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86" r:id="rId2"/>
    <p:sldId id="287" r:id="rId3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2060"/>
    <a:srgbClr val="9DC3E6"/>
    <a:srgbClr val="DEEBF7"/>
    <a:srgbClr val="CCECFF"/>
    <a:srgbClr val="FFCC99"/>
    <a:srgbClr val="FF9966"/>
    <a:srgbClr val="FFCCCC"/>
    <a:srgbClr val="FF6699"/>
    <a:srgbClr val="FF3399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363" autoAdjust="0"/>
    <p:restoredTop sz="94704" autoAdjust="0"/>
  </p:normalViewPr>
  <p:slideViewPr>
    <p:cSldViewPr>
      <p:cViewPr varScale="1">
        <p:scale>
          <a:sx n="112" d="100"/>
          <a:sy n="112" d="100"/>
        </p:scale>
        <p:origin x="1884" y="102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/>
              <a:t>Copyright©2016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8" name="Rectangle 24"/>
          <p:cNvSpPr>
            <a:spLocks noChangeArrowheads="1"/>
          </p:cNvSpPr>
          <p:nvPr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9" name="Rectangle 25"/>
          <p:cNvSpPr>
            <a:spLocks noChangeArrowheads="1"/>
          </p:cNvSpPr>
          <p:nvPr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0" name="Rectangle 26"/>
          <p:cNvSpPr>
            <a:spLocks noChangeArrowheads="1"/>
          </p:cNvSpPr>
          <p:nvPr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/>
          <p:cNvGrpSpPr/>
          <p:nvPr/>
        </p:nvGrpSpPr>
        <p:grpSpPr>
          <a:xfrm>
            <a:off x="2467846" y="853956"/>
            <a:ext cx="1238000" cy="1593340"/>
            <a:chOff x="662504" y="939914"/>
            <a:chExt cx="2130256" cy="2741699"/>
          </a:xfrm>
        </p:grpSpPr>
        <p:sp>
          <p:nvSpPr>
            <p:cNvPr id="3" name="アーチ 2"/>
            <p:cNvSpPr/>
            <p:nvPr/>
          </p:nvSpPr>
          <p:spPr bwMode="auto">
            <a:xfrm>
              <a:off x="1641363" y="1060116"/>
              <a:ext cx="667762" cy="667762"/>
            </a:xfrm>
            <a:prstGeom prst="blockArc">
              <a:avLst>
                <a:gd name="adj1" fmla="val 10800000"/>
                <a:gd name="adj2" fmla="val 17671226"/>
                <a:gd name="adj3" fmla="val 24131"/>
              </a:avLst>
            </a:prstGeom>
            <a:solidFill>
              <a:schemeClr val="bg1">
                <a:lumMod val="50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4" name="グループ化 3"/>
            <p:cNvGrpSpPr/>
            <p:nvPr/>
          </p:nvGrpSpPr>
          <p:grpSpPr>
            <a:xfrm>
              <a:off x="662504" y="1307767"/>
              <a:ext cx="2130256" cy="2373846"/>
              <a:chOff x="662504" y="1580691"/>
              <a:chExt cx="3225240" cy="3594040"/>
            </a:xfrm>
          </p:grpSpPr>
          <p:sp>
            <p:nvSpPr>
              <p:cNvPr id="27" name="月 26"/>
              <p:cNvSpPr/>
              <p:nvPr/>
            </p:nvSpPr>
            <p:spPr bwMode="auto">
              <a:xfrm rot="1800000">
                <a:off x="662504" y="1824249"/>
                <a:ext cx="1105264" cy="2756348"/>
              </a:xfrm>
              <a:prstGeom prst="moon">
                <a:avLst>
                  <a:gd name="adj" fmla="val 59104"/>
                </a:avLst>
              </a:prstGeom>
              <a:solidFill>
                <a:schemeClr val="bg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" name="月 27"/>
              <p:cNvSpPr/>
              <p:nvPr/>
            </p:nvSpPr>
            <p:spPr bwMode="auto">
              <a:xfrm rot="19800000" flipH="1">
                <a:off x="2782480" y="1824249"/>
                <a:ext cx="1105264" cy="2756348"/>
              </a:xfrm>
              <a:prstGeom prst="moon">
                <a:avLst>
                  <a:gd name="adj" fmla="val 59104"/>
                </a:avLst>
              </a:prstGeom>
              <a:solidFill>
                <a:schemeClr val="bg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" name="楕円 2"/>
              <p:cNvSpPr/>
              <p:nvPr/>
            </p:nvSpPr>
            <p:spPr bwMode="auto">
              <a:xfrm>
                <a:off x="876141" y="1580691"/>
                <a:ext cx="2835316" cy="3243464"/>
              </a:xfrm>
              <a:custGeom>
                <a:avLst/>
                <a:gdLst>
                  <a:gd name="connsiteX0" fmla="*/ 0 w 2835315"/>
                  <a:gd name="connsiteY0" fmla="*/ 1417658 h 2835315"/>
                  <a:gd name="connsiteX1" fmla="*/ 1417658 w 2835315"/>
                  <a:gd name="connsiteY1" fmla="*/ 0 h 2835315"/>
                  <a:gd name="connsiteX2" fmla="*/ 2835316 w 2835315"/>
                  <a:gd name="connsiteY2" fmla="*/ 1417658 h 2835315"/>
                  <a:gd name="connsiteX3" fmla="*/ 1417658 w 2835315"/>
                  <a:gd name="connsiteY3" fmla="*/ 2835316 h 2835315"/>
                  <a:gd name="connsiteX4" fmla="*/ 0 w 2835315"/>
                  <a:gd name="connsiteY4" fmla="*/ 1417658 h 2835315"/>
                  <a:gd name="connsiteX0" fmla="*/ 0 w 2835316"/>
                  <a:gd name="connsiteY0" fmla="*/ 1417658 h 2835316"/>
                  <a:gd name="connsiteX1" fmla="*/ 1417658 w 2835316"/>
                  <a:gd name="connsiteY1" fmla="*/ 0 h 2835316"/>
                  <a:gd name="connsiteX2" fmla="*/ 2835316 w 2835316"/>
                  <a:gd name="connsiteY2" fmla="*/ 1417658 h 2835316"/>
                  <a:gd name="connsiteX3" fmla="*/ 1417658 w 2835316"/>
                  <a:gd name="connsiteY3" fmla="*/ 2835316 h 2835316"/>
                  <a:gd name="connsiteX4" fmla="*/ 0 w 2835316"/>
                  <a:gd name="connsiteY4" fmla="*/ 1417658 h 2835316"/>
                  <a:gd name="connsiteX0" fmla="*/ 0 w 2835316"/>
                  <a:gd name="connsiteY0" fmla="*/ 1417658 h 2835316"/>
                  <a:gd name="connsiteX1" fmla="*/ 1417658 w 2835316"/>
                  <a:gd name="connsiteY1" fmla="*/ 0 h 2835316"/>
                  <a:gd name="connsiteX2" fmla="*/ 2835316 w 2835316"/>
                  <a:gd name="connsiteY2" fmla="*/ 1417658 h 2835316"/>
                  <a:gd name="connsiteX3" fmla="*/ 1417658 w 2835316"/>
                  <a:gd name="connsiteY3" fmla="*/ 2835316 h 2835316"/>
                  <a:gd name="connsiteX4" fmla="*/ 0 w 2835316"/>
                  <a:gd name="connsiteY4" fmla="*/ 1417658 h 2835316"/>
                  <a:gd name="connsiteX0" fmla="*/ 0 w 2835316"/>
                  <a:gd name="connsiteY0" fmla="*/ 2095838 h 3513496"/>
                  <a:gd name="connsiteX1" fmla="*/ 1425278 w 2835316"/>
                  <a:gd name="connsiteY1" fmla="*/ 0 h 3513496"/>
                  <a:gd name="connsiteX2" fmla="*/ 2835316 w 2835316"/>
                  <a:gd name="connsiteY2" fmla="*/ 2095838 h 3513496"/>
                  <a:gd name="connsiteX3" fmla="*/ 1417658 w 2835316"/>
                  <a:gd name="connsiteY3" fmla="*/ 3513496 h 3513496"/>
                  <a:gd name="connsiteX4" fmla="*/ 0 w 2835316"/>
                  <a:gd name="connsiteY4" fmla="*/ 2095838 h 35134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35316" h="3513496">
                    <a:moveTo>
                      <a:pt x="0" y="2095838"/>
                    </a:moveTo>
                    <a:cubicBezTo>
                      <a:pt x="0" y="1312887"/>
                      <a:pt x="642327" y="0"/>
                      <a:pt x="1425278" y="0"/>
                    </a:cubicBezTo>
                    <a:cubicBezTo>
                      <a:pt x="2208229" y="0"/>
                      <a:pt x="2835316" y="1312887"/>
                      <a:pt x="2835316" y="2095838"/>
                    </a:cubicBezTo>
                    <a:cubicBezTo>
                      <a:pt x="2835316" y="2878789"/>
                      <a:pt x="2200609" y="3513496"/>
                      <a:pt x="1417658" y="3513496"/>
                    </a:cubicBezTo>
                    <a:cubicBezTo>
                      <a:pt x="634707" y="3513496"/>
                      <a:pt x="0" y="2878789"/>
                      <a:pt x="0" y="2095838"/>
                    </a:cubicBezTo>
                    <a:close/>
                  </a:path>
                </a:pathLst>
              </a:custGeom>
              <a:solidFill>
                <a:schemeClr val="bg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0" name="グループ化 29"/>
              <p:cNvGrpSpPr/>
              <p:nvPr/>
            </p:nvGrpSpPr>
            <p:grpSpPr>
              <a:xfrm>
                <a:off x="1237183" y="4473579"/>
                <a:ext cx="2128340" cy="701152"/>
                <a:chOff x="1237183" y="4473579"/>
                <a:chExt cx="2128340" cy="701152"/>
              </a:xfrm>
            </p:grpSpPr>
            <p:sp>
              <p:nvSpPr>
                <p:cNvPr id="32" name="台形 31"/>
                <p:cNvSpPr/>
                <p:nvPr/>
              </p:nvSpPr>
              <p:spPr bwMode="auto">
                <a:xfrm rot="11700000">
                  <a:off x="1368550" y="4631864"/>
                  <a:ext cx="231883" cy="258549"/>
                </a:xfrm>
                <a:prstGeom prst="trapezoid">
                  <a:avLst>
                    <a:gd name="adj" fmla="val 28801"/>
                  </a:avLst>
                </a:prstGeom>
                <a:pattFill prst="dkHorz">
                  <a:fgClr>
                    <a:srgbClr val="FFC000"/>
                  </a:fgClr>
                  <a:bgClr>
                    <a:srgbClr val="FFFF00"/>
                  </a:bgClr>
                </a:patt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" name="楕円 32"/>
                <p:cNvSpPr/>
                <p:nvPr/>
              </p:nvSpPr>
              <p:spPr bwMode="auto">
                <a:xfrm>
                  <a:off x="1312078" y="4854576"/>
                  <a:ext cx="266880" cy="166520"/>
                </a:xfrm>
                <a:prstGeom prst="ellipse">
                  <a:avLst/>
                </a:prstGeom>
                <a:pattFill prst="dkHorz">
                  <a:fgClr>
                    <a:srgbClr val="FFC000"/>
                  </a:fgClr>
                  <a:bgClr>
                    <a:srgbClr val="FFFF00"/>
                  </a:bgClr>
                </a:patt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" name="フリーフォーム: 図形 33"/>
                <p:cNvSpPr/>
                <p:nvPr/>
              </p:nvSpPr>
              <p:spPr bwMode="auto">
                <a:xfrm rot="1800000">
                  <a:off x="1261597" y="4910378"/>
                  <a:ext cx="167334" cy="152100"/>
                </a:xfrm>
                <a:custGeom>
                  <a:avLst/>
                  <a:gdLst>
                    <a:gd name="connsiteX0" fmla="*/ 221671 w 443342"/>
                    <a:gd name="connsiteY0" fmla="*/ 0 h 402980"/>
                    <a:gd name="connsiteX1" fmla="*/ 378416 w 443342"/>
                    <a:gd name="connsiteY1" fmla="*/ 64926 h 402980"/>
                    <a:gd name="connsiteX2" fmla="*/ 378416 w 443342"/>
                    <a:gd name="connsiteY2" fmla="*/ 378416 h 402980"/>
                    <a:gd name="connsiteX3" fmla="*/ 359643 w 443342"/>
                    <a:gd name="connsiteY3" fmla="*/ 402980 h 402980"/>
                    <a:gd name="connsiteX4" fmla="*/ 305086 w 443342"/>
                    <a:gd name="connsiteY4" fmla="*/ 366752 h 402980"/>
                    <a:gd name="connsiteX5" fmla="*/ 138256 w 443342"/>
                    <a:gd name="connsiteY5" fmla="*/ 366752 h 402980"/>
                    <a:gd name="connsiteX6" fmla="*/ 83699 w 443342"/>
                    <a:gd name="connsiteY6" fmla="*/ 402980 h 402980"/>
                    <a:gd name="connsiteX7" fmla="*/ 64926 w 443342"/>
                    <a:gd name="connsiteY7" fmla="*/ 378416 h 402980"/>
                    <a:gd name="connsiteX8" fmla="*/ 64926 w 443342"/>
                    <a:gd name="connsiteY8" fmla="*/ 64926 h 402980"/>
                    <a:gd name="connsiteX9" fmla="*/ 221671 w 443342"/>
                    <a:gd name="connsiteY9" fmla="*/ 0 h 4029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443342" h="402980">
                      <a:moveTo>
                        <a:pt x="221671" y="0"/>
                      </a:moveTo>
                      <a:cubicBezTo>
                        <a:pt x="278402" y="-1"/>
                        <a:pt x="335132" y="21642"/>
                        <a:pt x="378416" y="64926"/>
                      </a:cubicBezTo>
                      <a:cubicBezTo>
                        <a:pt x="464984" y="151494"/>
                        <a:pt x="464984" y="291848"/>
                        <a:pt x="378416" y="378416"/>
                      </a:cubicBezTo>
                      <a:lnTo>
                        <a:pt x="359643" y="402980"/>
                      </a:lnTo>
                      <a:lnTo>
                        <a:pt x="305086" y="366752"/>
                      </a:lnTo>
                      <a:cubicBezTo>
                        <a:pt x="251718" y="345109"/>
                        <a:pt x="191625" y="345109"/>
                        <a:pt x="138256" y="366752"/>
                      </a:cubicBezTo>
                      <a:lnTo>
                        <a:pt x="83699" y="402980"/>
                      </a:lnTo>
                      <a:lnTo>
                        <a:pt x="64926" y="378416"/>
                      </a:lnTo>
                      <a:cubicBezTo>
                        <a:pt x="-21642" y="291848"/>
                        <a:pt x="-21642" y="151494"/>
                        <a:pt x="64926" y="64926"/>
                      </a:cubicBezTo>
                      <a:cubicBezTo>
                        <a:pt x="108210" y="21642"/>
                        <a:pt x="164940" y="-1"/>
                        <a:pt x="221671" y="0"/>
                      </a:cubicBezTo>
                      <a:close/>
                    </a:path>
                  </a:pathLst>
                </a:custGeom>
                <a:pattFill prst="dkHorz">
                  <a:fgClr>
                    <a:srgbClr val="FFC000"/>
                  </a:fgClr>
                  <a:bgClr>
                    <a:srgbClr val="FFFF00"/>
                  </a:bgClr>
                </a:patt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" name="フリーフォーム: 図形 34"/>
                <p:cNvSpPr/>
                <p:nvPr/>
              </p:nvSpPr>
              <p:spPr bwMode="auto">
                <a:xfrm rot="1800000">
                  <a:off x="1237183" y="5027772"/>
                  <a:ext cx="104152" cy="112832"/>
                </a:xfrm>
                <a:custGeom>
                  <a:avLst/>
                  <a:gdLst>
                    <a:gd name="connsiteX0" fmla="*/ 137972 w 275944"/>
                    <a:gd name="connsiteY0" fmla="*/ 0 h 298942"/>
                    <a:gd name="connsiteX1" fmla="*/ 221388 w 275944"/>
                    <a:gd name="connsiteY1" fmla="*/ 16231 h 298942"/>
                    <a:gd name="connsiteX2" fmla="*/ 275944 w 275944"/>
                    <a:gd name="connsiteY2" fmla="*/ 52460 h 298942"/>
                    <a:gd name="connsiteX3" fmla="*/ 202057 w 275944"/>
                    <a:gd name="connsiteY3" fmla="*/ 149132 h 298942"/>
                    <a:gd name="connsiteX4" fmla="*/ 137972 w 275944"/>
                    <a:gd name="connsiteY4" fmla="*/ 298942 h 298942"/>
                    <a:gd name="connsiteX5" fmla="*/ 73887 w 275944"/>
                    <a:gd name="connsiteY5" fmla="*/ 149132 h 298942"/>
                    <a:gd name="connsiteX6" fmla="*/ 0 w 275944"/>
                    <a:gd name="connsiteY6" fmla="*/ 52460 h 298942"/>
                    <a:gd name="connsiteX7" fmla="*/ 54556 w 275944"/>
                    <a:gd name="connsiteY7" fmla="*/ 16231 h 298942"/>
                    <a:gd name="connsiteX8" fmla="*/ 137972 w 275944"/>
                    <a:gd name="connsiteY8" fmla="*/ 0 h 2989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75944" h="298942">
                      <a:moveTo>
                        <a:pt x="137972" y="0"/>
                      </a:moveTo>
                      <a:cubicBezTo>
                        <a:pt x="166338" y="-1"/>
                        <a:pt x="194703" y="5410"/>
                        <a:pt x="221388" y="16231"/>
                      </a:cubicBezTo>
                      <a:lnTo>
                        <a:pt x="275944" y="52460"/>
                      </a:lnTo>
                      <a:lnTo>
                        <a:pt x="202057" y="149132"/>
                      </a:lnTo>
                      <a:cubicBezTo>
                        <a:pt x="175933" y="194306"/>
                        <a:pt x="154572" y="244242"/>
                        <a:pt x="137972" y="298942"/>
                      </a:cubicBezTo>
                      <a:cubicBezTo>
                        <a:pt x="121373" y="244242"/>
                        <a:pt x="100012" y="194306"/>
                        <a:pt x="73887" y="149132"/>
                      </a:cubicBezTo>
                      <a:lnTo>
                        <a:pt x="0" y="52460"/>
                      </a:lnTo>
                      <a:lnTo>
                        <a:pt x="54556" y="16231"/>
                      </a:lnTo>
                      <a:cubicBezTo>
                        <a:pt x="81241" y="5410"/>
                        <a:pt x="109607" y="0"/>
                        <a:pt x="137972" y="0"/>
                      </a:cubicBez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" name="フリーフォーム: 図形 35"/>
                <p:cNvSpPr/>
                <p:nvPr/>
              </p:nvSpPr>
              <p:spPr bwMode="auto">
                <a:xfrm rot="19800000" flipH="1">
                  <a:off x="1469853" y="4910378"/>
                  <a:ext cx="167334" cy="152100"/>
                </a:xfrm>
                <a:custGeom>
                  <a:avLst/>
                  <a:gdLst>
                    <a:gd name="connsiteX0" fmla="*/ 221671 w 443342"/>
                    <a:gd name="connsiteY0" fmla="*/ 0 h 402980"/>
                    <a:gd name="connsiteX1" fmla="*/ 378416 w 443342"/>
                    <a:gd name="connsiteY1" fmla="*/ 64926 h 402980"/>
                    <a:gd name="connsiteX2" fmla="*/ 378416 w 443342"/>
                    <a:gd name="connsiteY2" fmla="*/ 378416 h 402980"/>
                    <a:gd name="connsiteX3" fmla="*/ 359643 w 443342"/>
                    <a:gd name="connsiteY3" fmla="*/ 402980 h 402980"/>
                    <a:gd name="connsiteX4" fmla="*/ 305086 w 443342"/>
                    <a:gd name="connsiteY4" fmla="*/ 366752 h 402980"/>
                    <a:gd name="connsiteX5" fmla="*/ 138256 w 443342"/>
                    <a:gd name="connsiteY5" fmla="*/ 366752 h 402980"/>
                    <a:gd name="connsiteX6" fmla="*/ 83699 w 443342"/>
                    <a:gd name="connsiteY6" fmla="*/ 402980 h 402980"/>
                    <a:gd name="connsiteX7" fmla="*/ 64926 w 443342"/>
                    <a:gd name="connsiteY7" fmla="*/ 378416 h 402980"/>
                    <a:gd name="connsiteX8" fmla="*/ 64926 w 443342"/>
                    <a:gd name="connsiteY8" fmla="*/ 64926 h 402980"/>
                    <a:gd name="connsiteX9" fmla="*/ 221671 w 443342"/>
                    <a:gd name="connsiteY9" fmla="*/ 0 h 4029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443342" h="402980">
                      <a:moveTo>
                        <a:pt x="221671" y="0"/>
                      </a:moveTo>
                      <a:cubicBezTo>
                        <a:pt x="278402" y="-1"/>
                        <a:pt x="335132" y="21642"/>
                        <a:pt x="378416" y="64926"/>
                      </a:cubicBezTo>
                      <a:cubicBezTo>
                        <a:pt x="464984" y="151494"/>
                        <a:pt x="464984" y="291848"/>
                        <a:pt x="378416" y="378416"/>
                      </a:cubicBezTo>
                      <a:lnTo>
                        <a:pt x="359643" y="402980"/>
                      </a:lnTo>
                      <a:lnTo>
                        <a:pt x="305086" y="366752"/>
                      </a:lnTo>
                      <a:cubicBezTo>
                        <a:pt x="251718" y="345109"/>
                        <a:pt x="191625" y="345109"/>
                        <a:pt x="138256" y="366752"/>
                      </a:cubicBezTo>
                      <a:lnTo>
                        <a:pt x="83699" y="402980"/>
                      </a:lnTo>
                      <a:lnTo>
                        <a:pt x="64926" y="378416"/>
                      </a:lnTo>
                      <a:cubicBezTo>
                        <a:pt x="-21642" y="291848"/>
                        <a:pt x="-21642" y="151494"/>
                        <a:pt x="64926" y="64926"/>
                      </a:cubicBezTo>
                      <a:cubicBezTo>
                        <a:pt x="108210" y="21642"/>
                        <a:pt x="164940" y="-1"/>
                        <a:pt x="221671" y="0"/>
                      </a:cubicBezTo>
                      <a:close/>
                    </a:path>
                  </a:pathLst>
                </a:custGeom>
                <a:pattFill prst="dkHorz">
                  <a:fgClr>
                    <a:srgbClr val="FFC000"/>
                  </a:fgClr>
                  <a:bgClr>
                    <a:srgbClr val="FFFF00"/>
                  </a:bgClr>
                </a:patt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" name="フリーフォーム: 図形 36"/>
                <p:cNvSpPr/>
                <p:nvPr/>
              </p:nvSpPr>
              <p:spPr bwMode="auto">
                <a:xfrm rot="19800000" flipH="1">
                  <a:off x="1557449" y="5027772"/>
                  <a:ext cx="104152" cy="112832"/>
                </a:xfrm>
                <a:custGeom>
                  <a:avLst/>
                  <a:gdLst>
                    <a:gd name="connsiteX0" fmla="*/ 137972 w 275944"/>
                    <a:gd name="connsiteY0" fmla="*/ 0 h 298942"/>
                    <a:gd name="connsiteX1" fmla="*/ 221388 w 275944"/>
                    <a:gd name="connsiteY1" fmla="*/ 16231 h 298942"/>
                    <a:gd name="connsiteX2" fmla="*/ 275944 w 275944"/>
                    <a:gd name="connsiteY2" fmla="*/ 52460 h 298942"/>
                    <a:gd name="connsiteX3" fmla="*/ 202057 w 275944"/>
                    <a:gd name="connsiteY3" fmla="*/ 149132 h 298942"/>
                    <a:gd name="connsiteX4" fmla="*/ 137972 w 275944"/>
                    <a:gd name="connsiteY4" fmla="*/ 298942 h 298942"/>
                    <a:gd name="connsiteX5" fmla="*/ 73887 w 275944"/>
                    <a:gd name="connsiteY5" fmla="*/ 149132 h 298942"/>
                    <a:gd name="connsiteX6" fmla="*/ 0 w 275944"/>
                    <a:gd name="connsiteY6" fmla="*/ 52460 h 298942"/>
                    <a:gd name="connsiteX7" fmla="*/ 54556 w 275944"/>
                    <a:gd name="connsiteY7" fmla="*/ 16231 h 298942"/>
                    <a:gd name="connsiteX8" fmla="*/ 137972 w 275944"/>
                    <a:gd name="connsiteY8" fmla="*/ 0 h 2989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75944" h="298942">
                      <a:moveTo>
                        <a:pt x="137972" y="0"/>
                      </a:moveTo>
                      <a:cubicBezTo>
                        <a:pt x="166338" y="-1"/>
                        <a:pt x="194703" y="5410"/>
                        <a:pt x="221388" y="16231"/>
                      </a:cubicBezTo>
                      <a:lnTo>
                        <a:pt x="275944" y="52460"/>
                      </a:lnTo>
                      <a:lnTo>
                        <a:pt x="202057" y="149132"/>
                      </a:lnTo>
                      <a:cubicBezTo>
                        <a:pt x="175933" y="194306"/>
                        <a:pt x="154572" y="244242"/>
                        <a:pt x="137972" y="298942"/>
                      </a:cubicBezTo>
                      <a:cubicBezTo>
                        <a:pt x="121373" y="244242"/>
                        <a:pt x="100012" y="194306"/>
                        <a:pt x="73887" y="149132"/>
                      </a:cubicBezTo>
                      <a:lnTo>
                        <a:pt x="0" y="52460"/>
                      </a:lnTo>
                      <a:lnTo>
                        <a:pt x="54556" y="16231"/>
                      </a:lnTo>
                      <a:cubicBezTo>
                        <a:pt x="81241" y="5410"/>
                        <a:pt x="109607" y="0"/>
                        <a:pt x="137972" y="0"/>
                      </a:cubicBez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" name="フリーフォーム: 図形 37"/>
                <p:cNvSpPr/>
                <p:nvPr/>
              </p:nvSpPr>
              <p:spPr bwMode="auto">
                <a:xfrm>
                  <a:off x="1361380" y="4929600"/>
                  <a:ext cx="167334" cy="152100"/>
                </a:xfrm>
                <a:custGeom>
                  <a:avLst/>
                  <a:gdLst>
                    <a:gd name="connsiteX0" fmla="*/ 221671 w 443342"/>
                    <a:gd name="connsiteY0" fmla="*/ 0 h 402980"/>
                    <a:gd name="connsiteX1" fmla="*/ 378416 w 443342"/>
                    <a:gd name="connsiteY1" fmla="*/ 64926 h 402980"/>
                    <a:gd name="connsiteX2" fmla="*/ 378416 w 443342"/>
                    <a:gd name="connsiteY2" fmla="*/ 378416 h 402980"/>
                    <a:gd name="connsiteX3" fmla="*/ 359643 w 443342"/>
                    <a:gd name="connsiteY3" fmla="*/ 402980 h 402980"/>
                    <a:gd name="connsiteX4" fmla="*/ 305086 w 443342"/>
                    <a:gd name="connsiteY4" fmla="*/ 366752 h 402980"/>
                    <a:gd name="connsiteX5" fmla="*/ 138256 w 443342"/>
                    <a:gd name="connsiteY5" fmla="*/ 366752 h 402980"/>
                    <a:gd name="connsiteX6" fmla="*/ 83699 w 443342"/>
                    <a:gd name="connsiteY6" fmla="*/ 402980 h 402980"/>
                    <a:gd name="connsiteX7" fmla="*/ 64926 w 443342"/>
                    <a:gd name="connsiteY7" fmla="*/ 378416 h 402980"/>
                    <a:gd name="connsiteX8" fmla="*/ 64926 w 443342"/>
                    <a:gd name="connsiteY8" fmla="*/ 64926 h 402980"/>
                    <a:gd name="connsiteX9" fmla="*/ 221671 w 443342"/>
                    <a:gd name="connsiteY9" fmla="*/ 0 h 4029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443342" h="402980">
                      <a:moveTo>
                        <a:pt x="221671" y="0"/>
                      </a:moveTo>
                      <a:cubicBezTo>
                        <a:pt x="278402" y="-1"/>
                        <a:pt x="335132" y="21642"/>
                        <a:pt x="378416" y="64926"/>
                      </a:cubicBezTo>
                      <a:cubicBezTo>
                        <a:pt x="464984" y="151494"/>
                        <a:pt x="464984" y="291848"/>
                        <a:pt x="378416" y="378416"/>
                      </a:cubicBezTo>
                      <a:lnTo>
                        <a:pt x="359643" y="402980"/>
                      </a:lnTo>
                      <a:lnTo>
                        <a:pt x="305086" y="366752"/>
                      </a:lnTo>
                      <a:cubicBezTo>
                        <a:pt x="251718" y="345109"/>
                        <a:pt x="191625" y="345109"/>
                        <a:pt x="138256" y="366752"/>
                      </a:cubicBezTo>
                      <a:lnTo>
                        <a:pt x="83699" y="402980"/>
                      </a:lnTo>
                      <a:lnTo>
                        <a:pt x="64926" y="378416"/>
                      </a:lnTo>
                      <a:cubicBezTo>
                        <a:pt x="-21642" y="291848"/>
                        <a:pt x="-21642" y="151494"/>
                        <a:pt x="64926" y="64926"/>
                      </a:cubicBezTo>
                      <a:cubicBezTo>
                        <a:pt x="108210" y="21642"/>
                        <a:pt x="164940" y="-1"/>
                        <a:pt x="221671" y="0"/>
                      </a:cubicBezTo>
                      <a:close/>
                    </a:path>
                  </a:pathLst>
                </a:custGeom>
                <a:pattFill prst="dkHorz">
                  <a:fgClr>
                    <a:srgbClr val="FFC000"/>
                  </a:fgClr>
                  <a:bgClr>
                    <a:srgbClr val="FFFF00"/>
                  </a:bgClr>
                </a:patt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" name="フリーフォーム: 図形 38"/>
                <p:cNvSpPr/>
                <p:nvPr/>
              </p:nvSpPr>
              <p:spPr bwMode="auto">
                <a:xfrm>
                  <a:off x="1393349" y="5061899"/>
                  <a:ext cx="104152" cy="112832"/>
                </a:xfrm>
                <a:custGeom>
                  <a:avLst/>
                  <a:gdLst>
                    <a:gd name="connsiteX0" fmla="*/ 137972 w 275944"/>
                    <a:gd name="connsiteY0" fmla="*/ 0 h 298942"/>
                    <a:gd name="connsiteX1" fmla="*/ 221388 w 275944"/>
                    <a:gd name="connsiteY1" fmla="*/ 16231 h 298942"/>
                    <a:gd name="connsiteX2" fmla="*/ 275944 w 275944"/>
                    <a:gd name="connsiteY2" fmla="*/ 52460 h 298942"/>
                    <a:gd name="connsiteX3" fmla="*/ 202057 w 275944"/>
                    <a:gd name="connsiteY3" fmla="*/ 149132 h 298942"/>
                    <a:gd name="connsiteX4" fmla="*/ 137972 w 275944"/>
                    <a:gd name="connsiteY4" fmla="*/ 298942 h 298942"/>
                    <a:gd name="connsiteX5" fmla="*/ 73887 w 275944"/>
                    <a:gd name="connsiteY5" fmla="*/ 149132 h 298942"/>
                    <a:gd name="connsiteX6" fmla="*/ 0 w 275944"/>
                    <a:gd name="connsiteY6" fmla="*/ 52460 h 298942"/>
                    <a:gd name="connsiteX7" fmla="*/ 54556 w 275944"/>
                    <a:gd name="connsiteY7" fmla="*/ 16231 h 298942"/>
                    <a:gd name="connsiteX8" fmla="*/ 137972 w 275944"/>
                    <a:gd name="connsiteY8" fmla="*/ 0 h 2989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75944" h="298942">
                      <a:moveTo>
                        <a:pt x="137972" y="0"/>
                      </a:moveTo>
                      <a:cubicBezTo>
                        <a:pt x="166338" y="-1"/>
                        <a:pt x="194703" y="5410"/>
                        <a:pt x="221388" y="16231"/>
                      </a:cubicBezTo>
                      <a:lnTo>
                        <a:pt x="275944" y="52460"/>
                      </a:lnTo>
                      <a:lnTo>
                        <a:pt x="202057" y="149132"/>
                      </a:lnTo>
                      <a:cubicBezTo>
                        <a:pt x="175933" y="194306"/>
                        <a:pt x="154572" y="244242"/>
                        <a:pt x="137972" y="298942"/>
                      </a:cubicBezTo>
                      <a:cubicBezTo>
                        <a:pt x="121373" y="244242"/>
                        <a:pt x="100012" y="194306"/>
                        <a:pt x="73887" y="149132"/>
                      </a:cubicBezTo>
                      <a:lnTo>
                        <a:pt x="0" y="52460"/>
                      </a:lnTo>
                      <a:lnTo>
                        <a:pt x="54556" y="16231"/>
                      </a:lnTo>
                      <a:cubicBezTo>
                        <a:pt x="81241" y="5410"/>
                        <a:pt x="109607" y="0"/>
                        <a:pt x="137972" y="0"/>
                      </a:cubicBez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" name="フリーフォーム: 図形 39"/>
                <p:cNvSpPr/>
                <p:nvPr/>
              </p:nvSpPr>
              <p:spPr bwMode="auto">
                <a:xfrm>
                  <a:off x="1318392" y="4473579"/>
                  <a:ext cx="398325" cy="287311"/>
                </a:xfrm>
                <a:custGeom>
                  <a:avLst/>
                  <a:gdLst>
                    <a:gd name="connsiteX0" fmla="*/ 145174 w 623723"/>
                    <a:gd name="connsiteY0" fmla="*/ 0 h 449891"/>
                    <a:gd name="connsiteX1" fmla="*/ 247827 w 623723"/>
                    <a:gd name="connsiteY1" fmla="*/ 42520 h 449891"/>
                    <a:gd name="connsiteX2" fmla="*/ 278584 w 623723"/>
                    <a:gd name="connsiteY2" fmla="*/ 88138 h 449891"/>
                    <a:gd name="connsiteX3" fmla="*/ 302336 w 623723"/>
                    <a:gd name="connsiteY3" fmla="*/ 83343 h 449891"/>
                    <a:gd name="connsiteX4" fmla="*/ 404989 w 623723"/>
                    <a:gd name="connsiteY4" fmla="*/ 125863 h 449891"/>
                    <a:gd name="connsiteX5" fmla="*/ 433789 w 623723"/>
                    <a:gd name="connsiteY5" fmla="*/ 168580 h 449891"/>
                    <a:gd name="connsiteX6" fmla="*/ 478549 w 623723"/>
                    <a:gd name="connsiteY6" fmla="*/ 159543 h 449891"/>
                    <a:gd name="connsiteX7" fmla="*/ 623723 w 623723"/>
                    <a:gd name="connsiteY7" fmla="*/ 304717 h 449891"/>
                    <a:gd name="connsiteX8" fmla="*/ 478549 w 623723"/>
                    <a:gd name="connsiteY8" fmla="*/ 449891 h 449891"/>
                    <a:gd name="connsiteX9" fmla="*/ 375896 w 623723"/>
                    <a:gd name="connsiteY9" fmla="*/ 407371 h 449891"/>
                    <a:gd name="connsiteX10" fmla="*/ 347096 w 623723"/>
                    <a:gd name="connsiteY10" fmla="*/ 364655 h 449891"/>
                    <a:gd name="connsiteX11" fmla="*/ 302336 w 623723"/>
                    <a:gd name="connsiteY11" fmla="*/ 373691 h 449891"/>
                    <a:gd name="connsiteX12" fmla="*/ 199683 w 623723"/>
                    <a:gd name="connsiteY12" fmla="*/ 331171 h 449891"/>
                    <a:gd name="connsiteX13" fmla="*/ 168926 w 623723"/>
                    <a:gd name="connsiteY13" fmla="*/ 285553 h 449891"/>
                    <a:gd name="connsiteX14" fmla="*/ 145174 w 623723"/>
                    <a:gd name="connsiteY14" fmla="*/ 290348 h 449891"/>
                    <a:gd name="connsiteX15" fmla="*/ 0 w 623723"/>
                    <a:gd name="connsiteY15" fmla="*/ 145174 h 449891"/>
                    <a:gd name="connsiteX16" fmla="*/ 145174 w 623723"/>
                    <a:gd name="connsiteY16" fmla="*/ 0 h 449891"/>
                    <a:gd name="connsiteX0" fmla="*/ 278584 w 623723"/>
                    <a:gd name="connsiteY0" fmla="*/ 88138 h 449891"/>
                    <a:gd name="connsiteX1" fmla="*/ 302336 w 623723"/>
                    <a:gd name="connsiteY1" fmla="*/ 83343 h 449891"/>
                    <a:gd name="connsiteX2" fmla="*/ 404989 w 623723"/>
                    <a:gd name="connsiteY2" fmla="*/ 125863 h 449891"/>
                    <a:gd name="connsiteX3" fmla="*/ 433789 w 623723"/>
                    <a:gd name="connsiteY3" fmla="*/ 168580 h 449891"/>
                    <a:gd name="connsiteX4" fmla="*/ 478549 w 623723"/>
                    <a:gd name="connsiteY4" fmla="*/ 159543 h 449891"/>
                    <a:gd name="connsiteX5" fmla="*/ 623723 w 623723"/>
                    <a:gd name="connsiteY5" fmla="*/ 304717 h 449891"/>
                    <a:gd name="connsiteX6" fmla="*/ 478549 w 623723"/>
                    <a:gd name="connsiteY6" fmla="*/ 449891 h 449891"/>
                    <a:gd name="connsiteX7" fmla="*/ 375896 w 623723"/>
                    <a:gd name="connsiteY7" fmla="*/ 407371 h 449891"/>
                    <a:gd name="connsiteX8" fmla="*/ 347096 w 623723"/>
                    <a:gd name="connsiteY8" fmla="*/ 364655 h 449891"/>
                    <a:gd name="connsiteX9" fmla="*/ 302336 w 623723"/>
                    <a:gd name="connsiteY9" fmla="*/ 373691 h 449891"/>
                    <a:gd name="connsiteX10" fmla="*/ 199683 w 623723"/>
                    <a:gd name="connsiteY10" fmla="*/ 331171 h 449891"/>
                    <a:gd name="connsiteX11" fmla="*/ 168926 w 623723"/>
                    <a:gd name="connsiteY11" fmla="*/ 285553 h 449891"/>
                    <a:gd name="connsiteX12" fmla="*/ 145174 w 623723"/>
                    <a:gd name="connsiteY12" fmla="*/ 290348 h 449891"/>
                    <a:gd name="connsiteX13" fmla="*/ 0 w 623723"/>
                    <a:gd name="connsiteY13" fmla="*/ 145174 h 449891"/>
                    <a:gd name="connsiteX14" fmla="*/ 145174 w 623723"/>
                    <a:gd name="connsiteY14" fmla="*/ 0 h 449891"/>
                    <a:gd name="connsiteX15" fmla="*/ 247827 w 623723"/>
                    <a:gd name="connsiteY15" fmla="*/ 42520 h 449891"/>
                    <a:gd name="connsiteX16" fmla="*/ 370024 w 623723"/>
                    <a:gd name="connsiteY16" fmla="*/ 179578 h 449891"/>
                    <a:gd name="connsiteX0" fmla="*/ 278584 w 623723"/>
                    <a:gd name="connsiteY0" fmla="*/ 88138 h 449891"/>
                    <a:gd name="connsiteX1" fmla="*/ 302336 w 623723"/>
                    <a:gd name="connsiteY1" fmla="*/ 83343 h 449891"/>
                    <a:gd name="connsiteX2" fmla="*/ 404989 w 623723"/>
                    <a:gd name="connsiteY2" fmla="*/ 125863 h 449891"/>
                    <a:gd name="connsiteX3" fmla="*/ 433789 w 623723"/>
                    <a:gd name="connsiteY3" fmla="*/ 168580 h 449891"/>
                    <a:gd name="connsiteX4" fmla="*/ 478549 w 623723"/>
                    <a:gd name="connsiteY4" fmla="*/ 159543 h 449891"/>
                    <a:gd name="connsiteX5" fmla="*/ 623723 w 623723"/>
                    <a:gd name="connsiteY5" fmla="*/ 304717 h 449891"/>
                    <a:gd name="connsiteX6" fmla="*/ 478549 w 623723"/>
                    <a:gd name="connsiteY6" fmla="*/ 449891 h 449891"/>
                    <a:gd name="connsiteX7" fmla="*/ 375896 w 623723"/>
                    <a:gd name="connsiteY7" fmla="*/ 407371 h 449891"/>
                    <a:gd name="connsiteX8" fmla="*/ 347096 w 623723"/>
                    <a:gd name="connsiteY8" fmla="*/ 364655 h 449891"/>
                    <a:gd name="connsiteX9" fmla="*/ 302336 w 623723"/>
                    <a:gd name="connsiteY9" fmla="*/ 373691 h 449891"/>
                    <a:gd name="connsiteX10" fmla="*/ 199683 w 623723"/>
                    <a:gd name="connsiteY10" fmla="*/ 331171 h 449891"/>
                    <a:gd name="connsiteX11" fmla="*/ 168926 w 623723"/>
                    <a:gd name="connsiteY11" fmla="*/ 285553 h 449891"/>
                    <a:gd name="connsiteX12" fmla="*/ 145174 w 623723"/>
                    <a:gd name="connsiteY12" fmla="*/ 290348 h 449891"/>
                    <a:gd name="connsiteX13" fmla="*/ 0 w 623723"/>
                    <a:gd name="connsiteY13" fmla="*/ 145174 h 449891"/>
                    <a:gd name="connsiteX14" fmla="*/ 145174 w 623723"/>
                    <a:gd name="connsiteY14" fmla="*/ 0 h 449891"/>
                    <a:gd name="connsiteX15" fmla="*/ 247827 w 623723"/>
                    <a:gd name="connsiteY15" fmla="*/ 42520 h 449891"/>
                    <a:gd name="connsiteX16" fmla="*/ 370024 w 623723"/>
                    <a:gd name="connsiteY16" fmla="*/ 186722 h 449891"/>
                    <a:gd name="connsiteX0" fmla="*/ 278584 w 623723"/>
                    <a:gd name="connsiteY0" fmla="*/ 88138 h 449891"/>
                    <a:gd name="connsiteX1" fmla="*/ 302336 w 623723"/>
                    <a:gd name="connsiteY1" fmla="*/ 83343 h 449891"/>
                    <a:gd name="connsiteX2" fmla="*/ 404989 w 623723"/>
                    <a:gd name="connsiteY2" fmla="*/ 125863 h 449891"/>
                    <a:gd name="connsiteX3" fmla="*/ 433789 w 623723"/>
                    <a:gd name="connsiteY3" fmla="*/ 168580 h 449891"/>
                    <a:gd name="connsiteX4" fmla="*/ 478549 w 623723"/>
                    <a:gd name="connsiteY4" fmla="*/ 159543 h 449891"/>
                    <a:gd name="connsiteX5" fmla="*/ 623723 w 623723"/>
                    <a:gd name="connsiteY5" fmla="*/ 304717 h 449891"/>
                    <a:gd name="connsiteX6" fmla="*/ 478549 w 623723"/>
                    <a:gd name="connsiteY6" fmla="*/ 449891 h 449891"/>
                    <a:gd name="connsiteX7" fmla="*/ 375896 w 623723"/>
                    <a:gd name="connsiteY7" fmla="*/ 407371 h 449891"/>
                    <a:gd name="connsiteX8" fmla="*/ 347096 w 623723"/>
                    <a:gd name="connsiteY8" fmla="*/ 364655 h 449891"/>
                    <a:gd name="connsiteX9" fmla="*/ 302336 w 623723"/>
                    <a:gd name="connsiteY9" fmla="*/ 373691 h 449891"/>
                    <a:gd name="connsiteX10" fmla="*/ 199683 w 623723"/>
                    <a:gd name="connsiteY10" fmla="*/ 331171 h 449891"/>
                    <a:gd name="connsiteX11" fmla="*/ 168926 w 623723"/>
                    <a:gd name="connsiteY11" fmla="*/ 285553 h 449891"/>
                    <a:gd name="connsiteX12" fmla="*/ 145174 w 623723"/>
                    <a:gd name="connsiteY12" fmla="*/ 290348 h 449891"/>
                    <a:gd name="connsiteX13" fmla="*/ 0 w 623723"/>
                    <a:gd name="connsiteY13" fmla="*/ 145174 h 449891"/>
                    <a:gd name="connsiteX14" fmla="*/ 145174 w 623723"/>
                    <a:gd name="connsiteY14" fmla="*/ 0 h 449891"/>
                    <a:gd name="connsiteX15" fmla="*/ 247827 w 623723"/>
                    <a:gd name="connsiteY15" fmla="*/ 42520 h 449891"/>
                    <a:gd name="connsiteX0" fmla="*/ 278584 w 623723"/>
                    <a:gd name="connsiteY0" fmla="*/ 88138 h 449891"/>
                    <a:gd name="connsiteX1" fmla="*/ 302336 w 623723"/>
                    <a:gd name="connsiteY1" fmla="*/ 83343 h 449891"/>
                    <a:gd name="connsiteX2" fmla="*/ 404989 w 623723"/>
                    <a:gd name="connsiteY2" fmla="*/ 125863 h 449891"/>
                    <a:gd name="connsiteX3" fmla="*/ 433789 w 623723"/>
                    <a:gd name="connsiteY3" fmla="*/ 168580 h 449891"/>
                    <a:gd name="connsiteX4" fmla="*/ 478549 w 623723"/>
                    <a:gd name="connsiteY4" fmla="*/ 159543 h 449891"/>
                    <a:gd name="connsiteX5" fmla="*/ 623723 w 623723"/>
                    <a:gd name="connsiteY5" fmla="*/ 304717 h 449891"/>
                    <a:gd name="connsiteX6" fmla="*/ 478549 w 623723"/>
                    <a:gd name="connsiteY6" fmla="*/ 449891 h 449891"/>
                    <a:gd name="connsiteX7" fmla="*/ 375896 w 623723"/>
                    <a:gd name="connsiteY7" fmla="*/ 407371 h 449891"/>
                    <a:gd name="connsiteX8" fmla="*/ 347096 w 623723"/>
                    <a:gd name="connsiteY8" fmla="*/ 364655 h 449891"/>
                    <a:gd name="connsiteX9" fmla="*/ 302336 w 623723"/>
                    <a:gd name="connsiteY9" fmla="*/ 373691 h 449891"/>
                    <a:gd name="connsiteX10" fmla="*/ 199683 w 623723"/>
                    <a:gd name="connsiteY10" fmla="*/ 331171 h 449891"/>
                    <a:gd name="connsiteX11" fmla="*/ 168926 w 623723"/>
                    <a:gd name="connsiteY11" fmla="*/ 285553 h 449891"/>
                    <a:gd name="connsiteX12" fmla="*/ 145174 w 623723"/>
                    <a:gd name="connsiteY12" fmla="*/ 290348 h 449891"/>
                    <a:gd name="connsiteX13" fmla="*/ 0 w 623723"/>
                    <a:gd name="connsiteY13" fmla="*/ 145174 h 449891"/>
                    <a:gd name="connsiteX14" fmla="*/ 145174 w 623723"/>
                    <a:gd name="connsiteY14" fmla="*/ 0 h 449891"/>
                    <a:gd name="connsiteX0" fmla="*/ 302336 w 623723"/>
                    <a:gd name="connsiteY0" fmla="*/ 83343 h 449891"/>
                    <a:gd name="connsiteX1" fmla="*/ 404989 w 623723"/>
                    <a:gd name="connsiteY1" fmla="*/ 125863 h 449891"/>
                    <a:gd name="connsiteX2" fmla="*/ 433789 w 623723"/>
                    <a:gd name="connsiteY2" fmla="*/ 168580 h 449891"/>
                    <a:gd name="connsiteX3" fmla="*/ 478549 w 623723"/>
                    <a:gd name="connsiteY3" fmla="*/ 159543 h 449891"/>
                    <a:gd name="connsiteX4" fmla="*/ 623723 w 623723"/>
                    <a:gd name="connsiteY4" fmla="*/ 304717 h 449891"/>
                    <a:gd name="connsiteX5" fmla="*/ 478549 w 623723"/>
                    <a:gd name="connsiteY5" fmla="*/ 449891 h 449891"/>
                    <a:gd name="connsiteX6" fmla="*/ 375896 w 623723"/>
                    <a:gd name="connsiteY6" fmla="*/ 407371 h 449891"/>
                    <a:gd name="connsiteX7" fmla="*/ 347096 w 623723"/>
                    <a:gd name="connsiteY7" fmla="*/ 364655 h 449891"/>
                    <a:gd name="connsiteX8" fmla="*/ 302336 w 623723"/>
                    <a:gd name="connsiteY8" fmla="*/ 373691 h 449891"/>
                    <a:gd name="connsiteX9" fmla="*/ 199683 w 623723"/>
                    <a:gd name="connsiteY9" fmla="*/ 331171 h 449891"/>
                    <a:gd name="connsiteX10" fmla="*/ 168926 w 623723"/>
                    <a:gd name="connsiteY10" fmla="*/ 285553 h 449891"/>
                    <a:gd name="connsiteX11" fmla="*/ 145174 w 623723"/>
                    <a:gd name="connsiteY11" fmla="*/ 290348 h 449891"/>
                    <a:gd name="connsiteX12" fmla="*/ 0 w 623723"/>
                    <a:gd name="connsiteY12" fmla="*/ 145174 h 449891"/>
                    <a:gd name="connsiteX13" fmla="*/ 145174 w 623723"/>
                    <a:gd name="connsiteY13" fmla="*/ 0 h 449891"/>
                    <a:gd name="connsiteX0" fmla="*/ 404989 w 623723"/>
                    <a:gd name="connsiteY0" fmla="*/ 125863 h 449891"/>
                    <a:gd name="connsiteX1" fmla="*/ 433789 w 623723"/>
                    <a:gd name="connsiteY1" fmla="*/ 168580 h 449891"/>
                    <a:gd name="connsiteX2" fmla="*/ 478549 w 623723"/>
                    <a:gd name="connsiteY2" fmla="*/ 159543 h 449891"/>
                    <a:gd name="connsiteX3" fmla="*/ 623723 w 623723"/>
                    <a:gd name="connsiteY3" fmla="*/ 304717 h 449891"/>
                    <a:gd name="connsiteX4" fmla="*/ 478549 w 623723"/>
                    <a:gd name="connsiteY4" fmla="*/ 449891 h 449891"/>
                    <a:gd name="connsiteX5" fmla="*/ 375896 w 623723"/>
                    <a:gd name="connsiteY5" fmla="*/ 407371 h 449891"/>
                    <a:gd name="connsiteX6" fmla="*/ 347096 w 623723"/>
                    <a:gd name="connsiteY6" fmla="*/ 364655 h 449891"/>
                    <a:gd name="connsiteX7" fmla="*/ 302336 w 623723"/>
                    <a:gd name="connsiteY7" fmla="*/ 373691 h 449891"/>
                    <a:gd name="connsiteX8" fmla="*/ 199683 w 623723"/>
                    <a:gd name="connsiteY8" fmla="*/ 331171 h 449891"/>
                    <a:gd name="connsiteX9" fmla="*/ 168926 w 623723"/>
                    <a:gd name="connsiteY9" fmla="*/ 285553 h 449891"/>
                    <a:gd name="connsiteX10" fmla="*/ 145174 w 623723"/>
                    <a:gd name="connsiteY10" fmla="*/ 290348 h 449891"/>
                    <a:gd name="connsiteX11" fmla="*/ 0 w 623723"/>
                    <a:gd name="connsiteY11" fmla="*/ 145174 h 449891"/>
                    <a:gd name="connsiteX12" fmla="*/ 145174 w 623723"/>
                    <a:gd name="connsiteY12" fmla="*/ 0 h 449891"/>
                    <a:gd name="connsiteX0" fmla="*/ 433789 w 623723"/>
                    <a:gd name="connsiteY0" fmla="*/ 168580 h 449891"/>
                    <a:gd name="connsiteX1" fmla="*/ 478549 w 623723"/>
                    <a:gd name="connsiteY1" fmla="*/ 159543 h 449891"/>
                    <a:gd name="connsiteX2" fmla="*/ 623723 w 623723"/>
                    <a:gd name="connsiteY2" fmla="*/ 304717 h 449891"/>
                    <a:gd name="connsiteX3" fmla="*/ 478549 w 623723"/>
                    <a:gd name="connsiteY3" fmla="*/ 449891 h 449891"/>
                    <a:gd name="connsiteX4" fmla="*/ 375896 w 623723"/>
                    <a:gd name="connsiteY4" fmla="*/ 407371 h 449891"/>
                    <a:gd name="connsiteX5" fmla="*/ 347096 w 623723"/>
                    <a:gd name="connsiteY5" fmla="*/ 364655 h 449891"/>
                    <a:gd name="connsiteX6" fmla="*/ 302336 w 623723"/>
                    <a:gd name="connsiteY6" fmla="*/ 373691 h 449891"/>
                    <a:gd name="connsiteX7" fmla="*/ 199683 w 623723"/>
                    <a:gd name="connsiteY7" fmla="*/ 331171 h 449891"/>
                    <a:gd name="connsiteX8" fmla="*/ 168926 w 623723"/>
                    <a:gd name="connsiteY8" fmla="*/ 285553 h 449891"/>
                    <a:gd name="connsiteX9" fmla="*/ 145174 w 623723"/>
                    <a:gd name="connsiteY9" fmla="*/ 290348 h 449891"/>
                    <a:gd name="connsiteX10" fmla="*/ 0 w 623723"/>
                    <a:gd name="connsiteY10" fmla="*/ 145174 h 449891"/>
                    <a:gd name="connsiteX11" fmla="*/ 145174 w 623723"/>
                    <a:gd name="connsiteY11" fmla="*/ 0 h 449891"/>
                    <a:gd name="connsiteX0" fmla="*/ 478549 w 623723"/>
                    <a:gd name="connsiteY0" fmla="*/ 159543 h 449891"/>
                    <a:gd name="connsiteX1" fmla="*/ 623723 w 623723"/>
                    <a:gd name="connsiteY1" fmla="*/ 304717 h 449891"/>
                    <a:gd name="connsiteX2" fmla="*/ 478549 w 623723"/>
                    <a:gd name="connsiteY2" fmla="*/ 449891 h 449891"/>
                    <a:gd name="connsiteX3" fmla="*/ 375896 w 623723"/>
                    <a:gd name="connsiteY3" fmla="*/ 407371 h 449891"/>
                    <a:gd name="connsiteX4" fmla="*/ 347096 w 623723"/>
                    <a:gd name="connsiteY4" fmla="*/ 364655 h 449891"/>
                    <a:gd name="connsiteX5" fmla="*/ 302336 w 623723"/>
                    <a:gd name="connsiteY5" fmla="*/ 373691 h 449891"/>
                    <a:gd name="connsiteX6" fmla="*/ 199683 w 623723"/>
                    <a:gd name="connsiteY6" fmla="*/ 331171 h 449891"/>
                    <a:gd name="connsiteX7" fmla="*/ 168926 w 623723"/>
                    <a:gd name="connsiteY7" fmla="*/ 285553 h 449891"/>
                    <a:gd name="connsiteX8" fmla="*/ 145174 w 623723"/>
                    <a:gd name="connsiteY8" fmla="*/ 290348 h 449891"/>
                    <a:gd name="connsiteX9" fmla="*/ 0 w 623723"/>
                    <a:gd name="connsiteY9" fmla="*/ 145174 h 449891"/>
                    <a:gd name="connsiteX10" fmla="*/ 145174 w 623723"/>
                    <a:gd name="connsiteY10" fmla="*/ 0 h 449891"/>
                    <a:gd name="connsiteX0" fmla="*/ 623723 w 623723"/>
                    <a:gd name="connsiteY0" fmla="*/ 304717 h 449891"/>
                    <a:gd name="connsiteX1" fmla="*/ 478549 w 623723"/>
                    <a:gd name="connsiteY1" fmla="*/ 449891 h 449891"/>
                    <a:gd name="connsiteX2" fmla="*/ 375896 w 623723"/>
                    <a:gd name="connsiteY2" fmla="*/ 407371 h 449891"/>
                    <a:gd name="connsiteX3" fmla="*/ 347096 w 623723"/>
                    <a:gd name="connsiteY3" fmla="*/ 364655 h 449891"/>
                    <a:gd name="connsiteX4" fmla="*/ 302336 w 623723"/>
                    <a:gd name="connsiteY4" fmla="*/ 373691 h 449891"/>
                    <a:gd name="connsiteX5" fmla="*/ 199683 w 623723"/>
                    <a:gd name="connsiteY5" fmla="*/ 331171 h 449891"/>
                    <a:gd name="connsiteX6" fmla="*/ 168926 w 623723"/>
                    <a:gd name="connsiteY6" fmla="*/ 285553 h 449891"/>
                    <a:gd name="connsiteX7" fmla="*/ 145174 w 623723"/>
                    <a:gd name="connsiteY7" fmla="*/ 290348 h 449891"/>
                    <a:gd name="connsiteX8" fmla="*/ 0 w 623723"/>
                    <a:gd name="connsiteY8" fmla="*/ 145174 h 449891"/>
                    <a:gd name="connsiteX9" fmla="*/ 145174 w 623723"/>
                    <a:gd name="connsiteY9" fmla="*/ 0 h 4498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623723" h="449891">
                      <a:moveTo>
                        <a:pt x="623723" y="304717"/>
                      </a:moveTo>
                      <a:cubicBezTo>
                        <a:pt x="623723" y="384894"/>
                        <a:pt x="558726" y="449891"/>
                        <a:pt x="478549" y="449891"/>
                      </a:cubicBezTo>
                      <a:cubicBezTo>
                        <a:pt x="438461" y="449891"/>
                        <a:pt x="402167" y="433642"/>
                        <a:pt x="375896" y="407371"/>
                      </a:cubicBezTo>
                      <a:lnTo>
                        <a:pt x="347096" y="364655"/>
                      </a:lnTo>
                      <a:lnTo>
                        <a:pt x="302336" y="373691"/>
                      </a:lnTo>
                      <a:cubicBezTo>
                        <a:pt x="262247" y="373691"/>
                        <a:pt x="225954" y="357442"/>
                        <a:pt x="199683" y="331171"/>
                      </a:cubicBezTo>
                      <a:lnTo>
                        <a:pt x="168926" y="285553"/>
                      </a:lnTo>
                      <a:lnTo>
                        <a:pt x="145174" y="290348"/>
                      </a:lnTo>
                      <a:cubicBezTo>
                        <a:pt x="64997" y="290348"/>
                        <a:pt x="0" y="225351"/>
                        <a:pt x="0" y="145174"/>
                      </a:cubicBezTo>
                      <a:cubicBezTo>
                        <a:pt x="0" y="64997"/>
                        <a:pt x="64997" y="0"/>
                        <a:pt x="145174" y="0"/>
                      </a:cubicBezTo>
                    </a:path>
                  </a:pathLst>
                </a:custGeom>
                <a:solidFill>
                  <a:schemeClr val="bg1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" name="台形 40"/>
                <p:cNvSpPr/>
                <p:nvPr/>
              </p:nvSpPr>
              <p:spPr bwMode="auto">
                <a:xfrm rot="9900000" flipH="1">
                  <a:off x="3002273" y="4631864"/>
                  <a:ext cx="231883" cy="258549"/>
                </a:xfrm>
                <a:prstGeom prst="trapezoid">
                  <a:avLst>
                    <a:gd name="adj" fmla="val 28801"/>
                  </a:avLst>
                </a:prstGeom>
                <a:pattFill prst="dkHorz">
                  <a:fgClr>
                    <a:srgbClr val="FFC000"/>
                  </a:fgClr>
                  <a:bgClr>
                    <a:srgbClr val="FFFF00"/>
                  </a:bgClr>
                </a:patt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" name="楕円 41"/>
                <p:cNvSpPr/>
                <p:nvPr/>
              </p:nvSpPr>
              <p:spPr bwMode="auto">
                <a:xfrm flipH="1">
                  <a:off x="3023748" y="4854576"/>
                  <a:ext cx="266880" cy="166520"/>
                </a:xfrm>
                <a:prstGeom prst="ellipse">
                  <a:avLst/>
                </a:prstGeom>
                <a:pattFill prst="dkHorz">
                  <a:fgClr>
                    <a:srgbClr val="FFC000"/>
                  </a:fgClr>
                  <a:bgClr>
                    <a:srgbClr val="FFFF00"/>
                  </a:bgClr>
                </a:patt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" name="フリーフォーム: 図形 42"/>
                <p:cNvSpPr/>
                <p:nvPr/>
              </p:nvSpPr>
              <p:spPr bwMode="auto">
                <a:xfrm rot="19800000" flipH="1">
                  <a:off x="3173775" y="4910378"/>
                  <a:ext cx="167334" cy="152100"/>
                </a:xfrm>
                <a:custGeom>
                  <a:avLst/>
                  <a:gdLst>
                    <a:gd name="connsiteX0" fmla="*/ 221671 w 443342"/>
                    <a:gd name="connsiteY0" fmla="*/ 0 h 402980"/>
                    <a:gd name="connsiteX1" fmla="*/ 378416 w 443342"/>
                    <a:gd name="connsiteY1" fmla="*/ 64926 h 402980"/>
                    <a:gd name="connsiteX2" fmla="*/ 378416 w 443342"/>
                    <a:gd name="connsiteY2" fmla="*/ 378416 h 402980"/>
                    <a:gd name="connsiteX3" fmla="*/ 359643 w 443342"/>
                    <a:gd name="connsiteY3" fmla="*/ 402980 h 402980"/>
                    <a:gd name="connsiteX4" fmla="*/ 305086 w 443342"/>
                    <a:gd name="connsiteY4" fmla="*/ 366752 h 402980"/>
                    <a:gd name="connsiteX5" fmla="*/ 138256 w 443342"/>
                    <a:gd name="connsiteY5" fmla="*/ 366752 h 402980"/>
                    <a:gd name="connsiteX6" fmla="*/ 83699 w 443342"/>
                    <a:gd name="connsiteY6" fmla="*/ 402980 h 402980"/>
                    <a:gd name="connsiteX7" fmla="*/ 64926 w 443342"/>
                    <a:gd name="connsiteY7" fmla="*/ 378416 h 402980"/>
                    <a:gd name="connsiteX8" fmla="*/ 64926 w 443342"/>
                    <a:gd name="connsiteY8" fmla="*/ 64926 h 402980"/>
                    <a:gd name="connsiteX9" fmla="*/ 221671 w 443342"/>
                    <a:gd name="connsiteY9" fmla="*/ 0 h 4029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443342" h="402980">
                      <a:moveTo>
                        <a:pt x="221671" y="0"/>
                      </a:moveTo>
                      <a:cubicBezTo>
                        <a:pt x="278402" y="-1"/>
                        <a:pt x="335132" y="21642"/>
                        <a:pt x="378416" y="64926"/>
                      </a:cubicBezTo>
                      <a:cubicBezTo>
                        <a:pt x="464984" y="151494"/>
                        <a:pt x="464984" y="291848"/>
                        <a:pt x="378416" y="378416"/>
                      </a:cubicBezTo>
                      <a:lnTo>
                        <a:pt x="359643" y="402980"/>
                      </a:lnTo>
                      <a:lnTo>
                        <a:pt x="305086" y="366752"/>
                      </a:lnTo>
                      <a:cubicBezTo>
                        <a:pt x="251718" y="345109"/>
                        <a:pt x="191625" y="345109"/>
                        <a:pt x="138256" y="366752"/>
                      </a:cubicBezTo>
                      <a:lnTo>
                        <a:pt x="83699" y="402980"/>
                      </a:lnTo>
                      <a:lnTo>
                        <a:pt x="64926" y="378416"/>
                      </a:lnTo>
                      <a:cubicBezTo>
                        <a:pt x="-21642" y="291848"/>
                        <a:pt x="-21642" y="151494"/>
                        <a:pt x="64926" y="64926"/>
                      </a:cubicBezTo>
                      <a:cubicBezTo>
                        <a:pt x="108210" y="21642"/>
                        <a:pt x="164940" y="-1"/>
                        <a:pt x="221671" y="0"/>
                      </a:cubicBezTo>
                      <a:close/>
                    </a:path>
                  </a:pathLst>
                </a:custGeom>
                <a:pattFill prst="dkHorz">
                  <a:fgClr>
                    <a:srgbClr val="FFC000"/>
                  </a:fgClr>
                  <a:bgClr>
                    <a:srgbClr val="FFFF00"/>
                  </a:bgClr>
                </a:patt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" name="フリーフォーム: 図形 43"/>
                <p:cNvSpPr/>
                <p:nvPr/>
              </p:nvSpPr>
              <p:spPr bwMode="auto">
                <a:xfrm rot="19800000" flipH="1">
                  <a:off x="3261371" y="5027772"/>
                  <a:ext cx="104152" cy="112832"/>
                </a:xfrm>
                <a:custGeom>
                  <a:avLst/>
                  <a:gdLst>
                    <a:gd name="connsiteX0" fmla="*/ 137972 w 275944"/>
                    <a:gd name="connsiteY0" fmla="*/ 0 h 298942"/>
                    <a:gd name="connsiteX1" fmla="*/ 221388 w 275944"/>
                    <a:gd name="connsiteY1" fmla="*/ 16231 h 298942"/>
                    <a:gd name="connsiteX2" fmla="*/ 275944 w 275944"/>
                    <a:gd name="connsiteY2" fmla="*/ 52460 h 298942"/>
                    <a:gd name="connsiteX3" fmla="*/ 202057 w 275944"/>
                    <a:gd name="connsiteY3" fmla="*/ 149132 h 298942"/>
                    <a:gd name="connsiteX4" fmla="*/ 137972 w 275944"/>
                    <a:gd name="connsiteY4" fmla="*/ 298942 h 298942"/>
                    <a:gd name="connsiteX5" fmla="*/ 73887 w 275944"/>
                    <a:gd name="connsiteY5" fmla="*/ 149132 h 298942"/>
                    <a:gd name="connsiteX6" fmla="*/ 0 w 275944"/>
                    <a:gd name="connsiteY6" fmla="*/ 52460 h 298942"/>
                    <a:gd name="connsiteX7" fmla="*/ 54556 w 275944"/>
                    <a:gd name="connsiteY7" fmla="*/ 16231 h 298942"/>
                    <a:gd name="connsiteX8" fmla="*/ 137972 w 275944"/>
                    <a:gd name="connsiteY8" fmla="*/ 0 h 2989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75944" h="298942">
                      <a:moveTo>
                        <a:pt x="137972" y="0"/>
                      </a:moveTo>
                      <a:cubicBezTo>
                        <a:pt x="166338" y="-1"/>
                        <a:pt x="194703" y="5410"/>
                        <a:pt x="221388" y="16231"/>
                      </a:cubicBezTo>
                      <a:lnTo>
                        <a:pt x="275944" y="52460"/>
                      </a:lnTo>
                      <a:lnTo>
                        <a:pt x="202057" y="149132"/>
                      </a:lnTo>
                      <a:cubicBezTo>
                        <a:pt x="175933" y="194306"/>
                        <a:pt x="154572" y="244242"/>
                        <a:pt x="137972" y="298942"/>
                      </a:cubicBezTo>
                      <a:cubicBezTo>
                        <a:pt x="121373" y="244242"/>
                        <a:pt x="100012" y="194306"/>
                        <a:pt x="73887" y="149132"/>
                      </a:cubicBezTo>
                      <a:lnTo>
                        <a:pt x="0" y="52460"/>
                      </a:lnTo>
                      <a:lnTo>
                        <a:pt x="54556" y="16231"/>
                      </a:lnTo>
                      <a:cubicBezTo>
                        <a:pt x="81241" y="5410"/>
                        <a:pt x="109607" y="0"/>
                        <a:pt x="137972" y="0"/>
                      </a:cubicBez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" name="フリーフォーム: 図形 44"/>
                <p:cNvSpPr/>
                <p:nvPr/>
              </p:nvSpPr>
              <p:spPr bwMode="auto">
                <a:xfrm rot="1800000">
                  <a:off x="2965519" y="4910378"/>
                  <a:ext cx="167334" cy="152100"/>
                </a:xfrm>
                <a:custGeom>
                  <a:avLst/>
                  <a:gdLst>
                    <a:gd name="connsiteX0" fmla="*/ 221671 w 443342"/>
                    <a:gd name="connsiteY0" fmla="*/ 0 h 402980"/>
                    <a:gd name="connsiteX1" fmla="*/ 378416 w 443342"/>
                    <a:gd name="connsiteY1" fmla="*/ 64926 h 402980"/>
                    <a:gd name="connsiteX2" fmla="*/ 378416 w 443342"/>
                    <a:gd name="connsiteY2" fmla="*/ 378416 h 402980"/>
                    <a:gd name="connsiteX3" fmla="*/ 359643 w 443342"/>
                    <a:gd name="connsiteY3" fmla="*/ 402980 h 402980"/>
                    <a:gd name="connsiteX4" fmla="*/ 305086 w 443342"/>
                    <a:gd name="connsiteY4" fmla="*/ 366752 h 402980"/>
                    <a:gd name="connsiteX5" fmla="*/ 138256 w 443342"/>
                    <a:gd name="connsiteY5" fmla="*/ 366752 h 402980"/>
                    <a:gd name="connsiteX6" fmla="*/ 83699 w 443342"/>
                    <a:gd name="connsiteY6" fmla="*/ 402980 h 402980"/>
                    <a:gd name="connsiteX7" fmla="*/ 64926 w 443342"/>
                    <a:gd name="connsiteY7" fmla="*/ 378416 h 402980"/>
                    <a:gd name="connsiteX8" fmla="*/ 64926 w 443342"/>
                    <a:gd name="connsiteY8" fmla="*/ 64926 h 402980"/>
                    <a:gd name="connsiteX9" fmla="*/ 221671 w 443342"/>
                    <a:gd name="connsiteY9" fmla="*/ 0 h 4029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443342" h="402980">
                      <a:moveTo>
                        <a:pt x="221671" y="0"/>
                      </a:moveTo>
                      <a:cubicBezTo>
                        <a:pt x="278402" y="-1"/>
                        <a:pt x="335132" y="21642"/>
                        <a:pt x="378416" y="64926"/>
                      </a:cubicBezTo>
                      <a:cubicBezTo>
                        <a:pt x="464984" y="151494"/>
                        <a:pt x="464984" y="291848"/>
                        <a:pt x="378416" y="378416"/>
                      </a:cubicBezTo>
                      <a:lnTo>
                        <a:pt x="359643" y="402980"/>
                      </a:lnTo>
                      <a:lnTo>
                        <a:pt x="305086" y="366752"/>
                      </a:lnTo>
                      <a:cubicBezTo>
                        <a:pt x="251718" y="345109"/>
                        <a:pt x="191625" y="345109"/>
                        <a:pt x="138256" y="366752"/>
                      </a:cubicBezTo>
                      <a:lnTo>
                        <a:pt x="83699" y="402980"/>
                      </a:lnTo>
                      <a:lnTo>
                        <a:pt x="64926" y="378416"/>
                      </a:lnTo>
                      <a:cubicBezTo>
                        <a:pt x="-21642" y="291848"/>
                        <a:pt x="-21642" y="151494"/>
                        <a:pt x="64926" y="64926"/>
                      </a:cubicBezTo>
                      <a:cubicBezTo>
                        <a:pt x="108210" y="21642"/>
                        <a:pt x="164940" y="-1"/>
                        <a:pt x="221671" y="0"/>
                      </a:cubicBezTo>
                      <a:close/>
                    </a:path>
                  </a:pathLst>
                </a:custGeom>
                <a:pattFill prst="dkHorz">
                  <a:fgClr>
                    <a:srgbClr val="FFC000"/>
                  </a:fgClr>
                  <a:bgClr>
                    <a:srgbClr val="FFFF00"/>
                  </a:bgClr>
                </a:patt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" name="フリーフォーム: 図形 45"/>
                <p:cNvSpPr/>
                <p:nvPr/>
              </p:nvSpPr>
              <p:spPr bwMode="auto">
                <a:xfrm rot="1800000">
                  <a:off x="2941105" y="5027772"/>
                  <a:ext cx="104152" cy="112832"/>
                </a:xfrm>
                <a:custGeom>
                  <a:avLst/>
                  <a:gdLst>
                    <a:gd name="connsiteX0" fmla="*/ 137972 w 275944"/>
                    <a:gd name="connsiteY0" fmla="*/ 0 h 298942"/>
                    <a:gd name="connsiteX1" fmla="*/ 221388 w 275944"/>
                    <a:gd name="connsiteY1" fmla="*/ 16231 h 298942"/>
                    <a:gd name="connsiteX2" fmla="*/ 275944 w 275944"/>
                    <a:gd name="connsiteY2" fmla="*/ 52460 h 298942"/>
                    <a:gd name="connsiteX3" fmla="*/ 202057 w 275944"/>
                    <a:gd name="connsiteY3" fmla="*/ 149132 h 298942"/>
                    <a:gd name="connsiteX4" fmla="*/ 137972 w 275944"/>
                    <a:gd name="connsiteY4" fmla="*/ 298942 h 298942"/>
                    <a:gd name="connsiteX5" fmla="*/ 73887 w 275944"/>
                    <a:gd name="connsiteY5" fmla="*/ 149132 h 298942"/>
                    <a:gd name="connsiteX6" fmla="*/ 0 w 275944"/>
                    <a:gd name="connsiteY6" fmla="*/ 52460 h 298942"/>
                    <a:gd name="connsiteX7" fmla="*/ 54556 w 275944"/>
                    <a:gd name="connsiteY7" fmla="*/ 16231 h 298942"/>
                    <a:gd name="connsiteX8" fmla="*/ 137972 w 275944"/>
                    <a:gd name="connsiteY8" fmla="*/ 0 h 2989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75944" h="298942">
                      <a:moveTo>
                        <a:pt x="137972" y="0"/>
                      </a:moveTo>
                      <a:cubicBezTo>
                        <a:pt x="166338" y="-1"/>
                        <a:pt x="194703" y="5410"/>
                        <a:pt x="221388" y="16231"/>
                      </a:cubicBezTo>
                      <a:lnTo>
                        <a:pt x="275944" y="52460"/>
                      </a:lnTo>
                      <a:lnTo>
                        <a:pt x="202057" y="149132"/>
                      </a:lnTo>
                      <a:cubicBezTo>
                        <a:pt x="175933" y="194306"/>
                        <a:pt x="154572" y="244242"/>
                        <a:pt x="137972" y="298942"/>
                      </a:cubicBezTo>
                      <a:cubicBezTo>
                        <a:pt x="121373" y="244242"/>
                        <a:pt x="100012" y="194306"/>
                        <a:pt x="73887" y="149132"/>
                      </a:cubicBezTo>
                      <a:lnTo>
                        <a:pt x="0" y="52460"/>
                      </a:lnTo>
                      <a:lnTo>
                        <a:pt x="54556" y="16231"/>
                      </a:lnTo>
                      <a:cubicBezTo>
                        <a:pt x="81241" y="5410"/>
                        <a:pt x="109607" y="0"/>
                        <a:pt x="137972" y="0"/>
                      </a:cubicBez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" name="フリーフォーム: 図形 46"/>
                <p:cNvSpPr/>
                <p:nvPr/>
              </p:nvSpPr>
              <p:spPr bwMode="auto">
                <a:xfrm flipH="1">
                  <a:off x="3073991" y="4929600"/>
                  <a:ext cx="167334" cy="152100"/>
                </a:xfrm>
                <a:custGeom>
                  <a:avLst/>
                  <a:gdLst>
                    <a:gd name="connsiteX0" fmla="*/ 221671 w 443342"/>
                    <a:gd name="connsiteY0" fmla="*/ 0 h 402980"/>
                    <a:gd name="connsiteX1" fmla="*/ 378416 w 443342"/>
                    <a:gd name="connsiteY1" fmla="*/ 64926 h 402980"/>
                    <a:gd name="connsiteX2" fmla="*/ 378416 w 443342"/>
                    <a:gd name="connsiteY2" fmla="*/ 378416 h 402980"/>
                    <a:gd name="connsiteX3" fmla="*/ 359643 w 443342"/>
                    <a:gd name="connsiteY3" fmla="*/ 402980 h 402980"/>
                    <a:gd name="connsiteX4" fmla="*/ 305086 w 443342"/>
                    <a:gd name="connsiteY4" fmla="*/ 366752 h 402980"/>
                    <a:gd name="connsiteX5" fmla="*/ 138256 w 443342"/>
                    <a:gd name="connsiteY5" fmla="*/ 366752 h 402980"/>
                    <a:gd name="connsiteX6" fmla="*/ 83699 w 443342"/>
                    <a:gd name="connsiteY6" fmla="*/ 402980 h 402980"/>
                    <a:gd name="connsiteX7" fmla="*/ 64926 w 443342"/>
                    <a:gd name="connsiteY7" fmla="*/ 378416 h 402980"/>
                    <a:gd name="connsiteX8" fmla="*/ 64926 w 443342"/>
                    <a:gd name="connsiteY8" fmla="*/ 64926 h 402980"/>
                    <a:gd name="connsiteX9" fmla="*/ 221671 w 443342"/>
                    <a:gd name="connsiteY9" fmla="*/ 0 h 4029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443342" h="402980">
                      <a:moveTo>
                        <a:pt x="221671" y="0"/>
                      </a:moveTo>
                      <a:cubicBezTo>
                        <a:pt x="278402" y="-1"/>
                        <a:pt x="335132" y="21642"/>
                        <a:pt x="378416" y="64926"/>
                      </a:cubicBezTo>
                      <a:cubicBezTo>
                        <a:pt x="464984" y="151494"/>
                        <a:pt x="464984" y="291848"/>
                        <a:pt x="378416" y="378416"/>
                      </a:cubicBezTo>
                      <a:lnTo>
                        <a:pt x="359643" y="402980"/>
                      </a:lnTo>
                      <a:lnTo>
                        <a:pt x="305086" y="366752"/>
                      </a:lnTo>
                      <a:cubicBezTo>
                        <a:pt x="251718" y="345109"/>
                        <a:pt x="191625" y="345109"/>
                        <a:pt x="138256" y="366752"/>
                      </a:cubicBezTo>
                      <a:lnTo>
                        <a:pt x="83699" y="402980"/>
                      </a:lnTo>
                      <a:lnTo>
                        <a:pt x="64926" y="378416"/>
                      </a:lnTo>
                      <a:cubicBezTo>
                        <a:pt x="-21642" y="291848"/>
                        <a:pt x="-21642" y="151494"/>
                        <a:pt x="64926" y="64926"/>
                      </a:cubicBezTo>
                      <a:cubicBezTo>
                        <a:pt x="108210" y="21642"/>
                        <a:pt x="164940" y="-1"/>
                        <a:pt x="221671" y="0"/>
                      </a:cubicBezTo>
                      <a:close/>
                    </a:path>
                  </a:pathLst>
                </a:custGeom>
                <a:pattFill prst="dkHorz">
                  <a:fgClr>
                    <a:srgbClr val="FFC000"/>
                  </a:fgClr>
                  <a:bgClr>
                    <a:srgbClr val="FFFF00"/>
                  </a:bgClr>
                </a:patt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" name="フリーフォーム: 図形 47"/>
                <p:cNvSpPr/>
                <p:nvPr/>
              </p:nvSpPr>
              <p:spPr bwMode="auto">
                <a:xfrm flipH="1">
                  <a:off x="3105204" y="5061899"/>
                  <a:ext cx="104152" cy="112832"/>
                </a:xfrm>
                <a:custGeom>
                  <a:avLst/>
                  <a:gdLst>
                    <a:gd name="connsiteX0" fmla="*/ 137972 w 275944"/>
                    <a:gd name="connsiteY0" fmla="*/ 0 h 298942"/>
                    <a:gd name="connsiteX1" fmla="*/ 221388 w 275944"/>
                    <a:gd name="connsiteY1" fmla="*/ 16231 h 298942"/>
                    <a:gd name="connsiteX2" fmla="*/ 275944 w 275944"/>
                    <a:gd name="connsiteY2" fmla="*/ 52460 h 298942"/>
                    <a:gd name="connsiteX3" fmla="*/ 202057 w 275944"/>
                    <a:gd name="connsiteY3" fmla="*/ 149132 h 298942"/>
                    <a:gd name="connsiteX4" fmla="*/ 137972 w 275944"/>
                    <a:gd name="connsiteY4" fmla="*/ 298942 h 298942"/>
                    <a:gd name="connsiteX5" fmla="*/ 73887 w 275944"/>
                    <a:gd name="connsiteY5" fmla="*/ 149132 h 298942"/>
                    <a:gd name="connsiteX6" fmla="*/ 0 w 275944"/>
                    <a:gd name="connsiteY6" fmla="*/ 52460 h 298942"/>
                    <a:gd name="connsiteX7" fmla="*/ 54556 w 275944"/>
                    <a:gd name="connsiteY7" fmla="*/ 16231 h 298942"/>
                    <a:gd name="connsiteX8" fmla="*/ 137972 w 275944"/>
                    <a:gd name="connsiteY8" fmla="*/ 0 h 2989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75944" h="298942">
                      <a:moveTo>
                        <a:pt x="137972" y="0"/>
                      </a:moveTo>
                      <a:cubicBezTo>
                        <a:pt x="166338" y="-1"/>
                        <a:pt x="194703" y="5410"/>
                        <a:pt x="221388" y="16231"/>
                      </a:cubicBezTo>
                      <a:lnTo>
                        <a:pt x="275944" y="52460"/>
                      </a:lnTo>
                      <a:lnTo>
                        <a:pt x="202057" y="149132"/>
                      </a:lnTo>
                      <a:cubicBezTo>
                        <a:pt x="175933" y="194306"/>
                        <a:pt x="154572" y="244242"/>
                        <a:pt x="137972" y="298942"/>
                      </a:cubicBezTo>
                      <a:cubicBezTo>
                        <a:pt x="121373" y="244242"/>
                        <a:pt x="100012" y="194306"/>
                        <a:pt x="73887" y="149132"/>
                      </a:cubicBezTo>
                      <a:lnTo>
                        <a:pt x="0" y="52460"/>
                      </a:lnTo>
                      <a:lnTo>
                        <a:pt x="54556" y="16231"/>
                      </a:lnTo>
                      <a:cubicBezTo>
                        <a:pt x="81241" y="5410"/>
                        <a:pt x="109607" y="0"/>
                        <a:pt x="137972" y="0"/>
                      </a:cubicBez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" name="フリーフォーム: 図形 48"/>
                <p:cNvSpPr/>
                <p:nvPr/>
              </p:nvSpPr>
              <p:spPr bwMode="auto">
                <a:xfrm flipH="1">
                  <a:off x="2885989" y="4473579"/>
                  <a:ext cx="398325" cy="287311"/>
                </a:xfrm>
                <a:custGeom>
                  <a:avLst/>
                  <a:gdLst>
                    <a:gd name="connsiteX0" fmla="*/ 145174 w 623723"/>
                    <a:gd name="connsiteY0" fmla="*/ 0 h 449891"/>
                    <a:gd name="connsiteX1" fmla="*/ 247827 w 623723"/>
                    <a:gd name="connsiteY1" fmla="*/ 42520 h 449891"/>
                    <a:gd name="connsiteX2" fmla="*/ 278584 w 623723"/>
                    <a:gd name="connsiteY2" fmla="*/ 88138 h 449891"/>
                    <a:gd name="connsiteX3" fmla="*/ 302336 w 623723"/>
                    <a:gd name="connsiteY3" fmla="*/ 83343 h 449891"/>
                    <a:gd name="connsiteX4" fmla="*/ 404989 w 623723"/>
                    <a:gd name="connsiteY4" fmla="*/ 125863 h 449891"/>
                    <a:gd name="connsiteX5" fmla="*/ 433789 w 623723"/>
                    <a:gd name="connsiteY5" fmla="*/ 168580 h 449891"/>
                    <a:gd name="connsiteX6" fmla="*/ 478549 w 623723"/>
                    <a:gd name="connsiteY6" fmla="*/ 159543 h 449891"/>
                    <a:gd name="connsiteX7" fmla="*/ 623723 w 623723"/>
                    <a:gd name="connsiteY7" fmla="*/ 304717 h 449891"/>
                    <a:gd name="connsiteX8" fmla="*/ 478549 w 623723"/>
                    <a:gd name="connsiteY8" fmla="*/ 449891 h 449891"/>
                    <a:gd name="connsiteX9" fmla="*/ 375896 w 623723"/>
                    <a:gd name="connsiteY9" fmla="*/ 407371 h 449891"/>
                    <a:gd name="connsiteX10" fmla="*/ 347096 w 623723"/>
                    <a:gd name="connsiteY10" fmla="*/ 364655 h 449891"/>
                    <a:gd name="connsiteX11" fmla="*/ 302336 w 623723"/>
                    <a:gd name="connsiteY11" fmla="*/ 373691 h 449891"/>
                    <a:gd name="connsiteX12" fmla="*/ 199683 w 623723"/>
                    <a:gd name="connsiteY12" fmla="*/ 331171 h 449891"/>
                    <a:gd name="connsiteX13" fmla="*/ 168926 w 623723"/>
                    <a:gd name="connsiteY13" fmla="*/ 285553 h 449891"/>
                    <a:gd name="connsiteX14" fmla="*/ 145174 w 623723"/>
                    <a:gd name="connsiteY14" fmla="*/ 290348 h 449891"/>
                    <a:gd name="connsiteX15" fmla="*/ 0 w 623723"/>
                    <a:gd name="connsiteY15" fmla="*/ 145174 h 449891"/>
                    <a:gd name="connsiteX16" fmla="*/ 145174 w 623723"/>
                    <a:gd name="connsiteY16" fmla="*/ 0 h 449891"/>
                    <a:gd name="connsiteX0" fmla="*/ 278584 w 623723"/>
                    <a:gd name="connsiteY0" fmla="*/ 88138 h 449891"/>
                    <a:gd name="connsiteX1" fmla="*/ 302336 w 623723"/>
                    <a:gd name="connsiteY1" fmla="*/ 83343 h 449891"/>
                    <a:gd name="connsiteX2" fmla="*/ 404989 w 623723"/>
                    <a:gd name="connsiteY2" fmla="*/ 125863 h 449891"/>
                    <a:gd name="connsiteX3" fmla="*/ 433789 w 623723"/>
                    <a:gd name="connsiteY3" fmla="*/ 168580 h 449891"/>
                    <a:gd name="connsiteX4" fmla="*/ 478549 w 623723"/>
                    <a:gd name="connsiteY4" fmla="*/ 159543 h 449891"/>
                    <a:gd name="connsiteX5" fmla="*/ 623723 w 623723"/>
                    <a:gd name="connsiteY5" fmla="*/ 304717 h 449891"/>
                    <a:gd name="connsiteX6" fmla="*/ 478549 w 623723"/>
                    <a:gd name="connsiteY6" fmla="*/ 449891 h 449891"/>
                    <a:gd name="connsiteX7" fmla="*/ 375896 w 623723"/>
                    <a:gd name="connsiteY7" fmla="*/ 407371 h 449891"/>
                    <a:gd name="connsiteX8" fmla="*/ 347096 w 623723"/>
                    <a:gd name="connsiteY8" fmla="*/ 364655 h 449891"/>
                    <a:gd name="connsiteX9" fmla="*/ 302336 w 623723"/>
                    <a:gd name="connsiteY9" fmla="*/ 373691 h 449891"/>
                    <a:gd name="connsiteX10" fmla="*/ 199683 w 623723"/>
                    <a:gd name="connsiteY10" fmla="*/ 331171 h 449891"/>
                    <a:gd name="connsiteX11" fmla="*/ 168926 w 623723"/>
                    <a:gd name="connsiteY11" fmla="*/ 285553 h 449891"/>
                    <a:gd name="connsiteX12" fmla="*/ 145174 w 623723"/>
                    <a:gd name="connsiteY12" fmla="*/ 290348 h 449891"/>
                    <a:gd name="connsiteX13" fmla="*/ 0 w 623723"/>
                    <a:gd name="connsiteY13" fmla="*/ 145174 h 449891"/>
                    <a:gd name="connsiteX14" fmla="*/ 145174 w 623723"/>
                    <a:gd name="connsiteY14" fmla="*/ 0 h 449891"/>
                    <a:gd name="connsiteX15" fmla="*/ 247827 w 623723"/>
                    <a:gd name="connsiteY15" fmla="*/ 42520 h 449891"/>
                    <a:gd name="connsiteX16" fmla="*/ 370024 w 623723"/>
                    <a:gd name="connsiteY16" fmla="*/ 179578 h 449891"/>
                    <a:gd name="connsiteX0" fmla="*/ 278584 w 623723"/>
                    <a:gd name="connsiteY0" fmla="*/ 88138 h 449891"/>
                    <a:gd name="connsiteX1" fmla="*/ 302336 w 623723"/>
                    <a:gd name="connsiteY1" fmla="*/ 83343 h 449891"/>
                    <a:gd name="connsiteX2" fmla="*/ 404989 w 623723"/>
                    <a:gd name="connsiteY2" fmla="*/ 125863 h 449891"/>
                    <a:gd name="connsiteX3" fmla="*/ 433789 w 623723"/>
                    <a:gd name="connsiteY3" fmla="*/ 168580 h 449891"/>
                    <a:gd name="connsiteX4" fmla="*/ 478549 w 623723"/>
                    <a:gd name="connsiteY4" fmla="*/ 159543 h 449891"/>
                    <a:gd name="connsiteX5" fmla="*/ 623723 w 623723"/>
                    <a:gd name="connsiteY5" fmla="*/ 304717 h 449891"/>
                    <a:gd name="connsiteX6" fmla="*/ 478549 w 623723"/>
                    <a:gd name="connsiteY6" fmla="*/ 449891 h 449891"/>
                    <a:gd name="connsiteX7" fmla="*/ 375896 w 623723"/>
                    <a:gd name="connsiteY7" fmla="*/ 407371 h 449891"/>
                    <a:gd name="connsiteX8" fmla="*/ 347096 w 623723"/>
                    <a:gd name="connsiteY8" fmla="*/ 364655 h 449891"/>
                    <a:gd name="connsiteX9" fmla="*/ 302336 w 623723"/>
                    <a:gd name="connsiteY9" fmla="*/ 373691 h 449891"/>
                    <a:gd name="connsiteX10" fmla="*/ 199683 w 623723"/>
                    <a:gd name="connsiteY10" fmla="*/ 331171 h 449891"/>
                    <a:gd name="connsiteX11" fmla="*/ 168926 w 623723"/>
                    <a:gd name="connsiteY11" fmla="*/ 285553 h 449891"/>
                    <a:gd name="connsiteX12" fmla="*/ 145174 w 623723"/>
                    <a:gd name="connsiteY12" fmla="*/ 290348 h 449891"/>
                    <a:gd name="connsiteX13" fmla="*/ 0 w 623723"/>
                    <a:gd name="connsiteY13" fmla="*/ 145174 h 449891"/>
                    <a:gd name="connsiteX14" fmla="*/ 145174 w 623723"/>
                    <a:gd name="connsiteY14" fmla="*/ 0 h 449891"/>
                    <a:gd name="connsiteX15" fmla="*/ 247827 w 623723"/>
                    <a:gd name="connsiteY15" fmla="*/ 42520 h 449891"/>
                    <a:gd name="connsiteX16" fmla="*/ 370024 w 623723"/>
                    <a:gd name="connsiteY16" fmla="*/ 186722 h 449891"/>
                    <a:gd name="connsiteX0" fmla="*/ 278584 w 623723"/>
                    <a:gd name="connsiteY0" fmla="*/ 88138 h 449891"/>
                    <a:gd name="connsiteX1" fmla="*/ 302336 w 623723"/>
                    <a:gd name="connsiteY1" fmla="*/ 83343 h 449891"/>
                    <a:gd name="connsiteX2" fmla="*/ 404989 w 623723"/>
                    <a:gd name="connsiteY2" fmla="*/ 125863 h 449891"/>
                    <a:gd name="connsiteX3" fmla="*/ 433789 w 623723"/>
                    <a:gd name="connsiteY3" fmla="*/ 168580 h 449891"/>
                    <a:gd name="connsiteX4" fmla="*/ 478549 w 623723"/>
                    <a:gd name="connsiteY4" fmla="*/ 159543 h 449891"/>
                    <a:gd name="connsiteX5" fmla="*/ 623723 w 623723"/>
                    <a:gd name="connsiteY5" fmla="*/ 304717 h 449891"/>
                    <a:gd name="connsiteX6" fmla="*/ 478549 w 623723"/>
                    <a:gd name="connsiteY6" fmla="*/ 449891 h 449891"/>
                    <a:gd name="connsiteX7" fmla="*/ 375896 w 623723"/>
                    <a:gd name="connsiteY7" fmla="*/ 407371 h 449891"/>
                    <a:gd name="connsiteX8" fmla="*/ 347096 w 623723"/>
                    <a:gd name="connsiteY8" fmla="*/ 364655 h 449891"/>
                    <a:gd name="connsiteX9" fmla="*/ 302336 w 623723"/>
                    <a:gd name="connsiteY9" fmla="*/ 373691 h 449891"/>
                    <a:gd name="connsiteX10" fmla="*/ 199683 w 623723"/>
                    <a:gd name="connsiteY10" fmla="*/ 331171 h 449891"/>
                    <a:gd name="connsiteX11" fmla="*/ 168926 w 623723"/>
                    <a:gd name="connsiteY11" fmla="*/ 285553 h 449891"/>
                    <a:gd name="connsiteX12" fmla="*/ 145174 w 623723"/>
                    <a:gd name="connsiteY12" fmla="*/ 290348 h 449891"/>
                    <a:gd name="connsiteX13" fmla="*/ 0 w 623723"/>
                    <a:gd name="connsiteY13" fmla="*/ 145174 h 449891"/>
                    <a:gd name="connsiteX14" fmla="*/ 145174 w 623723"/>
                    <a:gd name="connsiteY14" fmla="*/ 0 h 449891"/>
                    <a:gd name="connsiteX15" fmla="*/ 247827 w 623723"/>
                    <a:gd name="connsiteY15" fmla="*/ 42520 h 449891"/>
                    <a:gd name="connsiteX0" fmla="*/ 278584 w 623723"/>
                    <a:gd name="connsiteY0" fmla="*/ 88138 h 449891"/>
                    <a:gd name="connsiteX1" fmla="*/ 302336 w 623723"/>
                    <a:gd name="connsiteY1" fmla="*/ 83343 h 449891"/>
                    <a:gd name="connsiteX2" fmla="*/ 404989 w 623723"/>
                    <a:gd name="connsiteY2" fmla="*/ 125863 h 449891"/>
                    <a:gd name="connsiteX3" fmla="*/ 433789 w 623723"/>
                    <a:gd name="connsiteY3" fmla="*/ 168580 h 449891"/>
                    <a:gd name="connsiteX4" fmla="*/ 478549 w 623723"/>
                    <a:gd name="connsiteY4" fmla="*/ 159543 h 449891"/>
                    <a:gd name="connsiteX5" fmla="*/ 623723 w 623723"/>
                    <a:gd name="connsiteY5" fmla="*/ 304717 h 449891"/>
                    <a:gd name="connsiteX6" fmla="*/ 478549 w 623723"/>
                    <a:gd name="connsiteY6" fmla="*/ 449891 h 449891"/>
                    <a:gd name="connsiteX7" fmla="*/ 375896 w 623723"/>
                    <a:gd name="connsiteY7" fmla="*/ 407371 h 449891"/>
                    <a:gd name="connsiteX8" fmla="*/ 347096 w 623723"/>
                    <a:gd name="connsiteY8" fmla="*/ 364655 h 449891"/>
                    <a:gd name="connsiteX9" fmla="*/ 302336 w 623723"/>
                    <a:gd name="connsiteY9" fmla="*/ 373691 h 449891"/>
                    <a:gd name="connsiteX10" fmla="*/ 199683 w 623723"/>
                    <a:gd name="connsiteY10" fmla="*/ 331171 h 449891"/>
                    <a:gd name="connsiteX11" fmla="*/ 168926 w 623723"/>
                    <a:gd name="connsiteY11" fmla="*/ 285553 h 449891"/>
                    <a:gd name="connsiteX12" fmla="*/ 145174 w 623723"/>
                    <a:gd name="connsiteY12" fmla="*/ 290348 h 449891"/>
                    <a:gd name="connsiteX13" fmla="*/ 0 w 623723"/>
                    <a:gd name="connsiteY13" fmla="*/ 145174 h 449891"/>
                    <a:gd name="connsiteX14" fmla="*/ 145174 w 623723"/>
                    <a:gd name="connsiteY14" fmla="*/ 0 h 449891"/>
                    <a:gd name="connsiteX0" fmla="*/ 302336 w 623723"/>
                    <a:gd name="connsiteY0" fmla="*/ 83343 h 449891"/>
                    <a:gd name="connsiteX1" fmla="*/ 404989 w 623723"/>
                    <a:gd name="connsiteY1" fmla="*/ 125863 h 449891"/>
                    <a:gd name="connsiteX2" fmla="*/ 433789 w 623723"/>
                    <a:gd name="connsiteY2" fmla="*/ 168580 h 449891"/>
                    <a:gd name="connsiteX3" fmla="*/ 478549 w 623723"/>
                    <a:gd name="connsiteY3" fmla="*/ 159543 h 449891"/>
                    <a:gd name="connsiteX4" fmla="*/ 623723 w 623723"/>
                    <a:gd name="connsiteY4" fmla="*/ 304717 h 449891"/>
                    <a:gd name="connsiteX5" fmla="*/ 478549 w 623723"/>
                    <a:gd name="connsiteY5" fmla="*/ 449891 h 449891"/>
                    <a:gd name="connsiteX6" fmla="*/ 375896 w 623723"/>
                    <a:gd name="connsiteY6" fmla="*/ 407371 h 449891"/>
                    <a:gd name="connsiteX7" fmla="*/ 347096 w 623723"/>
                    <a:gd name="connsiteY7" fmla="*/ 364655 h 449891"/>
                    <a:gd name="connsiteX8" fmla="*/ 302336 w 623723"/>
                    <a:gd name="connsiteY8" fmla="*/ 373691 h 449891"/>
                    <a:gd name="connsiteX9" fmla="*/ 199683 w 623723"/>
                    <a:gd name="connsiteY9" fmla="*/ 331171 h 449891"/>
                    <a:gd name="connsiteX10" fmla="*/ 168926 w 623723"/>
                    <a:gd name="connsiteY10" fmla="*/ 285553 h 449891"/>
                    <a:gd name="connsiteX11" fmla="*/ 145174 w 623723"/>
                    <a:gd name="connsiteY11" fmla="*/ 290348 h 449891"/>
                    <a:gd name="connsiteX12" fmla="*/ 0 w 623723"/>
                    <a:gd name="connsiteY12" fmla="*/ 145174 h 449891"/>
                    <a:gd name="connsiteX13" fmla="*/ 145174 w 623723"/>
                    <a:gd name="connsiteY13" fmla="*/ 0 h 449891"/>
                    <a:gd name="connsiteX0" fmla="*/ 404989 w 623723"/>
                    <a:gd name="connsiteY0" fmla="*/ 125863 h 449891"/>
                    <a:gd name="connsiteX1" fmla="*/ 433789 w 623723"/>
                    <a:gd name="connsiteY1" fmla="*/ 168580 h 449891"/>
                    <a:gd name="connsiteX2" fmla="*/ 478549 w 623723"/>
                    <a:gd name="connsiteY2" fmla="*/ 159543 h 449891"/>
                    <a:gd name="connsiteX3" fmla="*/ 623723 w 623723"/>
                    <a:gd name="connsiteY3" fmla="*/ 304717 h 449891"/>
                    <a:gd name="connsiteX4" fmla="*/ 478549 w 623723"/>
                    <a:gd name="connsiteY4" fmla="*/ 449891 h 449891"/>
                    <a:gd name="connsiteX5" fmla="*/ 375896 w 623723"/>
                    <a:gd name="connsiteY5" fmla="*/ 407371 h 449891"/>
                    <a:gd name="connsiteX6" fmla="*/ 347096 w 623723"/>
                    <a:gd name="connsiteY6" fmla="*/ 364655 h 449891"/>
                    <a:gd name="connsiteX7" fmla="*/ 302336 w 623723"/>
                    <a:gd name="connsiteY7" fmla="*/ 373691 h 449891"/>
                    <a:gd name="connsiteX8" fmla="*/ 199683 w 623723"/>
                    <a:gd name="connsiteY8" fmla="*/ 331171 h 449891"/>
                    <a:gd name="connsiteX9" fmla="*/ 168926 w 623723"/>
                    <a:gd name="connsiteY9" fmla="*/ 285553 h 449891"/>
                    <a:gd name="connsiteX10" fmla="*/ 145174 w 623723"/>
                    <a:gd name="connsiteY10" fmla="*/ 290348 h 449891"/>
                    <a:gd name="connsiteX11" fmla="*/ 0 w 623723"/>
                    <a:gd name="connsiteY11" fmla="*/ 145174 h 449891"/>
                    <a:gd name="connsiteX12" fmla="*/ 145174 w 623723"/>
                    <a:gd name="connsiteY12" fmla="*/ 0 h 449891"/>
                    <a:gd name="connsiteX0" fmla="*/ 433789 w 623723"/>
                    <a:gd name="connsiteY0" fmla="*/ 168580 h 449891"/>
                    <a:gd name="connsiteX1" fmla="*/ 478549 w 623723"/>
                    <a:gd name="connsiteY1" fmla="*/ 159543 h 449891"/>
                    <a:gd name="connsiteX2" fmla="*/ 623723 w 623723"/>
                    <a:gd name="connsiteY2" fmla="*/ 304717 h 449891"/>
                    <a:gd name="connsiteX3" fmla="*/ 478549 w 623723"/>
                    <a:gd name="connsiteY3" fmla="*/ 449891 h 449891"/>
                    <a:gd name="connsiteX4" fmla="*/ 375896 w 623723"/>
                    <a:gd name="connsiteY4" fmla="*/ 407371 h 449891"/>
                    <a:gd name="connsiteX5" fmla="*/ 347096 w 623723"/>
                    <a:gd name="connsiteY5" fmla="*/ 364655 h 449891"/>
                    <a:gd name="connsiteX6" fmla="*/ 302336 w 623723"/>
                    <a:gd name="connsiteY6" fmla="*/ 373691 h 449891"/>
                    <a:gd name="connsiteX7" fmla="*/ 199683 w 623723"/>
                    <a:gd name="connsiteY7" fmla="*/ 331171 h 449891"/>
                    <a:gd name="connsiteX8" fmla="*/ 168926 w 623723"/>
                    <a:gd name="connsiteY8" fmla="*/ 285553 h 449891"/>
                    <a:gd name="connsiteX9" fmla="*/ 145174 w 623723"/>
                    <a:gd name="connsiteY9" fmla="*/ 290348 h 449891"/>
                    <a:gd name="connsiteX10" fmla="*/ 0 w 623723"/>
                    <a:gd name="connsiteY10" fmla="*/ 145174 h 449891"/>
                    <a:gd name="connsiteX11" fmla="*/ 145174 w 623723"/>
                    <a:gd name="connsiteY11" fmla="*/ 0 h 449891"/>
                    <a:gd name="connsiteX0" fmla="*/ 478549 w 623723"/>
                    <a:gd name="connsiteY0" fmla="*/ 159543 h 449891"/>
                    <a:gd name="connsiteX1" fmla="*/ 623723 w 623723"/>
                    <a:gd name="connsiteY1" fmla="*/ 304717 h 449891"/>
                    <a:gd name="connsiteX2" fmla="*/ 478549 w 623723"/>
                    <a:gd name="connsiteY2" fmla="*/ 449891 h 449891"/>
                    <a:gd name="connsiteX3" fmla="*/ 375896 w 623723"/>
                    <a:gd name="connsiteY3" fmla="*/ 407371 h 449891"/>
                    <a:gd name="connsiteX4" fmla="*/ 347096 w 623723"/>
                    <a:gd name="connsiteY4" fmla="*/ 364655 h 449891"/>
                    <a:gd name="connsiteX5" fmla="*/ 302336 w 623723"/>
                    <a:gd name="connsiteY5" fmla="*/ 373691 h 449891"/>
                    <a:gd name="connsiteX6" fmla="*/ 199683 w 623723"/>
                    <a:gd name="connsiteY6" fmla="*/ 331171 h 449891"/>
                    <a:gd name="connsiteX7" fmla="*/ 168926 w 623723"/>
                    <a:gd name="connsiteY7" fmla="*/ 285553 h 449891"/>
                    <a:gd name="connsiteX8" fmla="*/ 145174 w 623723"/>
                    <a:gd name="connsiteY8" fmla="*/ 290348 h 449891"/>
                    <a:gd name="connsiteX9" fmla="*/ 0 w 623723"/>
                    <a:gd name="connsiteY9" fmla="*/ 145174 h 449891"/>
                    <a:gd name="connsiteX10" fmla="*/ 145174 w 623723"/>
                    <a:gd name="connsiteY10" fmla="*/ 0 h 449891"/>
                    <a:gd name="connsiteX0" fmla="*/ 623723 w 623723"/>
                    <a:gd name="connsiteY0" fmla="*/ 304717 h 449891"/>
                    <a:gd name="connsiteX1" fmla="*/ 478549 w 623723"/>
                    <a:gd name="connsiteY1" fmla="*/ 449891 h 449891"/>
                    <a:gd name="connsiteX2" fmla="*/ 375896 w 623723"/>
                    <a:gd name="connsiteY2" fmla="*/ 407371 h 449891"/>
                    <a:gd name="connsiteX3" fmla="*/ 347096 w 623723"/>
                    <a:gd name="connsiteY3" fmla="*/ 364655 h 449891"/>
                    <a:gd name="connsiteX4" fmla="*/ 302336 w 623723"/>
                    <a:gd name="connsiteY4" fmla="*/ 373691 h 449891"/>
                    <a:gd name="connsiteX5" fmla="*/ 199683 w 623723"/>
                    <a:gd name="connsiteY5" fmla="*/ 331171 h 449891"/>
                    <a:gd name="connsiteX6" fmla="*/ 168926 w 623723"/>
                    <a:gd name="connsiteY6" fmla="*/ 285553 h 449891"/>
                    <a:gd name="connsiteX7" fmla="*/ 145174 w 623723"/>
                    <a:gd name="connsiteY7" fmla="*/ 290348 h 449891"/>
                    <a:gd name="connsiteX8" fmla="*/ 0 w 623723"/>
                    <a:gd name="connsiteY8" fmla="*/ 145174 h 449891"/>
                    <a:gd name="connsiteX9" fmla="*/ 145174 w 623723"/>
                    <a:gd name="connsiteY9" fmla="*/ 0 h 4498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623723" h="449891">
                      <a:moveTo>
                        <a:pt x="623723" y="304717"/>
                      </a:moveTo>
                      <a:cubicBezTo>
                        <a:pt x="623723" y="384894"/>
                        <a:pt x="558726" y="449891"/>
                        <a:pt x="478549" y="449891"/>
                      </a:cubicBezTo>
                      <a:cubicBezTo>
                        <a:pt x="438461" y="449891"/>
                        <a:pt x="402167" y="433642"/>
                        <a:pt x="375896" y="407371"/>
                      </a:cubicBezTo>
                      <a:lnTo>
                        <a:pt x="347096" y="364655"/>
                      </a:lnTo>
                      <a:lnTo>
                        <a:pt x="302336" y="373691"/>
                      </a:lnTo>
                      <a:cubicBezTo>
                        <a:pt x="262247" y="373691"/>
                        <a:pt x="225954" y="357442"/>
                        <a:pt x="199683" y="331171"/>
                      </a:cubicBezTo>
                      <a:lnTo>
                        <a:pt x="168926" y="285553"/>
                      </a:lnTo>
                      <a:lnTo>
                        <a:pt x="145174" y="290348"/>
                      </a:lnTo>
                      <a:cubicBezTo>
                        <a:pt x="64997" y="290348"/>
                        <a:pt x="0" y="225351"/>
                        <a:pt x="0" y="145174"/>
                      </a:cubicBezTo>
                      <a:cubicBezTo>
                        <a:pt x="0" y="64997"/>
                        <a:pt x="64997" y="0"/>
                        <a:pt x="145174" y="0"/>
                      </a:cubicBezTo>
                    </a:path>
                  </a:pathLst>
                </a:custGeom>
                <a:solidFill>
                  <a:schemeClr val="bg1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1" name="楕円 2"/>
              <p:cNvSpPr/>
              <p:nvPr/>
            </p:nvSpPr>
            <p:spPr bwMode="auto">
              <a:xfrm>
                <a:off x="2078565" y="3591456"/>
                <a:ext cx="430469" cy="1125125"/>
              </a:xfrm>
              <a:custGeom>
                <a:avLst/>
                <a:gdLst>
                  <a:gd name="connsiteX0" fmla="*/ 0 w 2835315"/>
                  <a:gd name="connsiteY0" fmla="*/ 1417658 h 2835315"/>
                  <a:gd name="connsiteX1" fmla="*/ 1417658 w 2835315"/>
                  <a:gd name="connsiteY1" fmla="*/ 0 h 2835315"/>
                  <a:gd name="connsiteX2" fmla="*/ 2835316 w 2835315"/>
                  <a:gd name="connsiteY2" fmla="*/ 1417658 h 2835315"/>
                  <a:gd name="connsiteX3" fmla="*/ 1417658 w 2835315"/>
                  <a:gd name="connsiteY3" fmla="*/ 2835316 h 2835315"/>
                  <a:gd name="connsiteX4" fmla="*/ 0 w 2835315"/>
                  <a:gd name="connsiteY4" fmla="*/ 1417658 h 2835315"/>
                  <a:gd name="connsiteX0" fmla="*/ 0 w 2835316"/>
                  <a:gd name="connsiteY0" fmla="*/ 1417658 h 2835316"/>
                  <a:gd name="connsiteX1" fmla="*/ 1417658 w 2835316"/>
                  <a:gd name="connsiteY1" fmla="*/ 0 h 2835316"/>
                  <a:gd name="connsiteX2" fmla="*/ 2835316 w 2835316"/>
                  <a:gd name="connsiteY2" fmla="*/ 1417658 h 2835316"/>
                  <a:gd name="connsiteX3" fmla="*/ 1417658 w 2835316"/>
                  <a:gd name="connsiteY3" fmla="*/ 2835316 h 2835316"/>
                  <a:gd name="connsiteX4" fmla="*/ 0 w 2835316"/>
                  <a:gd name="connsiteY4" fmla="*/ 1417658 h 2835316"/>
                  <a:gd name="connsiteX0" fmla="*/ 0 w 2835316"/>
                  <a:gd name="connsiteY0" fmla="*/ 1417658 h 2835316"/>
                  <a:gd name="connsiteX1" fmla="*/ 1417658 w 2835316"/>
                  <a:gd name="connsiteY1" fmla="*/ 0 h 2835316"/>
                  <a:gd name="connsiteX2" fmla="*/ 2835316 w 2835316"/>
                  <a:gd name="connsiteY2" fmla="*/ 1417658 h 2835316"/>
                  <a:gd name="connsiteX3" fmla="*/ 1417658 w 2835316"/>
                  <a:gd name="connsiteY3" fmla="*/ 2835316 h 2835316"/>
                  <a:gd name="connsiteX4" fmla="*/ 0 w 2835316"/>
                  <a:gd name="connsiteY4" fmla="*/ 1417658 h 2835316"/>
                  <a:gd name="connsiteX0" fmla="*/ 0 w 2835316"/>
                  <a:gd name="connsiteY0" fmla="*/ 2095838 h 3513496"/>
                  <a:gd name="connsiteX1" fmla="*/ 1425278 w 2835316"/>
                  <a:gd name="connsiteY1" fmla="*/ 0 h 3513496"/>
                  <a:gd name="connsiteX2" fmla="*/ 2835316 w 2835316"/>
                  <a:gd name="connsiteY2" fmla="*/ 2095838 h 3513496"/>
                  <a:gd name="connsiteX3" fmla="*/ 1417658 w 2835316"/>
                  <a:gd name="connsiteY3" fmla="*/ 3513496 h 3513496"/>
                  <a:gd name="connsiteX4" fmla="*/ 0 w 2835316"/>
                  <a:gd name="connsiteY4" fmla="*/ 2095838 h 35134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35316" h="3513496">
                    <a:moveTo>
                      <a:pt x="0" y="2095838"/>
                    </a:moveTo>
                    <a:cubicBezTo>
                      <a:pt x="0" y="1312887"/>
                      <a:pt x="642327" y="0"/>
                      <a:pt x="1425278" y="0"/>
                    </a:cubicBezTo>
                    <a:cubicBezTo>
                      <a:pt x="2208229" y="0"/>
                      <a:pt x="2835316" y="1312887"/>
                      <a:pt x="2835316" y="2095838"/>
                    </a:cubicBezTo>
                    <a:cubicBezTo>
                      <a:pt x="2835316" y="2878789"/>
                      <a:pt x="2200609" y="3513496"/>
                      <a:pt x="1417658" y="3513496"/>
                    </a:cubicBezTo>
                    <a:cubicBezTo>
                      <a:pt x="634707" y="3513496"/>
                      <a:pt x="0" y="2878789"/>
                      <a:pt x="0" y="2095838"/>
                    </a:cubicBezTo>
                    <a:close/>
                  </a:path>
                </a:pathLst>
              </a:custGeom>
              <a:solidFill>
                <a:srgbClr val="FF00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5" name="フリーフォーム: 図形 4"/>
            <p:cNvSpPr/>
            <p:nvPr/>
          </p:nvSpPr>
          <p:spPr bwMode="auto">
            <a:xfrm>
              <a:off x="957227" y="3064655"/>
              <a:ext cx="1564735" cy="390108"/>
            </a:xfrm>
            <a:custGeom>
              <a:avLst/>
              <a:gdLst>
                <a:gd name="connsiteX0" fmla="*/ 1564735 w 1564735"/>
                <a:gd name="connsiteY0" fmla="*/ 0 h 390108"/>
                <a:gd name="connsiteX1" fmla="*/ 1558808 w 1564735"/>
                <a:gd name="connsiteY1" fmla="*/ 9006 h 390108"/>
                <a:gd name="connsiteX2" fmla="*/ 1444471 w 1564735"/>
                <a:gd name="connsiteY2" fmla="*/ 136934 h 390108"/>
                <a:gd name="connsiteX3" fmla="*/ 1404805 w 1564735"/>
                <a:gd name="connsiteY3" fmla="*/ 167146 h 390108"/>
                <a:gd name="connsiteX4" fmla="*/ 1418663 w 1564735"/>
                <a:gd name="connsiteY4" fmla="*/ 176489 h 390108"/>
                <a:gd name="connsiteX5" fmla="*/ 1436598 w 1564735"/>
                <a:gd name="connsiteY5" fmla="*/ 219789 h 390108"/>
                <a:gd name="connsiteX6" fmla="*/ 1375362 w 1564735"/>
                <a:gd name="connsiteY6" fmla="*/ 281024 h 390108"/>
                <a:gd name="connsiteX7" fmla="*/ 1365344 w 1564735"/>
                <a:gd name="connsiteY7" fmla="*/ 279002 h 390108"/>
                <a:gd name="connsiteX8" fmla="*/ 1352370 w 1564735"/>
                <a:gd name="connsiteY8" fmla="*/ 298244 h 390108"/>
                <a:gd name="connsiteX9" fmla="*/ 1309070 w 1564735"/>
                <a:gd name="connsiteY9" fmla="*/ 316179 h 390108"/>
                <a:gd name="connsiteX10" fmla="*/ 1290190 w 1564735"/>
                <a:gd name="connsiteY10" fmla="*/ 312368 h 390108"/>
                <a:gd name="connsiteX11" fmla="*/ 1278042 w 1564735"/>
                <a:gd name="connsiteY11" fmla="*/ 330386 h 390108"/>
                <a:gd name="connsiteX12" fmla="*/ 1234742 w 1564735"/>
                <a:gd name="connsiteY12" fmla="*/ 348321 h 390108"/>
                <a:gd name="connsiteX13" fmla="*/ 1178318 w 1564735"/>
                <a:gd name="connsiteY13" fmla="*/ 310921 h 390108"/>
                <a:gd name="connsiteX14" fmla="*/ 1177491 w 1564735"/>
                <a:gd name="connsiteY14" fmla="*/ 306821 h 390108"/>
                <a:gd name="connsiteX15" fmla="*/ 1146839 w 1564735"/>
                <a:gd name="connsiteY15" fmla="*/ 322180 h 390108"/>
                <a:gd name="connsiteX16" fmla="*/ 782367 w 1564735"/>
                <a:gd name="connsiteY16" fmla="*/ 390108 h 390108"/>
                <a:gd name="connsiteX17" fmla="*/ 417894 w 1564735"/>
                <a:gd name="connsiteY17" fmla="*/ 322180 h 390108"/>
                <a:gd name="connsiteX18" fmla="*/ 396150 w 1564735"/>
                <a:gd name="connsiteY18" fmla="*/ 311284 h 390108"/>
                <a:gd name="connsiteX19" fmla="*/ 383271 w 1564735"/>
                <a:gd name="connsiteY19" fmla="*/ 330386 h 390108"/>
                <a:gd name="connsiteX20" fmla="*/ 339971 w 1564735"/>
                <a:gd name="connsiteY20" fmla="*/ 348321 h 390108"/>
                <a:gd name="connsiteX21" fmla="*/ 296671 w 1564735"/>
                <a:gd name="connsiteY21" fmla="*/ 330386 h 390108"/>
                <a:gd name="connsiteX22" fmla="*/ 284523 w 1564735"/>
                <a:gd name="connsiteY22" fmla="*/ 312368 h 390108"/>
                <a:gd name="connsiteX23" fmla="*/ 265643 w 1564735"/>
                <a:gd name="connsiteY23" fmla="*/ 316179 h 390108"/>
                <a:gd name="connsiteX24" fmla="*/ 222343 w 1564735"/>
                <a:gd name="connsiteY24" fmla="*/ 298244 h 390108"/>
                <a:gd name="connsiteX25" fmla="*/ 209370 w 1564735"/>
                <a:gd name="connsiteY25" fmla="*/ 279002 h 390108"/>
                <a:gd name="connsiteX26" fmla="*/ 199351 w 1564735"/>
                <a:gd name="connsiteY26" fmla="*/ 281024 h 390108"/>
                <a:gd name="connsiteX27" fmla="*/ 138115 w 1564735"/>
                <a:gd name="connsiteY27" fmla="*/ 219789 h 390108"/>
                <a:gd name="connsiteX28" fmla="*/ 156051 w 1564735"/>
                <a:gd name="connsiteY28" fmla="*/ 176489 h 390108"/>
                <a:gd name="connsiteX29" fmla="*/ 164614 w 1564735"/>
                <a:gd name="connsiteY29" fmla="*/ 170715 h 390108"/>
                <a:gd name="connsiteX30" fmla="*/ 120263 w 1564735"/>
                <a:gd name="connsiteY30" fmla="*/ 136934 h 390108"/>
                <a:gd name="connsiteX31" fmla="*/ 5925 w 1564735"/>
                <a:gd name="connsiteY31" fmla="*/ 9006 h 390108"/>
                <a:gd name="connsiteX32" fmla="*/ 0 w 1564735"/>
                <a:gd name="connsiteY32" fmla="*/ 2 h 390108"/>
                <a:gd name="connsiteX33" fmla="*/ 97837 w 1564735"/>
                <a:gd name="connsiteY33" fmla="*/ 59610 h 390108"/>
                <a:gd name="connsiteX34" fmla="*/ 782366 w 1564735"/>
                <a:gd name="connsiteY34" fmla="*/ 234398 h 390108"/>
                <a:gd name="connsiteX35" fmla="*/ 1466895 w 1564735"/>
                <a:gd name="connsiteY35" fmla="*/ 59610 h 3901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1564735" h="390108">
                  <a:moveTo>
                    <a:pt x="1564735" y="0"/>
                  </a:moveTo>
                  <a:lnTo>
                    <a:pt x="1558808" y="9006"/>
                  </a:lnTo>
                  <a:cubicBezTo>
                    <a:pt x="1525154" y="54992"/>
                    <a:pt x="1486833" y="97828"/>
                    <a:pt x="1444471" y="136934"/>
                  </a:cubicBezTo>
                  <a:lnTo>
                    <a:pt x="1404805" y="167146"/>
                  </a:lnTo>
                  <a:lnTo>
                    <a:pt x="1418663" y="176489"/>
                  </a:lnTo>
                  <a:cubicBezTo>
                    <a:pt x="1429744" y="187570"/>
                    <a:pt x="1436598" y="202879"/>
                    <a:pt x="1436598" y="219789"/>
                  </a:cubicBezTo>
                  <a:cubicBezTo>
                    <a:pt x="1436598" y="253608"/>
                    <a:pt x="1409182" y="281024"/>
                    <a:pt x="1375362" y="281024"/>
                  </a:cubicBezTo>
                  <a:lnTo>
                    <a:pt x="1365344" y="279002"/>
                  </a:lnTo>
                  <a:lnTo>
                    <a:pt x="1352370" y="298244"/>
                  </a:lnTo>
                  <a:cubicBezTo>
                    <a:pt x="1341289" y="309325"/>
                    <a:pt x="1325980" y="316179"/>
                    <a:pt x="1309070" y="316179"/>
                  </a:cubicBezTo>
                  <a:lnTo>
                    <a:pt x="1290190" y="312368"/>
                  </a:lnTo>
                  <a:lnTo>
                    <a:pt x="1278042" y="330386"/>
                  </a:lnTo>
                  <a:cubicBezTo>
                    <a:pt x="1266960" y="341467"/>
                    <a:pt x="1251651" y="348321"/>
                    <a:pt x="1234742" y="348321"/>
                  </a:cubicBezTo>
                  <a:cubicBezTo>
                    <a:pt x="1209377" y="348321"/>
                    <a:pt x="1187614" y="332899"/>
                    <a:pt x="1178318" y="310921"/>
                  </a:cubicBezTo>
                  <a:lnTo>
                    <a:pt x="1177491" y="306821"/>
                  </a:lnTo>
                  <a:lnTo>
                    <a:pt x="1146839" y="322180"/>
                  </a:lnTo>
                  <a:cubicBezTo>
                    <a:pt x="1034815" y="365921"/>
                    <a:pt x="911650" y="390108"/>
                    <a:pt x="782367" y="390108"/>
                  </a:cubicBezTo>
                  <a:cubicBezTo>
                    <a:pt x="653083" y="390108"/>
                    <a:pt x="529918" y="365921"/>
                    <a:pt x="417894" y="322180"/>
                  </a:cubicBezTo>
                  <a:lnTo>
                    <a:pt x="396150" y="311284"/>
                  </a:lnTo>
                  <a:lnTo>
                    <a:pt x="383271" y="330386"/>
                  </a:lnTo>
                  <a:cubicBezTo>
                    <a:pt x="372190" y="341467"/>
                    <a:pt x="356881" y="348321"/>
                    <a:pt x="339971" y="348321"/>
                  </a:cubicBezTo>
                  <a:cubicBezTo>
                    <a:pt x="323062" y="348321"/>
                    <a:pt x="307753" y="341467"/>
                    <a:pt x="296671" y="330386"/>
                  </a:cubicBezTo>
                  <a:lnTo>
                    <a:pt x="284523" y="312368"/>
                  </a:lnTo>
                  <a:lnTo>
                    <a:pt x="265643" y="316179"/>
                  </a:lnTo>
                  <a:cubicBezTo>
                    <a:pt x="248733" y="316179"/>
                    <a:pt x="233425" y="309325"/>
                    <a:pt x="222343" y="298244"/>
                  </a:cubicBezTo>
                  <a:lnTo>
                    <a:pt x="209370" y="279002"/>
                  </a:lnTo>
                  <a:lnTo>
                    <a:pt x="199351" y="281024"/>
                  </a:lnTo>
                  <a:cubicBezTo>
                    <a:pt x="165531" y="281024"/>
                    <a:pt x="138115" y="253608"/>
                    <a:pt x="138115" y="219789"/>
                  </a:cubicBezTo>
                  <a:cubicBezTo>
                    <a:pt x="138115" y="202879"/>
                    <a:pt x="144969" y="187570"/>
                    <a:pt x="156051" y="176489"/>
                  </a:cubicBezTo>
                  <a:lnTo>
                    <a:pt x="164614" y="170715"/>
                  </a:lnTo>
                  <a:lnTo>
                    <a:pt x="120263" y="136934"/>
                  </a:lnTo>
                  <a:cubicBezTo>
                    <a:pt x="77901" y="97828"/>
                    <a:pt x="39579" y="54992"/>
                    <a:pt x="5925" y="9006"/>
                  </a:cubicBezTo>
                  <a:lnTo>
                    <a:pt x="0" y="2"/>
                  </a:lnTo>
                  <a:lnTo>
                    <a:pt x="97837" y="59610"/>
                  </a:lnTo>
                  <a:cubicBezTo>
                    <a:pt x="308234" y="172160"/>
                    <a:pt x="539553" y="234398"/>
                    <a:pt x="782366" y="234398"/>
                  </a:cubicBezTo>
                  <a:cubicBezTo>
                    <a:pt x="1025179" y="234398"/>
                    <a:pt x="1256498" y="172160"/>
                    <a:pt x="1466895" y="59610"/>
                  </a:cubicBezTo>
                  <a:close/>
                </a:path>
              </a:pathLst>
            </a:custGeom>
            <a:solidFill>
              <a:srgbClr val="000000">
                <a:alpha val="30196"/>
              </a:srgbClr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6" name="グループ化 5"/>
            <p:cNvGrpSpPr/>
            <p:nvPr/>
          </p:nvGrpSpPr>
          <p:grpSpPr>
            <a:xfrm>
              <a:off x="809482" y="2317771"/>
              <a:ext cx="1872713" cy="1224326"/>
              <a:chOff x="5718085" y="2306312"/>
              <a:chExt cx="1872713" cy="1224326"/>
            </a:xfrm>
          </p:grpSpPr>
          <p:sp>
            <p:nvSpPr>
              <p:cNvPr id="19" name="フリーフォーム: 図形 18"/>
              <p:cNvSpPr/>
              <p:nvPr/>
            </p:nvSpPr>
            <p:spPr bwMode="auto">
              <a:xfrm>
                <a:off x="5718085" y="2306312"/>
                <a:ext cx="1872713" cy="1151082"/>
              </a:xfrm>
              <a:custGeom>
                <a:avLst/>
                <a:gdLst>
                  <a:gd name="connsiteX0" fmla="*/ 1832964 w 1872713"/>
                  <a:gd name="connsiteY0" fmla="*/ 0 h 1151082"/>
                  <a:gd name="connsiteX1" fmla="*/ 1853906 w 1872713"/>
                  <a:gd name="connsiteY1" fmla="*/ 94717 h 1151082"/>
                  <a:gd name="connsiteX2" fmla="*/ 1872713 w 1872713"/>
                  <a:gd name="connsiteY2" fmla="*/ 286690 h 1151082"/>
                  <a:gd name="connsiteX3" fmla="*/ 936357 w 1872713"/>
                  <a:gd name="connsiteY3" fmla="*/ 1151082 h 1151082"/>
                  <a:gd name="connsiteX4" fmla="*/ 0 w 1872713"/>
                  <a:gd name="connsiteY4" fmla="*/ 286690 h 1151082"/>
                  <a:gd name="connsiteX5" fmla="*/ 19240 w 1872713"/>
                  <a:gd name="connsiteY5" fmla="*/ 94717 h 1151082"/>
                  <a:gd name="connsiteX6" fmla="*/ 40508 w 1872713"/>
                  <a:gd name="connsiteY6" fmla="*/ 576 h 1151082"/>
                  <a:gd name="connsiteX7" fmla="*/ 51471 w 1872713"/>
                  <a:gd name="connsiteY7" fmla="*/ 8908 h 1151082"/>
                  <a:gd name="connsiteX8" fmla="*/ 936357 w 1872713"/>
                  <a:gd name="connsiteY8" fmla="*/ 262082 h 1151082"/>
                  <a:gd name="connsiteX9" fmla="*/ 1821243 w 1872713"/>
                  <a:gd name="connsiteY9" fmla="*/ 8908 h 11510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872713" h="1151082">
                    <a:moveTo>
                      <a:pt x="1832964" y="0"/>
                    </a:moveTo>
                    <a:lnTo>
                      <a:pt x="1853906" y="94717"/>
                    </a:lnTo>
                    <a:cubicBezTo>
                      <a:pt x="1866242" y="162294"/>
                      <a:pt x="1872713" y="227016"/>
                      <a:pt x="1872713" y="286690"/>
                    </a:cubicBezTo>
                    <a:cubicBezTo>
                      <a:pt x="1872713" y="764081"/>
                      <a:pt x="1453492" y="1151082"/>
                      <a:pt x="936357" y="1151082"/>
                    </a:cubicBezTo>
                    <a:cubicBezTo>
                      <a:pt x="419221" y="1151082"/>
                      <a:pt x="0" y="764081"/>
                      <a:pt x="0" y="286690"/>
                    </a:cubicBezTo>
                    <a:cubicBezTo>
                      <a:pt x="0" y="227016"/>
                      <a:pt x="6629" y="162294"/>
                      <a:pt x="19240" y="94717"/>
                    </a:cubicBezTo>
                    <a:lnTo>
                      <a:pt x="40508" y="576"/>
                    </a:lnTo>
                    <a:lnTo>
                      <a:pt x="51471" y="8908"/>
                    </a:lnTo>
                    <a:cubicBezTo>
                      <a:pt x="277933" y="165332"/>
                      <a:pt x="590788" y="262082"/>
                      <a:pt x="936357" y="262082"/>
                    </a:cubicBezTo>
                    <a:cubicBezTo>
                      <a:pt x="1281927" y="262082"/>
                      <a:pt x="1594781" y="165332"/>
                      <a:pt x="1821243" y="8908"/>
                    </a:cubicBezTo>
                    <a:close/>
                  </a:path>
                </a:pathLst>
              </a:custGeom>
              <a:solidFill>
                <a:schemeClr val="accent4">
                  <a:lumMod val="85000"/>
                  <a:lumOff val="15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" name="フリーフォーム: 図形 19"/>
              <p:cNvSpPr/>
              <p:nvPr/>
            </p:nvSpPr>
            <p:spPr bwMode="auto">
              <a:xfrm>
                <a:off x="5952592" y="2479812"/>
                <a:ext cx="1395156" cy="977582"/>
              </a:xfrm>
              <a:custGeom>
                <a:avLst/>
                <a:gdLst>
                  <a:gd name="connsiteX0" fmla="*/ 159652 w 1395156"/>
                  <a:gd name="connsiteY0" fmla="*/ 0 h 977582"/>
                  <a:gd name="connsiteX1" fmla="*/ 214742 w 1395156"/>
                  <a:gd name="connsiteY1" fmla="*/ 20654 h 977582"/>
                  <a:gd name="connsiteX2" fmla="*/ 701850 w 1395156"/>
                  <a:gd name="connsiteY2" fmla="*/ 88582 h 977582"/>
                  <a:gd name="connsiteX3" fmla="*/ 1188959 w 1395156"/>
                  <a:gd name="connsiteY3" fmla="*/ 20654 h 977582"/>
                  <a:gd name="connsiteX4" fmla="*/ 1237333 w 1395156"/>
                  <a:gd name="connsiteY4" fmla="*/ 2518 h 977582"/>
                  <a:gd name="connsiteX5" fmla="*/ 1276021 w 1395156"/>
                  <a:gd name="connsiteY5" fmla="*/ 55816 h 977582"/>
                  <a:gd name="connsiteX6" fmla="*/ 1395156 w 1395156"/>
                  <a:gd name="connsiteY6" fmla="*/ 499138 h 977582"/>
                  <a:gd name="connsiteX7" fmla="*/ 1380984 w 1395156"/>
                  <a:gd name="connsiteY7" fmla="*/ 658936 h 977582"/>
                  <a:gd name="connsiteX8" fmla="*/ 1362881 w 1395156"/>
                  <a:gd name="connsiteY8" fmla="*/ 725225 h 977582"/>
                  <a:gd name="connsiteX9" fmla="*/ 1225376 w 1395156"/>
                  <a:gd name="connsiteY9" fmla="*/ 829958 h 977582"/>
                  <a:gd name="connsiteX10" fmla="*/ 701850 w 1395156"/>
                  <a:gd name="connsiteY10" fmla="*/ 977582 h 977582"/>
                  <a:gd name="connsiteX11" fmla="*/ 39746 w 1395156"/>
                  <a:gd name="connsiteY11" fmla="*/ 724408 h 977582"/>
                  <a:gd name="connsiteX12" fmla="*/ 28668 w 1395156"/>
                  <a:gd name="connsiteY12" fmla="*/ 712013 h 977582"/>
                  <a:gd name="connsiteX13" fmla="*/ 14173 w 1395156"/>
                  <a:gd name="connsiteY13" fmla="*/ 658936 h 977582"/>
                  <a:gd name="connsiteX14" fmla="*/ 0 w 1395156"/>
                  <a:gd name="connsiteY14" fmla="*/ 499138 h 977582"/>
                  <a:gd name="connsiteX15" fmla="*/ 119136 w 1395156"/>
                  <a:gd name="connsiteY15" fmla="*/ 55816 h 9775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395156" h="977582">
                    <a:moveTo>
                      <a:pt x="159652" y="0"/>
                    </a:moveTo>
                    <a:lnTo>
                      <a:pt x="214742" y="20654"/>
                    </a:lnTo>
                    <a:cubicBezTo>
                      <a:pt x="364460" y="64395"/>
                      <a:pt x="529066" y="88582"/>
                      <a:pt x="701850" y="88582"/>
                    </a:cubicBezTo>
                    <a:cubicBezTo>
                      <a:pt x="874635" y="88582"/>
                      <a:pt x="1039241" y="64395"/>
                      <a:pt x="1188959" y="20654"/>
                    </a:cubicBezTo>
                    <a:lnTo>
                      <a:pt x="1237333" y="2518"/>
                    </a:lnTo>
                    <a:lnTo>
                      <a:pt x="1276021" y="55816"/>
                    </a:lnTo>
                    <a:cubicBezTo>
                      <a:pt x="1351237" y="182365"/>
                      <a:pt x="1395156" y="334922"/>
                      <a:pt x="1395156" y="499138"/>
                    </a:cubicBezTo>
                    <a:cubicBezTo>
                      <a:pt x="1395156" y="553877"/>
                      <a:pt x="1390276" y="607320"/>
                      <a:pt x="1380984" y="658936"/>
                    </a:cubicBezTo>
                    <a:lnTo>
                      <a:pt x="1362881" y="725225"/>
                    </a:lnTo>
                    <a:lnTo>
                      <a:pt x="1225376" y="829958"/>
                    </a:lnTo>
                    <a:cubicBezTo>
                      <a:pt x="1075932" y="923160"/>
                      <a:pt x="895776" y="977582"/>
                      <a:pt x="701850" y="977582"/>
                    </a:cubicBezTo>
                    <a:cubicBezTo>
                      <a:pt x="443282" y="977582"/>
                      <a:pt x="209193" y="880832"/>
                      <a:pt x="39746" y="724408"/>
                    </a:cubicBezTo>
                    <a:lnTo>
                      <a:pt x="28668" y="712013"/>
                    </a:lnTo>
                    <a:lnTo>
                      <a:pt x="14173" y="658936"/>
                    </a:lnTo>
                    <a:cubicBezTo>
                      <a:pt x="4880" y="607320"/>
                      <a:pt x="0" y="553877"/>
                      <a:pt x="0" y="499138"/>
                    </a:cubicBezTo>
                    <a:cubicBezTo>
                      <a:pt x="0" y="334922"/>
                      <a:pt x="43920" y="182365"/>
                      <a:pt x="119136" y="55816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" name="フリーフォーム: 図形 20"/>
              <p:cNvSpPr/>
              <p:nvPr/>
            </p:nvSpPr>
            <p:spPr bwMode="auto">
              <a:xfrm>
                <a:off x="6242245" y="2521038"/>
                <a:ext cx="824393" cy="660159"/>
              </a:xfrm>
              <a:custGeom>
                <a:avLst/>
                <a:gdLst>
                  <a:gd name="connsiteX0" fmla="*/ 0 w 824393"/>
                  <a:gd name="connsiteY0" fmla="*/ 0 h 660159"/>
                  <a:gd name="connsiteX1" fmla="*/ 40064 w 824393"/>
                  <a:gd name="connsiteY1" fmla="*/ 10128 h 660159"/>
                  <a:gd name="connsiteX2" fmla="*/ 412197 w 824393"/>
                  <a:gd name="connsiteY2" fmla="*/ 48989 h 660159"/>
                  <a:gd name="connsiteX3" fmla="*/ 784331 w 824393"/>
                  <a:gd name="connsiteY3" fmla="*/ 10128 h 660159"/>
                  <a:gd name="connsiteX4" fmla="*/ 824393 w 824393"/>
                  <a:gd name="connsiteY4" fmla="*/ 0 h 660159"/>
                  <a:gd name="connsiteX5" fmla="*/ 412196 w 824393"/>
                  <a:gd name="connsiteY5" fmla="*/ 660159 h 6601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24393" h="660159">
                    <a:moveTo>
                      <a:pt x="0" y="0"/>
                    </a:moveTo>
                    <a:lnTo>
                      <a:pt x="40064" y="10128"/>
                    </a:lnTo>
                    <a:cubicBezTo>
                      <a:pt x="157621" y="35384"/>
                      <a:pt x="282609" y="48989"/>
                      <a:pt x="412197" y="48989"/>
                    </a:cubicBezTo>
                    <a:cubicBezTo>
                      <a:pt x="541786" y="48989"/>
                      <a:pt x="666774" y="35384"/>
                      <a:pt x="784331" y="10128"/>
                    </a:cubicBezTo>
                    <a:lnTo>
                      <a:pt x="824393" y="0"/>
                    </a:lnTo>
                    <a:lnTo>
                      <a:pt x="412196" y="660159"/>
                    </a:lnTo>
                    <a:close/>
                  </a:path>
                </a:pathLst>
              </a:custGeom>
              <a:solidFill>
                <a:schemeClr val="bg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2" name="フリーフォーム: 図形 21"/>
              <p:cNvSpPr/>
              <p:nvPr/>
            </p:nvSpPr>
            <p:spPr bwMode="auto">
              <a:xfrm>
                <a:off x="6166877" y="2501491"/>
                <a:ext cx="546140" cy="856001"/>
              </a:xfrm>
              <a:custGeom>
                <a:avLst/>
                <a:gdLst>
                  <a:gd name="connsiteX0" fmla="*/ 0 w 546140"/>
                  <a:gd name="connsiteY0" fmla="*/ 0 h 856001"/>
                  <a:gd name="connsiteX1" fmla="*/ 110926 w 546140"/>
                  <a:gd name="connsiteY1" fmla="*/ 28043 h 856001"/>
                  <a:gd name="connsiteX2" fmla="*/ 230855 w 546140"/>
                  <a:gd name="connsiteY2" fmla="*/ 49343 h 856001"/>
                  <a:gd name="connsiteX3" fmla="*/ 233355 w 546140"/>
                  <a:gd name="connsiteY3" fmla="*/ 49606 h 856001"/>
                  <a:gd name="connsiteX4" fmla="*/ 546140 w 546140"/>
                  <a:gd name="connsiteY4" fmla="*/ 664782 h 856001"/>
                  <a:gd name="connsiteX5" fmla="*/ 435232 w 546140"/>
                  <a:gd name="connsiteY5" fmla="*/ 856001 h 8560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46140" h="856001">
                    <a:moveTo>
                      <a:pt x="0" y="0"/>
                    </a:moveTo>
                    <a:lnTo>
                      <a:pt x="110926" y="28043"/>
                    </a:lnTo>
                    <a:cubicBezTo>
                      <a:pt x="150112" y="36461"/>
                      <a:pt x="190123" y="43586"/>
                      <a:pt x="230855" y="49343"/>
                    </a:cubicBezTo>
                    <a:lnTo>
                      <a:pt x="233355" y="49606"/>
                    </a:lnTo>
                    <a:lnTo>
                      <a:pt x="546140" y="664782"/>
                    </a:lnTo>
                    <a:lnTo>
                      <a:pt x="435232" y="856001"/>
                    </a:ln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" name="フリーフォーム: 図形 22"/>
              <p:cNvSpPr/>
              <p:nvPr/>
            </p:nvSpPr>
            <p:spPr bwMode="auto">
              <a:xfrm>
                <a:off x="6473704" y="2497364"/>
                <a:ext cx="686981" cy="960030"/>
              </a:xfrm>
              <a:custGeom>
                <a:avLst/>
                <a:gdLst>
                  <a:gd name="connsiteX0" fmla="*/ 686981 w 686981"/>
                  <a:gd name="connsiteY0" fmla="*/ 0 h 960030"/>
                  <a:gd name="connsiteX1" fmla="*/ 199031 w 686981"/>
                  <a:gd name="connsiteY1" fmla="*/ 959684 h 960030"/>
                  <a:gd name="connsiteX2" fmla="*/ 191598 w 686981"/>
                  <a:gd name="connsiteY2" fmla="*/ 960030 h 960030"/>
                  <a:gd name="connsiteX3" fmla="*/ 2890 w 686981"/>
                  <a:gd name="connsiteY3" fmla="*/ 942469 h 960030"/>
                  <a:gd name="connsiteX4" fmla="*/ 0 w 686981"/>
                  <a:gd name="connsiteY4" fmla="*/ 941783 h 960030"/>
                  <a:gd name="connsiteX5" fmla="*/ 452442 w 686981"/>
                  <a:gd name="connsiteY5" fmla="*/ 51934 h 960030"/>
                  <a:gd name="connsiteX6" fmla="*/ 563732 w 686981"/>
                  <a:gd name="connsiteY6" fmla="*/ 32169 h 960030"/>
                  <a:gd name="connsiteX7" fmla="*/ 678707 w 686981"/>
                  <a:gd name="connsiteY7" fmla="*/ 3102 h 9600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86981" h="960030">
                    <a:moveTo>
                      <a:pt x="686981" y="0"/>
                    </a:moveTo>
                    <a:lnTo>
                      <a:pt x="199031" y="959684"/>
                    </a:lnTo>
                    <a:lnTo>
                      <a:pt x="191598" y="960030"/>
                    </a:lnTo>
                    <a:cubicBezTo>
                      <a:pt x="126956" y="960030"/>
                      <a:pt x="63844" y="953983"/>
                      <a:pt x="2890" y="942469"/>
                    </a:cubicBezTo>
                    <a:lnTo>
                      <a:pt x="0" y="941783"/>
                    </a:lnTo>
                    <a:lnTo>
                      <a:pt x="452442" y="51934"/>
                    </a:lnTo>
                    <a:lnTo>
                      <a:pt x="563732" y="32169"/>
                    </a:lnTo>
                    <a:cubicBezTo>
                      <a:pt x="602917" y="23750"/>
                      <a:pt x="641277" y="14037"/>
                      <a:pt x="678707" y="3102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4" name="グループ化 23"/>
              <p:cNvGrpSpPr/>
              <p:nvPr/>
            </p:nvGrpSpPr>
            <p:grpSpPr>
              <a:xfrm>
                <a:off x="6281980" y="3201642"/>
                <a:ext cx="744923" cy="328996"/>
                <a:chOff x="6275448" y="3201642"/>
                <a:chExt cx="744923" cy="328996"/>
              </a:xfrm>
            </p:grpSpPr>
            <p:sp>
              <p:nvSpPr>
                <p:cNvPr id="25" name="星: 24 pt 24"/>
                <p:cNvSpPr/>
                <p:nvPr/>
              </p:nvSpPr>
              <p:spPr bwMode="auto">
                <a:xfrm>
                  <a:off x="6275448" y="3201642"/>
                  <a:ext cx="328998" cy="328996"/>
                </a:xfrm>
                <a:prstGeom prst="star24">
                  <a:avLst>
                    <a:gd name="adj" fmla="val 46740"/>
                  </a:avLst>
                </a:prstGeom>
                <a:solidFill>
                  <a:schemeClr val="bg1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6" name="星: 24 pt 25"/>
                <p:cNvSpPr/>
                <p:nvPr/>
              </p:nvSpPr>
              <p:spPr bwMode="auto">
                <a:xfrm>
                  <a:off x="6691373" y="3201642"/>
                  <a:ext cx="328998" cy="328996"/>
                </a:xfrm>
                <a:prstGeom prst="star24">
                  <a:avLst>
                    <a:gd name="adj" fmla="val 46740"/>
                  </a:avLst>
                </a:prstGeom>
                <a:solidFill>
                  <a:schemeClr val="bg1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</p:grpSp>
        <p:sp>
          <p:nvSpPr>
            <p:cNvPr id="7" name="ハート 6"/>
            <p:cNvSpPr/>
            <p:nvPr/>
          </p:nvSpPr>
          <p:spPr bwMode="auto">
            <a:xfrm rot="5400000">
              <a:off x="2009290" y="873992"/>
              <a:ext cx="417511" cy="549356"/>
            </a:xfrm>
            <a:prstGeom prst="hear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" name="楕円 7"/>
            <p:cNvSpPr/>
            <p:nvPr/>
          </p:nvSpPr>
          <p:spPr bwMode="auto">
            <a:xfrm>
              <a:off x="1163504" y="1890714"/>
              <a:ext cx="322220" cy="322218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" name="楕円 8"/>
            <p:cNvSpPr/>
            <p:nvPr/>
          </p:nvSpPr>
          <p:spPr bwMode="auto">
            <a:xfrm>
              <a:off x="1238452" y="1965662"/>
              <a:ext cx="172324" cy="172322"/>
            </a:xfrm>
            <a:prstGeom prst="ellipse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楕円 9"/>
            <p:cNvSpPr/>
            <p:nvPr/>
          </p:nvSpPr>
          <p:spPr bwMode="auto">
            <a:xfrm>
              <a:off x="2014916" y="1890714"/>
              <a:ext cx="322220" cy="322218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楕円 10"/>
            <p:cNvSpPr/>
            <p:nvPr/>
          </p:nvSpPr>
          <p:spPr bwMode="auto">
            <a:xfrm>
              <a:off x="2089864" y="1965662"/>
              <a:ext cx="172324" cy="172322"/>
            </a:xfrm>
            <a:prstGeom prst="ellipse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楕円 2"/>
            <p:cNvSpPr/>
            <p:nvPr/>
          </p:nvSpPr>
          <p:spPr bwMode="auto">
            <a:xfrm>
              <a:off x="1653639" y="2474762"/>
              <a:ext cx="192148" cy="412569"/>
            </a:xfrm>
            <a:custGeom>
              <a:avLst/>
              <a:gdLst>
                <a:gd name="connsiteX0" fmla="*/ 0 w 2835315"/>
                <a:gd name="connsiteY0" fmla="*/ 1417658 h 2835315"/>
                <a:gd name="connsiteX1" fmla="*/ 1417658 w 2835315"/>
                <a:gd name="connsiteY1" fmla="*/ 0 h 2835315"/>
                <a:gd name="connsiteX2" fmla="*/ 2835316 w 2835315"/>
                <a:gd name="connsiteY2" fmla="*/ 1417658 h 2835315"/>
                <a:gd name="connsiteX3" fmla="*/ 1417658 w 2835315"/>
                <a:gd name="connsiteY3" fmla="*/ 2835316 h 2835315"/>
                <a:gd name="connsiteX4" fmla="*/ 0 w 2835315"/>
                <a:gd name="connsiteY4" fmla="*/ 1417658 h 2835315"/>
                <a:gd name="connsiteX0" fmla="*/ 0 w 2835316"/>
                <a:gd name="connsiteY0" fmla="*/ 1417658 h 2835316"/>
                <a:gd name="connsiteX1" fmla="*/ 1417658 w 2835316"/>
                <a:gd name="connsiteY1" fmla="*/ 0 h 2835316"/>
                <a:gd name="connsiteX2" fmla="*/ 2835316 w 2835316"/>
                <a:gd name="connsiteY2" fmla="*/ 1417658 h 2835316"/>
                <a:gd name="connsiteX3" fmla="*/ 1417658 w 2835316"/>
                <a:gd name="connsiteY3" fmla="*/ 2835316 h 2835316"/>
                <a:gd name="connsiteX4" fmla="*/ 0 w 2835316"/>
                <a:gd name="connsiteY4" fmla="*/ 1417658 h 2835316"/>
                <a:gd name="connsiteX0" fmla="*/ 0 w 2835316"/>
                <a:gd name="connsiteY0" fmla="*/ 1417658 h 2835316"/>
                <a:gd name="connsiteX1" fmla="*/ 1417658 w 2835316"/>
                <a:gd name="connsiteY1" fmla="*/ 0 h 2835316"/>
                <a:gd name="connsiteX2" fmla="*/ 2835316 w 2835316"/>
                <a:gd name="connsiteY2" fmla="*/ 1417658 h 2835316"/>
                <a:gd name="connsiteX3" fmla="*/ 1417658 w 2835316"/>
                <a:gd name="connsiteY3" fmla="*/ 2835316 h 2835316"/>
                <a:gd name="connsiteX4" fmla="*/ 0 w 2835316"/>
                <a:gd name="connsiteY4" fmla="*/ 1417658 h 2835316"/>
                <a:gd name="connsiteX0" fmla="*/ 0 w 2835316"/>
                <a:gd name="connsiteY0" fmla="*/ 2095838 h 3513496"/>
                <a:gd name="connsiteX1" fmla="*/ 1425278 w 2835316"/>
                <a:gd name="connsiteY1" fmla="*/ 0 h 3513496"/>
                <a:gd name="connsiteX2" fmla="*/ 2835316 w 2835316"/>
                <a:gd name="connsiteY2" fmla="*/ 2095838 h 3513496"/>
                <a:gd name="connsiteX3" fmla="*/ 1417658 w 2835316"/>
                <a:gd name="connsiteY3" fmla="*/ 3513496 h 3513496"/>
                <a:gd name="connsiteX4" fmla="*/ 0 w 2835316"/>
                <a:gd name="connsiteY4" fmla="*/ 2095838 h 35134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35316" h="3513496">
                  <a:moveTo>
                    <a:pt x="0" y="2095838"/>
                  </a:moveTo>
                  <a:cubicBezTo>
                    <a:pt x="0" y="1312887"/>
                    <a:pt x="642327" y="0"/>
                    <a:pt x="1425278" y="0"/>
                  </a:cubicBezTo>
                  <a:cubicBezTo>
                    <a:pt x="2208229" y="0"/>
                    <a:pt x="2835316" y="1312887"/>
                    <a:pt x="2835316" y="2095838"/>
                  </a:cubicBezTo>
                  <a:cubicBezTo>
                    <a:pt x="2835316" y="2878789"/>
                    <a:pt x="2200609" y="3513496"/>
                    <a:pt x="1417658" y="3513496"/>
                  </a:cubicBezTo>
                  <a:cubicBezTo>
                    <a:pt x="634707" y="3513496"/>
                    <a:pt x="0" y="2878789"/>
                    <a:pt x="0" y="2095838"/>
                  </a:cubicBezTo>
                  <a:close/>
                </a:path>
              </a:pathLst>
            </a:custGeom>
            <a:solidFill>
              <a:srgbClr val="FF00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3" name="グループ化 12"/>
            <p:cNvGrpSpPr/>
            <p:nvPr/>
          </p:nvGrpSpPr>
          <p:grpSpPr>
            <a:xfrm>
              <a:off x="1537879" y="2219494"/>
              <a:ext cx="430124" cy="290812"/>
              <a:chOff x="3152587" y="4853975"/>
              <a:chExt cx="541802" cy="653963"/>
            </a:xfrm>
          </p:grpSpPr>
          <p:sp>
            <p:nvSpPr>
              <p:cNvPr id="17" name="二等辺三角形 16"/>
              <p:cNvSpPr/>
              <p:nvPr/>
            </p:nvSpPr>
            <p:spPr bwMode="auto">
              <a:xfrm>
                <a:off x="3152587" y="4853975"/>
                <a:ext cx="541802" cy="326981"/>
              </a:xfrm>
              <a:prstGeom prst="triangle">
                <a:avLst/>
              </a:prstGeom>
              <a:solidFill>
                <a:srgbClr val="FFC0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" name="二等辺三角形 17"/>
              <p:cNvSpPr/>
              <p:nvPr/>
            </p:nvSpPr>
            <p:spPr bwMode="auto">
              <a:xfrm rot="10800000">
                <a:off x="3152587" y="5180957"/>
                <a:ext cx="541802" cy="326981"/>
              </a:xfrm>
              <a:prstGeom prst="triangle">
                <a:avLst/>
              </a:prstGeom>
              <a:solidFill>
                <a:srgbClr val="FFC0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4" name="二等辺三角形 13"/>
            <p:cNvSpPr/>
            <p:nvPr/>
          </p:nvSpPr>
          <p:spPr bwMode="auto">
            <a:xfrm rot="10800000">
              <a:off x="1537876" y="2362151"/>
              <a:ext cx="435587" cy="142307"/>
            </a:xfrm>
            <a:prstGeom prst="triangle">
              <a:avLst/>
            </a:prstGeom>
            <a:solidFill>
              <a:srgbClr val="000000">
                <a:alpha val="30196"/>
              </a:srgbClr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5" name="楕円 14"/>
            <p:cNvSpPr/>
            <p:nvPr/>
          </p:nvSpPr>
          <p:spPr bwMode="auto">
            <a:xfrm>
              <a:off x="1412335" y="1710177"/>
              <a:ext cx="189222" cy="96244"/>
            </a:xfrm>
            <a:prstGeom prst="ellipse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" name="楕円 15"/>
            <p:cNvSpPr/>
            <p:nvPr/>
          </p:nvSpPr>
          <p:spPr bwMode="auto">
            <a:xfrm>
              <a:off x="1847408" y="1710177"/>
              <a:ext cx="189222" cy="96244"/>
            </a:xfrm>
            <a:prstGeom prst="ellipse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50" name="グループ化 49"/>
          <p:cNvGrpSpPr/>
          <p:nvPr/>
        </p:nvGrpSpPr>
        <p:grpSpPr>
          <a:xfrm>
            <a:off x="6204802" y="973649"/>
            <a:ext cx="1238000" cy="1473647"/>
            <a:chOff x="5662144" y="1155643"/>
            <a:chExt cx="2130256" cy="2535739"/>
          </a:xfrm>
        </p:grpSpPr>
        <p:grpSp>
          <p:nvGrpSpPr>
            <p:cNvPr id="51" name="グループ化 50"/>
            <p:cNvGrpSpPr/>
            <p:nvPr/>
          </p:nvGrpSpPr>
          <p:grpSpPr>
            <a:xfrm>
              <a:off x="5662144" y="1317536"/>
              <a:ext cx="2130256" cy="2373846"/>
              <a:chOff x="662504" y="1580691"/>
              <a:chExt cx="3225240" cy="3594040"/>
            </a:xfrm>
          </p:grpSpPr>
          <p:sp>
            <p:nvSpPr>
              <p:cNvPr id="69" name="月 68"/>
              <p:cNvSpPr/>
              <p:nvPr/>
            </p:nvSpPr>
            <p:spPr bwMode="auto">
              <a:xfrm rot="1800000">
                <a:off x="662504" y="1824249"/>
                <a:ext cx="1105264" cy="2756348"/>
              </a:xfrm>
              <a:prstGeom prst="moon">
                <a:avLst>
                  <a:gd name="adj" fmla="val 59104"/>
                </a:avLst>
              </a:prstGeom>
              <a:solidFill>
                <a:schemeClr val="bg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" name="月 69"/>
              <p:cNvSpPr/>
              <p:nvPr/>
            </p:nvSpPr>
            <p:spPr bwMode="auto">
              <a:xfrm rot="19800000" flipH="1">
                <a:off x="2782480" y="1824249"/>
                <a:ext cx="1105264" cy="2756348"/>
              </a:xfrm>
              <a:prstGeom prst="moon">
                <a:avLst>
                  <a:gd name="adj" fmla="val 59104"/>
                </a:avLst>
              </a:prstGeom>
              <a:solidFill>
                <a:schemeClr val="bg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" name="楕円 2"/>
              <p:cNvSpPr/>
              <p:nvPr/>
            </p:nvSpPr>
            <p:spPr bwMode="auto">
              <a:xfrm>
                <a:off x="876141" y="1580691"/>
                <a:ext cx="2835316" cy="3243464"/>
              </a:xfrm>
              <a:custGeom>
                <a:avLst/>
                <a:gdLst>
                  <a:gd name="connsiteX0" fmla="*/ 0 w 2835315"/>
                  <a:gd name="connsiteY0" fmla="*/ 1417658 h 2835315"/>
                  <a:gd name="connsiteX1" fmla="*/ 1417658 w 2835315"/>
                  <a:gd name="connsiteY1" fmla="*/ 0 h 2835315"/>
                  <a:gd name="connsiteX2" fmla="*/ 2835316 w 2835315"/>
                  <a:gd name="connsiteY2" fmla="*/ 1417658 h 2835315"/>
                  <a:gd name="connsiteX3" fmla="*/ 1417658 w 2835315"/>
                  <a:gd name="connsiteY3" fmla="*/ 2835316 h 2835315"/>
                  <a:gd name="connsiteX4" fmla="*/ 0 w 2835315"/>
                  <a:gd name="connsiteY4" fmla="*/ 1417658 h 2835315"/>
                  <a:gd name="connsiteX0" fmla="*/ 0 w 2835316"/>
                  <a:gd name="connsiteY0" fmla="*/ 1417658 h 2835316"/>
                  <a:gd name="connsiteX1" fmla="*/ 1417658 w 2835316"/>
                  <a:gd name="connsiteY1" fmla="*/ 0 h 2835316"/>
                  <a:gd name="connsiteX2" fmla="*/ 2835316 w 2835316"/>
                  <a:gd name="connsiteY2" fmla="*/ 1417658 h 2835316"/>
                  <a:gd name="connsiteX3" fmla="*/ 1417658 w 2835316"/>
                  <a:gd name="connsiteY3" fmla="*/ 2835316 h 2835316"/>
                  <a:gd name="connsiteX4" fmla="*/ 0 w 2835316"/>
                  <a:gd name="connsiteY4" fmla="*/ 1417658 h 2835316"/>
                  <a:gd name="connsiteX0" fmla="*/ 0 w 2835316"/>
                  <a:gd name="connsiteY0" fmla="*/ 1417658 h 2835316"/>
                  <a:gd name="connsiteX1" fmla="*/ 1417658 w 2835316"/>
                  <a:gd name="connsiteY1" fmla="*/ 0 h 2835316"/>
                  <a:gd name="connsiteX2" fmla="*/ 2835316 w 2835316"/>
                  <a:gd name="connsiteY2" fmla="*/ 1417658 h 2835316"/>
                  <a:gd name="connsiteX3" fmla="*/ 1417658 w 2835316"/>
                  <a:gd name="connsiteY3" fmla="*/ 2835316 h 2835316"/>
                  <a:gd name="connsiteX4" fmla="*/ 0 w 2835316"/>
                  <a:gd name="connsiteY4" fmla="*/ 1417658 h 2835316"/>
                  <a:gd name="connsiteX0" fmla="*/ 0 w 2835316"/>
                  <a:gd name="connsiteY0" fmla="*/ 2095838 h 3513496"/>
                  <a:gd name="connsiteX1" fmla="*/ 1425278 w 2835316"/>
                  <a:gd name="connsiteY1" fmla="*/ 0 h 3513496"/>
                  <a:gd name="connsiteX2" fmla="*/ 2835316 w 2835316"/>
                  <a:gd name="connsiteY2" fmla="*/ 2095838 h 3513496"/>
                  <a:gd name="connsiteX3" fmla="*/ 1417658 w 2835316"/>
                  <a:gd name="connsiteY3" fmla="*/ 3513496 h 3513496"/>
                  <a:gd name="connsiteX4" fmla="*/ 0 w 2835316"/>
                  <a:gd name="connsiteY4" fmla="*/ 2095838 h 35134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35316" h="3513496">
                    <a:moveTo>
                      <a:pt x="0" y="2095838"/>
                    </a:moveTo>
                    <a:cubicBezTo>
                      <a:pt x="0" y="1312887"/>
                      <a:pt x="642327" y="0"/>
                      <a:pt x="1425278" y="0"/>
                    </a:cubicBezTo>
                    <a:cubicBezTo>
                      <a:pt x="2208229" y="0"/>
                      <a:pt x="2835316" y="1312887"/>
                      <a:pt x="2835316" y="2095838"/>
                    </a:cubicBezTo>
                    <a:cubicBezTo>
                      <a:pt x="2835316" y="2878789"/>
                      <a:pt x="2200609" y="3513496"/>
                      <a:pt x="1417658" y="3513496"/>
                    </a:cubicBezTo>
                    <a:cubicBezTo>
                      <a:pt x="634707" y="3513496"/>
                      <a:pt x="0" y="2878789"/>
                      <a:pt x="0" y="2095838"/>
                    </a:cubicBezTo>
                    <a:close/>
                  </a:path>
                </a:pathLst>
              </a:custGeom>
              <a:solidFill>
                <a:schemeClr val="bg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72" name="グループ化 71"/>
              <p:cNvGrpSpPr/>
              <p:nvPr/>
            </p:nvGrpSpPr>
            <p:grpSpPr>
              <a:xfrm>
                <a:off x="1237183" y="4473579"/>
                <a:ext cx="2128340" cy="701152"/>
                <a:chOff x="1237183" y="4473579"/>
                <a:chExt cx="2128340" cy="701152"/>
              </a:xfrm>
            </p:grpSpPr>
            <p:sp>
              <p:nvSpPr>
                <p:cNvPr id="77" name="台形 76"/>
                <p:cNvSpPr/>
                <p:nvPr/>
              </p:nvSpPr>
              <p:spPr bwMode="auto">
                <a:xfrm rot="11700000">
                  <a:off x="1368550" y="4631864"/>
                  <a:ext cx="231883" cy="258549"/>
                </a:xfrm>
                <a:prstGeom prst="trapezoid">
                  <a:avLst>
                    <a:gd name="adj" fmla="val 28801"/>
                  </a:avLst>
                </a:prstGeom>
                <a:pattFill prst="dkHorz">
                  <a:fgClr>
                    <a:srgbClr val="FFC000"/>
                  </a:fgClr>
                  <a:bgClr>
                    <a:srgbClr val="FFFF00"/>
                  </a:bgClr>
                </a:patt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8" name="楕円 77"/>
                <p:cNvSpPr/>
                <p:nvPr/>
              </p:nvSpPr>
              <p:spPr bwMode="auto">
                <a:xfrm>
                  <a:off x="1312078" y="4854576"/>
                  <a:ext cx="266880" cy="166520"/>
                </a:xfrm>
                <a:prstGeom prst="ellipse">
                  <a:avLst/>
                </a:prstGeom>
                <a:pattFill prst="dkHorz">
                  <a:fgClr>
                    <a:srgbClr val="FFC000"/>
                  </a:fgClr>
                  <a:bgClr>
                    <a:srgbClr val="FFFF00"/>
                  </a:bgClr>
                </a:patt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9" name="フリーフォーム: 図形 78"/>
                <p:cNvSpPr/>
                <p:nvPr/>
              </p:nvSpPr>
              <p:spPr bwMode="auto">
                <a:xfrm rot="1800000">
                  <a:off x="1261597" y="4910378"/>
                  <a:ext cx="167334" cy="152100"/>
                </a:xfrm>
                <a:custGeom>
                  <a:avLst/>
                  <a:gdLst>
                    <a:gd name="connsiteX0" fmla="*/ 221671 w 443342"/>
                    <a:gd name="connsiteY0" fmla="*/ 0 h 402980"/>
                    <a:gd name="connsiteX1" fmla="*/ 378416 w 443342"/>
                    <a:gd name="connsiteY1" fmla="*/ 64926 h 402980"/>
                    <a:gd name="connsiteX2" fmla="*/ 378416 w 443342"/>
                    <a:gd name="connsiteY2" fmla="*/ 378416 h 402980"/>
                    <a:gd name="connsiteX3" fmla="*/ 359643 w 443342"/>
                    <a:gd name="connsiteY3" fmla="*/ 402980 h 402980"/>
                    <a:gd name="connsiteX4" fmla="*/ 305086 w 443342"/>
                    <a:gd name="connsiteY4" fmla="*/ 366752 h 402980"/>
                    <a:gd name="connsiteX5" fmla="*/ 138256 w 443342"/>
                    <a:gd name="connsiteY5" fmla="*/ 366752 h 402980"/>
                    <a:gd name="connsiteX6" fmla="*/ 83699 w 443342"/>
                    <a:gd name="connsiteY6" fmla="*/ 402980 h 402980"/>
                    <a:gd name="connsiteX7" fmla="*/ 64926 w 443342"/>
                    <a:gd name="connsiteY7" fmla="*/ 378416 h 402980"/>
                    <a:gd name="connsiteX8" fmla="*/ 64926 w 443342"/>
                    <a:gd name="connsiteY8" fmla="*/ 64926 h 402980"/>
                    <a:gd name="connsiteX9" fmla="*/ 221671 w 443342"/>
                    <a:gd name="connsiteY9" fmla="*/ 0 h 4029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443342" h="402980">
                      <a:moveTo>
                        <a:pt x="221671" y="0"/>
                      </a:moveTo>
                      <a:cubicBezTo>
                        <a:pt x="278402" y="-1"/>
                        <a:pt x="335132" y="21642"/>
                        <a:pt x="378416" y="64926"/>
                      </a:cubicBezTo>
                      <a:cubicBezTo>
                        <a:pt x="464984" y="151494"/>
                        <a:pt x="464984" y="291848"/>
                        <a:pt x="378416" y="378416"/>
                      </a:cubicBezTo>
                      <a:lnTo>
                        <a:pt x="359643" y="402980"/>
                      </a:lnTo>
                      <a:lnTo>
                        <a:pt x="305086" y="366752"/>
                      </a:lnTo>
                      <a:cubicBezTo>
                        <a:pt x="251718" y="345109"/>
                        <a:pt x="191625" y="345109"/>
                        <a:pt x="138256" y="366752"/>
                      </a:cubicBezTo>
                      <a:lnTo>
                        <a:pt x="83699" y="402980"/>
                      </a:lnTo>
                      <a:lnTo>
                        <a:pt x="64926" y="378416"/>
                      </a:lnTo>
                      <a:cubicBezTo>
                        <a:pt x="-21642" y="291848"/>
                        <a:pt x="-21642" y="151494"/>
                        <a:pt x="64926" y="64926"/>
                      </a:cubicBezTo>
                      <a:cubicBezTo>
                        <a:pt x="108210" y="21642"/>
                        <a:pt x="164940" y="-1"/>
                        <a:pt x="221671" y="0"/>
                      </a:cubicBezTo>
                      <a:close/>
                    </a:path>
                  </a:pathLst>
                </a:custGeom>
                <a:pattFill prst="dkHorz">
                  <a:fgClr>
                    <a:srgbClr val="FFC000"/>
                  </a:fgClr>
                  <a:bgClr>
                    <a:srgbClr val="FFFF00"/>
                  </a:bgClr>
                </a:patt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0" name="フリーフォーム: 図形 79"/>
                <p:cNvSpPr/>
                <p:nvPr/>
              </p:nvSpPr>
              <p:spPr bwMode="auto">
                <a:xfrm rot="1800000">
                  <a:off x="1237183" y="5027772"/>
                  <a:ext cx="104152" cy="112832"/>
                </a:xfrm>
                <a:custGeom>
                  <a:avLst/>
                  <a:gdLst>
                    <a:gd name="connsiteX0" fmla="*/ 137972 w 275944"/>
                    <a:gd name="connsiteY0" fmla="*/ 0 h 298942"/>
                    <a:gd name="connsiteX1" fmla="*/ 221388 w 275944"/>
                    <a:gd name="connsiteY1" fmla="*/ 16231 h 298942"/>
                    <a:gd name="connsiteX2" fmla="*/ 275944 w 275944"/>
                    <a:gd name="connsiteY2" fmla="*/ 52460 h 298942"/>
                    <a:gd name="connsiteX3" fmla="*/ 202057 w 275944"/>
                    <a:gd name="connsiteY3" fmla="*/ 149132 h 298942"/>
                    <a:gd name="connsiteX4" fmla="*/ 137972 w 275944"/>
                    <a:gd name="connsiteY4" fmla="*/ 298942 h 298942"/>
                    <a:gd name="connsiteX5" fmla="*/ 73887 w 275944"/>
                    <a:gd name="connsiteY5" fmla="*/ 149132 h 298942"/>
                    <a:gd name="connsiteX6" fmla="*/ 0 w 275944"/>
                    <a:gd name="connsiteY6" fmla="*/ 52460 h 298942"/>
                    <a:gd name="connsiteX7" fmla="*/ 54556 w 275944"/>
                    <a:gd name="connsiteY7" fmla="*/ 16231 h 298942"/>
                    <a:gd name="connsiteX8" fmla="*/ 137972 w 275944"/>
                    <a:gd name="connsiteY8" fmla="*/ 0 h 2989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75944" h="298942">
                      <a:moveTo>
                        <a:pt x="137972" y="0"/>
                      </a:moveTo>
                      <a:cubicBezTo>
                        <a:pt x="166338" y="-1"/>
                        <a:pt x="194703" y="5410"/>
                        <a:pt x="221388" y="16231"/>
                      </a:cubicBezTo>
                      <a:lnTo>
                        <a:pt x="275944" y="52460"/>
                      </a:lnTo>
                      <a:lnTo>
                        <a:pt x="202057" y="149132"/>
                      </a:lnTo>
                      <a:cubicBezTo>
                        <a:pt x="175933" y="194306"/>
                        <a:pt x="154572" y="244242"/>
                        <a:pt x="137972" y="298942"/>
                      </a:cubicBezTo>
                      <a:cubicBezTo>
                        <a:pt x="121373" y="244242"/>
                        <a:pt x="100012" y="194306"/>
                        <a:pt x="73887" y="149132"/>
                      </a:cubicBezTo>
                      <a:lnTo>
                        <a:pt x="0" y="52460"/>
                      </a:lnTo>
                      <a:lnTo>
                        <a:pt x="54556" y="16231"/>
                      </a:lnTo>
                      <a:cubicBezTo>
                        <a:pt x="81241" y="5410"/>
                        <a:pt x="109607" y="0"/>
                        <a:pt x="137972" y="0"/>
                      </a:cubicBez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1" name="フリーフォーム: 図形 80"/>
                <p:cNvSpPr/>
                <p:nvPr/>
              </p:nvSpPr>
              <p:spPr bwMode="auto">
                <a:xfrm rot="19800000" flipH="1">
                  <a:off x="1469853" y="4910378"/>
                  <a:ext cx="167334" cy="152100"/>
                </a:xfrm>
                <a:custGeom>
                  <a:avLst/>
                  <a:gdLst>
                    <a:gd name="connsiteX0" fmla="*/ 221671 w 443342"/>
                    <a:gd name="connsiteY0" fmla="*/ 0 h 402980"/>
                    <a:gd name="connsiteX1" fmla="*/ 378416 w 443342"/>
                    <a:gd name="connsiteY1" fmla="*/ 64926 h 402980"/>
                    <a:gd name="connsiteX2" fmla="*/ 378416 w 443342"/>
                    <a:gd name="connsiteY2" fmla="*/ 378416 h 402980"/>
                    <a:gd name="connsiteX3" fmla="*/ 359643 w 443342"/>
                    <a:gd name="connsiteY3" fmla="*/ 402980 h 402980"/>
                    <a:gd name="connsiteX4" fmla="*/ 305086 w 443342"/>
                    <a:gd name="connsiteY4" fmla="*/ 366752 h 402980"/>
                    <a:gd name="connsiteX5" fmla="*/ 138256 w 443342"/>
                    <a:gd name="connsiteY5" fmla="*/ 366752 h 402980"/>
                    <a:gd name="connsiteX6" fmla="*/ 83699 w 443342"/>
                    <a:gd name="connsiteY6" fmla="*/ 402980 h 402980"/>
                    <a:gd name="connsiteX7" fmla="*/ 64926 w 443342"/>
                    <a:gd name="connsiteY7" fmla="*/ 378416 h 402980"/>
                    <a:gd name="connsiteX8" fmla="*/ 64926 w 443342"/>
                    <a:gd name="connsiteY8" fmla="*/ 64926 h 402980"/>
                    <a:gd name="connsiteX9" fmla="*/ 221671 w 443342"/>
                    <a:gd name="connsiteY9" fmla="*/ 0 h 4029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443342" h="402980">
                      <a:moveTo>
                        <a:pt x="221671" y="0"/>
                      </a:moveTo>
                      <a:cubicBezTo>
                        <a:pt x="278402" y="-1"/>
                        <a:pt x="335132" y="21642"/>
                        <a:pt x="378416" y="64926"/>
                      </a:cubicBezTo>
                      <a:cubicBezTo>
                        <a:pt x="464984" y="151494"/>
                        <a:pt x="464984" y="291848"/>
                        <a:pt x="378416" y="378416"/>
                      </a:cubicBezTo>
                      <a:lnTo>
                        <a:pt x="359643" y="402980"/>
                      </a:lnTo>
                      <a:lnTo>
                        <a:pt x="305086" y="366752"/>
                      </a:lnTo>
                      <a:cubicBezTo>
                        <a:pt x="251718" y="345109"/>
                        <a:pt x="191625" y="345109"/>
                        <a:pt x="138256" y="366752"/>
                      </a:cubicBezTo>
                      <a:lnTo>
                        <a:pt x="83699" y="402980"/>
                      </a:lnTo>
                      <a:lnTo>
                        <a:pt x="64926" y="378416"/>
                      </a:lnTo>
                      <a:cubicBezTo>
                        <a:pt x="-21642" y="291848"/>
                        <a:pt x="-21642" y="151494"/>
                        <a:pt x="64926" y="64926"/>
                      </a:cubicBezTo>
                      <a:cubicBezTo>
                        <a:pt x="108210" y="21642"/>
                        <a:pt x="164940" y="-1"/>
                        <a:pt x="221671" y="0"/>
                      </a:cubicBezTo>
                      <a:close/>
                    </a:path>
                  </a:pathLst>
                </a:custGeom>
                <a:pattFill prst="dkHorz">
                  <a:fgClr>
                    <a:srgbClr val="FFC000"/>
                  </a:fgClr>
                  <a:bgClr>
                    <a:srgbClr val="FFFF00"/>
                  </a:bgClr>
                </a:patt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2" name="フリーフォーム: 図形 81"/>
                <p:cNvSpPr/>
                <p:nvPr/>
              </p:nvSpPr>
              <p:spPr bwMode="auto">
                <a:xfrm rot="19800000" flipH="1">
                  <a:off x="1557449" y="5027772"/>
                  <a:ext cx="104152" cy="112832"/>
                </a:xfrm>
                <a:custGeom>
                  <a:avLst/>
                  <a:gdLst>
                    <a:gd name="connsiteX0" fmla="*/ 137972 w 275944"/>
                    <a:gd name="connsiteY0" fmla="*/ 0 h 298942"/>
                    <a:gd name="connsiteX1" fmla="*/ 221388 w 275944"/>
                    <a:gd name="connsiteY1" fmla="*/ 16231 h 298942"/>
                    <a:gd name="connsiteX2" fmla="*/ 275944 w 275944"/>
                    <a:gd name="connsiteY2" fmla="*/ 52460 h 298942"/>
                    <a:gd name="connsiteX3" fmla="*/ 202057 w 275944"/>
                    <a:gd name="connsiteY3" fmla="*/ 149132 h 298942"/>
                    <a:gd name="connsiteX4" fmla="*/ 137972 w 275944"/>
                    <a:gd name="connsiteY4" fmla="*/ 298942 h 298942"/>
                    <a:gd name="connsiteX5" fmla="*/ 73887 w 275944"/>
                    <a:gd name="connsiteY5" fmla="*/ 149132 h 298942"/>
                    <a:gd name="connsiteX6" fmla="*/ 0 w 275944"/>
                    <a:gd name="connsiteY6" fmla="*/ 52460 h 298942"/>
                    <a:gd name="connsiteX7" fmla="*/ 54556 w 275944"/>
                    <a:gd name="connsiteY7" fmla="*/ 16231 h 298942"/>
                    <a:gd name="connsiteX8" fmla="*/ 137972 w 275944"/>
                    <a:gd name="connsiteY8" fmla="*/ 0 h 2989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75944" h="298942">
                      <a:moveTo>
                        <a:pt x="137972" y="0"/>
                      </a:moveTo>
                      <a:cubicBezTo>
                        <a:pt x="166338" y="-1"/>
                        <a:pt x="194703" y="5410"/>
                        <a:pt x="221388" y="16231"/>
                      </a:cubicBezTo>
                      <a:lnTo>
                        <a:pt x="275944" y="52460"/>
                      </a:lnTo>
                      <a:lnTo>
                        <a:pt x="202057" y="149132"/>
                      </a:lnTo>
                      <a:cubicBezTo>
                        <a:pt x="175933" y="194306"/>
                        <a:pt x="154572" y="244242"/>
                        <a:pt x="137972" y="298942"/>
                      </a:cubicBezTo>
                      <a:cubicBezTo>
                        <a:pt x="121373" y="244242"/>
                        <a:pt x="100012" y="194306"/>
                        <a:pt x="73887" y="149132"/>
                      </a:cubicBezTo>
                      <a:lnTo>
                        <a:pt x="0" y="52460"/>
                      </a:lnTo>
                      <a:lnTo>
                        <a:pt x="54556" y="16231"/>
                      </a:lnTo>
                      <a:cubicBezTo>
                        <a:pt x="81241" y="5410"/>
                        <a:pt x="109607" y="0"/>
                        <a:pt x="137972" y="0"/>
                      </a:cubicBez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3" name="フリーフォーム: 図形 82"/>
                <p:cNvSpPr/>
                <p:nvPr/>
              </p:nvSpPr>
              <p:spPr bwMode="auto">
                <a:xfrm>
                  <a:off x="1361380" y="4929600"/>
                  <a:ext cx="167334" cy="152100"/>
                </a:xfrm>
                <a:custGeom>
                  <a:avLst/>
                  <a:gdLst>
                    <a:gd name="connsiteX0" fmla="*/ 221671 w 443342"/>
                    <a:gd name="connsiteY0" fmla="*/ 0 h 402980"/>
                    <a:gd name="connsiteX1" fmla="*/ 378416 w 443342"/>
                    <a:gd name="connsiteY1" fmla="*/ 64926 h 402980"/>
                    <a:gd name="connsiteX2" fmla="*/ 378416 w 443342"/>
                    <a:gd name="connsiteY2" fmla="*/ 378416 h 402980"/>
                    <a:gd name="connsiteX3" fmla="*/ 359643 w 443342"/>
                    <a:gd name="connsiteY3" fmla="*/ 402980 h 402980"/>
                    <a:gd name="connsiteX4" fmla="*/ 305086 w 443342"/>
                    <a:gd name="connsiteY4" fmla="*/ 366752 h 402980"/>
                    <a:gd name="connsiteX5" fmla="*/ 138256 w 443342"/>
                    <a:gd name="connsiteY5" fmla="*/ 366752 h 402980"/>
                    <a:gd name="connsiteX6" fmla="*/ 83699 w 443342"/>
                    <a:gd name="connsiteY6" fmla="*/ 402980 h 402980"/>
                    <a:gd name="connsiteX7" fmla="*/ 64926 w 443342"/>
                    <a:gd name="connsiteY7" fmla="*/ 378416 h 402980"/>
                    <a:gd name="connsiteX8" fmla="*/ 64926 w 443342"/>
                    <a:gd name="connsiteY8" fmla="*/ 64926 h 402980"/>
                    <a:gd name="connsiteX9" fmla="*/ 221671 w 443342"/>
                    <a:gd name="connsiteY9" fmla="*/ 0 h 4029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443342" h="402980">
                      <a:moveTo>
                        <a:pt x="221671" y="0"/>
                      </a:moveTo>
                      <a:cubicBezTo>
                        <a:pt x="278402" y="-1"/>
                        <a:pt x="335132" y="21642"/>
                        <a:pt x="378416" y="64926"/>
                      </a:cubicBezTo>
                      <a:cubicBezTo>
                        <a:pt x="464984" y="151494"/>
                        <a:pt x="464984" y="291848"/>
                        <a:pt x="378416" y="378416"/>
                      </a:cubicBezTo>
                      <a:lnTo>
                        <a:pt x="359643" y="402980"/>
                      </a:lnTo>
                      <a:lnTo>
                        <a:pt x="305086" y="366752"/>
                      </a:lnTo>
                      <a:cubicBezTo>
                        <a:pt x="251718" y="345109"/>
                        <a:pt x="191625" y="345109"/>
                        <a:pt x="138256" y="366752"/>
                      </a:cubicBezTo>
                      <a:lnTo>
                        <a:pt x="83699" y="402980"/>
                      </a:lnTo>
                      <a:lnTo>
                        <a:pt x="64926" y="378416"/>
                      </a:lnTo>
                      <a:cubicBezTo>
                        <a:pt x="-21642" y="291848"/>
                        <a:pt x="-21642" y="151494"/>
                        <a:pt x="64926" y="64926"/>
                      </a:cubicBezTo>
                      <a:cubicBezTo>
                        <a:pt x="108210" y="21642"/>
                        <a:pt x="164940" y="-1"/>
                        <a:pt x="221671" y="0"/>
                      </a:cubicBezTo>
                      <a:close/>
                    </a:path>
                  </a:pathLst>
                </a:custGeom>
                <a:pattFill prst="dkHorz">
                  <a:fgClr>
                    <a:srgbClr val="FFC000"/>
                  </a:fgClr>
                  <a:bgClr>
                    <a:srgbClr val="FFFF00"/>
                  </a:bgClr>
                </a:patt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4" name="フリーフォーム: 図形 83"/>
                <p:cNvSpPr/>
                <p:nvPr/>
              </p:nvSpPr>
              <p:spPr bwMode="auto">
                <a:xfrm>
                  <a:off x="1393349" y="5061899"/>
                  <a:ext cx="104152" cy="112832"/>
                </a:xfrm>
                <a:custGeom>
                  <a:avLst/>
                  <a:gdLst>
                    <a:gd name="connsiteX0" fmla="*/ 137972 w 275944"/>
                    <a:gd name="connsiteY0" fmla="*/ 0 h 298942"/>
                    <a:gd name="connsiteX1" fmla="*/ 221388 w 275944"/>
                    <a:gd name="connsiteY1" fmla="*/ 16231 h 298942"/>
                    <a:gd name="connsiteX2" fmla="*/ 275944 w 275944"/>
                    <a:gd name="connsiteY2" fmla="*/ 52460 h 298942"/>
                    <a:gd name="connsiteX3" fmla="*/ 202057 w 275944"/>
                    <a:gd name="connsiteY3" fmla="*/ 149132 h 298942"/>
                    <a:gd name="connsiteX4" fmla="*/ 137972 w 275944"/>
                    <a:gd name="connsiteY4" fmla="*/ 298942 h 298942"/>
                    <a:gd name="connsiteX5" fmla="*/ 73887 w 275944"/>
                    <a:gd name="connsiteY5" fmla="*/ 149132 h 298942"/>
                    <a:gd name="connsiteX6" fmla="*/ 0 w 275944"/>
                    <a:gd name="connsiteY6" fmla="*/ 52460 h 298942"/>
                    <a:gd name="connsiteX7" fmla="*/ 54556 w 275944"/>
                    <a:gd name="connsiteY7" fmla="*/ 16231 h 298942"/>
                    <a:gd name="connsiteX8" fmla="*/ 137972 w 275944"/>
                    <a:gd name="connsiteY8" fmla="*/ 0 h 2989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75944" h="298942">
                      <a:moveTo>
                        <a:pt x="137972" y="0"/>
                      </a:moveTo>
                      <a:cubicBezTo>
                        <a:pt x="166338" y="-1"/>
                        <a:pt x="194703" y="5410"/>
                        <a:pt x="221388" y="16231"/>
                      </a:cubicBezTo>
                      <a:lnTo>
                        <a:pt x="275944" y="52460"/>
                      </a:lnTo>
                      <a:lnTo>
                        <a:pt x="202057" y="149132"/>
                      </a:lnTo>
                      <a:cubicBezTo>
                        <a:pt x="175933" y="194306"/>
                        <a:pt x="154572" y="244242"/>
                        <a:pt x="137972" y="298942"/>
                      </a:cubicBezTo>
                      <a:cubicBezTo>
                        <a:pt x="121373" y="244242"/>
                        <a:pt x="100012" y="194306"/>
                        <a:pt x="73887" y="149132"/>
                      </a:cubicBezTo>
                      <a:lnTo>
                        <a:pt x="0" y="52460"/>
                      </a:lnTo>
                      <a:lnTo>
                        <a:pt x="54556" y="16231"/>
                      </a:lnTo>
                      <a:cubicBezTo>
                        <a:pt x="81241" y="5410"/>
                        <a:pt x="109607" y="0"/>
                        <a:pt x="137972" y="0"/>
                      </a:cubicBez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5" name="フリーフォーム: 図形 84"/>
                <p:cNvSpPr/>
                <p:nvPr/>
              </p:nvSpPr>
              <p:spPr bwMode="auto">
                <a:xfrm>
                  <a:off x="1318392" y="4473579"/>
                  <a:ext cx="398325" cy="287311"/>
                </a:xfrm>
                <a:custGeom>
                  <a:avLst/>
                  <a:gdLst>
                    <a:gd name="connsiteX0" fmla="*/ 145174 w 623723"/>
                    <a:gd name="connsiteY0" fmla="*/ 0 h 449891"/>
                    <a:gd name="connsiteX1" fmla="*/ 247827 w 623723"/>
                    <a:gd name="connsiteY1" fmla="*/ 42520 h 449891"/>
                    <a:gd name="connsiteX2" fmla="*/ 278584 w 623723"/>
                    <a:gd name="connsiteY2" fmla="*/ 88138 h 449891"/>
                    <a:gd name="connsiteX3" fmla="*/ 302336 w 623723"/>
                    <a:gd name="connsiteY3" fmla="*/ 83343 h 449891"/>
                    <a:gd name="connsiteX4" fmla="*/ 404989 w 623723"/>
                    <a:gd name="connsiteY4" fmla="*/ 125863 h 449891"/>
                    <a:gd name="connsiteX5" fmla="*/ 433789 w 623723"/>
                    <a:gd name="connsiteY5" fmla="*/ 168580 h 449891"/>
                    <a:gd name="connsiteX6" fmla="*/ 478549 w 623723"/>
                    <a:gd name="connsiteY6" fmla="*/ 159543 h 449891"/>
                    <a:gd name="connsiteX7" fmla="*/ 623723 w 623723"/>
                    <a:gd name="connsiteY7" fmla="*/ 304717 h 449891"/>
                    <a:gd name="connsiteX8" fmla="*/ 478549 w 623723"/>
                    <a:gd name="connsiteY8" fmla="*/ 449891 h 449891"/>
                    <a:gd name="connsiteX9" fmla="*/ 375896 w 623723"/>
                    <a:gd name="connsiteY9" fmla="*/ 407371 h 449891"/>
                    <a:gd name="connsiteX10" fmla="*/ 347096 w 623723"/>
                    <a:gd name="connsiteY10" fmla="*/ 364655 h 449891"/>
                    <a:gd name="connsiteX11" fmla="*/ 302336 w 623723"/>
                    <a:gd name="connsiteY11" fmla="*/ 373691 h 449891"/>
                    <a:gd name="connsiteX12" fmla="*/ 199683 w 623723"/>
                    <a:gd name="connsiteY12" fmla="*/ 331171 h 449891"/>
                    <a:gd name="connsiteX13" fmla="*/ 168926 w 623723"/>
                    <a:gd name="connsiteY13" fmla="*/ 285553 h 449891"/>
                    <a:gd name="connsiteX14" fmla="*/ 145174 w 623723"/>
                    <a:gd name="connsiteY14" fmla="*/ 290348 h 449891"/>
                    <a:gd name="connsiteX15" fmla="*/ 0 w 623723"/>
                    <a:gd name="connsiteY15" fmla="*/ 145174 h 449891"/>
                    <a:gd name="connsiteX16" fmla="*/ 145174 w 623723"/>
                    <a:gd name="connsiteY16" fmla="*/ 0 h 449891"/>
                    <a:gd name="connsiteX0" fmla="*/ 278584 w 623723"/>
                    <a:gd name="connsiteY0" fmla="*/ 88138 h 449891"/>
                    <a:gd name="connsiteX1" fmla="*/ 302336 w 623723"/>
                    <a:gd name="connsiteY1" fmla="*/ 83343 h 449891"/>
                    <a:gd name="connsiteX2" fmla="*/ 404989 w 623723"/>
                    <a:gd name="connsiteY2" fmla="*/ 125863 h 449891"/>
                    <a:gd name="connsiteX3" fmla="*/ 433789 w 623723"/>
                    <a:gd name="connsiteY3" fmla="*/ 168580 h 449891"/>
                    <a:gd name="connsiteX4" fmla="*/ 478549 w 623723"/>
                    <a:gd name="connsiteY4" fmla="*/ 159543 h 449891"/>
                    <a:gd name="connsiteX5" fmla="*/ 623723 w 623723"/>
                    <a:gd name="connsiteY5" fmla="*/ 304717 h 449891"/>
                    <a:gd name="connsiteX6" fmla="*/ 478549 w 623723"/>
                    <a:gd name="connsiteY6" fmla="*/ 449891 h 449891"/>
                    <a:gd name="connsiteX7" fmla="*/ 375896 w 623723"/>
                    <a:gd name="connsiteY7" fmla="*/ 407371 h 449891"/>
                    <a:gd name="connsiteX8" fmla="*/ 347096 w 623723"/>
                    <a:gd name="connsiteY8" fmla="*/ 364655 h 449891"/>
                    <a:gd name="connsiteX9" fmla="*/ 302336 w 623723"/>
                    <a:gd name="connsiteY9" fmla="*/ 373691 h 449891"/>
                    <a:gd name="connsiteX10" fmla="*/ 199683 w 623723"/>
                    <a:gd name="connsiteY10" fmla="*/ 331171 h 449891"/>
                    <a:gd name="connsiteX11" fmla="*/ 168926 w 623723"/>
                    <a:gd name="connsiteY11" fmla="*/ 285553 h 449891"/>
                    <a:gd name="connsiteX12" fmla="*/ 145174 w 623723"/>
                    <a:gd name="connsiteY12" fmla="*/ 290348 h 449891"/>
                    <a:gd name="connsiteX13" fmla="*/ 0 w 623723"/>
                    <a:gd name="connsiteY13" fmla="*/ 145174 h 449891"/>
                    <a:gd name="connsiteX14" fmla="*/ 145174 w 623723"/>
                    <a:gd name="connsiteY14" fmla="*/ 0 h 449891"/>
                    <a:gd name="connsiteX15" fmla="*/ 247827 w 623723"/>
                    <a:gd name="connsiteY15" fmla="*/ 42520 h 449891"/>
                    <a:gd name="connsiteX16" fmla="*/ 370024 w 623723"/>
                    <a:gd name="connsiteY16" fmla="*/ 179578 h 449891"/>
                    <a:gd name="connsiteX0" fmla="*/ 278584 w 623723"/>
                    <a:gd name="connsiteY0" fmla="*/ 88138 h 449891"/>
                    <a:gd name="connsiteX1" fmla="*/ 302336 w 623723"/>
                    <a:gd name="connsiteY1" fmla="*/ 83343 h 449891"/>
                    <a:gd name="connsiteX2" fmla="*/ 404989 w 623723"/>
                    <a:gd name="connsiteY2" fmla="*/ 125863 h 449891"/>
                    <a:gd name="connsiteX3" fmla="*/ 433789 w 623723"/>
                    <a:gd name="connsiteY3" fmla="*/ 168580 h 449891"/>
                    <a:gd name="connsiteX4" fmla="*/ 478549 w 623723"/>
                    <a:gd name="connsiteY4" fmla="*/ 159543 h 449891"/>
                    <a:gd name="connsiteX5" fmla="*/ 623723 w 623723"/>
                    <a:gd name="connsiteY5" fmla="*/ 304717 h 449891"/>
                    <a:gd name="connsiteX6" fmla="*/ 478549 w 623723"/>
                    <a:gd name="connsiteY6" fmla="*/ 449891 h 449891"/>
                    <a:gd name="connsiteX7" fmla="*/ 375896 w 623723"/>
                    <a:gd name="connsiteY7" fmla="*/ 407371 h 449891"/>
                    <a:gd name="connsiteX8" fmla="*/ 347096 w 623723"/>
                    <a:gd name="connsiteY8" fmla="*/ 364655 h 449891"/>
                    <a:gd name="connsiteX9" fmla="*/ 302336 w 623723"/>
                    <a:gd name="connsiteY9" fmla="*/ 373691 h 449891"/>
                    <a:gd name="connsiteX10" fmla="*/ 199683 w 623723"/>
                    <a:gd name="connsiteY10" fmla="*/ 331171 h 449891"/>
                    <a:gd name="connsiteX11" fmla="*/ 168926 w 623723"/>
                    <a:gd name="connsiteY11" fmla="*/ 285553 h 449891"/>
                    <a:gd name="connsiteX12" fmla="*/ 145174 w 623723"/>
                    <a:gd name="connsiteY12" fmla="*/ 290348 h 449891"/>
                    <a:gd name="connsiteX13" fmla="*/ 0 w 623723"/>
                    <a:gd name="connsiteY13" fmla="*/ 145174 h 449891"/>
                    <a:gd name="connsiteX14" fmla="*/ 145174 w 623723"/>
                    <a:gd name="connsiteY14" fmla="*/ 0 h 449891"/>
                    <a:gd name="connsiteX15" fmla="*/ 247827 w 623723"/>
                    <a:gd name="connsiteY15" fmla="*/ 42520 h 449891"/>
                    <a:gd name="connsiteX16" fmla="*/ 370024 w 623723"/>
                    <a:gd name="connsiteY16" fmla="*/ 186722 h 449891"/>
                    <a:gd name="connsiteX0" fmla="*/ 278584 w 623723"/>
                    <a:gd name="connsiteY0" fmla="*/ 88138 h 449891"/>
                    <a:gd name="connsiteX1" fmla="*/ 302336 w 623723"/>
                    <a:gd name="connsiteY1" fmla="*/ 83343 h 449891"/>
                    <a:gd name="connsiteX2" fmla="*/ 404989 w 623723"/>
                    <a:gd name="connsiteY2" fmla="*/ 125863 h 449891"/>
                    <a:gd name="connsiteX3" fmla="*/ 433789 w 623723"/>
                    <a:gd name="connsiteY3" fmla="*/ 168580 h 449891"/>
                    <a:gd name="connsiteX4" fmla="*/ 478549 w 623723"/>
                    <a:gd name="connsiteY4" fmla="*/ 159543 h 449891"/>
                    <a:gd name="connsiteX5" fmla="*/ 623723 w 623723"/>
                    <a:gd name="connsiteY5" fmla="*/ 304717 h 449891"/>
                    <a:gd name="connsiteX6" fmla="*/ 478549 w 623723"/>
                    <a:gd name="connsiteY6" fmla="*/ 449891 h 449891"/>
                    <a:gd name="connsiteX7" fmla="*/ 375896 w 623723"/>
                    <a:gd name="connsiteY7" fmla="*/ 407371 h 449891"/>
                    <a:gd name="connsiteX8" fmla="*/ 347096 w 623723"/>
                    <a:gd name="connsiteY8" fmla="*/ 364655 h 449891"/>
                    <a:gd name="connsiteX9" fmla="*/ 302336 w 623723"/>
                    <a:gd name="connsiteY9" fmla="*/ 373691 h 449891"/>
                    <a:gd name="connsiteX10" fmla="*/ 199683 w 623723"/>
                    <a:gd name="connsiteY10" fmla="*/ 331171 h 449891"/>
                    <a:gd name="connsiteX11" fmla="*/ 168926 w 623723"/>
                    <a:gd name="connsiteY11" fmla="*/ 285553 h 449891"/>
                    <a:gd name="connsiteX12" fmla="*/ 145174 w 623723"/>
                    <a:gd name="connsiteY12" fmla="*/ 290348 h 449891"/>
                    <a:gd name="connsiteX13" fmla="*/ 0 w 623723"/>
                    <a:gd name="connsiteY13" fmla="*/ 145174 h 449891"/>
                    <a:gd name="connsiteX14" fmla="*/ 145174 w 623723"/>
                    <a:gd name="connsiteY14" fmla="*/ 0 h 449891"/>
                    <a:gd name="connsiteX15" fmla="*/ 247827 w 623723"/>
                    <a:gd name="connsiteY15" fmla="*/ 42520 h 449891"/>
                    <a:gd name="connsiteX0" fmla="*/ 278584 w 623723"/>
                    <a:gd name="connsiteY0" fmla="*/ 88138 h 449891"/>
                    <a:gd name="connsiteX1" fmla="*/ 302336 w 623723"/>
                    <a:gd name="connsiteY1" fmla="*/ 83343 h 449891"/>
                    <a:gd name="connsiteX2" fmla="*/ 404989 w 623723"/>
                    <a:gd name="connsiteY2" fmla="*/ 125863 h 449891"/>
                    <a:gd name="connsiteX3" fmla="*/ 433789 w 623723"/>
                    <a:gd name="connsiteY3" fmla="*/ 168580 h 449891"/>
                    <a:gd name="connsiteX4" fmla="*/ 478549 w 623723"/>
                    <a:gd name="connsiteY4" fmla="*/ 159543 h 449891"/>
                    <a:gd name="connsiteX5" fmla="*/ 623723 w 623723"/>
                    <a:gd name="connsiteY5" fmla="*/ 304717 h 449891"/>
                    <a:gd name="connsiteX6" fmla="*/ 478549 w 623723"/>
                    <a:gd name="connsiteY6" fmla="*/ 449891 h 449891"/>
                    <a:gd name="connsiteX7" fmla="*/ 375896 w 623723"/>
                    <a:gd name="connsiteY7" fmla="*/ 407371 h 449891"/>
                    <a:gd name="connsiteX8" fmla="*/ 347096 w 623723"/>
                    <a:gd name="connsiteY8" fmla="*/ 364655 h 449891"/>
                    <a:gd name="connsiteX9" fmla="*/ 302336 w 623723"/>
                    <a:gd name="connsiteY9" fmla="*/ 373691 h 449891"/>
                    <a:gd name="connsiteX10" fmla="*/ 199683 w 623723"/>
                    <a:gd name="connsiteY10" fmla="*/ 331171 h 449891"/>
                    <a:gd name="connsiteX11" fmla="*/ 168926 w 623723"/>
                    <a:gd name="connsiteY11" fmla="*/ 285553 h 449891"/>
                    <a:gd name="connsiteX12" fmla="*/ 145174 w 623723"/>
                    <a:gd name="connsiteY12" fmla="*/ 290348 h 449891"/>
                    <a:gd name="connsiteX13" fmla="*/ 0 w 623723"/>
                    <a:gd name="connsiteY13" fmla="*/ 145174 h 449891"/>
                    <a:gd name="connsiteX14" fmla="*/ 145174 w 623723"/>
                    <a:gd name="connsiteY14" fmla="*/ 0 h 449891"/>
                    <a:gd name="connsiteX0" fmla="*/ 302336 w 623723"/>
                    <a:gd name="connsiteY0" fmla="*/ 83343 h 449891"/>
                    <a:gd name="connsiteX1" fmla="*/ 404989 w 623723"/>
                    <a:gd name="connsiteY1" fmla="*/ 125863 h 449891"/>
                    <a:gd name="connsiteX2" fmla="*/ 433789 w 623723"/>
                    <a:gd name="connsiteY2" fmla="*/ 168580 h 449891"/>
                    <a:gd name="connsiteX3" fmla="*/ 478549 w 623723"/>
                    <a:gd name="connsiteY3" fmla="*/ 159543 h 449891"/>
                    <a:gd name="connsiteX4" fmla="*/ 623723 w 623723"/>
                    <a:gd name="connsiteY4" fmla="*/ 304717 h 449891"/>
                    <a:gd name="connsiteX5" fmla="*/ 478549 w 623723"/>
                    <a:gd name="connsiteY5" fmla="*/ 449891 h 449891"/>
                    <a:gd name="connsiteX6" fmla="*/ 375896 w 623723"/>
                    <a:gd name="connsiteY6" fmla="*/ 407371 h 449891"/>
                    <a:gd name="connsiteX7" fmla="*/ 347096 w 623723"/>
                    <a:gd name="connsiteY7" fmla="*/ 364655 h 449891"/>
                    <a:gd name="connsiteX8" fmla="*/ 302336 w 623723"/>
                    <a:gd name="connsiteY8" fmla="*/ 373691 h 449891"/>
                    <a:gd name="connsiteX9" fmla="*/ 199683 w 623723"/>
                    <a:gd name="connsiteY9" fmla="*/ 331171 h 449891"/>
                    <a:gd name="connsiteX10" fmla="*/ 168926 w 623723"/>
                    <a:gd name="connsiteY10" fmla="*/ 285553 h 449891"/>
                    <a:gd name="connsiteX11" fmla="*/ 145174 w 623723"/>
                    <a:gd name="connsiteY11" fmla="*/ 290348 h 449891"/>
                    <a:gd name="connsiteX12" fmla="*/ 0 w 623723"/>
                    <a:gd name="connsiteY12" fmla="*/ 145174 h 449891"/>
                    <a:gd name="connsiteX13" fmla="*/ 145174 w 623723"/>
                    <a:gd name="connsiteY13" fmla="*/ 0 h 449891"/>
                    <a:gd name="connsiteX0" fmla="*/ 404989 w 623723"/>
                    <a:gd name="connsiteY0" fmla="*/ 125863 h 449891"/>
                    <a:gd name="connsiteX1" fmla="*/ 433789 w 623723"/>
                    <a:gd name="connsiteY1" fmla="*/ 168580 h 449891"/>
                    <a:gd name="connsiteX2" fmla="*/ 478549 w 623723"/>
                    <a:gd name="connsiteY2" fmla="*/ 159543 h 449891"/>
                    <a:gd name="connsiteX3" fmla="*/ 623723 w 623723"/>
                    <a:gd name="connsiteY3" fmla="*/ 304717 h 449891"/>
                    <a:gd name="connsiteX4" fmla="*/ 478549 w 623723"/>
                    <a:gd name="connsiteY4" fmla="*/ 449891 h 449891"/>
                    <a:gd name="connsiteX5" fmla="*/ 375896 w 623723"/>
                    <a:gd name="connsiteY5" fmla="*/ 407371 h 449891"/>
                    <a:gd name="connsiteX6" fmla="*/ 347096 w 623723"/>
                    <a:gd name="connsiteY6" fmla="*/ 364655 h 449891"/>
                    <a:gd name="connsiteX7" fmla="*/ 302336 w 623723"/>
                    <a:gd name="connsiteY7" fmla="*/ 373691 h 449891"/>
                    <a:gd name="connsiteX8" fmla="*/ 199683 w 623723"/>
                    <a:gd name="connsiteY8" fmla="*/ 331171 h 449891"/>
                    <a:gd name="connsiteX9" fmla="*/ 168926 w 623723"/>
                    <a:gd name="connsiteY9" fmla="*/ 285553 h 449891"/>
                    <a:gd name="connsiteX10" fmla="*/ 145174 w 623723"/>
                    <a:gd name="connsiteY10" fmla="*/ 290348 h 449891"/>
                    <a:gd name="connsiteX11" fmla="*/ 0 w 623723"/>
                    <a:gd name="connsiteY11" fmla="*/ 145174 h 449891"/>
                    <a:gd name="connsiteX12" fmla="*/ 145174 w 623723"/>
                    <a:gd name="connsiteY12" fmla="*/ 0 h 449891"/>
                    <a:gd name="connsiteX0" fmla="*/ 433789 w 623723"/>
                    <a:gd name="connsiteY0" fmla="*/ 168580 h 449891"/>
                    <a:gd name="connsiteX1" fmla="*/ 478549 w 623723"/>
                    <a:gd name="connsiteY1" fmla="*/ 159543 h 449891"/>
                    <a:gd name="connsiteX2" fmla="*/ 623723 w 623723"/>
                    <a:gd name="connsiteY2" fmla="*/ 304717 h 449891"/>
                    <a:gd name="connsiteX3" fmla="*/ 478549 w 623723"/>
                    <a:gd name="connsiteY3" fmla="*/ 449891 h 449891"/>
                    <a:gd name="connsiteX4" fmla="*/ 375896 w 623723"/>
                    <a:gd name="connsiteY4" fmla="*/ 407371 h 449891"/>
                    <a:gd name="connsiteX5" fmla="*/ 347096 w 623723"/>
                    <a:gd name="connsiteY5" fmla="*/ 364655 h 449891"/>
                    <a:gd name="connsiteX6" fmla="*/ 302336 w 623723"/>
                    <a:gd name="connsiteY6" fmla="*/ 373691 h 449891"/>
                    <a:gd name="connsiteX7" fmla="*/ 199683 w 623723"/>
                    <a:gd name="connsiteY7" fmla="*/ 331171 h 449891"/>
                    <a:gd name="connsiteX8" fmla="*/ 168926 w 623723"/>
                    <a:gd name="connsiteY8" fmla="*/ 285553 h 449891"/>
                    <a:gd name="connsiteX9" fmla="*/ 145174 w 623723"/>
                    <a:gd name="connsiteY9" fmla="*/ 290348 h 449891"/>
                    <a:gd name="connsiteX10" fmla="*/ 0 w 623723"/>
                    <a:gd name="connsiteY10" fmla="*/ 145174 h 449891"/>
                    <a:gd name="connsiteX11" fmla="*/ 145174 w 623723"/>
                    <a:gd name="connsiteY11" fmla="*/ 0 h 449891"/>
                    <a:gd name="connsiteX0" fmla="*/ 478549 w 623723"/>
                    <a:gd name="connsiteY0" fmla="*/ 159543 h 449891"/>
                    <a:gd name="connsiteX1" fmla="*/ 623723 w 623723"/>
                    <a:gd name="connsiteY1" fmla="*/ 304717 h 449891"/>
                    <a:gd name="connsiteX2" fmla="*/ 478549 w 623723"/>
                    <a:gd name="connsiteY2" fmla="*/ 449891 h 449891"/>
                    <a:gd name="connsiteX3" fmla="*/ 375896 w 623723"/>
                    <a:gd name="connsiteY3" fmla="*/ 407371 h 449891"/>
                    <a:gd name="connsiteX4" fmla="*/ 347096 w 623723"/>
                    <a:gd name="connsiteY4" fmla="*/ 364655 h 449891"/>
                    <a:gd name="connsiteX5" fmla="*/ 302336 w 623723"/>
                    <a:gd name="connsiteY5" fmla="*/ 373691 h 449891"/>
                    <a:gd name="connsiteX6" fmla="*/ 199683 w 623723"/>
                    <a:gd name="connsiteY6" fmla="*/ 331171 h 449891"/>
                    <a:gd name="connsiteX7" fmla="*/ 168926 w 623723"/>
                    <a:gd name="connsiteY7" fmla="*/ 285553 h 449891"/>
                    <a:gd name="connsiteX8" fmla="*/ 145174 w 623723"/>
                    <a:gd name="connsiteY8" fmla="*/ 290348 h 449891"/>
                    <a:gd name="connsiteX9" fmla="*/ 0 w 623723"/>
                    <a:gd name="connsiteY9" fmla="*/ 145174 h 449891"/>
                    <a:gd name="connsiteX10" fmla="*/ 145174 w 623723"/>
                    <a:gd name="connsiteY10" fmla="*/ 0 h 449891"/>
                    <a:gd name="connsiteX0" fmla="*/ 623723 w 623723"/>
                    <a:gd name="connsiteY0" fmla="*/ 304717 h 449891"/>
                    <a:gd name="connsiteX1" fmla="*/ 478549 w 623723"/>
                    <a:gd name="connsiteY1" fmla="*/ 449891 h 449891"/>
                    <a:gd name="connsiteX2" fmla="*/ 375896 w 623723"/>
                    <a:gd name="connsiteY2" fmla="*/ 407371 h 449891"/>
                    <a:gd name="connsiteX3" fmla="*/ 347096 w 623723"/>
                    <a:gd name="connsiteY3" fmla="*/ 364655 h 449891"/>
                    <a:gd name="connsiteX4" fmla="*/ 302336 w 623723"/>
                    <a:gd name="connsiteY4" fmla="*/ 373691 h 449891"/>
                    <a:gd name="connsiteX5" fmla="*/ 199683 w 623723"/>
                    <a:gd name="connsiteY5" fmla="*/ 331171 h 449891"/>
                    <a:gd name="connsiteX6" fmla="*/ 168926 w 623723"/>
                    <a:gd name="connsiteY6" fmla="*/ 285553 h 449891"/>
                    <a:gd name="connsiteX7" fmla="*/ 145174 w 623723"/>
                    <a:gd name="connsiteY7" fmla="*/ 290348 h 449891"/>
                    <a:gd name="connsiteX8" fmla="*/ 0 w 623723"/>
                    <a:gd name="connsiteY8" fmla="*/ 145174 h 449891"/>
                    <a:gd name="connsiteX9" fmla="*/ 145174 w 623723"/>
                    <a:gd name="connsiteY9" fmla="*/ 0 h 4498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623723" h="449891">
                      <a:moveTo>
                        <a:pt x="623723" y="304717"/>
                      </a:moveTo>
                      <a:cubicBezTo>
                        <a:pt x="623723" y="384894"/>
                        <a:pt x="558726" y="449891"/>
                        <a:pt x="478549" y="449891"/>
                      </a:cubicBezTo>
                      <a:cubicBezTo>
                        <a:pt x="438461" y="449891"/>
                        <a:pt x="402167" y="433642"/>
                        <a:pt x="375896" y="407371"/>
                      </a:cubicBezTo>
                      <a:lnTo>
                        <a:pt x="347096" y="364655"/>
                      </a:lnTo>
                      <a:lnTo>
                        <a:pt x="302336" y="373691"/>
                      </a:lnTo>
                      <a:cubicBezTo>
                        <a:pt x="262247" y="373691"/>
                        <a:pt x="225954" y="357442"/>
                        <a:pt x="199683" y="331171"/>
                      </a:cubicBezTo>
                      <a:lnTo>
                        <a:pt x="168926" y="285553"/>
                      </a:lnTo>
                      <a:lnTo>
                        <a:pt x="145174" y="290348"/>
                      </a:lnTo>
                      <a:cubicBezTo>
                        <a:pt x="64997" y="290348"/>
                        <a:pt x="0" y="225351"/>
                        <a:pt x="0" y="145174"/>
                      </a:cubicBezTo>
                      <a:cubicBezTo>
                        <a:pt x="0" y="64997"/>
                        <a:pt x="64997" y="0"/>
                        <a:pt x="145174" y="0"/>
                      </a:cubicBezTo>
                    </a:path>
                  </a:pathLst>
                </a:custGeom>
                <a:solidFill>
                  <a:schemeClr val="bg1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6" name="台形 85"/>
                <p:cNvSpPr/>
                <p:nvPr/>
              </p:nvSpPr>
              <p:spPr bwMode="auto">
                <a:xfrm rot="9900000" flipH="1">
                  <a:off x="3002273" y="4631864"/>
                  <a:ext cx="231883" cy="258549"/>
                </a:xfrm>
                <a:prstGeom prst="trapezoid">
                  <a:avLst>
                    <a:gd name="adj" fmla="val 28801"/>
                  </a:avLst>
                </a:prstGeom>
                <a:pattFill prst="dkHorz">
                  <a:fgClr>
                    <a:srgbClr val="FFC000"/>
                  </a:fgClr>
                  <a:bgClr>
                    <a:srgbClr val="FFFF00"/>
                  </a:bgClr>
                </a:patt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7" name="楕円 86"/>
                <p:cNvSpPr/>
                <p:nvPr/>
              </p:nvSpPr>
              <p:spPr bwMode="auto">
                <a:xfrm flipH="1">
                  <a:off x="3023748" y="4854576"/>
                  <a:ext cx="266880" cy="166520"/>
                </a:xfrm>
                <a:prstGeom prst="ellipse">
                  <a:avLst/>
                </a:prstGeom>
                <a:pattFill prst="dkHorz">
                  <a:fgClr>
                    <a:srgbClr val="FFC000"/>
                  </a:fgClr>
                  <a:bgClr>
                    <a:srgbClr val="FFFF00"/>
                  </a:bgClr>
                </a:patt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8" name="フリーフォーム: 図形 87"/>
                <p:cNvSpPr/>
                <p:nvPr/>
              </p:nvSpPr>
              <p:spPr bwMode="auto">
                <a:xfrm rot="19800000" flipH="1">
                  <a:off x="3173775" y="4910378"/>
                  <a:ext cx="167334" cy="152100"/>
                </a:xfrm>
                <a:custGeom>
                  <a:avLst/>
                  <a:gdLst>
                    <a:gd name="connsiteX0" fmla="*/ 221671 w 443342"/>
                    <a:gd name="connsiteY0" fmla="*/ 0 h 402980"/>
                    <a:gd name="connsiteX1" fmla="*/ 378416 w 443342"/>
                    <a:gd name="connsiteY1" fmla="*/ 64926 h 402980"/>
                    <a:gd name="connsiteX2" fmla="*/ 378416 w 443342"/>
                    <a:gd name="connsiteY2" fmla="*/ 378416 h 402980"/>
                    <a:gd name="connsiteX3" fmla="*/ 359643 w 443342"/>
                    <a:gd name="connsiteY3" fmla="*/ 402980 h 402980"/>
                    <a:gd name="connsiteX4" fmla="*/ 305086 w 443342"/>
                    <a:gd name="connsiteY4" fmla="*/ 366752 h 402980"/>
                    <a:gd name="connsiteX5" fmla="*/ 138256 w 443342"/>
                    <a:gd name="connsiteY5" fmla="*/ 366752 h 402980"/>
                    <a:gd name="connsiteX6" fmla="*/ 83699 w 443342"/>
                    <a:gd name="connsiteY6" fmla="*/ 402980 h 402980"/>
                    <a:gd name="connsiteX7" fmla="*/ 64926 w 443342"/>
                    <a:gd name="connsiteY7" fmla="*/ 378416 h 402980"/>
                    <a:gd name="connsiteX8" fmla="*/ 64926 w 443342"/>
                    <a:gd name="connsiteY8" fmla="*/ 64926 h 402980"/>
                    <a:gd name="connsiteX9" fmla="*/ 221671 w 443342"/>
                    <a:gd name="connsiteY9" fmla="*/ 0 h 4029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443342" h="402980">
                      <a:moveTo>
                        <a:pt x="221671" y="0"/>
                      </a:moveTo>
                      <a:cubicBezTo>
                        <a:pt x="278402" y="-1"/>
                        <a:pt x="335132" y="21642"/>
                        <a:pt x="378416" y="64926"/>
                      </a:cubicBezTo>
                      <a:cubicBezTo>
                        <a:pt x="464984" y="151494"/>
                        <a:pt x="464984" y="291848"/>
                        <a:pt x="378416" y="378416"/>
                      </a:cubicBezTo>
                      <a:lnTo>
                        <a:pt x="359643" y="402980"/>
                      </a:lnTo>
                      <a:lnTo>
                        <a:pt x="305086" y="366752"/>
                      </a:lnTo>
                      <a:cubicBezTo>
                        <a:pt x="251718" y="345109"/>
                        <a:pt x="191625" y="345109"/>
                        <a:pt x="138256" y="366752"/>
                      </a:cubicBezTo>
                      <a:lnTo>
                        <a:pt x="83699" y="402980"/>
                      </a:lnTo>
                      <a:lnTo>
                        <a:pt x="64926" y="378416"/>
                      </a:lnTo>
                      <a:cubicBezTo>
                        <a:pt x="-21642" y="291848"/>
                        <a:pt x="-21642" y="151494"/>
                        <a:pt x="64926" y="64926"/>
                      </a:cubicBezTo>
                      <a:cubicBezTo>
                        <a:pt x="108210" y="21642"/>
                        <a:pt x="164940" y="-1"/>
                        <a:pt x="221671" y="0"/>
                      </a:cubicBezTo>
                      <a:close/>
                    </a:path>
                  </a:pathLst>
                </a:custGeom>
                <a:pattFill prst="dkHorz">
                  <a:fgClr>
                    <a:srgbClr val="FFC000"/>
                  </a:fgClr>
                  <a:bgClr>
                    <a:srgbClr val="FFFF00"/>
                  </a:bgClr>
                </a:patt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9" name="フリーフォーム: 図形 88"/>
                <p:cNvSpPr/>
                <p:nvPr/>
              </p:nvSpPr>
              <p:spPr bwMode="auto">
                <a:xfrm rot="19800000" flipH="1">
                  <a:off x="3261371" y="5027772"/>
                  <a:ext cx="104152" cy="112832"/>
                </a:xfrm>
                <a:custGeom>
                  <a:avLst/>
                  <a:gdLst>
                    <a:gd name="connsiteX0" fmla="*/ 137972 w 275944"/>
                    <a:gd name="connsiteY0" fmla="*/ 0 h 298942"/>
                    <a:gd name="connsiteX1" fmla="*/ 221388 w 275944"/>
                    <a:gd name="connsiteY1" fmla="*/ 16231 h 298942"/>
                    <a:gd name="connsiteX2" fmla="*/ 275944 w 275944"/>
                    <a:gd name="connsiteY2" fmla="*/ 52460 h 298942"/>
                    <a:gd name="connsiteX3" fmla="*/ 202057 w 275944"/>
                    <a:gd name="connsiteY3" fmla="*/ 149132 h 298942"/>
                    <a:gd name="connsiteX4" fmla="*/ 137972 w 275944"/>
                    <a:gd name="connsiteY4" fmla="*/ 298942 h 298942"/>
                    <a:gd name="connsiteX5" fmla="*/ 73887 w 275944"/>
                    <a:gd name="connsiteY5" fmla="*/ 149132 h 298942"/>
                    <a:gd name="connsiteX6" fmla="*/ 0 w 275944"/>
                    <a:gd name="connsiteY6" fmla="*/ 52460 h 298942"/>
                    <a:gd name="connsiteX7" fmla="*/ 54556 w 275944"/>
                    <a:gd name="connsiteY7" fmla="*/ 16231 h 298942"/>
                    <a:gd name="connsiteX8" fmla="*/ 137972 w 275944"/>
                    <a:gd name="connsiteY8" fmla="*/ 0 h 2989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75944" h="298942">
                      <a:moveTo>
                        <a:pt x="137972" y="0"/>
                      </a:moveTo>
                      <a:cubicBezTo>
                        <a:pt x="166338" y="-1"/>
                        <a:pt x="194703" y="5410"/>
                        <a:pt x="221388" y="16231"/>
                      </a:cubicBezTo>
                      <a:lnTo>
                        <a:pt x="275944" y="52460"/>
                      </a:lnTo>
                      <a:lnTo>
                        <a:pt x="202057" y="149132"/>
                      </a:lnTo>
                      <a:cubicBezTo>
                        <a:pt x="175933" y="194306"/>
                        <a:pt x="154572" y="244242"/>
                        <a:pt x="137972" y="298942"/>
                      </a:cubicBezTo>
                      <a:cubicBezTo>
                        <a:pt x="121373" y="244242"/>
                        <a:pt x="100012" y="194306"/>
                        <a:pt x="73887" y="149132"/>
                      </a:cubicBezTo>
                      <a:lnTo>
                        <a:pt x="0" y="52460"/>
                      </a:lnTo>
                      <a:lnTo>
                        <a:pt x="54556" y="16231"/>
                      </a:lnTo>
                      <a:cubicBezTo>
                        <a:pt x="81241" y="5410"/>
                        <a:pt x="109607" y="0"/>
                        <a:pt x="137972" y="0"/>
                      </a:cubicBez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0" name="フリーフォーム: 図形 89"/>
                <p:cNvSpPr/>
                <p:nvPr/>
              </p:nvSpPr>
              <p:spPr bwMode="auto">
                <a:xfrm rot="1800000">
                  <a:off x="2965519" y="4910378"/>
                  <a:ext cx="167334" cy="152100"/>
                </a:xfrm>
                <a:custGeom>
                  <a:avLst/>
                  <a:gdLst>
                    <a:gd name="connsiteX0" fmla="*/ 221671 w 443342"/>
                    <a:gd name="connsiteY0" fmla="*/ 0 h 402980"/>
                    <a:gd name="connsiteX1" fmla="*/ 378416 w 443342"/>
                    <a:gd name="connsiteY1" fmla="*/ 64926 h 402980"/>
                    <a:gd name="connsiteX2" fmla="*/ 378416 w 443342"/>
                    <a:gd name="connsiteY2" fmla="*/ 378416 h 402980"/>
                    <a:gd name="connsiteX3" fmla="*/ 359643 w 443342"/>
                    <a:gd name="connsiteY3" fmla="*/ 402980 h 402980"/>
                    <a:gd name="connsiteX4" fmla="*/ 305086 w 443342"/>
                    <a:gd name="connsiteY4" fmla="*/ 366752 h 402980"/>
                    <a:gd name="connsiteX5" fmla="*/ 138256 w 443342"/>
                    <a:gd name="connsiteY5" fmla="*/ 366752 h 402980"/>
                    <a:gd name="connsiteX6" fmla="*/ 83699 w 443342"/>
                    <a:gd name="connsiteY6" fmla="*/ 402980 h 402980"/>
                    <a:gd name="connsiteX7" fmla="*/ 64926 w 443342"/>
                    <a:gd name="connsiteY7" fmla="*/ 378416 h 402980"/>
                    <a:gd name="connsiteX8" fmla="*/ 64926 w 443342"/>
                    <a:gd name="connsiteY8" fmla="*/ 64926 h 402980"/>
                    <a:gd name="connsiteX9" fmla="*/ 221671 w 443342"/>
                    <a:gd name="connsiteY9" fmla="*/ 0 h 4029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443342" h="402980">
                      <a:moveTo>
                        <a:pt x="221671" y="0"/>
                      </a:moveTo>
                      <a:cubicBezTo>
                        <a:pt x="278402" y="-1"/>
                        <a:pt x="335132" y="21642"/>
                        <a:pt x="378416" y="64926"/>
                      </a:cubicBezTo>
                      <a:cubicBezTo>
                        <a:pt x="464984" y="151494"/>
                        <a:pt x="464984" y="291848"/>
                        <a:pt x="378416" y="378416"/>
                      </a:cubicBezTo>
                      <a:lnTo>
                        <a:pt x="359643" y="402980"/>
                      </a:lnTo>
                      <a:lnTo>
                        <a:pt x="305086" y="366752"/>
                      </a:lnTo>
                      <a:cubicBezTo>
                        <a:pt x="251718" y="345109"/>
                        <a:pt x="191625" y="345109"/>
                        <a:pt x="138256" y="366752"/>
                      </a:cubicBezTo>
                      <a:lnTo>
                        <a:pt x="83699" y="402980"/>
                      </a:lnTo>
                      <a:lnTo>
                        <a:pt x="64926" y="378416"/>
                      </a:lnTo>
                      <a:cubicBezTo>
                        <a:pt x="-21642" y="291848"/>
                        <a:pt x="-21642" y="151494"/>
                        <a:pt x="64926" y="64926"/>
                      </a:cubicBezTo>
                      <a:cubicBezTo>
                        <a:pt x="108210" y="21642"/>
                        <a:pt x="164940" y="-1"/>
                        <a:pt x="221671" y="0"/>
                      </a:cubicBezTo>
                      <a:close/>
                    </a:path>
                  </a:pathLst>
                </a:custGeom>
                <a:pattFill prst="dkHorz">
                  <a:fgClr>
                    <a:srgbClr val="FFC000"/>
                  </a:fgClr>
                  <a:bgClr>
                    <a:srgbClr val="FFFF00"/>
                  </a:bgClr>
                </a:patt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1" name="フリーフォーム: 図形 90"/>
                <p:cNvSpPr/>
                <p:nvPr/>
              </p:nvSpPr>
              <p:spPr bwMode="auto">
                <a:xfrm rot="1800000">
                  <a:off x="2941105" y="5027772"/>
                  <a:ext cx="104152" cy="112832"/>
                </a:xfrm>
                <a:custGeom>
                  <a:avLst/>
                  <a:gdLst>
                    <a:gd name="connsiteX0" fmla="*/ 137972 w 275944"/>
                    <a:gd name="connsiteY0" fmla="*/ 0 h 298942"/>
                    <a:gd name="connsiteX1" fmla="*/ 221388 w 275944"/>
                    <a:gd name="connsiteY1" fmla="*/ 16231 h 298942"/>
                    <a:gd name="connsiteX2" fmla="*/ 275944 w 275944"/>
                    <a:gd name="connsiteY2" fmla="*/ 52460 h 298942"/>
                    <a:gd name="connsiteX3" fmla="*/ 202057 w 275944"/>
                    <a:gd name="connsiteY3" fmla="*/ 149132 h 298942"/>
                    <a:gd name="connsiteX4" fmla="*/ 137972 w 275944"/>
                    <a:gd name="connsiteY4" fmla="*/ 298942 h 298942"/>
                    <a:gd name="connsiteX5" fmla="*/ 73887 w 275944"/>
                    <a:gd name="connsiteY5" fmla="*/ 149132 h 298942"/>
                    <a:gd name="connsiteX6" fmla="*/ 0 w 275944"/>
                    <a:gd name="connsiteY6" fmla="*/ 52460 h 298942"/>
                    <a:gd name="connsiteX7" fmla="*/ 54556 w 275944"/>
                    <a:gd name="connsiteY7" fmla="*/ 16231 h 298942"/>
                    <a:gd name="connsiteX8" fmla="*/ 137972 w 275944"/>
                    <a:gd name="connsiteY8" fmla="*/ 0 h 2989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75944" h="298942">
                      <a:moveTo>
                        <a:pt x="137972" y="0"/>
                      </a:moveTo>
                      <a:cubicBezTo>
                        <a:pt x="166338" y="-1"/>
                        <a:pt x="194703" y="5410"/>
                        <a:pt x="221388" y="16231"/>
                      </a:cubicBezTo>
                      <a:lnTo>
                        <a:pt x="275944" y="52460"/>
                      </a:lnTo>
                      <a:lnTo>
                        <a:pt x="202057" y="149132"/>
                      </a:lnTo>
                      <a:cubicBezTo>
                        <a:pt x="175933" y="194306"/>
                        <a:pt x="154572" y="244242"/>
                        <a:pt x="137972" y="298942"/>
                      </a:cubicBezTo>
                      <a:cubicBezTo>
                        <a:pt x="121373" y="244242"/>
                        <a:pt x="100012" y="194306"/>
                        <a:pt x="73887" y="149132"/>
                      </a:cubicBezTo>
                      <a:lnTo>
                        <a:pt x="0" y="52460"/>
                      </a:lnTo>
                      <a:lnTo>
                        <a:pt x="54556" y="16231"/>
                      </a:lnTo>
                      <a:cubicBezTo>
                        <a:pt x="81241" y="5410"/>
                        <a:pt x="109607" y="0"/>
                        <a:pt x="137972" y="0"/>
                      </a:cubicBez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2" name="フリーフォーム: 図形 91"/>
                <p:cNvSpPr/>
                <p:nvPr/>
              </p:nvSpPr>
              <p:spPr bwMode="auto">
                <a:xfrm flipH="1">
                  <a:off x="3073991" y="4929600"/>
                  <a:ext cx="167334" cy="152100"/>
                </a:xfrm>
                <a:custGeom>
                  <a:avLst/>
                  <a:gdLst>
                    <a:gd name="connsiteX0" fmla="*/ 221671 w 443342"/>
                    <a:gd name="connsiteY0" fmla="*/ 0 h 402980"/>
                    <a:gd name="connsiteX1" fmla="*/ 378416 w 443342"/>
                    <a:gd name="connsiteY1" fmla="*/ 64926 h 402980"/>
                    <a:gd name="connsiteX2" fmla="*/ 378416 w 443342"/>
                    <a:gd name="connsiteY2" fmla="*/ 378416 h 402980"/>
                    <a:gd name="connsiteX3" fmla="*/ 359643 w 443342"/>
                    <a:gd name="connsiteY3" fmla="*/ 402980 h 402980"/>
                    <a:gd name="connsiteX4" fmla="*/ 305086 w 443342"/>
                    <a:gd name="connsiteY4" fmla="*/ 366752 h 402980"/>
                    <a:gd name="connsiteX5" fmla="*/ 138256 w 443342"/>
                    <a:gd name="connsiteY5" fmla="*/ 366752 h 402980"/>
                    <a:gd name="connsiteX6" fmla="*/ 83699 w 443342"/>
                    <a:gd name="connsiteY6" fmla="*/ 402980 h 402980"/>
                    <a:gd name="connsiteX7" fmla="*/ 64926 w 443342"/>
                    <a:gd name="connsiteY7" fmla="*/ 378416 h 402980"/>
                    <a:gd name="connsiteX8" fmla="*/ 64926 w 443342"/>
                    <a:gd name="connsiteY8" fmla="*/ 64926 h 402980"/>
                    <a:gd name="connsiteX9" fmla="*/ 221671 w 443342"/>
                    <a:gd name="connsiteY9" fmla="*/ 0 h 4029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443342" h="402980">
                      <a:moveTo>
                        <a:pt x="221671" y="0"/>
                      </a:moveTo>
                      <a:cubicBezTo>
                        <a:pt x="278402" y="-1"/>
                        <a:pt x="335132" y="21642"/>
                        <a:pt x="378416" y="64926"/>
                      </a:cubicBezTo>
                      <a:cubicBezTo>
                        <a:pt x="464984" y="151494"/>
                        <a:pt x="464984" y="291848"/>
                        <a:pt x="378416" y="378416"/>
                      </a:cubicBezTo>
                      <a:lnTo>
                        <a:pt x="359643" y="402980"/>
                      </a:lnTo>
                      <a:lnTo>
                        <a:pt x="305086" y="366752"/>
                      </a:lnTo>
                      <a:cubicBezTo>
                        <a:pt x="251718" y="345109"/>
                        <a:pt x="191625" y="345109"/>
                        <a:pt x="138256" y="366752"/>
                      </a:cubicBezTo>
                      <a:lnTo>
                        <a:pt x="83699" y="402980"/>
                      </a:lnTo>
                      <a:lnTo>
                        <a:pt x="64926" y="378416"/>
                      </a:lnTo>
                      <a:cubicBezTo>
                        <a:pt x="-21642" y="291848"/>
                        <a:pt x="-21642" y="151494"/>
                        <a:pt x="64926" y="64926"/>
                      </a:cubicBezTo>
                      <a:cubicBezTo>
                        <a:pt x="108210" y="21642"/>
                        <a:pt x="164940" y="-1"/>
                        <a:pt x="221671" y="0"/>
                      </a:cubicBezTo>
                      <a:close/>
                    </a:path>
                  </a:pathLst>
                </a:custGeom>
                <a:pattFill prst="dkHorz">
                  <a:fgClr>
                    <a:srgbClr val="FFC000"/>
                  </a:fgClr>
                  <a:bgClr>
                    <a:srgbClr val="FFFF00"/>
                  </a:bgClr>
                </a:patt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3" name="フリーフォーム: 図形 92"/>
                <p:cNvSpPr/>
                <p:nvPr/>
              </p:nvSpPr>
              <p:spPr bwMode="auto">
                <a:xfrm flipH="1">
                  <a:off x="3105204" y="5061899"/>
                  <a:ext cx="104152" cy="112832"/>
                </a:xfrm>
                <a:custGeom>
                  <a:avLst/>
                  <a:gdLst>
                    <a:gd name="connsiteX0" fmla="*/ 137972 w 275944"/>
                    <a:gd name="connsiteY0" fmla="*/ 0 h 298942"/>
                    <a:gd name="connsiteX1" fmla="*/ 221388 w 275944"/>
                    <a:gd name="connsiteY1" fmla="*/ 16231 h 298942"/>
                    <a:gd name="connsiteX2" fmla="*/ 275944 w 275944"/>
                    <a:gd name="connsiteY2" fmla="*/ 52460 h 298942"/>
                    <a:gd name="connsiteX3" fmla="*/ 202057 w 275944"/>
                    <a:gd name="connsiteY3" fmla="*/ 149132 h 298942"/>
                    <a:gd name="connsiteX4" fmla="*/ 137972 w 275944"/>
                    <a:gd name="connsiteY4" fmla="*/ 298942 h 298942"/>
                    <a:gd name="connsiteX5" fmla="*/ 73887 w 275944"/>
                    <a:gd name="connsiteY5" fmla="*/ 149132 h 298942"/>
                    <a:gd name="connsiteX6" fmla="*/ 0 w 275944"/>
                    <a:gd name="connsiteY6" fmla="*/ 52460 h 298942"/>
                    <a:gd name="connsiteX7" fmla="*/ 54556 w 275944"/>
                    <a:gd name="connsiteY7" fmla="*/ 16231 h 298942"/>
                    <a:gd name="connsiteX8" fmla="*/ 137972 w 275944"/>
                    <a:gd name="connsiteY8" fmla="*/ 0 h 2989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75944" h="298942">
                      <a:moveTo>
                        <a:pt x="137972" y="0"/>
                      </a:moveTo>
                      <a:cubicBezTo>
                        <a:pt x="166338" y="-1"/>
                        <a:pt x="194703" y="5410"/>
                        <a:pt x="221388" y="16231"/>
                      </a:cubicBezTo>
                      <a:lnTo>
                        <a:pt x="275944" y="52460"/>
                      </a:lnTo>
                      <a:lnTo>
                        <a:pt x="202057" y="149132"/>
                      </a:lnTo>
                      <a:cubicBezTo>
                        <a:pt x="175933" y="194306"/>
                        <a:pt x="154572" y="244242"/>
                        <a:pt x="137972" y="298942"/>
                      </a:cubicBezTo>
                      <a:cubicBezTo>
                        <a:pt x="121373" y="244242"/>
                        <a:pt x="100012" y="194306"/>
                        <a:pt x="73887" y="149132"/>
                      </a:cubicBezTo>
                      <a:lnTo>
                        <a:pt x="0" y="52460"/>
                      </a:lnTo>
                      <a:lnTo>
                        <a:pt x="54556" y="16231"/>
                      </a:lnTo>
                      <a:cubicBezTo>
                        <a:pt x="81241" y="5410"/>
                        <a:pt x="109607" y="0"/>
                        <a:pt x="137972" y="0"/>
                      </a:cubicBez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4" name="フリーフォーム: 図形 93"/>
                <p:cNvSpPr/>
                <p:nvPr/>
              </p:nvSpPr>
              <p:spPr bwMode="auto">
                <a:xfrm flipH="1">
                  <a:off x="2885989" y="4473579"/>
                  <a:ext cx="398325" cy="287311"/>
                </a:xfrm>
                <a:custGeom>
                  <a:avLst/>
                  <a:gdLst>
                    <a:gd name="connsiteX0" fmla="*/ 145174 w 623723"/>
                    <a:gd name="connsiteY0" fmla="*/ 0 h 449891"/>
                    <a:gd name="connsiteX1" fmla="*/ 247827 w 623723"/>
                    <a:gd name="connsiteY1" fmla="*/ 42520 h 449891"/>
                    <a:gd name="connsiteX2" fmla="*/ 278584 w 623723"/>
                    <a:gd name="connsiteY2" fmla="*/ 88138 h 449891"/>
                    <a:gd name="connsiteX3" fmla="*/ 302336 w 623723"/>
                    <a:gd name="connsiteY3" fmla="*/ 83343 h 449891"/>
                    <a:gd name="connsiteX4" fmla="*/ 404989 w 623723"/>
                    <a:gd name="connsiteY4" fmla="*/ 125863 h 449891"/>
                    <a:gd name="connsiteX5" fmla="*/ 433789 w 623723"/>
                    <a:gd name="connsiteY5" fmla="*/ 168580 h 449891"/>
                    <a:gd name="connsiteX6" fmla="*/ 478549 w 623723"/>
                    <a:gd name="connsiteY6" fmla="*/ 159543 h 449891"/>
                    <a:gd name="connsiteX7" fmla="*/ 623723 w 623723"/>
                    <a:gd name="connsiteY7" fmla="*/ 304717 h 449891"/>
                    <a:gd name="connsiteX8" fmla="*/ 478549 w 623723"/>
                    <a:gd name="connsiteY8" fmla="*/ 449891 h 449891"/>
                    <a:gd name="connsiteX9" fmla="*/ 375896 w 623723"/>
                    <a:gd name="connsiteY9" fmla="*/ 407371 h 449891"/>
                    <a:gd name="connsiteX10" fmla="*/ 347096 w 623723"/>
                    <a:gd name="connsiteY10" fmla="*/ 364655 h 449891"/>
                    <a:gd name="connsiteX11" fmla="*/ 302336 w 623723"/>
                    <a:gd name="connsiteY11" fmla="*/ 373691 h 449891"/>
                    <a:gd name="connsiteX12" fmla="*/ 199683 w 623723"/>
                    <a:gd name="connsiteY12" fmla="*/ 331171 h 449891"/>
                    <a:gd name="connsiteX13" fmla="*/ 168926 w 623723"/>
                    <a:gd name="connsiteY13" fmla="*/ 285553 h 449891"/>
                    <a:gd name="connsiteX14" fmla="*/ 145174 w 623723"/>
                    <a:gd name="connsiteY14" fmla="*/ 290348 h 449891"/>
                    <a:gd name="connsiteX15" fmla="*/ 0 w 623723"/>
                    <a:gd name="connsiteY15" fmla="*/ 145174 h 449891"/>
                    <a:gd name="connsiteX16" fmla="*/ 145174 w 623723"/>
                    <a:gd name="connsiteY16" fmla="*/ 0 h 449891"/>
                    <a:gd name="connsiteX0" fmla="*/ 278584 w 623723"/>
                    <a:gd name="connsiteY0" fmla="*/ 88138 h 449891"/>
                    <a:gd name="connsiteX1" fmla="*/ 302336 w 623723"/>
                    <a:gd name="connsiteY1" fmla="*/ 83343 h 449891"/>
                    <a:gd name="connsiteX2" fmla="*/ 404989 w 623723"/>
                    <a:gd name="connsiteY2" fmla="*/ 125863 h 449891"/>
                    <a:gd name="connsiteX3" fmla="*/ 433789 w 623723"/>
                    <a:gd name="connsiteY3" fmla="*/ 168580 h 449891"/>
                    <a:gd name="connsiteX4" fmla="*/ 478549 w 623723"/>
                    <a:gd name="connsiteY4" fmla="*/ 159543 h 449891"/>
                    <a:gd name="connsiteX5" fmla="*/ 623723 w 623723"/>
                    <a:gd name="connsiteY5" fmla="*/ 304717 h 449891"/>
                    <a:gd name="connsiteX6" fmla="*/ 478549 w 623723"/>
                    <a:gd name="connsiteY6" fmla="*/ 449891 h 449891"/>
                    <a:gd name="connsiteX7" fmla="*/ 375896 w 623723"/>
                    <a:gd name="connsiteY7" fmla="*/ 407371 h 449891"/>
                    <a:gd name="connsiteX8" fmla="*/ 347096 w 623723"/>
                    <a:gd name="connsiteY8" fmla="*/ 364655 h 449891"/>
                    <a:gd name="connsiteX9" fmla="*/ 302336 w 623723"/>
                    <a:gd name="connsiteY9" fmla="*/ 373691 h 449891"/>
                    <a:gd name="connsiteX10" fmla="*/ 199683 w 623723"/>
                    <a:gd name="connsiteY10" fmla="*/ 331171 h 449891"/>
                    <a:gd name="connsiteX11" fmla="*/ 168926 w 623723"/>
                    <a:gd name="connsiteY11" fmla="*/ 285553 h 449891"/>
                    <a:gd name="connsiteX12" fmla="*/ 145174 w 623723"/>
                    <a:gd name="connsiteY12" fmla="*/ 290348 h 449891"/>
                    <a:gd name="connsiteX13" fmla="*/ 0 w 623723"/>
                    <a:gd name="connsiteY13" fmla="*/ 145174 h 449891"/>
                    <a:gd name="connsiteX14" fmla="*/ 145174 w 623723"/>
                    <a:gd name="connsiteY14" fmla="*/ 0 h 449891"/>
                    <a:gd name="connsiteX15" fmla="*/ 247827 w 623723"/>
                    <a:gd name="connsiteY15" fmla="*/ 42520 h 449891"/>
                    <a:gd name="connsiteX16" fmla="*/ 370024 w 623723"/>
                    <a:gd name="connsiteY16" fmla="*/ 179578 h 449891"/>
                    <a:gd name="connsiteX0" fmla="*/ 278584 w 623723"/>
                    <a:gd name="connsiteY0" fmla="*/ 88138 h 449891"/>
                    <a:gd name="connsiteX1" fmla="*/ 302336 w 623723"/>
                    <a:gd name="connsiteY1" fmla="*/ 83343 h 449891"/>
                    <a:gd name="connsiteX2" fmla="*/ 404989 w 623723"/>
                    <a:gd name="connsiteY2" fmla="*/ 125863 h 449891"/>
                    <a:gd name="connsiteX3" fmla="*/ 433789 w 623723"/>
                    <a:gd name="connsiteY3" fmla="*/ 168580 h 449891"/>
                    <a:gd name="connsiteX4" fmla="*/ 478549 w 623723"/>
                    <a:gd name="connsiteY4" fmla="*/ 159543 h 449891"/>
                    <a:gd name="connsiteX5" fmla="*/ 623723 w 623723"/>
                    <a:gd name="connsiteY5" fmla="*/ 304717 h 449891"/>
                    <a:gd name="connsiteX6" fmla="*/ 478549 w 623723"/>
                    <a:gd name="connsiteY6" fmla="*/ 449891 h 449891"/>
                    <a:gd name="connsiteX7" fmla="*/ 375896 w 623723"/>
                    <a:gd name="connsiteY7" fmla="*/ 407371 h 449891"/>
                    <a:gd name="connsiteX8" fmla="*/ 347096 w 623723"/>
                    <a:gd name="connsiteY8" fmla="*/ 364655 h 449891"/>
                    <a:gd name="connsiteX9" fmla="*/ 302336 w 623723"/>
                    <a:gd name="connsiteY9" fmla="*/ 373691 h 449891"/>
                    <a:gd name="connsiteX10" fmla="*/ 199683 w 623723"/>
                    <a:gd name="connsiteY10" fmla="*/ 331171 h 449891"/>
                    <a:gd name="connsiteX11" fmla="*/ 168926 w 623723"/>
                    <a:gd name="connsiteY11" fmla="*/ 285553 h 449891"/>
                    <a:gd name="connsiteX12" fmla="*/ 145174 w 623723"/>
                    <a:gd name="connsiteY12" fmla="*/ 290348 h 449891"/>
                    <a:gd name="connsiteX13" fmla="*/ 0 w 623723"/>
                    <a:gd name="connsiteY13" fmla="*/ 145174 h 449891"/>
                    <a:gd name="connsiteX14" fmla="*/ 145174 w 623723"/>
                    <a:gd name="connsiteY14" fmla="*/ 0 h 449891"/>
                    <a:gd name="connsiteX15" fmla="*/ 247827 w 623723"/>
                    <a:gd name="connsiteY15" fmla="*/ 42520 h 449891"/>
                    <a:gd name="connsiteX16" fmla="*/ 370024 w 623723"/>
                    <a:gd name="connsiteY16" fmla="*/ 186722 h 449891"/>
                    <a:gd name="connsiteX0" fmla="*/ 278584 w 623723"/>
                    <a:gd name="connsiteY0" fmla="*/ 88138 h 449891"/>
                    <a:gd name="connsiteX1" fmla="*/ 302336 w 623723"/>
                    <a:gd name="connsiteY1" fmla="*/ 83343 h 449891"/>
                    <a:gd name="connsiteX2" fmla="*/ 404989 w 623723"/>
                    <a:gd name="connsiteY2" fmla="*/ 125863 h 449891"/>
                    <a:gd name="connsiteX3" fmla="*/ 433789 w 623723"/>
                    <a:gd name="connsiteY3" fmla="*/ 168580 h 449891"/>
                    <a:gd name="connsiteX4" fmla="*/ 478549 w 623723"/>
                    <a:gd name="connsiteY4" fmla="*/ 159543 h 449891"/>
                    <a:gd name="connsiteX5" fmla="*/ 623723 w 623723"/>
                    <a:gd name="connsiteY5" fmla="*/ 304717 h 449891"/>
                    <a:gd name="connsiteX6" fmla="*/ 478549 w 623723"/>
                    <a:gd name="connsiteY6" fmla="*/ 449891 h 449891"/>
                    <a:gd name="connsiteX7" fmla="*/ 375896 w 623723"/>
                    <a:gd name="connsiteY7" fmla="*/ 407371 h 449891"/>
                    <a:gd name="connsiteX8" fmla="*/ 347096 w 623723"/>
                    <a:gd name="connsiteY8" fmla="*/ 364655 h 449891"/>
                    <a:gd name="connsiteX9" fmla="*/ 302336 w 623723"/>
                    <a:gd name="connsiteY9" fmla="*/ 373691 h 449891"/>
                    <a:gd name="connsiteX10" fmla="*/ 199683 w 623723"/>
                    <a:gd name="connsiteY10" fmla="*/ 331171 h 449891"/>
                    <a:gd name="connsiteX11" fmla="*/ 168926 w 623723"/>
                    <a:gd name="connsiteY11" fmla="*/ 285553 h 449891"/>
                    <a:gd name="connsiteX12" fmla="*/ 145174 w 623723"/>
                    <a:gd name="connsiteY12" fmla="*/ 290348 h 449891"/>
                    <a:gd name="connsiteX13" fmla="*/ 0 w 623723"/>
                    <a:gd name="connsiteY13" fmla="*/ 145174 h 449891"/>
                    <a:gd name="connsiteX14" fmla="*/ 145174 w 623723"/>
                    <a:gd name="connsiteY14" fmla="*/ 0 h 449891"/>
                    <a:gd name="connsiteX15" fmla="*/ 247827 w 623723"/>
                    <a:gd name="connsiteY15" fmla="*/ 42520 h 449891"/>
                    <a:gd name="connsiteX0" fmla="*/ 278584 w 623723"/>
                    <a:gd name="connsiteY0" fmla="*/ 88138 h 449891"/>
                    <a:gd name="connsiteX1" fmla="*/ 302336 w 623723"/>
                    <a:gd name="connsiteY1" fmla="*/ 83343 h 449891"/>
                    <a:gd name="connsiteX2" fmla="*/ 404989 w 623723"/>
                    <a:gd name="connsiteY2" fmla="*/ 125863 h 449891"/>
                    <a:gd name="connsiteX3" fmla="*/ 433789 w 623723"/>
                    <a:gd name="connsiteY3" fmla="*/ 168580 h 449891"/>
                    <a:gd name="connsiteX4" fmla="*/ 478549 w 623723"/>
                    <a:gd name="connsiteY4" fmla="*/ 159543 h 449891"/>
                    <a:gd name="connsiteX5" fmla="*/ 623723 w 623723"/>
                    <a:gd name="connsiteY5" fmla="*/ 304717 h 449891"/>
                    <a:gd name="connsiteX6" fmla="*/ 478549 w 623723"/>
                    <a:gd name="connsiteY6" fmla="*/ 449891 h 449891"/>
                    <a:gd name="connsiteX7" fmla="*/ 375896 w 623723"/>
                    <a:gd name="connsiteY7" fmla="*/ 407371 h 449891"/>
                    <a:gd name="connsiteX8" fmla="*/ 347096 w 623723"/>
                    <a:gd name="connsiteY8" fmla="*/ 364655 h 449891"/>
                    <a:gd name="connsiteX9" fmla="*/ 302336 w 623723"/>
                    <a:gd name="connsiteY9" fmla="*/ 373691 h 449891"/>
                    <a:gd name="connsiteX10" fmla="*/ 199683 w 623723"/>
                    <a:gd name="connsiteY10" fmla="*/ 331171 h 449891"/>
                    <a:gd name="connsiteX11" fmla="*/ 168926 w 623723"/>
                    <a:gd name="connsiteY11" fmla="*/ 285553 h 449891"/>
                    <a:gd name="connsiteX12" fmla="*/ 145174 w 623723"/>
                    <a:gd name="connsiteY12" fmla="*/ 290348 h 449891"/>
                    <a:gd name="connsiteX13" fmla="*/ 0 w 623723"/>
                    <a:gd name="connsiteY13" fmla="*/ 145174 h 449891"/>
                    <a:gd name="connsiteX14" fmla="*/ 145174 w 623723"/>
                    <a:gd name="connsiteY14" fmla="*/ 0 h 449891"/>
                    <a:gd name="connsiteX0" fmla="*/ 302336 w 623723"/>
                    <a:gd name="connsiteY0" fmla="*/ 83343 h 449891"/>
                    <a:gd name="connsiteX1" fmla="*/ 404989 w 623723"/>
                    <a:gd name="connsiteY1" fmla="*/ 125863 h 449891"/>
                    <a:gd name="connsiteX2" fmla="*/ 433789 w 623723"/>
                    <a:gd name="connsiteY2" fmla="*/ 168580 h 449891"/>
                    <a:gd name="connsiteX3" fmla="*/ 478549 w 623723"/>
                    <a:gd name="connsiteY3" fmla="*/ 159543 h 449891"/>
                    <a:gd name="connsiteX4" fmla="*/ 623723 w 623723"/>
                    <a:gd name="connsiteY4" fmla="*/ 304717 h 449891"/>
                    <a:gd name="connsiteX5" fmla="*/ 478549 w 623723"/>
                    <a:gd name="connsiteY5" fmla="*/ 449891 h 449891"/>
                    <a:gd name="connsiteX6" fmla="*/ 375896 w 623723"/>
                    <a:gd name="connsiteY6" fmla="*/ 407371 h 449891"/>
                    <a:gd name="connsiteX7" fmla="*/ 347096 w 623723"/>
                    <a:gd name="connsiteY7" fmla="*/ 364655 h 449891"/>
                    <a:gd name="connsiteX8" fmla="*/ 302336 w 623723"/>
                    <a:gd name="connsiteY8" fmla="*/ 373691 h 449891"/>
                    <a:gd name="connsiteX9" fmla="*/ 199683 w 623723"/>
                    <a:gd name="connsiteY9" fmla="*/ 331171 h 449891"/>
                    <a:gd name="connsiteX10" fmla="*/ 168926 w 623723"/>
                    <a:gd name="connsiteY10" fmla="*/ 285553 h 449891"/>
                    <a:gd name="connsiteX11" fmla="*/ 145174 w 623723"/>
                    <a:gd name="connsiteY11" fmla="*/ 290348 h 449891"/>
                    <a:gd name="connsiteX12" fmla="*/ 0 w 623723"/>
                    <a:gd name="connsiteY12" fmla="*/ 145174 h 449891"/>
                    <a:gd name="connsiteX13" fmla="*/ 145174 w 623723"/>
                    <a:gd name="connsiteY13" fmla="*/ 0 h 449891"/>
                    <a:gd name="connsiteX0" fmla="*/ 404989 w 623723"/>
                    <a:gd name="connsiteY0" fmla="*/ 125863 h 449891"/>
                    <a:gd name="connsiteX1" fmla="*/ 433789 w 623723"/>
                    <a:gd name="connsiteY1" fmla="*/ 168580 h 449891"/>
                    <a:gd name="connsiteX2" fmla="*/ 478549 w 623723"/>
                    <a:gd name="connsiteY2" fmla="*/ 159543 h 449891"/>
                    <a:gd name="connsiteX3" fmla="*/ 623723 w 623723"/>
                    <a:gd name="connsiteY3" fmla="*/ 304717 h 449891"/>
                    <a:gd name="connsiteX4" fmla="*/ 478549 w 623723"/>
                    <a:gd name="connsiteY4" fmla="*/ 449891 h 449891"/>
                    <a:gd name="connsiteX5" fmla="*/ 375896 w 623723"/>
                    <a:gd name="connsiteY5" fmla="*/ 407371 h 449891"/>
                    <a:gd name="connsiteX6" fmla="*/ 347096 w 623723"/>
                    <a:gd name="connsiteY6" fmla="*/ 364655 h 449891"/>
                    <a:gd name="connsiteX7" fmla="*/ 302336 w 623723"/>
                    <a:gd name="connsiteY7" fmla="*/ 373691 h 449891"/>
                    <a:gd name="connsiteX8" fmla="*/ 199683 w 623723"/>
                    <a:gd name="connsiteY8" fmla="*/ 331171 h 449891"/>
                    <a:gd name="connsiteX9" fmla="*/ 168926 w 623723"/>
                    <a:gd name="connsiteY9" fmla="*/ 285553 h 449891"/>
                    <a:gd name="connsiteX10" fmla="*/ 145174 w 623723"/>
                    <a:gd name="connsiteY10" fmla="*/ 290348 h 449891"/>
                    <a:gd name="connsiteX11" fmla="*/ 0 w 623723"/>
                    <a:gd name="connsiteY11" fmla="*/ 145174 h 449891"/>
                    <a:gd name="connsiteX12" fmla="*/ 145174 w 623723"/>
                    <a:gd name="connsiteY12" fmla="*/ 0 h 449891"/>
                    <a:gd name="connsiteX0" fmla="*/ 433789 w 623723"/>
                    <a:gd name="connsiteY0" fmla="*/ 168580 h 449891"/>
                    <a:gd name="connsiteX1" fmla="*/ 478549 w 623723"/>
                    <a:gd name="connsiteY1" fmla="*/ 159543 h 449891"/>
                    <a:gd name="connsiteX2" fmla="*/ 623723 w 623723"/>
                    <a:gd name="connsiteY2" fmla="*/ 304717 h 449891"/>
                    <a:gd name="connsiteX3" fmla="*/ 478549 w 623723"/>
                    <a:gd name="connsiteY3" fmla="*/ 449891 h 449891"/>
                    <a:gd name="connsiteX4" fmla="*/ 375896 w 623723"/>
                    <a:gd name="connsiteY4" fmla="*/ 407371 h 449891"/>
                    <a:gd name="connsiteX5" fmla="*/ 347096 w 623723"/>
                    <a:gd name="connsiteY5" fmla="*/ 364655 h 449891"/>
                    <a:gd name="connsiteX6" fmla="*/ 302336 w 623723"/>
                    <a:gd name="connsiteY6" fmla="*/ 373691 h 449891"/>
                    <a:gd name="connsiteX7" fmla="*/ 199683 w 623723"/>
                    <a:gd name="connsiteY7" fmla="*/ 331171 h 449891"/>
                    <a:gd name="connsiteX8" fmla="*/ 168926 w 623723"/>
                    <a:gd name="connsiteY8" fmla="*/ 285553 h 449891"/>
                    <a:gd name="connsiteX9" fmla="*/ 145174 w 623723"/>
                    <a:gd name="connsiteY9" fmla="*/ 290348 h 449891"/>
                    <a:gd name="connsiteX10" fmla="*/ 0 w 623723"/>
                    <a:gd name="connsiteY10" fmla="*/ 145174 h 449891"/>
                    <a:gd name="connsiteX11" fmla="*/ 145174 w 623723"/>
                    <a:gd name="connsiteY11" fmla="*/ 0 h 449891"/>
                    <a:gd name="connsiteX0" fmla="*/ 478549 w 623723"/>
                    <a:gd name="connsiteY0" fmla="*/ 159543 h 449891"/>
                    <a:gd name="connsiteX1" fmla="*/ 623723 w 623723"/>
                    <a:gd name="connsiteY1" fmla="*/ 304717 h 449891"/>
                    <a:gd name="connsiteX2" fmla="*/ 478549 w 623723"/>
                    <a:gd name="connsiteY2" fmla="*/ 449891 h 449891"/>
                    <a:gd name="connsiteX3" fmla="*/ 375896 w 623723"/>
                    <a:gd name="connsiteY3" fmla="*/ 407371 h 449891"/>
                    <a:gd name="connsiteX4" fmla="*/ 347096 w 623723"/>
                    <a:gd name="connsiteY4" fmla="*/ 364655 h 449891"/>
                    <a:gd name="connsiteX5" fmla="*/ 302336 w 623723"/>
                    <a:gd name="connsiteY5" fmla="*/ 373691 h 449891"/>
                    <a:gd name="connsiteX6" fmla="*/ 199683 w 623723"/>
                    <a:gd name="connsiteY6" fmla="*/ 331171 h 449891"/>
                    <a:gd name="connsiteX7" fmla="*/ 168926 w 623723"/>
                    <a:gd name="connsiteY7" fmla="*/ 285553 h 449891"/>
                    <a:gd name="connsiteX8" fmla="*/ 145174 w 623723"/>
                    <a:gd name="connsiteY8" fmla="*/ 290348 h 449891"/>
                    <a:gd name="connsiteX9" fmla="*/ 0 w 623723"/>
                    <a:gd name="connsiteY9" fmla="*/ 145174 h 449891"/>
                    <a:gd name="connsiteX10" fmla="*/ 145174 w 623723"/>
                    <a:gd name="connsiteY10" fmla="*/ 0 h 449891"/>
                    <a:gd name="connsiteX0" fmla="*/ 623723 w 623723"/>
                    <a:gd name="connsiteY0" fmla="*/ 304717 h 449891"/>
                    <a:gd name="connsiteX1" fmla="*/ 478549 w 623723"/>
                    <a:gd name="connsiteY1" fmla="*/ 449891 h 449891"/>
                    <a:gd name="connsiteX2" fmla="*/ 375896 w 623723"/>
                    <a:gd name="connsiteY2" fmla="*/ 407371 h 449891"/>
                    <a:gd name="connsiteX3" fmla="*/ 347096 w 623723"/>
                    <a:gd name="connsiteY3" fmla="*/ 364655 h 449891"/>
                    <a:gd name="connsiteX4" fmla="*/ 302336 w 623723"/>
                    <a:gd name="connsiteY4" fmla="*/ 373691 h 449891"/>
                    <a:gd name="connsiteX5" fmla="*/ 199683 w 623723"/>
                    <a:gd name="connsiteY5" fmla="*/ 331171 h 449891"/>
                    <a:gd name="connsiteX6" fmla="*/ 168926 w 623723"/>
                    <a:gd name="connsiteY6" fmla="*/ 285553 h 449891"/>
                    <a:gd name="connsiteX7" fmla="*/ 145174 w 623723"/>
                    <a:gd name="connsiteY7" fmla="*/ 290348 h 449891"/>
                    <a:gd name="connsiteX8" fmla="*/ 0 w 623723"/>
                    <a:gd name="connsiteY8" fmla="*/ 145174 h 449891"/>
                    <a:gd name="connsiteX9" fmla="*/ 145174 w 623723"/>
                    <a:gd name="connsiteY9" fmla="*/ 0 h 4498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623723" h="449891">
                      <a:moveTo>
                        <a:pt x="623723" y="304717"/>
                      </a:moveTo>
                      <a:cubicBezTo>
                        <a:pt x="623723" y="384894"/>
                        <a:pt x="558726" y="449891"/>
                        <a:pt x="478549" y="449891"/>
                      </a:cubicBezTo>
                      <a:cubicBezTo>
                        <a:pt x="438461" y="449891"/>
                        <a:pt x="402167" y="433642"/>
                        <a:pt x="375896" y="407371"/>
                      </a:cubicBezTo>
                      <a:lnTo>
                        <a:pt x="347096" y="364655"/>
                      </a:lnTo>
                      <a:lnTo>
                        <a:pt x="302336" y="373691"/>
                      </a:lnTo>
                      <a:cubicBezTo>
                        <a:pt x="262247" y="373691"/>
                        <a:pt x="225954" y="357442"/>
                        <a:pt x="199683" y="331171"/>
                      </a:cubicBezTo>
                      <a:lnTo>
                        <a:pt x="168926" y="285553"/>
                      </a:lnTo>
                      <a:lnTo>
                        <a:pt x="145174" y="290348"/>
                      </a:lnTo>
                      <a:cubicBezTo>
                        <a:pt x="64997" y="290348"/>
                        <a:pt x="0" y="225351"/>
                        <a:pt x="0" y="145174"/>
                      </a:cubicBezTo>
                      <a:cubicBezTo>
                        <a:pt x="0" y="64997"/>
                        <a:pt x="64997" y="0"/>
                        <a:pt x="145174" y="0"/>
                      </a:cubicBezTo>
                    </a:path>
                  </a:pathLst>
                </a:custGeom>
                <a:solidFill>
                  <a:schemeClr val="bg1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73" name="楕円 72"/>
              <p:cNvSpPr/>
              <p:nvPr/>
            </p:nvSpPr>
            <p:spPr bwMode="auto">
              <a:xfrm>
                <a:off x="1338995" y="2285022"/>
                <a:ext cx="651906" cy="651903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" name="楕円 73"/>
              <p:cNvSpPr/>
              <p:nvPr/>
            </p:nvSpPr>
            <p:spPr bwMode="auto">
              <a:xfrm>
                <a:off x="1435721" y="2381748"/>
                <a:ext cx="458454" cy="458452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" name="楕円 74"/>
              <p:cNvSpPr/>
              <p:nvPr/>
            </p:nvSpPr>
            <p:spPr bwMode="auto">
              <a:xfrm>
                <a:off x="2628045" y="2285022"/>
                <a:ext cx="651906" cy="651903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" name="楕円 75"/>
              <p:cNvSpPr/>
              <p:nvPr/>
            </p:nvSpPr>
            <p:spPr bwMode="auto">
              <a:xfrm>
                <a:off x="2724771" y="2381748"/>
                <a:ext cx="458454" cy="458452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52" name="フリーフォーム: 図形 51"/>
            <p:cNvSpPr/>
            <p:nvPr/>
          </p:nvSpPr>
          <p:spPr bwMode="auto">
            <a:xfrm>
              <a:off x="5995789" y="1155643"/>
              <a:ext cx="1392314" cy="733857"/>
            </a:xfrm>
            <a:custGeom>
              <a:avLst/>
              <a:gdLst>
                <a:gd name="connsiteX0" fmla="*/ 544559 w 1392314"/>
                <a:gd name="connsiteY0" fmla="*/ 142 h 733857"/>
                <a:gd name="connsiteX1" fmla="*/ 751484 w 1392314"/>
                <a:gd name="connsiteY1" fmla="*/ 42927 h 733857"/>
                <a:gd name="connsiteX2" fmla="*/ 766687 w 1392314"/>
                <a:gd name="connsiteY2" fmla="*/ 53203 h 733857"/>
                <a:gd name="connsiteX3" fmla="*/ 814850 w 1392314"/>
                <a:gd name="connsiteY3" fmla="*/ 45835 h 733857"/>
                <a:gd name="connsiteX4" fmla="*/ 1008260 w 1392314"/>
                <a:gd name="connsiteY4" fmla="*/ 65233 h 733857"/>
                <a:gd name="connsiteX5" fmla="*/ 1381164 w 1392314"/>
                <a:gd name="connsiteY5" fmla="*/ 577774 h 733857"/>
                <a:gd name="connsiteX6" fmla="*/ 857834 w 1392314"/>
                <a:gd name="connsiteY6" fmla="*/ 386776 h 733857"/>
                <a:gd name="connsiteX7" fmla="*/ 825059 w 1392314"/>
                <a:gd name="connsiteY7" fmla="*/ 380166 h 733857"/>
                <a:gd name="connsiteX8" fmla="*/ 862795 w 1392314"/>
                <a:gd name="connsiteY8" fmla="*/ 436993 h 733857"/>
                <a:gd name="connsiteX9" fmla="*/ 802603 w 1392314"/>
                <a:gd name="connsiteY9" fmla="*/ 733857 h 733857"/>
                <a:gd name="connsiteX10" fmla="*/ 705726 w 1392314"/>
                <a:gd name="connsiteY10" fmla="*/ 443227 h 733857"/>
                <a:gd name="connsiteX11" fmla="*/ 571846 w 1392314"/>
                <a:gd name="connsiteY11" fmla="*/ 360484 h 733857"/>
                <a:gd name="connsiteX12" fmla="*/ 511137 w 1392314"/>
                <a:gd name="connsiteY12" fmla="*/ 347757 h 733857"/>
                <a:gd name="connsiteX13" fmla="*/ 446255 w 1392314"/>
                <a:gd name="connsiteY13" fmla="*/ 380992 h 733857"/>
                <a:gd name="connsiteX14" fmla="*/ 44342 w 1392314"/>
                <a:gd name="connsiteY14" fmla="*/ 670564 h 733857"/>
                <a:gd name="connsiteX15" fmla="*/ 271884 w 1392314"/>
                <a:gd name="connsiteY15" fmla="*/ 78973 h 733857"/>
                <a:gd name="connsiteX16" fmla="*/ 544559 w 1392314"/>
                <a:gd name="connsiteY16" fmla="*/ 142 h 7338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392314" h="733857">
                  <a:moveTo>
                    <a:pt x="544559" y="142"/>
                  </a:moveTo>
                  <a:cubicBezTo>
                    <a:pt x="619233" y="-1619"/>
                    <a:pt x="690393" y="12988"/>
                    <a:pt x="751484" y="42927"/>
                  </a:cubicBezTo>
                  <a:lnTo>
                    <a:pt x="766687" y="53203"/>
                  </a:lnTo>
                  <a:lnTo>
                    <a:pt x="814850" y="45835"/>
                  </a:lnTo>
                  <a:cubicBezTo>
                    <a:pt x="877025" y="41615"/>
                    <a:pt x="942530" y="47621"/>
                    <a:pt x="1008260" y="65233"/>
                  </a:cubicBezTo>
                  <a:cubicBezTo>
                    <a:pt x="1271181" y="135682"/>
                    <a:pt x="1438136" y="365155"/>
                    <a:pt x="1381164" y="577774"/>
                  </a:cubicBezTo>
                  <a:cubicBezTo>
                    <a:pt x="1215103" y="494595"/>
                    <a:pt x="1038894" y="430456"/>
                    <a:pt x="857834" y="386776"/>
                  </a:cubicBezTo>
                  <a:lnTo>
                    <a:pt x="825059" y="380166"/>
                  </a:lnTo>
                  <a:lnTo>
                    <a:pt x="862795" y="436993"/>
                  </a:lnTo>
                  <a:cubicBezTo>
                    <a:pt x="902923" y="535948"/>
                    <a:pt x="882859" y="653601"/>
                    <a:pt x="802603" y="733857"/>
                  </a:cubicBezTo>
                  <a:cubicBezTo>
                    <a:pt x="817849" y="627132"/>
                    <a:pt x="781958" y="519458"/>
                    <a:pt x="705726" y="443227"/>
                  </a:cubicBezTo>
                  <a:cubicBezTo>
                    <a:pt x="667611" y="405111"/>
                    <a:pt x="621634" y="377080"/>
                    <a:pt x="571846" y="360484"/>
                  </a:cubicBezTo>
                  <a:lnTo>
                    <a:pt x="511137" y="347757"/>
                  </a:lnTo>
                  <a:lnTo>
                    <a:pt x="446255" y="380992"/>
                  </a:lnTo>
                  <a:cubicBezTo>
                    <a:pt x="302870" y="463776"/>
                    <a:pt x="167787" y="560941"/>
                    <a:pt x="44342" y="670564"/>
                  </a:cubicBezTo>
                  <a:cubicBezTo>
                    <a:pt x="-65718" y="479935"/>
                    <a:pt x="36156" y="215071"/>
                    <a:pt x="271884" y="78973"/>
                  </a:cubicBezTo>
                  <a:cubicBezTo>
                    <a:pt x="360282" y="27936"/>
                    <a:pt x="454950" y="2255"/>
                    <a:pt x="544559" y="142"/>
                  </a:cubicBezTo>
                  <a:close/>
                </a:path>
              </a:pathLst>
            </a:custGeom>
            <a:solidFill>
              <a:srgbClr val="FF00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53" name="グループ化 52"/>
            <p:cNvGrpSpPr/>
            <p:nvPr/>
          </p:nvGrpSpPr>
          <p:grpSpPr>
            <a:xfrm>
              <a:off x="5803249" y="2308746"/>
              <a:ext cx="1872713" cy="1151082"/>
              <a:chOff x="4994076" y="5305675"/>
              <a:chExt cx="1872713" cy="1151082"/>
            </a:xfrm>
          </p:grpSpPr>
          <p:sp>
            <p:nvSpPr>
              <p:cNvPr id="58" name="フリーフォーム: 図形 57"/>
              <p:cNvSpPr/>
              <p:nvPr/>
            </p:nvSpPr>
            <p:spPr bwMode="auto">
              <a:xfrm>
                <a:off x="4994076" y="5305675"/>
                <a:ext cx="1872713" cy="1151082"/>
              </a:xfrm>
              <a:custGeom>
                <a:avLst/>
                <a:gdLst>
                  <a:gd name="connsiteX0" fmla="*/ 1832964 w 1872713"/>
                  <a:gd name="connsiteY0" fmla="*/ 0 h 1151082"/>
                  <a:gd name="connsiteX1" fmla="*/ 1853906 w 1872713"/>
                  <a:gd name="connsiteY1" fmla="*/ 94717 h 1151082"/>
                  <a:gd name="connsiteX2" fmla="*/ 1872713 w 1872713"/>
                  <a:gd name="connsiteY2" fmla="*/ 286690 h 1151082"/>
                  <a:gd name="connsiteX3" fmla="*/ 936357 w 1872713"/>
                  <a:gd name="connsiteY3" fmla="*/ 1151082 h 1151082"/>
                  <a:gd name="connsiteX4" fmla="*/ 0 w 1872713"/>
                  <a:gd name="connsiteY4" fmla="*/ 286690 h 1151082"/>
                  <a:gd name="connsiteX5" fmla="*/ 19240 w 1872713"/>
                  <a:gd name="connsiteY5" fmla="*/ 94717 h 1151082"/>
                  <a:gd name="connsiteX6" fmla="*/ 40508 w 1872713"/>
                  <a:gd name="connsiteY6" fmla="*/ 576 h 1151082"/>
                  <a:gd name="connsiteX7" fmla="*/ 51471 w 1872713"/>
                  <a:gd name="connsiteY7" fmla="*/ 8908 h 1151082"/>
                  <a:gd name="connsiteX8" fmla="*/ 936357 w 1872713"/>
                  <a:gd name="connsiteY8" fmla="*/ 262082 h 1151082"/>
                  <a:gd name="connsiteX9" fmla="*/ 1821243 w 1872713"/>
                  <a:gd name="connsiteY9" fmla="*/ 8908 h 11510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872713" h="1151082">
                    <a:moveTo>
                      <a:pt x="1832964" y="0"/>
                    </a:moveTo>
                    <a:lnTo>
                      <a:pt x="1853906" y="94717"/>
                    </a:lnTo>
                    <a:cubicBezTo>
                      <a:pt x="1866242" y="162294"/>
                      <a:pt x="1872713" y="227016"/>
                      <a:pt x="1872713" y="286690"/>
                    </a:cubicBezTo>
                    <a:cubicBezTo>
                      <a:pt x="1872713" y="764081"/>
                      <a:pt x="1453492" y="1151082"/>
                      <a:pt x="936357" y="1151082"/>
                    </a:cubicBezTo>
                    <a:cubicBezTo>
                      <a:pt x="419221" y="1151082"/>
                      <a:pt x="0" y="764081"/>
                      <a:pt x="0" y="286690"/>
                    </a:cubicBezTo>
                    <a:cubicBezTo>
                      <a:pt x="0" y="227016"/>
                      <a:pt x="6629" y="162294"/>
                      <a:pt x="19240" y="94717"/>
                    </a:cubicBezTo>
                    <a:lnTo>
                      <a:pt x="40508" y="576"/>
                    </a:lnTo>
                    <a:lnTo>
                      <a:pt x="51471" y="8908"/>
                    </a:lnTo>
                    <a:cubicBezTo>
                      <a:pt x="277933" y="165332"/>
                      <a:pt x="590788" y="262082"/>
                      <a:pt x="936357" y="262082"/>
                    </a:cubicBezTo>
                    <a:cubicBezTo>
                      <a:pt x="1281927" y="262082"/>
                      <a:pt x="1594781" y="165332"/>
                      <a:pt x="1821243" y="8908"/>
                    </a:cubicBezTo>
                    <a:close/>
                  </a:path>
                </a:pathLst>
              </a:custGeom>
              <a:solidFill>
                <a:srgbClr val="00206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" name="フリーフォーム: 図形 58"/>
              <p:cNvSpPr/>
              <p:nvPr/>
            </p:nvSpPr>
            <p:spPr bwMode="auto">
              <a:xfrm>
                <a:off x="5518236" y="5518769"/>
                <a:ext cx="824393" cy="660159"/>
              </a:xfrm>
              <a:custGeom>
                <a:avLst/>
                <a:gdLst>
                  <a:gd name="connsiteX0" fmla="*/ 0 w 824393"/>
                  <a:gd name="connsiteY0" fmla="*/ 0 h 660159"/>
                  <a:gd name="connsiteX1" fmla="*/ 40064 w 824393"/>
                  <a:gd name="connsiteY1" fmla="*/ 10128 h 660159"/>
                  <a:gd name="connsiteX2" fmla="*/ 412197 w 824393"/>
                  <a:gd name="connsiteY2" fmla="*/ 48989 h 660159"/>
                  <a:gd name="connsiteX3" fmla="*/ 784331 w 824393"/>
                  <a:gd name="connsiteY3" fmla="*/ 10128 h 660159"/>
                  <a:gd name="connsiteX4" fmla="*/ 824393 w 824393"/>
                  <a:gd name="connsiteY4" fmla="*/ 0 h 660159"/>
                  <a:gd name="connsiteX5" fmla="*/ 412196 w 824393"/>
                  <a:gd name="connsiteY5" fmla="*/ 660159 h 6601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24393" h="660159">
                    <a:moveTo>
                      <a:pt x="0" y="0"/>
                    </a:moveTo>
                    <a:lnTo>
                      <a:pt x="40064" y="10128"/>
                    </a:lnTo>
                    <a:cubicBezTo>
                      <a:pt x="157621" y="35384"/>
                      <a:pt x="282609" y="48989"/>
                      <a:pt x="412197" y="48989"/>
                    </a:cubicBezTo>
                    <a:cubicBezTo>
                      <a:pt x="541786" y="48989"/>
                      <a:pt x="666774" y="35384"/>
                      <a:pt x="784331" y="10128"/>
                    </a:cubicBezTo>
                    <a:lnTo>
                      <a:pt x="824393" y="0"/>
                    </a:lnTo>
                    <a:lnTo>
                      <a:pt x="412196" y="660159"/>
                    </a:lnTo>
                    <a:close/>
                  </a:path>
                </a:pathLst>
              </a:custGeom>
              <a:solidFill>
                <a:srgbClr val="00B0F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grpSp>
            <p:nvGrpSpPr>
              <p:cNvPr id="60" name="グループ化 59"/>
              <p:cNvGrpSpPr/>
              <p:nvPr/>
            </p:nvGrpSpPr>
            <p:grpSpPr>
              <a:xfrm>
                <a:off x="5561289" y="5415852"/>
                <a:ext cx="772450" cy="422718"/>
                <a:chOff x="5220976" y="4770844"/>
                <a:chExt cx="1091899" cy="597535"/>
              </a:xfrm>
            </p:grpSpPr>
            <p:sp>
              <p:nvSpPr>
                <p:cNvPr id="62" name="二等辺三角形 195"/>
                <p:cNvSpPr/>
                <p:nvPr/>
              </p:nvSpPr>
              <p:spPr bwMode="auto">
                <a:xfrm rot="5400000">
                  <a:off x="5191202" y="4800618"/>
                  <a:ext cx="597534" cy="537985"/>
                </a:xfrm>
                <a:custGeom>
                  <a:avLst/>
                  <a:gdLst>
                    <a:gd name="connsiteX0" fmla="*/ 0 w 870047"/>
                    <a:gd name="connsiteY0" fmla="*/ 696719 h 696719"/>
                    <a:gd name="connsiteX1" fmla="*/ 435024 w 870047"/>
                    <a:gd name="connsiteY1" fmla="*/ 0 h 696719"/>
                    <a:gd name="connsiteX2" fmla="*/ 870047 w 870047"/>
                    <a:gd name="connsiteY2" fmla="*/ 696719 h 696719"/>
                    <a:gd name="connsiteX3" fmla="*/ 0 w 870047"/>
                    <a:gd name="connsiteY3" fmla="*/ 696719 h 696719"/>
                    <a:gd name="connsiteX0" fmla="*/ 5302 w 875349"/>
                    <a:gd name="connsiteY0" fmla="*/ 696719 h 751959"/>
                    <a:gd name="connsiteX1" fmla="*/ 440326 w 875349"/>
                    <a:gd name="connsiteY1" fmla="*/ 0 h 751959"/>
                    <a:gd name="connsiteX2" fmla="*/ 875349 w 875349"/>
                    <a:gd name="connsiteY2" fmla="*/ 696719 h 751959"/>
                    <a:gd name="connsiteX3" fmla="*/ 5302 w 875349"/>
                    <a:gd name="connsiteY3" fmla="*/ 696719 h 751959"/>
                    <a:gd name="connsiteX0" fmla="*/ 5302 w 887398"/>
                    <a:gd name="connsiteY0" fmla="*/ 696719 h 793541"/>
                    <a:gd name="connsiteX1" fmla="*/ 440326 w 887398"/>
                    <a:gd name="connsiteY1" fmla="*/ 0 h 793541"/>
                    <a:gd name="connsiteX2" fmla="*/ 875349 w 887398"/>
                    <a:gd name="connsiteY2" fmla="*/ 696719 h 793541"/>
                    <a:gd name="connsiteX3" fmla="*/ 5302 w 887398"/>
                    <a:gd name="connsiteY3" fmla="*/ 696719 h 7935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87398" h="793541">
                      <a:moveTo>
                        <a:pt x="5302" y="696719"/>
                      </a:moveTo>
                      <a:cubicBezTo>
                        <a:pt x="-46540" y="572429"/>
                        <a:pt x="295318" y="232240"/>
                        <a:pt x="440326" y="0"/>
                      </a:cubicBezTo>
                      <a:cubicBezTo>
                        <a:pt x="585334" y="232240"/>
                        <a:pt x="958941" y="562904"/>
                        <a:pt x="875349" y="696719"/>
                      </a:cubicBezTo>
                      <a:cubicBezTo>
                        <a:pt x="791757" y="830534"/>
                        <a:pt x="57144" y="821009"/>
                        <a:pt x="5302" y="696719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63" name="二等辺三角形 195"/>
                <p:cNvSpPr/>
                <p:nvPr/>
              </p:nvSpPr>
              <p:spPr bwMode="auto">
                <a:xfrm rot="5400000">
                  <a:off x="5416736" y="4876332"/>
                  <a:ext cx="252268" cy="386560"/>
                </a:xfrm>
                <a:custGeom>
                  <a:avLst/>
                  <a:gdLst>
                    <a:gd name="connsiteX0" fmla="*/ 0 w 870047"/>
                    <a:gd name="connsiteY0" fmla="*/ 696719 h 696719"/>
                    <a:gd name="connsiteX1" fmla="*/ 435024 w 870047"/>
                    <a:gd name="connsiteY1" fmla="*/ 0 h 696719"/>
                    <a:gd name="connsiteX2" fmla="*/ 870047 w 870047"/>
                    <a:gd name="connsiteY2" fmla="*/ 696719 h 696719"/>
                    <a:gd name="connsiteX3" fmla="*/ 0 w 870047"/>
                    <a:gd name="connsiteY3" fmla="*/ 696719 h 696719"/>
                    <a:gd name="connsiteX0" fmla="*/ 5302 w 875349"/>
                    <a:gd name="connsiteY0" fmla="*/ 696719 h 751959"/>
                    <a:gd name="connsiteX1" fmla="*/ 440326 w 875349"/>
                    <a:gd name="connsiteY1" fmla="*/ 0 h 751959"/>
                    <a:gd name="connsiteX2" fmla="*/ 875349 w 875349"/>
                    <a:gd name="connsiteY2" fmla="*/ 696719 h 751959"/>
                    <a:gd name="connsiteX3" fmla="*/ 5302 w 875349"/>
                    <a:gd name="connsiteY3" fmla="*/ 696719 h 751959"/>
                    <a:gd name="connsiteX0" fmla="*/ 5302 w 887398"/>
                    <a:gd name="connsiteY0" fmla="*/ 696719 h 793541"/>
                    <a:gd name="connsiteX1" fmla="*/ 440326 w 887398"/>
                    <a:gd name="connsiteY1" fmla="*/ 0 h 793541"/>
                    <a:gd name="connsiteX2" fmla="*/ 875349 w 887398"/>
                    <a:gd name="connsiteY2" fmla="*/ 696719 h 793541"/>
                    <a:gd name="connsiteX3" fmla="*/ 5302 w 887398"/>
                    <a:gd name="connsiteY3" fmla="*/ 696719 h 7935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87398" h="793541">
                      <a:moveTo>
                        <a:pt x="5302" y="696719"/>
                      </a:moveTo>
                      <a:cubicBezTo>
                        <a:pt x="-46540" y="572429"/>
                        <a:pt x="295318" y="232240"/>
                        <a:pt x="440326" y="0"/>
                      </a:cubicBezTo>
                      <a:cubicBezTo>
                        <a:pt x="585334" y="232240"/>
                        <a:pt x="958941" y="562904"/>
                        <a:pt x="875349" y="696719"/>
                      </a:cubicBezTo>
                      <a:cubicBezTo>
                        <a:pt x="791757" y="830534"/>
                        <a:pt x="57144" y="821009"/>
                        <a:pt x="5302" y="696719"/>
                      </a:cubicBezTo>
                      <a:close/>
                    </a:path>
                  </a:pathLst>
                </a:custGeom>
                <a:solidFill>
                  <a:srgbClr val="FF6600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grpSp>
              <p:nvGrpSpPr>
                <p:cNvPr id="64" name="グループ化 63"/>
                <p:cNvGrpSpPr/>
                <p:nvPr/>
              </p:nvGrpSpPr>
              <p:grpSpPr>
                <a:xfrm rot="10800000">
                  <a:off x="5774890" y="4770845"/>
                  <a:ext cx="537985" cy="597534"/>
                  <a:chOff x="6027426" y="4770845"/>
                  <a:chExt cx="537985" cy="597534"/>
                </a:xfrm>
              </p:grpSpPr>
              <p:sp>
                <p:nvSpPr>
                  <p:cNvPr id="67" name="二等辺三角形 195"/>
                  <p:cNvSpPr/>
                  <p:nvPr/>
                </p:nvSpPr>
                <p:spPr bwMode="auto">
                  <a:xfrm rot="5400000">
                    <a:off x="5997652" y="4800619"/>
                    <a:ext cx="597534" cy="537985"/>
                  </a:xfrm>
                  <a:custGeom>
                    <a:avLst/>
                    <a:gdLst>
                      <a:gd name="connsiteX0" fmla="*/ 0 w 870047"/>
                      <a:gd name="connsiteY0" fmla="*/ 696719 h 696719"/>
                      <a:gd name="connsiteX1" fmla="*/ 435024 w 870047"/>
                      <a:gd name="connsiteY1" fmla="*/ 0 h 696719"/>
                      <a:gd name="connsiteX2" fmla="*/ 870047 w 870047"/>
                      <a:gd name="connsiteY2" fmla="*/ 696719 h 696719"/>
                      <a:gd name="connsiteX3" fmla="*/ 0 w 870047"/>
                      <a:gd name="connsiteY3" fmla="*/ 696719 h 696719"/>
                      <a:gd name="connsiteX0" fmla="*/ 5302 w 875349"/>
                      <a:gd name="connsiteY0" fmla="*/ 696719 h 751959"/>
                      <a:gd name="connsiteX1" fmla="*/ 440326 w 875349"/>
                      <a:gd name="connsiteY1" fmla="*/ 0 h 751959"/>
                      <a:gd name="connsiteX2" fmla="*/ 875349 w 875349"/>
                      <a:gd name="connsiteY2" fmla="*/ 696719 h 751959"/>
                      <a:gd name="connsiteX3" fmla="*/ 5302 w 875349"/>
                      <a:gd name="connsiteY3" fmla="*/ 696719 h 751959"/>
                      <a:gd name="connsiteX0" fmla="*/ 5302 w 887398"/>
                      <a:gd name="connsiteY0" fmla="*/ 696719 h 793541"/>
                      <a:gd name="connsiteX1" fmla="*/ 440326 w 887398"/>
                      <a:gd name="connsiteY1" fmla="*/ 0 h 793541"/>
                      <a:gd name="connsiteX2" fmla="*/ 875349 w 887398"/>
                      <a:gd name="connsiteY2" fmla="*/ 696719 h 793541"/>
                      <a:gd name="connsiteX3" fmla="*/ 5302 w 887398"/>
                      <a:gd name="connsiteY3" fmla="*/ 696719 h 79354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887398" h="793541">
                        <a:moveTo>
                          <a:pt x="5302" y="696719"/>
                        </a:moveTo>
                        <a:cubicBezTo>
                          <a:pt x="-46540" y="572429"/>
                          <a:pt x="295318" y="232240"/>
                          <a:pt x="440326" y="0"/>
                        </a:cubicBezTo>
                        <a:cubicBezTo>
                          <a:pt x="585334" y="232240"/>
                          <a:pt x="958941" y="562904"/>
                          <a:pt x="875349" y="696719"/>
                        </a:cubicBezTo>
                        <a:cubicBezTo>
                          <a:pt x="791757" y="830534"/>
                          <a:pt x="57144" y="821009"/>
                          <a:pt x="5302" y="696719"/>
                        </a:cubicBezTo>
                        <a:close/>
                      </a:path>
                    </a:pathLst>
                  </a:custGeom>
                  <a:solidFill>
                    <a:srgbClr val="FFC000"/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68" name="二等辺三角形 195"/>
                  <p:cNvSpPr/>
                  <p:nvPr/>
                </p:nvSpPr>
                <p:spPr bwMode="auto">
                  <a:xfrm rot="5400000">
                    <a:off x="6223186" y="4876333"/>
                    <a:ext cx="252268" cy="386560"/>
                  </a:xfrm>
                  <a:custGeom>
                    <a:avLst/>
                    <a:gdLst>
                      <a:gd name="connsiteX0" fmla="*/ 0 w 870047"/>
                      <a:gd name="connsiteY0" fmla="*/ 696719 h 696719"/>
                      <a:gd name="connsiteX1" fmla="*/ 435024 w 870047"/>
                      <a:gd name="connsiteY1" fmla="*/ 0 h 696719"/>
                      <a:gd name="connsiteX2" fmla="*/ 870047 w 870047"/>
                      <a:gd name="connsiteY2" fmla="*/ 696719 h 696719"/>
                      <a:gd name="connsiteX3" fmla="*/ 0 w 870047"/>
                      <a:gd name="connsiteY3" fmla="*/ 696719 h 696719"/>
                      <a:gd name="connsiteX0" fmla="*/ 5302 w 875349"/>
                      <a:gd name="connsiteY0" fmla="*/ 696719 h 751959"/>
                      <a:gd name="connsiteX1" fmla="*/ 440326 w 875349"/>
                      <a:gd name="connsiteY1" fmla="*/ 0 h 751959"/>
                      <a:gd name="connsiteX2" fmla="*/ 875349 w 875349"/>
                      <a:gd name="connsiteY2" fmla="*/ 696719 h 751959"/>
                      <a:gd name="connsiteX3" fmla="*/ 5302 w 875349"/>
                      <a:gd name="connsiteY3" fmla="*/ 696719 h 751959"/>
                      <a:gd name="connsiteX0" fmla="*/ 5302 w 887398"/>
                      <a:gd name="connsiteY0" fmla="*/ 696719 h 793541"/>
                      <a:gd name="connsiteX1" fmla="*/ 440326 w 887398"/>
                      <a:gd name="connsiteY1" fmla="*/ 0 h 793541"/>
                      <a:gd name="connsiteX2" fmla="*/ 875349 w 887398"/>
                      <a:gd name="connsiteY2" fmla="*/ 696719 h 793541"/>
                      <a:gd name="connsiteX3" fmla="*/ 5302 w 887398"/>
                      <a:gd name="connsiteY3" fmla="*/ 696719 h 79354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887398" h="793541">
                        <a:moveTo>
                          <a:pt x="5302" y="696719"/>
                        </a:moveTo>
                        <a:cubicBezTo>
                          <a:pt x="-46540" y="572429"/>
                          <a:pt x="295318" y="232240"/>
                          <a:pt x="440326" y="0"/>
                        </a:cubicBezTo>
                        <a:cubicBezTo>
                          <a:pt x="585334" y="232240"/>
                          <a:pt x="958941" y="562904"/>
                          <a:pt x="875349" y="696719"/>
                        </a:cubicBezTo>
                        <a:cubicBezTo>
                          <a:pt x="791757" y="830534"/>
                          <a:pt x="57144" y="821009"/>
                          <a:pt x="5302" y="696719"/>
                        </a:cubicBezTo>
                        <a:close/>
                      </a:path>
                    </a:pathLst>
                  </a:custGeom>
                  <a:solidFill>
                    <a:srgbClr val="FF6600"/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</p:grpSp>
            <p:sp>
              <p:nvSpPr>
                <p:cNvPr id="65" name="四角形: 角を丸くする 64"/>
                <p:cNvSpPr/>
                <p:nvPr/>
              </p:nvSpPr>
              <p:spPr bwMode="auto">
                <a:xfrm>
                  <a:off x="5600393" y="4906120"/>
                  <a:ext cx="297711" cy="326981"/>
                </a:xfrm>
                <a:prstGeom prst="roundRect">
                  <a:avLst>
                    <a:gd name="adj" fmla="val 39007"/>
                  </a:avLst>
                </a:prstGeom>
                <a:solidFill>
                  <a:srgbClr val="FFC000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6" name="フリーフォーム: 図形 65"/>
                <p:cNvSpPr/>
                <p:nvPr/>
              </p:nvSpPr>
              <p:spPr bwMode="auto">
                <a:xfrm>
                  <a:off x="5614680" y="5076825"/>
                  <a:ext cx="269389" cy="145256"/>
                </a:xfrm>
                <a:custGeom>
                  <a:avLst/>
                  <a:gdLst>
                    <a:gd name="connsiteX0" fmla="*/ 0 w 297711"/>
                    <a:gd name="connsiteY0" fmla="*/ 0 h 195503"/>
                    <a:gd name="connsiteX1" fmla="*/ 116128 w 297711"/>
                    <a:gd name="connsiteY1" fmla="*/ 116128 h 195503"/>
                    <a:gd name="connsiteX2" fmla="*/ 181583 w 297711"/>
                    <a:gd name="connsiteY2" fmla="*/ 116128 h 195503"/>
                    <a:gd name="connsiteX3" fmla="*/ 297711 w 297711"/>
                    <a:gd name="connsiteY3" fmla="*/ 0 h 195503"/>
                    <a:gd name="connsiteX4" fmla="*/ 297711 w 297711"/>
                    <a:gd name="connsiteY4" fmla="*/ 79375 h 195503"/>
                    <a:gd name="connsiteX5" fmla="*/ 181583 w 297711"/>
                    <a:gd name="connsiteY5" fmla="*/ 195503 h 195503"/>
                    <a:gd name="connsiteX6" fmla="*/ 116128 w 297711"/>
                    <a:gd name="connsiteY6" fmla="*/ 195503 h 195503"/>
                    <a:gd name="connsiteX7" fmla="*/ 0 w 297711"/>
                    <a:gd name="connsiteY7" fmla="*/ 79375 h 1955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97711" h="195503">
                      <a:moveTo>
                        <a:pt x="0" y="0"/>
                      </a:moveTo>
                      <a:cubicBezTo>
                        <a:pt x="0" y="64136"/>
                        <a:pt x="51992" y="116128"/>
                        <a:pt x="116128" y="116128"/>
                      </a:cubicBezTo>
                      <a:lnTo>
                        <a:pt x="181583" y="116128"/>
                      </a:lnTo>
                      <a:cubicBezTo>
                        <a:pt x="245719" y="116128"/>
                        <a:pt x="297711" y="64136"/>
                        <a:pt x="297711" y="0"/>
                      </a:cubicBezTo>
                      <a:lnTo>
                        <a:pt x="297711" y="79375"/>
                      </a:lnTo>
                      <a:cubicBezTo>
                        <a:pt x="297711" y="143511"/>
                        <a:pt x="245719" y="195503"/>
                        <a:pt x="181583" y="195503"/>
                      </a:cubicBezTo>
                      <a:lnTo>
                        <a:pt x="116128" y="195503"/>
                      </a:lnTo>
                      <a:cubicBezTo>
                        <a:pt x="51992" y="195503"/>
                        <a:pt x="0" y="143511"/>
                        <a:pt x="0" y="79375"/>
                      </a:cubicBezTo>
                      <a:close/>
                    </a:path>
                  </a:pathLst>
                </a:custGeom>
                <a:solidFill>
                  <a:srgbClr val="FF6600"/>
                </a:solidFill>
                <a:ln w="2857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61" name="楕円 60"/>
              <p:cNvSpPr/>
              <p:nvPr/>
            </p:nvSpPr>
            <p:spPr bwMode="auto">
              <a:xfrm>
                <a:off x="5869491" y="6262885"/>
                <a:ext cx="130054" cy="130053"/>
              </a:xfrm>
              <a:prstGeom prst="ellipse">
                <a:avLst/>
              </a:prstGeom>
              <a:solidFill>
                <a:srgbClr val="FFFF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4" name="グループ化 53"/>
            <p:cNvGrpSpPr/>
            <p:nvPr/>
          </p:nvGrpSpPr>
          <p:grpSpPr>
            <a:xfrm>
              <a:off x="6524545" y="2165839"/>
              <a:ext cx="430124" cy="290812"/>
              <a:chOff x="3152587" y="4853975"/>
              <a:chExt cx="541802" cy="653963"/>
            </a:xfrm>
          </p:grpSpPr>
          <p:sp>
            <p:nvSpPr>
              <p:cNvPr id="56" name="二等辺三角形 55"/>
              <p:cNvSpPr/>
              <p:nvPr/>
            </p:nvSpPr>
            <p:spPr bwMode="auto">
              <a:xfrm>
                <a:off x="3152587" y="4853975"/>
                <a:ext cx="541802" cy="326981"/>
              </a:xfrm>
              <a:prstGeom prst="triangle">
                <a:avLst/>
              </a:prstGeom>
              <a:solidFill>
                <a:srgbClr val="FFC0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" name="二等辺三角形 56"/>
              <p:cNvSpPr/>
              <p:nvPr/>
            </p:nvSpPr>
            <p:spPr bwMode="auto">
              <a:xfrm rot="10800000">
                <a:off x="3152587" y="5180957"/>
                <a:ext cx="541802" cy="326981"/>
              </a:xfrm>
              <a:prstGeom prst="triangle">
                <a:avLst/>
              </a:prstGeom>
              <a:solidFill>
                <a:srgbClr val="FFC0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55" name="二等辺三角形 54"/>
            <p:cNvSpPr/>
            <p:nvPr/>
          </p:nvSpPr>
          <p:spPr bwMode="auto">
            <a:xfrm rot="10800000">
              <a:off x="6524542" y="2308496"/>
              <a:ext cx="435587" cy="142307"/>
            </a:xfrm>
            <a:prstGeom prst="triangle">
              <a:avLst/>
            </a:prstGeom>
            <a:solidFill>
              <a:srgbClr val="000000">
                <a:alpha val="30196"/>
              </a:srgbClr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95" name="グループ化 94"/>
          <p:cNvGrpSpPr/>
          <p:nvPr/>
        </p:nvGrpSpPr>
        <p:grpSpPr>
          <a:xfrm>
            <a:off x="8058345" y="897169"/>
            <a:ext cx="1238000" cy="1550127"/>
            <a:chOff x="8285703" y="1024042"/>
            <a:chExt cx="2130256" cy="2667340"/>
          </a:xfrm>
        </p:grpSpPr>
        <p:sp>
          <p:nvSpPr>
            <p:cNvPr id="96" name="ハート 95"/>
            <p:cNvSpPr/>
            <p:nvPr/>
          </p:nvSpPr>
          <p:spPr bwMode="auto">
            <a:xfrm rot="19800000">
              <a:off x="9052007" y="1085377"/>
              <a:ext cx="282386" cy="418918"/>
            </a:xfrm>
            <a:prstGeom prst="heart">
              <a:avLst/>
            </a:prstGeom>
            <a:solidFill>
              <a:srgbClr val="C000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7" name="ハート 96"/>
            <p:cNvSpPr/>
            <p:nvPr/>
          </p:nvSpPr>
          <p:spPr bwMode="auto">
            <a:xfrm rot="2700000">
              <a:off x="9214084" y="958120"/>
              <a:ext cx="417511" cy="549356"/>
            </a:xfrm>
            <a:prstGeom prst="hear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98" name="グループ化 97"/>
            <p:cNvGrpSpPr/>
            <p:nvPr/>
          </p:nvGrpSpPr>
          <p:grpSpPr>
            <a:xfrm>
              <a:off x="8285703" y="1317536"/>
              <a:ext cx="2130256" cy="2373846"/>
              <a:chOff x="662504" y="1580691"/>
              <a:chExt cx="3225240" cy="3594040"/>
            </a:xfrm>
          </p:grpSpPr>
          <p:sp>
            <p:nvSpPr>
              <p:cNvPr id="108" name="月 107"/>
              <p:cNvSpPr/>
              <p:nvPr/>
            </p:nvSpPr>
            <p:spPr bwMode="auto">
              <a:xfrm rot="1800000">
                <a:off x="662504" y="1824249"/>
                <a:ext cx="1105264" cy="2756348"/>
              </a:xfrm>
              <a:prstGeom prst="moon">
                <a:avLst>
                  <a:gd name="adj" fmla="val 59104"/>
                </a:avLst>
              </a:prstGeom>
              <a:solidFill>
                <a:schemeClr val="bg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9" name="月 108"/>
              <p:cNvSpPr/>
              <p:nvPr/>
            </p:nvSpPr>
            <p:spPr bwMode="auto">
              <a:xfrm rot="19800000" flipH="1">
                <a:off x="2782480" y="1824249"/>
                <a:ext cx="1105264" cy="2756348"/>
              </a:xfrm>
              <a:prstGeom prst="moon">
                <a:avLst>
                  <a:gd name="adj" fmla="val 59104"/>
                </a:avLst>
              </a:prstGeom>
              <a:solidFill>
                <a:schemeClr val="bg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0" name="楕円 2"/>
              <p:cNvSpPr/>
              <p:nvPr/>
            </p:nvSpPr>
            <p:spPr bwMode="auto">
              <a:xfrm>
                <a:off x="876141" y="1580691"/>
                <a:ext cx="2835316" cy="3243464"/>
              </a:xfrm>
              <a:custGeom>
                <a:avLst/>
                <a:gdLst>
                  <a:gd name="connsiteX0" fmla="*/ 0 w 2835315"/>
                  <a:gd name="connsiteY0" fmla="*/ 1417658 h 2835315"/>
                  <a:gd name="connsiteX1" fmla="*/ 1417658 w 2835315"/>
                  <a:gd name="connsiteY1" fmla="*/ 0 h 2835315"/>
                  <a:gd name="connsiteX2" fmla="*/ 2835316 w 2835315"/>
                  <a:gd name="connsiteY2" fmla="*/ 1417658 h 2835315"/>
                  <a:gd name="connsiteX3" fmla="*/ 1417658 w 2835315"/>
                  <a:gd name="connsiteY3" fmla="*/ 2835316 h 2835315"/>
                  <a:gd name="connsiteX4" fmla="*/ 0 w 2835315"/>
                  <a:gd name="connsiteY4" fmla="*/ 1417658 h 2835315"/>
                  <a:gd name="connsiteX0" fmla="*/ 0 w 2835316"/>
                  <a:gd name="connsiteY0" fmla="*/ 1417658 h 2835316"/>
                  <a:gd name="connsiteX1" fmla="*/ 1417658 w 2835316"/>
                  <a:gd name="connsiteY1" fmla="*/ 0 h 2835316"/>
                  <a:gd name="connsiteX2" fmla="*/ 2835316 w 2835316"/>
                  <a:gd name="connsiteY2" fmla="*/ 1417658 h 2835316"/>
                  <a:gd name="connsiteX3" fmla="*/ 1417658 w 2835316"/>
                  <a:gd name="connsiteY3" fmla="*/ 2835316 h 2835316"/>
                  <a:gd name="connsiteX4" fmla="*/ 0 w 2835316"/>
                  <a:gd name="connsiteY4" fmla="*/ 1417658 h 2835316"/>
                  <a:gd name="connsiteX0" fmla="*/ 0 w 2835316"/>
                  <a:gd name="connsiteY0" fmla="*/ 1417658 h 2835316"/>
                  <a:gd name="connsiteX1" fmla="*/ 1417658 w 2835316"/>
                  <a:gd name="connsiteY1" fmla="*/ 0 h 2835316"/>
                  <a:gd name="connsiteX2" fmla="*/ 2835316 w 2835316"/>
                  <a:gd name="connsiteY2" fmla="*/ 1417658 h 2835316"/>
                  <a:gd name="connsiteX3" fmla="*/ 1417658 w 2835316"/>
                  <a:gd name="connsiteY3" fmla="*/ 2835316 h 2835316"/>
                  <a:gd name="connsiteX4" fmla="*/ 0 w 2835316"/>
                  <a:gd name="connsiteY4" fmla="*/ 1417658 h 2835316"/>
                  <a:gd name="connsiteX0" fmla="*/ 0 w 2835316"/>
                  <a:gd name="connsiteY0" fmla="*/ 2095838 h 3513496"/>
                  <a:gd name="connsiteX1" fmla="*/ 1425278 w 2835316"/>
                  <a:gd name="connsiteY1" fmla="*/ 0 h 3513496"/>
                  <a:gd name="connsiteX2" fmla="*/ 2835316 w 2835316"/>
                  <a:gd name="connsiteY2" fmla="*/ 2095838 h 3513496"/>
                  <a:gd name="connsiteX3" fmla="*/ 1417658 w 2835316"/>
                  <a:gd name="connsiteY3" fmla="*/ 3513496 h 3513496"/>
                  <a:gd name="connsiteX4" fmla="*/ 0 w 2835316"/>
                  <a:gd name="connsiteY4" fmla="*/ 2095838 h 35134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35316" h="3513496">
                    <a:moveTo>
                      <a:pt x="0" y="2095838"/>
                    </a:moveTo>
                    <a:cubicBezTo>
                      <a:pt x="0" y="1312887"/>
                      <a:pt x="642327" y="0"/>
                      <a:pt x="1425278" y="0"/>
                    </a:cubicBezTo>
                    <a:cubicBezTo>
                      <a:pt x="2208229" y="0"/>
                      <a:pt x="2835316" y="1312887"/>
                      <a:pt x="2835316" y="2095838"/>
                    </a:cubicBezTo>
                    <a:cubicBezTo>
                      <a:pt x="2835316" y="2878789"/>
                      <a:pt x="2200609" y="3513496"/>
                      <a:pt x="1417658" y="3513496"/>
                    </a:cubicBezTo>
                    <a:cubicBezTo>
                      <a:pt x="634707" y="3513496"/>
                      <a:pt x="0" y="2878789"/>
                      <a:pt x="0" y="2095838"/>
                    </a:cubicBezTo>
                    <a:close/>
                  </a:path>
                </a:pathLst>
              </a:custGeom>
              <a:solidFill>
                <a:schemeClr val="bg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11" name="グループ化 110"/>
              <p:cNvGrpSpPr/>
              <p:nvPr/>
            </p:nvGrpSpPr>
            <p:grpSpPr>
              <a:xfrm>
                <a:off x="1237183" y="4473579"/>
                <a:ext cx="2128340" cy="701152"/>
                <a:chOff x="1237183" y="4473579"/>
                <a:chExt cx="2128340" cy="701152"/>
              </a:xfrm>
            </p:grpSpPr>
            <p:sp>
              <p:nvSpPr>
                <p:cNvPr id="116" name="台形 115"/>
                <p:cNvSpPr/>
                <p:nvPr/>
              </p:nvSpPr>
              <p:spPr bwMode="auto">
                <a:xfrm rot="11700000">
                  <a:off x="1368550" y="4631864"/>
                  <a:ext cx="231883" cy="258549"/>
                </a:xfrm>
                <a:prstGeom prst="trapezoid">
                  <a:avLst>
                    <a:gd name="adj" fmla="val 28801"/>
                  </a:avLst>
                </a:prstGeom>
                <a:pattFill prst="dkHorz">
                  <a:fgClr>
                    <a:srgbClr val="FFC000"/>
                  </a:fgClr>
                  <a:bgClr>
                    <a:srgbClr val="FFFF00"/>
                  </a:bgClr>
                </a:patt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7" name="楕円 116"/>
                <p:cNvSpPr/>
                <p:nvPr/>
              </p:nvSpPr>
              <p:spPr bwMode="auto">
                <a:xfrm>
                  <a:off x="1312078" y="4854576"/>
                  <a:ext cx="266880" cy="166520"/>
                </a:xfrm>
                <a:prstGeom prst="ellipse">
                  <a:avLst/>
                </a:prstGeom>
                <a:pattFill prst="dkHorz">
                  <a:fgClr>
                    <a:srgbClr val="FFC000"/>
                  </a:fgClr>
                  <a:bgClr>
                    <a:srgbClr val="FFFF00"/>
                  </a:bgClr>
                </a:patt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8" name="フリーフォーム: 図形 117"/>
                <p:cNvSpPr/>
                <p:nvPr/>
              </p:nvSpPr>
              <p:spPr bwMode="auto">
                <a:xfrm rot="1800000">
                  <a:off x="1261597" y="4910378"/>
                  <a:ext cx="167334" cy="152100"/>
                </a:xfrm>
                <a:custGeom>
                  <a:avLst/>
                  <a:gdLst>
                    <a:gd name="connsiteX0" fmla="*/ 221671 w 443342"/>
                    <a:gd name="connsiteY0" fmla="*/ 0 h 402980"/>
                    <a:gd name="connsiteX1" fmla="*/ 378416 w 443342"/>
                    <a:gd name="connsiteY1" fmla="*/ 64926 h 402980"/>
                    <a:gd name="connsiteX2" fmla="*/ 378416 w 443342"/>
                    <a:gd name="connsiteY2" fmla="*/ 378416 h 402980"/>
                    <a:gd name="connsiteX3" fmla="*/ 359643 w 443342"/>
                    <a:gd name="connsiteY3" fmla="*/ 402980 h 402980"/>
                    <a:gd name="connsiteX4" fmla="*/ 305086 w 443342"/>
                    <a:gd name="connsiteY4" fmla="*/ 366752 h 402980"/>
                    <a:gd name="connsiteX5" fmla="*/ 138256 w 443342"/>
                    <a:gd name="connsiteY5" fmla="*/ 366752 h 402980"/>
                    <a:gd name="connsiteX6" fmla="*/ 83699 w 443342"/>
                    <a:gd name="connsiteY6" fmla="*/ 402980 h 402980"/>
                    <a:gd name="connsiteX7" fmla="*/ 64926 w 443342"/>
                    <a:gd name="connsiteY7" fmla="*/ 378416 h 402980"/>
                    <a:gd name="connsiteX8" fmla="*/ 64926 w 443342"/>
                    <a:gd name="connsiteY8" fmla="*/ 64926 h 402980"/>
                    <a:gd name="connsiteX9" fmla="*/ 221671 w 443342"/>
                    <a:gd name="connsiteY9" fmla="*/ 0 h 4029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443342" h="402980">
                      <a:moveTo>
                        <a:pt x="221671" y="0"/>
                      </a:moveTo>
                      <a:cubicBezTo>
                        <a:pt x="278402" y="-1"/>
                        <a:pt x="335132" y="21642"/>
                        <a:pt x="378416" y="64926"/>
                      </a:cubicBezTo>
                      <a:cubicBezTo>
                        <a:pt x="464984" y="151494"/>
                        <a:pt x="464984" y="291848"/>
                        <a:pt x="378416" y="378416"/>
                      </a:cubicBezTo>
                      <a:lnTo>
                        <a:pt x="359643" y="402980"/>
                      </a:lnTo>
                      <a:lnTo>
                        <a:pt x="305086" y="366752"/>
                      </a:lnTo>
                      <a:cubicBezTo>
                        <a:pt x="251718" y="345109"/>
                        <a:pt x="191625" y="345109"/>
                        <a:pt x="138256" y="366752"/>
                      </a:cubicBezTo>
                      <a:lnTo>
                        <a:pt x="83699" y="402980"/>
                      </a:lnTo>
                      <a:lnTo>
                        <a:pt x="64926" y="378416"/>
                      </a:lnTo>
                      <a:cubicBezTo>
                        <a:pt x="-21642" y="291848"/>
                        <a:pt x="-21642" y="151494"/>
                        <a:pt x="64926" y="64926"/>
                      </a:cubicBezTo>
                      <a:cubicBezTo>
                        <a:pt x="108210" y="21642"/>
                        <a:pt x="164940" y="-1"/>
                        <a:pt x="221671" y="0"/>
                      </a:cubicBezTo>
                      <a:close/>
                    </a:path>
                  </a:pathLst>
                </a:custGeom>
                <a:pattFill prst="dkHorz">
                  <a:fgClr>
                    <a:srgbClr val="FFC000"/>
                  </a:fgClr>
                  <a:bgClr>
                    <a:srgbClr val="FFFF00"/>
                  </a:bgClr>
                </a:patt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9" name="フリーフォーム: 図形 118"/>
                <p:cNvSpPr/>
                <p:nvPr/>
              </p:nvSpPr>
              <p:spPr bwMode="auto">
                <a:xfrm rot="1800000">
                  <a:off x="1237183" y="5027772"/>
                  <a:ext cx="104152" cy="112832"/>
                </a:xfrm>
                <a:custGeom>
                  <a:avLst/>
                  <a:gdLst>
                    <a:gd name="connsiteX0" fmla="*/ 137972 w 275944"/>
                    <a:gd name="connsiteY0" fmla="*/ 0 h 298942"/>
                    <a:gd name="connsiteX1" fmla="*/ 221388 w 275944"/>
                    <a:gd name="connsiteY1" fmla="*/ 16231 h 298942"/>
                    <a:gd name="connsiteX2" fmla="*/ 275944 w 275944"/>
                    <a:gd name="connsiteY2" fmla="*/ 52460 h 298942"/>
                    <a:gd name="connsiteX3" fmla="*/ 202057 w 275944"/>
                    <a:gd name="connsiteY3" fmla="*/ 149132 h 298942"/>
                    <a:gd name="connsiteX4" fmla="*/ 137972 w 275944"/>
                    <a:gd name="connsiteY4" fmla="*/ 298942 h 298942"/>
                    <a:gd name="connsiteX5" fmla="*/ 73887 w 275944"/>
                    <a:gd name="connsiteY5" fmla="*/ 149132 h 298942"/>
                    <a:gd name="connsiteX6" fmla="*/ 0 w 275944"/>
                    <a:gd name="connsiteY6" fmla="*/ 52460 h 298942"/>
                    <a:gd name="connsiteX7" fmla="*/ 54556 w 275944"/>
                    <a:gd name="connsiteY7" fmla="*/ 16231 h 298942"/>
                    <a:gd name="connsiteX8" fmla="*/ 137972 w 275944"/>
                    <a:gd name="connsiteY8" fmla="*/ 0 h 2989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75944" h="298942">
                      <a:moveTo>
                        <a:pt x="137972" y="0"/>
                      </a:moveTo>
                      <a:cubicBezTo>
                        <a:pt x="166338" y="-1"/>
                        <a:pt x="194703" y="5410"/>
                        <a:pt x="221388" y="16231"/>
                      </a:cubicBezTo>
                      <a:lnTo>
                        <a:pt x="275944" y="52460"/>
                      </a:lnTo>
                      <a:lnTo>
                        <a:pt x="202057" y="149132"/>
                      </a:lnTo>
                      <a:cubicBezTo>
                        <a:pt x="175933" y="194306"/>
                        <a:pt x="154572" y="244242"/>
                        <a:pt x="137972" y="298942"/>
                      </a:cubicBezTo>
                      <a:cubicBezTo>
                        <a:pt x="121373" y="244242"/>
                        <a:pt x="100012" y="194306"/>
                        <a:pt x="73887" y="149132"/>
                      </a:cubicBezTo>
                      <a:lnTo>
                        <a:pt x="0" y="52460"/>
                      </a:lnTo>
                      <a:lnTo>
                        <a:pt x="54556" y="16231"/>
                      </a:lnTo>
                      <a:cubicBezTo>
                        <a:pt x="81241" y="5410"/>
                        <a:pt x="109607" y="0"/>
                        <a:pt x="137972" y="0"/>
                      </a:cubicBez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0" name="フリーフォーム: 図形 119"/>
                <p:cNvSpPr/>
                <p:nvPr/>
              </p:nvSpPr>
              <p:spPr bwMode="auto">
                <a:xfrm rot="19800000" flipH="1">
                  <a:off x="1469853" y="4910378"/>
                  <a:ext cx="167334" cy="152100"/>
                </a:xfrm>
                <a:custGeom>
                  <a:avLst/>
                  <a:gdLst>
                    <a:gd name="connsiteX0" fmla="*/ 221671 w 443342"/>
                    <a:gd name="connsiteY0" fmla="*/ 0 h 402980"/>
                    <a:gd name="connsiteX1" fmla="*/ 378416 w 443342"/>
                    <a:gd name="connsiteY1" fmla="*/ 64926 h 402980"/>
                    <a:gd name="connsiteX2" fmla="*/ 378416 w 443342"/>
                    <a:gd name="connsiteY2" fmla="*/ 378416 h 402980"/>
                    <a:gd name="connsiteX3" fmla="*/ 359643 w 443342"/>
                    <a:gd name="connsiteY3" fmla="*/ 402980 h 402980"/>
                    <a:gd name="connsiteX4" fmla="*/ 305086 w 443342"/>
                    <a:gd name="connsiteY4" fmla="*/ 366752 h 402980"/>
                    <a:gd name="connsiteX5" fmla="*/ 138256 w 443342"/>
                    <a:gd name="connsiteY5" fmla="*/ 366752 h 402980"/>
                    <a:gd name="connsiteX6" fmla="*/ 83699 w 443342"/>
                    <a:gd name="connsiteY6" fmla="*/ 402980 h 402980"/>
                    <a:gd name="connsiteX7" fmla="*/ 64926 w 443342"/>
                    <a:gd name="connsiteY7" fmla="*/ 378416 h 402980"/>
                    <a:gd name="connsiteX8" fmla="*/ 64926 w 443342"/>
                    <a:gd name="connsiteY8" fmla="*/ 64926 h 402980"/>
                    <a:gd name="connsiteX9" fmla="*/ 221671 w 443342"/>
                    <a:gd name="connsiteY9" fmla="*/ 0 h 4029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443342" h="402980">
                      <a:moveTo>
                        <a:pt x="221671" y="0"/>
                      </a:moveTo>
                      <a:cubicBezTo>
                        <a:pt x="278402" y="-1"/>
                        <a:pt x="335132" y="21642"/>
                        <a:pt x="378416" y="64926"/>
                      </a:cubicBezTo>
                      <a:cubicBezTo>
                        <a:pt x="464984" y="151494"/>
                        <a:pt x="464984" y="291848"/>
                        <a:pt x="378416" y="378416"/>
                      </a:cubicBezTo>
                      <a:lnTo>
                        <a:pt x="359643" y="402980"/>
                      </a:lnTo>
                      <a:lnTo>
                        <a:pt x="305086" y="366752"/>
                      </a:lnTo>
                      <a:cubicBezTo>
                        <a:pt x="251718" y="345109"/>
                        <a:pt x="191625" y="345109"/>
                        <a:pt x="138256" y="366752"/>
                      </a:cubicBezTo>
                      <a:lnTo>
                        <a:pt x="83699" y="402980"/>
                      </a:lnTo>
                      <a:lnTo>
                        <a:pt x="64926" y="378416"/>
                      </a:lnTo>
                      <a:cubicBezTo>
                        <a:pt x="-21642" y="291848"/>
                        <a:pt x="-21642" y="151494"/>
                        <a:pt x="64926" y="64926"/>
                      </a:cubicBezTo>
                      <a:cubicBezTo>
                        <a:pt x="108210" y="21642"/>
                        <a:pt x="164940" y="-1"/>
                        <a:pt x="221671" y="0"/>
                      </a:cubicBezTo>
                      <a:close/>
                    </a:path>
                  </a:pathLst>
                </a:custGeom>
                <a:pattFill prst="dkHorz">
                  <a:fgClr>
                    <a:srgbClr val="FFC000"/>
                  </a:fgClr>
                  <a:bgClr>
                    <a:srgbClr val="FFFF00"/>
                  </a:bgClr>
                </a:patt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1" name="フリーフォーム: 図形 120"/>
                <p:cNvSpPr/>
                <p:nvPr/>
              </p:nvSpPr>
              <p:spPr bwMode="auto">
                <a:xfrm rot="19800000" flipH="1">
                  <a:off x="1557449" y="5027772"/>
                  <a:ext cx="104152" cy="112832"/>
                </a:xfrm>
                <a:custGeom>
                  <a:avLst/>
                  <a:gdLst>
                    <a:gd name="connsiteX0" fmla="*/ 137972 w 275944"/>
                    <a:gd name="connsiteY0" fmla="*/ 0 h 298942"/>
                    <a:gd name="connsiteX1" fmla="*/ 221388 w 275944"/>
                    <a:gd name="connsiteY1" fmla="*/ 16231 h 298942"/>
                    <a:gd name="connsiteX2" fmla="*/ 275944 w 275944"/>
                    <a:gd name="connsiteY2" fmla="*/ 52460 h 298942"/>
                    <a:gd name="connsiteX3" fmla="*/ 202057 w 275944"/>
                    <a:gd name="connsiteY3" fmla="*/ 149132 h 298942"/>
                    <a:gd name="connsiteX4" fmla="*/ 137972 w 275944"/>
                    <a:gd name="connsiteY4" fmla="*/ 298942 h 298942"/>
                    <a:gd name="connsiteX5" fmla="*/ 73887 w 275944"/>
                    <a:gd name="connsiteY5" fmla="*/ 149132 h 298942"/>
                    <a:gd name="connsiteX6" fmla="*/ 0 w 275944"/>
                    <a:gd name="connsiteY6" fmla="*/ 52460 h 298942"/>
                    <a:gd name="connsiteX7" fmla="*/ 54556 w 275944"/>
                    <a:gd name="connsiteY7" fmla="*/ 16231 h 298942"/>
                    <a:gd name="connsiteX8" fmla="*/ 137972 w 275944"/>
                    <a:gd name="connsiteY8" fmla="*/ 0 h 2989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75944" h="298942">
                      <a:moveTo>
                        <a:pt x="137972" y="0"/>
                      </a:moveTo>
                      <a:cubicBezTo>
                        <a:pt x="166338" y="-1"/>
                        <a:pt x="194703" y="5410"/>
                        <a:pt x="221388" y="16231"/>
                      </a:cubicBezTo>
                      <a:lnTo>
                        <a:pt x="275944" y="52460"/>
                      </a:lnTo>
                      <a:lnTo>
                        <a:pt x="202057" y="149132"/>
                      </a:lnTo>
                      <a:cubicBezTo>
                        <a:pt x="175933" y="194306"/>
                        <a:pt x="154572" y="244242"/>
                        <a:pt x="137972" y="298942"/>
                      </a:cubicBezTo>
                      <a:cubicBezTo>
                        <a:pt x="121373" y="244242"/>
                        <a:pt x="100012" y="194306"/>
                        <a:pt x="73887" y="149132"/>
                      </a:cubicBezTo>
                      <a:lnTo>
                        <a:pt x="0" y="52460"/>
                      </a:lnTo>
                      <a:lnTo>
                        <a:pt x="54556" y="16231"/>
                      </a:lnTo>
                      <a:cubicBezTo>
                        <a:pt x="81241" y="5410"/>
                        <a:pt x="109607" y="0"/>
                        <a:pt x="137972" y="0"/>
                      </a:cubicBez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2" name="フリーフォーム: 図形 121"/>
                <p:cNvSpPr/>
                <p:nvPr/>
              </p:nvSpPr>
              <p:spPr bwMode="auto">
                <a:xfrm>
                  <a:off x="1361380" y="4929600"/>
                  <a:ext cx="167334" cy="152100"/>
                </a:xfrm>
                <a:custGeom>
                  <a:avLst/>
                  <a:gdLst>
                    <a:gd name="connsiteX0" fmla="*/ 221671 w 443342"/>
                    <a:gd name="connsiteY0" fmla="*/ 0 h 402980"/>
                    <a:gd name="connsiteX1" fmla="*/ 378416 w 443342"/>
                    <a:gd name="connsiteY1" fmla="*/ 64926 h 402980"/>
                    <a:gd name="connsiteX2" fmla="*/ 378416 w 443342"/>
                    <a:gd name="connsiteY2" fmla="*/ 378416 h 402980"/>
                    <a:gd name="connsiteX3" fmla="*/ 359643 w 443342"/>
                    <a:gd name="connsiteY3" fmla="*/ 402980 h 402980"/>
                    <a:gd name="connsiteX4" fmla="*/ 305086 w 443342"/>
                    <a:gd name="connsiteY4" fmla="*/ 366752 h 402980"/>
                    <a:gd name="connsiteX5" fmla="*/ 138256 w 443342"/>
                    <a:gd name="connsiteY5" fmla="*/ 366752 h 402980"/>
                    <a:gd name="connsiteX6" fmla="*/ 83699 w 443342"/>
                    <a:gd name="connsiteY6" fmla="*/ 402980 h 402980"/>
                    <a:gd name="connsiteX7" fmla="*/ 64926 w 443342"/>
                    <a:gd name="connsiteY7" fmla="*/ 378416 h 402980"/>
                    <a:gd name="connsiteX8" fmla="*/ 64926 w 443342"/>
                    <a:gd name="connsiteY8" fmla="*/ 64926 h 402980"/>
                    <a:gd name="connsiteX9" fmla="*/ 221671 w 443342"/>
                    <a:gd name="connsiteY9" fmla="*/ 0 h 4029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443342" h="402980">
                      <a:moveTo>
                        <a:pt x="221671" y="0"/>
                      </a:moveTo>
                      <a:cubicBezTo>
                        <a:pt x="278402" y="-1"/>
                        <a:pt x="335132" y="21642"/>
                        <a:pt x="378416" y="64926"/>
                      </a:cubicBezTo>
                      <a:cubicBezTo>
                        <a:pt x="464984" y="151494"/>
                        <a:pt x="464984" y="291848"/>
                        <a:pt x="378416" y="378416"/>
                      </a:cubicBezTo>
                      <a:lnTo>
                        <a:pt x="359643" y="402980"/>
                      </a:lnTo>
                      <a:lnTo>
                        <a:pt x="305086" y="366752"/>
                      </a:lnTo>
                      <a:cubicBezTo>
                        <a:pt x="251718" y="345109"/>
                        <a:pt x="191625" y="345109"/>
                        <a:pt x="138256" y="366752"/>
                      </a:cubicBezTo>
                      <a:lnTo>
                        <a:pt x="83699" y="402980"/>
                      </a:lnTo>
                      <a:lnTo>
                        <a:pt x="64926" y="378416"/>
                      </a:lnTo>
                      <a:cubicBezTo>
                        <a:pt x="-21642" y="291848"/>
                        <a:pt x="-21642" y="151494"/>
                        <a:pt x="64926" y="64926"/>
                      </a:cubicBezTo>
                      <a:cubicBezTo>
                        <a:pt x="108210" y="21642"/>
                        <a:pt x="164940" y="-1"/>
                        <a:pt x="221671" y="0"/>
                      </a:cubicBezTo>
                      <a:close/>
                    </a:path>
                  </a:pathLst>
                </a:custGeom>
                <a:pattFill prst="dkHorz">
                  <a:fgClr>
                    <a:srgbClr val="FFC000"/>
                  </a:fgClr>
                  <a:bgClr>
                    <a:srgbClr val="FFFF00"/>
                  </a:bgClr>
                </a:patt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3" name="フリーフォーム: 図形 122"/>
                <p:cNvSpPr/>
                <p:nvPr/>
              </p:nvSpPr>
              <p:spPr bwMode="auto">
                <a:xfrm>
                  <a:off x="1393349" y="5061899"/>
                  <a:ext cx="104152" cy="112832"/>
                </a:xfrm>
                <a:custGeom>
                  <a:avLst/>
                  <a:gdLst>
                    <a:gd name="connsiteX0" fmla="*/ 137972 w 275944"/>
                    <a:gd name="connsiteY0" fmla="*/ 0 h 298942"/>
                    <a:gd name="connsiteX1" fmla="*/ 221388 w 275944"/>
                    <a:gd name="connsiteY1" fmla="*/ 16231 h 298942"/>
                    <a:gd name="connsiteX2" fmla="*/ 275944 w 275944"/>
                    <a:gd name="connsiteY2" fmla="*/ 52460 h 298942"/>
                    <a:gd name="connsiteX3" fmla="*/ 202057 w 275944"/>
                    <a:gd name="connsiteY3" fmla="*/ 149132 h 298942"/>
                    <a:gd name="connsiteX4" fmla="*/ 137972 w 275944"/>
                    <a:gd name="connsiteY4" fmla="*/ 298942 h 298942"/>
                    <a:gd name="connsiteX5" fmla="*/ 73887 w 275944"/>
                    <a:gd name="connsiteY5" fmla="*/ 149132 h 298942"/>
                    <a:gd name="connsiteX6" fmla="*/ 0 w 275944"/>
                    <a:gd name="connsiteY6" fmla="*/ 52460 h 298942"/>
                    <a:gd name="connsiteX7" fmla="*/ 54556 w 275944"/>
                    <a:gd name="connsiteY7" fmla="*/ 16231 h 298942"/>
                    <a:gd name="connsiteX8" fmla="*/ 137972 w 275944"/>
                    <a:gd name="connsiteY8" fmla="*/ 0 h 2989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75944" h="298942">
                      <a:moveTo>
                        <a:pt x="137972" y="0"/>
                      </a:moveTo>
                      <a:cubicBezTo>
                        <a:pt x="166338" y="-1"/>
                        <a:pt x="194703" y="5410"/>
                        <a:pt x="221388" y="16231"/>
                      </a:cubicBezTo>
                      <a:lnTo>
                        <a:pt x="275944" y="52460"/>
                      </a:lnTo>
                      <a:lnTo>
                        <a:pt x="202057" y="149132"/>
                      </a:lnTo>
                      <a:cubicBezTo>
                        <a:pt x="175933" y="194306"/>
                        <a:pt x="154572" y="244242"/>
                        <a:pt x="137972" y="298942"/>
                      </a:cubicBezTo>
                      <a:cubicBezTo>
                        <a:pt x="121373" y="244242"/>
                        <a:pt x="100012" y="194306"/>
                        <a:pt x="73887" y="149132"/>
                      </a:cubicBezTo>
                      <a:lnTo>
                        <a:pt x="0" y="52460"/>
                      </a:lnTo>
                      <a:lnTo>
                        <a:pt x="54556" y="16231"/>
                      </a:lnTo>
                      <a:cubicBezTo>
                        <a:pt x="81241" y="5410"/>
                        <a:pt x="109607" y="0"/>
                        <a:pt x="137972" y="0"/>
                      </a:cubicBez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4" name="フリーフォーム: 図形 123"/>
                <p:cNvSpPr/>
                <p:nvPr/>
              </p:nvSpPr>
              <p:spPr bwMode="auto">
                <a:xfrm>
                  <a:off x="1318392" y="4473579"/>
                  <a:ext cx="398325" cy="287311"/>
                </a:xfrm>
                <a:custGeom>
                  <a:avLst/>
                  <a:gdLst>
                    <a:gd name="connsiteX0" fmla="*/ 145174 w 623723"/>
                    <a:gd name="connsiteY0" fmla="*/ 0 h 449891"/>
                    <a:gd name="connsiteX1" fmla="*/ 247827 w 623723"/>
                    <a:gd name="connsiteY1" fmla="*/ 42520 h 449891"/>
                    <a:gd name="connsiteX2" fmla="*/ 278584 w 623723"/>
                    <a:gd name="connsiteY2" fmla="*/ 88138 h 449891"/>
                    <a:gd name="connsiteX3" fmla="*/ 302336 w 623723"/>
                    <a:gd name="connsiteY3" fmla="*/ 83343 h 449891"/>
                    <a:gd name="connsiteX4" fmla="*/ 404989 w 623723"/>
                    <a:gd name="connsiteY4" fmla="*/ 125863 h 449891"/>
                    <a:gd name="connsiteX5" fmla="*/ 433789 w 623723"/>
                    <a:gd name="connsiteY5" fmla="*/ 168580 h 449891"/>
                    <a:gd name="connsiteX6" fmla="*/ 478549 w 623723"/>
                    <a:gd name="connsiteY6" fmla="*/ 159543 h 449891"/>
                    <a:gd name="connsiteX7" fmla="*/ 623723 w 623723"/>
                    <a:gd name="connsiteY7" fmla="*/ 304717 h 449891"/>
                    <a:gd name="connsiteX8" fmla="*/ 478549 w 623723"/>
                    <a:gd name="connsiteY8" fmla="*/ 449891 h 449891"/>
                    <a:gd name="connsiteX9" fmla="*/ 375896 w 623723"/>
                    <a:gd name="connsiteY9" fmla="*/ 407371 h 449891"/>
                    <a:gd name="connsiteX10" fmla="*/ 347096 w 623723"/>
                    <a:gd name="connsiteY10" fmla="*/ 364655 h 449891"/>
                    <a:gd name="connsiteX11" fmla="*/ 302336 w 623723"/>
                    <a:gd name="connsiteY11" fmla="*/ 373691 h 449891"/>
                    <a:gd name="connsiteX12" fmla="*/ 199683 w 623723"/>
                    <a:gd name="connsiteY12" fmla="*/ 331171 h 449891"/>
                    <a:gd name="connsiteX13" fmla="*/ 168926 w 623723"/>
                    <a:gd name="connsiteY13" fmla="*/ 285553 h 449891"/>
                    <a:gd name="connsiteX14" fmla="*/ 145174 w 623723"/>
                    <a:gd name="connsiteY14" fmla="*/ 290348 h 449891"/>
                    <a:gd name="connsiteX15" fmla="*/ 0 w 623723"/>
                    <a:gd name="connsiteY15" fmla="*/ 145174 h 449891"/>
                    <a:gd name="connsiteX16" fmla="*/ 145174 w 623723"/>
                    <a:gd name="connsiteY16" fmla="*/ 0 h 449891"/>
                    <a:gd name="connsiteX0" fmla="*/ 278584 w 623723"/>
                    <a:gd name="connsiteY0" fmla="*/ 88138 h 449891"/>
                    <a:gd name="connsiteX1" fmla="*/ 302336 w 623723"/>
                    <a:gd name="connsiteY1" fmla="*/ 83343 h 449891"/>
                    <a:gd name="connsiteX2" fmla="*/ 404989 w 623723"/>
                    <a:gd name="connsiteY2" fmla="*/ 125863 h 449891"/>
                    <a:gd name="connsiteX3" fmla="*/ 433789 w 623723"/>
                    <a:gd name="connsiteY3" fmla="*/ 168580 h 449891"/>
                    <a:gd name="connsiteX4" fmla="*/ 478549 w 623723"/>
                    <a:gd name="connsiteY4" fmla="*/ 159543 h 449891"/>
                    <a:gd name="connsiteX5" fmla="*/ 623723 w 623723"/>
                    <a:gd name="connsiteY5" fmla="*/ 304717 h 449891"/>
                    <a:gd name="connsiteX6" fmla="*/ 478549 w 623723"/>
                    <a:gd name="connsiteY6" fmla="*/ 449891 h 449891"/>
                    <a:gd name="connsiteX7" fmla="*/ 375896 w 623723"/>
                    <a:gd name="connsiteY7" fmla="*/ 407371 h 449891"/>
                    <a:gd name="connsiteX8" fmla="*/ 347096 w 623723"/>
                    <a:gd name="connsiteY8" fmla="*/ 364655 h 449891"/>
                    <a:gd name="connsiteX9" fmla="*/ 302336 w 623723"/>
                    <a:gd name="connsiteY9" fmla="*/ 373691 h 449891"/>
                    <a:gd name="connsiteX10" fmla="*/ 199683 w 623723"/>
                    <a:gd name="connsiteY10" fmla="*/ 331171 h 449891"/>
                    <a:gd name="connsiteX11" fmla="*/ 168926 w 623723"/>
                    <a:gd name="connsiteY11" fmla="*/ 285553 h 449891"/>
                    <a:gd name="connsiteX12" fmla="*/ 145174 w 623723"/>
                    <a:gd name="connsiteY12" fmla="*/ 290348 h 449891"/>
                    <a:gd name="connsiteX13" fmla="*/ 0 w 623723"/>
                    <a:gd name="connsiteY13" fmla="*/ 145174 h 449891"/>
                    <a:gd name="connsiteX14" fmla="*/ 145174 w 623723"/>
                    <a:gd name="connsiteY14" fmla="*/ 0 h 449891"/>
                    <a:gd name="connsiteX15" fmla="*/ 247827 w 623723"/>
                    <a:gd name="connsiteY15" fmla="*/ 42520 h 449891"/>
                    <a:gd name="connsiteX16" fmla="*/ 370024 w 623723"/>
                    <a:gd name="connsiteY16" fmla="*/ 179578 h 449891"/>
                    <a:gd name="connsiteX0" fmla="*/ 278584 w 623723"/>
                    <a:gd name="connsiteY0" fmla="*/ 88138 h 449891"/>
                    <a:gd name="connsiteX1" fmla="*/ 302336 w 623723"/>
                    <a:gd name="connsiteY1" fmla="*/ 83343 h 449891"/>
                    <a:gd name="connsiteX2" fmla="*/ 404989 w 623723"/>
                    <a:gd name="connsiteY2" fmla="*/ 125863 h 449891"/>
                    <a:gd name="connsiteX3" fmla="*/ 433789 w 623723"/>
                    <a:gd name="connsiteY3" fmla="*/ 168580 h 449891"/>
                    <a:gd name="connsiteX4" fmla="*/ 478549 w 623723"/>
                    <a:gd name="connsiteY4" fmla="*/ 159543 h 449891"/>
                    <a:gd name="connsiteX5" fmla="*/ 623723 w 623723"/>
                    <a:gd name="connsiteY5" fmla="*/ 304717 h 449891"/>
                    <a:gd name="connsiteX6" fmla="*/ 478549 w 623723"/>
                    <a:gd name="connsiteY6" fmla="*/ 449891 h 449891"/>
                    <a:gd name="connsiteX7" fmla="*/ 375896 w 623723"/>
                    <a:gd name="connsiteY7" fmla="*/ 407371 h 449891"/>
                    <a:gd name="connsiteX8" fmla="*/ 347096 w 623723"/>
                    <a:gd name="connsiteY8" fmla="*/ 364655 h 449891"/>
                    <a:gd name="connsiteX9" fmla="*/ 302336 w 623723"/>
                    <a:gd name="connsiteY9" fmla="*/ 373691 h 449891"/>
                    <a:gd name="connsiteX10" fmla="*/ 199683 w 623723"/>
                    <a:gd name="connsiteY10" fmla="*/ 331171 h 449891"/>
                    <a:gd name="connsiteX11" fmla="*/ 168926 w 623723"/>
                    <a:gd name="connsiteY11" fmla="*/ 285553 h 449891"/>
                    <a:gd name="connsiteX12" fmla="*/ 145174 w 623723"/>
                    <a:gd name="connsiteY12" fmla="*/ 290348 h 449891"/>
                    <a:gd name="connsiteX13" fmla="*/ 0 w 623723"/>
                    <a:gd name="connsiteY13" fmla="*/ 145174 h 449891"/>
                    <a:gd name="connsiteX14" fmla="*/ 145174 w 623723"/>
                    <a:gd name="connsiteY14" fmla="*/ 0 h 449891"/>
                    <a:gd name="connsiteX15" fmla="*/ 247827 w 623723"/>
                    <a:gd name="connsiteY15" fmla="*/ 42520 h 449891"/>
                    <a:gd name="connsiteX16" fmla="*/ 370024 w 623723"/>
                    <a:gd name="connsiteY16" fmla="*/ 186722 h 449891"/>
                    <a:gd name="connsiteX0" fmla="*/ 278584 w 623723"/>
                    <a:gd name="connsiteY0" fmla="*/ 88138 h 449891"/>
                    <a:gd name="connsiteX1" fmla="*/ 302336 w 623723"/>
                    <a:gd name="connsiteY1" fmla="*/ 83343 h 449891"/>
                    <a:gd name="connsiteX2" fmla="*/ 404989 w 623723"/>
                    <a:gd name="connsiteY2" fmla="*/ 125863 h 449891"/>
                    <a:gd name="connsiteX3" fmla="*/ 433789 w 623723"/>
                    <a:gd name="connsiteY3" fmla="*/ 168580 h 449891"/>
                    <a:gd name="connsiteX4" fmla="*/ 478549 w 623723"/>
                    <a:gd name="connsiteY4" fmla="*/ 159543 h 449891"/>
                    <a:gd name="connsiteX5" fmla="*/ 623723 w 623723"/>
                    <a:gd name="connsiteY5" fmla="*/ 304717 h 449891"/>
                    <a:gd name="connsiteX6" fmla="*/ 478549 w 623723"/>
                    <a:gd name="connsiteY6" fmla="*/ 449891 h 449891"/>
                    <a:gd name="connsiteX7" fmla="*/ 375896 w 623723"/>
                    <a:gd name="connsiteY7" fmla="*/ 407371 h 449891"/>
                    <a:gd name="connsiteX8" fmla="*/ 347096 w 623723"/>
                    <a:gd name="connsiteY8" fmla="*/ 364655 h 449891"/>
                    <a:gd name="connsiteX9" fmla="*/ 302336 w 623723"/>
                    <a:gd name="connsiteY9" fmla="*/ 373691 h 449891"/>
                    <a:gd name="connsiteX10" fmla="*/ 199683 w 623723"/>
                    <a:gd name="connsiteY10" fmla="*/ 331171 h 449891"/>
                    <a:gd name="connsiteX11" fmla="*/ 168926 w 623723"/>
                    <a:gd name="connsiteY11" fmla="*/ 285553 h 449891"/>
                    <a:gd name="connsiteX12" fmla="*/ 145174 w 623723"/>
                    <a:gd name="connsiteY12" fmla="*/ 290348 h 449891"/>
                    <a:gd name="connsiteX13" fmla="*/ 0 w 623723"/>
                    <a:gd name="connsiteY13" fmla="*/ 145174 h 449891"/>
                    <a:gd name="connsiteX14" fmla="*/ 145174 w 623723"/>
                    <a:gd name="connsiteY14" fmla="*/ 0 h 449891"/>
                    <a:gd name="connsiteX15" fmla="*/ 247827 w 623723"/>
                    <a:gd name="connsiteY15" fmla="*/ 42520 h 449891"/>
                    <a:gd name="connsiteX0" fmla="*/ 278584 w 623723"/>
                    <a:gd name="connsiteY0" fmla="*/ 88138 h 449891"/>
                    <a:gd name="connsiteX1" fmla="*/ 302336 w 623723"/>
                    <a:gd name="connsiteY1" fmla="*/ 83343 h 449891"/>
                    <a:gd name="connsiteX2" fmla="*/ 404989 w 623723"/>
                    <a:gd name="connsiteY2" fmla="*/ 125863 h 449891"/>
                    <a:gd name="connsiteX3" fmla="*/ 433789 w 623723"/>
                    <a:gd name="connsiteY3" fmla="*/ 168580 h 449891"/>
                    <a:gd name="connsiteX4" fmla="*/ 478549 w 623723"/>
                    <a:gd name="connsiteY4" fmla="*/ 159543 h 449891"/>
                    <a:gd name="connsiteX5" fmla="*/ 623723 w 623723"/>
                    <a:gd name="connsiteY5" fmla="*/ 304717 h 449891"/>
                    <a:gd name="connsiteX6" fmla="*/ 478549 w 623723"/>
                    <a:gd name="connsiteY6" fmla="*/ 449891 h 449891"/>
                    <a:gd name="connsiteX7" fmla="*/ 375896 w 623723"/>
                    <a:gd name="connsiteY7" fmla="*/ 407371 h 449891"/>
                    <a:gd name="connsiteX8" fmla="*/ 347096 w 623723"/>
                    <a:gd name="connsiteY8" fmla="*/ 364655 h 449891"/>
                    <a:gd name="connsiteX9" fmla="*/ 302336 w 623723"/>
                    <a:gd name="connsiteY9" fmla="*/ 373691 h 449891"/>
                    <a:gd name="connsiteX10" fmla="*/ 199683 w 623723"/>
                    <a:gd name="connsiteY10" fmla="*/ 331171 h 449891"/>
                    <a:gd name="connsiteX11" fmla="*/ 168926 w 623723"/>
                    <a:gd name="connsiteY11" fmla="*/ 285553 h 449891"/>
                    <a:gd name="connsiteX12" fmla="*/ 145174 w 623723"/>
                    <a:gd name="connsiteY12" fmla="*/ 290348 h 449891"/>
                    <a:gd name="connsiteX13" fmla="*/ 0 w 623723"/>
                    <a:gd name="connsiteY13" fmla="*/ 145174 h 449891"/>
                    <a:gd name="connsiteX14" fmla="*/ 145174 w 623723"/>
                    <a:gd name="connsiteY14" fmla="*/ 0 h 449891"/>
                    <a:gd name="connsiteX0" fmla="*/ 302336 w 623723"/>
                    <a:gd name="connsiteY0" fmla="*/ 83343 h 449891"/>
                    <a:gd name="connsiteX1" fmla="*/ 404989 w 623723"/>
                    <a:gd name="connsiteY1" fmla="*/ 125863 h 449891"/>
                    <a:gd name="connsiteX2" fmla="*/ 433789 w 623723"/>
                    <a:gd name="connsiteY2" fmla="*/ 168580 h 449891"/>
                    <a:gd name="connsiteX3" fmla="*/ 478549 w 623723"/>
                    <a:gd name="connsiteY3" fmla="*/ 159543 h 449891"/>
                    <a:gd name="connsiteX4" fmla="*/ 623723 w 623723"/>
                    <a:gd name="connsiteY4" fmla="*/ 304717 h 449891"/>
                    <a:gd name="connsiteX5" fmla="*/ 478549 w 623723"/>
                    <a:gd name="connsiteY5" fmla="*/ 449891 h 449891"/>
                    <a:gd name="connsiteX6" fmla="*/ 375896 w 623723"/>
                    <a:gd name="connsiteY6" fmla="*/ 407371 h 449891"/>
                    <a:gd name="connsiteX7" fmla="*/ 347096 w 623723"/>
                    <a:gd name="connsiteY7" fmla="*/ 364655 h 449891"/>
                    <a:gd name="connsiteX8" fmla="*/ 302336 w 623723"/>
                    <a:gd name="connsiteY8" fmla="*/ 373691 h 449891"/>
                    <a:gd name="connsiteX9" fmla="*/ 199683 w 623723"/>
                    <a:gd name="connsiteY9" fmla="*/ 331171 h 449891"/>
                    <a:gd name="connsiteX10" fmla="*/ 168926 w 623723"/>
                    <a:gd name="connsiteY10" fmla="*/ 285553 h 449891"/>
                    <a:gd name="connsiteX11" fmla="*/ 145174 w 623723"/>
                    <a:gd name="connsiteY11" fmla="*/ 290348 h 449891"/>
                    <a:gd name="connsiteX12" fmla="*/ 0 w 623723"/>
                    <a:gd name="connsiteY12" fmla="*/ 145174 h 449891"/>
                    <a:gd name="connsiteX13" fmla="*/ 145174 w 623723"/>
                    <a:gd name="connsiteY13" fmla="*/ 0 h 449891"/>
                    <a:gd name="connsiteX0" fmla="*/ 404989 w 623723"/>
                    <a:gd name="connsiteY0" fmla="*/ 125863 h 449891"/>
                    <a:gd name="connsiteX1" fmla="*/ 433789 w 623723"/>
                    <a:gd name="connsiteY1" fmla="*/ 168580 h 449891"/>
                    <a:gd name="connsiteX2" fmla="*/ 478549 w 623723"/>
                    <a:gd name="connsiteY2" fmla="*/ 159543 h 449891"/>
                    <a:gd name="connsiteX3" fmla="*/ 623723 w 623723"/>
                    <a:gd name="connsiteY3" fmla="*/ 304717 h 449891"/>
                    <a:gd name="connsiteX4" fmla="*/ 478549 w 623723"/>
                    <a:gd name="connsiteY4" fmla="*/ 449891 h 449891"/>
                    <a:gd name="connsiteX5" fmla="*/ 375896 w 623723"/>
                    <a:gd name="connsiteY5" fmla="*/ 407371 h 449891"/>
                    <a:gd name="connsiteX6" fmla="*/ 347096 w 623723"/>
                    <a:gd name="connsiteY6" fmla="*/ 364655 h 449891"/>
                    <a:gd name="connsiteX7" fmla="*/ 302336 w 623723"/>
                    <a:gd name="connsiteY7" fmla="*/ 373691 h 449891"/>
                    <a:gd name="connsiteX8" fmla="*/ 199683 w 623723"/>
                    <a:gd name="connsiteY8" fmla="*/ 331171 h 449891"/>
                    <a:gd name="connsiteX9" fmla="*/ 168926 w 623723"/>
                    <a:gd name="connsiteY9" fmla="*/ 285553 h 449891"/>
                    <a:gd name="connsiteX10" fmla="*/ 145174 w 623723"/>
                    <a:gd name="connsiteY10" fmla="*/ 290348 h 449891"/>
                    <a:gd name="connsiteX11" fmla="*/ 0 w 623723"/>
                    <a:gd name="connsiteY11" fmla="*/ 145174 h 449891"/>
                    <a:gd name="connsiteX12" fmla="*/ 145174 w 623723"/>
                    <a:gd name="connsiteY12" fmla="*/ 0 h 449891"/>
                    <a:gd name="connsiteX0" fmla="*/ 433789 w 623723"/>
                    <a:gd name="connsiteY0" fmla="*/ 168580 h 449891"/>
                    <a:gd name="connsiteX1" fmla="*/ 478549 w 623723"/>
                    <a:gd name="connsiteY1" fmla="*/ 159543 h 449891"/>
                    <a:gd name="connsiteX2" fmla="*/ 623723 w 623723"/>
                    <a:gd name="connsiteY2" fmla="*/ 304717 h 449891"/>
                    <a:gd name="connsiteX3" fmla="*/ 478549 w 623723"/>
                    <a:gd name="connsiteY3" fmla="*/ 449891 h 449891"/>
                    <a:gd name="connsiteX4" fmla="*/ 375896 w 623723"/>
                    <a:gd name="connsiteY4" fmla="*/ 407371 h 449891"/>
                    <a:gd name="connsiteX5" fmla="*/ 347096 w 623723"/>
                    <a:gd name="connsiteY5" fmla="*/ 364655 h 449891"/>
                    <a:gd name="connsiteX6" fmla="*/ 302336 w 623723"/>
                    <a:gd name="connsiteY6" fmla="*/ 373691 h 449891"/>
                    <a:gd name="connsiteX7" fmla="*/ 199683 w 623723"/>
                    <a:gd name="connsiteY7" fmla="*/ 331171 h 449891"/>
                    <a:gd name="connsiteX8" fmla="*/ 168926 w 623723"/>
                    <a:gd name="connsiteY8" fmla="*/ 285553 h 449891"/>
                    <a:gd name="connsiteX9" fmla="*/ 145174 w 623723"/>
                    <a:gd name="connsiteY9" fmla="*/ 290348 h 449891"/>
                    <a:gd name="connsiteX10" fmla="*/ 0 w 623723"/>
                    <a:gd name="connsiteY10" fmla="*/ 145174 h 449891"/>
                    <a:gd name="connsiteX11" fmla="*/ 145174 w 623723"/>
                    <a:gd name="connsiteY11" fmla="*/ 0 h 449891"/>
                    <a:gd name="connsiteX0" fmla="*/ 478549 w 623723"/>
                    <a:gd name="connsiteY0" fmla="*/ 159543 h 449891"/>
                    <a:gd name="connsiteX1" fmla="*/ 623723 w 623723"/>
                    <a:gd name="connsiteY1" fmla="*/ 304717 h 449891"/>
                    <a:gd name="connsiteX2" fmla="*/ 478549 w 623723"/>
                    <a:gd name="connsiteY2" fmla="*/ 449891 h 449891"/>
                    <a:gd name="connsiteX3" fmla="*/ 375896 w 623723"/>
                    <a:gd name="connsiteY3" fmla="*/ 407371 h 449891"/>
                    <a:gd name="connsiteX4" fmla="*/ 347096 w 623723"/>
                    <a:gd name="connsiteY4" fmla="*/ 364655 h 449891"/>
                    <a:gd name="connsiteX5" fmla="*/ 302336 w 623723"/>
                    <a:gd name="connsiteY5" fmla="*/ 373691 h 449891"/>
                    <a:gd name="connsiteX6" fmla="*/ 199683 w 623723"/>
                    <a:gd name="connsiteY6" fmla="*/ 331171 h 449891"/>
                    <a:gd name="connsiteX7" fmla="*/ 168926 w 623723"/>
                    <a:gd name="connsiteY7" fmla="*/ 285553 h 449891"/>
                    <a:gd name="connsiteX8" fmla="*/ 145174 w 623723"/>
                    <a:gd name="connsiteY8" fmla="*/ 290348 h 449891"/>
                    <a:gd name="connsiteX9" fmla="*/ 0 w 623723"/>
                    <a:gd name="connsiteY9" fmla="*/ 145174 h 449891"/>
                    <a:gd name="connsiteX10" fmla="*/ 145174 w 623723"/>
                    <a:gd name="connsiteY10" fmla="*/ 0 h 449891"/>
                    <a:gd name="connsiteX0" fmla="*/ 623723 w 623723"/>
                    <a:gd name="connsiteY0" fmla="*/ 304717 h 449891"/>
                    <a:gd name="connsiteX1" fmla="*/ 478549 w 623723"/>
                    <a:gd name="connsiteY1" fmla="*/ 449891 h 449891"/>
                    <a:gd name="connsiteX2" fmla="*/ 375896 w 623723"/>
                    <a:gd name="connsiteY2" fmla="*/ 407371 h 449891"/>
                    <a:gd name="connsiteX3" fmla="*/ 347096 w 623723"/>
                    <a:gd name="connsiteY3" fmla="*/ 364655 h 449891"/>
                    <a:gd name="connsiteX4" fmla="*/ 302336 w 623723"/>
                    <a:gd name="connsiteY4" fmla="*/ 373691 h 449891"/>
                    <a:gd name="connsiteX5" fmla="*/ 199683 w 623723"/>
                    <a:gd name="connsiteY5" fmla="*/ 331171 h 449891"/>
                    <a:gd name="connsiteX6" fmla="*/ 168926 w 623723"/>
                    <a:gd name="connsiteY6" fmla="*/ 285553 h 449891"/>
                    <a:gd name="connsiteX7" fmla="*/ 145174 w 623723"/>
                    <a:gd name="connsiteY7" fmla="*/ 290348 h 449891"/>
                    <a:gd name="connsiteX8" fmla="*/ 0 w 623723"/>
                    <a:gd name="connsiteY8" fmla="*/ 145174 h 449891"/>
                    <a:gd name="connsiteX9" fmla="*/ 145174 w 623723"/>
                    <a:gd name="connsiteY9" fmla="*/ 0 h 4498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623723" h="449891">
                      <a:moveTo>
                        <a:pt x="623723" y="304717"/>
                      </a:moveTo>
                      <a:cubicBezTo>
                        <a:pt x="623723" y="384894"/>
                        <a:pt x="558726" y="449891"/>
                        <a:pt x="478549" y="449891"/>
                      </a:cubicBezTo>
                      <a:cubicBezTo>
                        <a:pt x="438461" y="449891"/>
                        <a:pt x="402167" y="433642"/>
                        <a:pt x="375896" y="407371"/>
                      </a:cubicBezTo>
                      <a:lnTo>
                        <a:pt x="347096" y="364655"/>
                      </a:lnTo>
                      <a:lnTo>
                        <a:pt x="302336" y="373691"/>
                      </a:lnTo>
                      <a:cubicBezTo>
                        <a:pt x="262247" y="373691"/>
                        <a:pt x="225954" y="357442"/>
                        <a:pt x="199683" y="331171"/>
                      </a:cubicBezTo>
                      <a:lnTo>
                        <a:pt x="168926" y="285553"/>
                      </a:lnTo>
                      <a:lnTo>
                        <a:pt x="145174" y="290348"/>
                      </a:lnTo>
                      <a:cubicBezTo>
                        <a:pt x="64997" y="290348"/>
                        <a:pt x="0" y="225351"/>
                        <a:pt x="0" y="145174"/>
                      </a:cubicBezTo>
                      <a:cubicBezTo>
                        <a:pt x="0" y="64997"/>
                        <a:pt x="64997" y="0"/>
                        <a:pt x="145174" y="0"/>
                      </a:cubicBezTo>
                    </a:path>
                  </a:pathLst>
                </a:custGeom>
                <a:solidFill>
                  <a:schemeClr val="bg1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5" name="台形 124"/>
                <p:cNvSpPr/>
                <p:nvPr/>
              </p:nvSpPr>
              <p:spPr bwMode="auto">
                <a:xfrm rot="9900000" flipH="1">
                  <a:off x="3002273" y="4631864"/>
                  <a:ext cx="231883" cy="258549"/>
                </a:xfrm>
                <a:prstGeom prst="trapezoid">
                  <a:avLst>
                    <a:gd name="adj" fmla="val 28801"/>
                  </a:avLst>
                </a:prstGeom>
                <a:pattFill prst="dkHorz">
                  <a:fgClr>
                    <a:srgbClr val="FFC000"/>
                  </a:fgClr>
                  <a:bgClr>
                    <a:srgbClr val="FFFF00"/>
                  </a:bgClr>
                </a:patt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6" name="楕円 125"/>
                <p:cNvSpPr/>
                <p:nvPr/>
              </p:nvSpPr>
              <p:spPr bwMode="auto">
                <a:xfrm flipH="1">
                  <a:off x="3023748" y="4854576"/>
                  <a:ext cx="266880" cy="166520"/>
                </a:xfrm>
                <a:prstGeom prst="ellipse">
                  <a:avLst/>
                </a:prstGeom>
                <a:pattFill prst="dkHorz">
                  <a:fgClr>
                    <a:srgbClr val="FFC000"/>
                  </a:fgClr>
                  <a:bgClr>
                    <a:srgbClr val="FFFF00"/>
                  </a:bgClr>
                </a:patt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7" name="フリーフォーム: 図形 126"/>
                <p:cNvSpPr/>
                <p:nvPr/>
              </p:nvSpPr>
              <p:spPr bwMode="auto">
                <a:xfrm rot="19800000" flipH="1">
                  <a:off x="3173775" y="4910378"/>
                  <a:ext cx="167334" cy="152100"/>
                </a:xfrm>
                <a:custGeom>
                  <a:avLst/>
                  <a:gdLst>
                    <a:gd name="connsiteX0" fmla="*/ 221671 w 443342"/>
                    <a:gd name="connsiteY0" fmla="*/ 0 h 402980"/>
                    <a:gd name="connsiteX1" fmla="*/ 378416 w 443342"/>
                    <a:gd name="connsiteY1" fmla="*/ 64926 h 402980"/>
                    <a:gd name="connsiteX2" fmla="*/ 378416 w 443342"/>
                    <a:gd name="connsiteY2" fmla="*/ 378416 h 402980"/>
                    <a:gd name="connsiteX3" fmla="*/ 359643 w 443342"/>
                    <a:gd name="connsiteY3" fmla="*/ 402980 h 402980"/>
                    <a:gd name="connsiteX4" fmla="*/ 305086 w 443342"/>
                    <a:gd name="connsiteY4" fmla="*/ 366752 h 402980"/>
                    <a:gd name="connsiteX5" fmla="*/ 138256 w 443342"/>
                    <a:gd name="connsiteY5" fmla="*/ 366752 h 402980"/>
                    <a:gd name="connsiteX6" fmla="*/ 83699 w 443342"/>
                    <a:gd name="connsiteY6" fmla="*/ 402980 h 402980"/>
                    <a:gd name="connsiteX7" fmla="*/ 64926 w 443342"/>
                    <a:gd name="connsiteY7" fmla="*/ 378416 h 402980"/>
                    <a:gd name="connsiteX8" fmla="*/ 64926 w 443342"/>
                    <a:gd name="connsiteY8" fmla="*/ 64926 h 402980"/>
                    <a:gd name="connsiteX9" fmla="*/ 221671 w 443342"/>
                    <a:gd name="connsiteY9" fmla="*/ 0 h 4029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443342" h="402980">
                      <a:moveTo>
                        <a:pt x="221671" y="0"/>
                      </a:moveTo>
                      <a:cubicBezTo>
                        <a:pt x="278402" y="-1"/>
                        <a:pt x="335132" y="21642"/>
                        <a:pt x="378416" y="64926"/>
                      </a:cubicBezTo>
                      <a:cubicBezTo>
                        <a:pt x="464984" y="151494"/>
                        <a:pt x="464984" y="291848"/>
                        <a:pt x="378416" y="378416"/>
                      </a:cubicBezTo>
                      <a:lnTo>
                        <a:pt x="359643" y="402980"/>
                      </a:lnTo>
                      <a:lnTo>
                        <a:pt x="305086" y="366752"/>
                      </a:lnTo>
                      <a:cubicBezTo>
                        <a:pt x="251718" y="345109"/>
                        <a:pt x="191625" y="345109"/>
                        <a:pt x="138256" y="366752"/>
                      </a:cubicBezTo>
                      <a:lnTo>
                        <a:pt x="83699" y="402980"/>
                      </a:lnTo>
                      <a:lnTo>
                        <a:pt x="64926" y="378416"/>
                      </a:lnTo>
                      <a:cubicBezTo>
                        <a:pt x="-21642" y="291848"/>
                        <a:pt x="-21642" y="151494"/>
                        <a:pt x="64926" y="64926"/>
                      </a:cubicBezTo>
                      <a:cubicBezTo>
                        <a:pt x="108210" y="21642"/>
                        <a:pt x="164940" y="-1"/>
                        <a:pt x="221671" y="0"/>
                      </a:cubicBezTo>
                      <a:close/>
                    </a:path>
                  </a:pathLst>
                </a:custGeom>
                <a:pattFill prst="dkHorz">
                  <a:fgClr>
                    <a:srgbClr val="FFC000"/>
                  </a:fgClr>
                  <a:bgClr>
                    <a:srgbClr val="FFFF00"/>
                  </a:bgClr>
                </a:patt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8" name="フリーフォーム: 図形 127"/>
                <p:cNvSpPr/>
                <p:nvPr/>
              </p:nvSpPr>
              <p:spPr bwMode="auto">
                <a:xfrm rot="19800000" flipH="1">
                  <a:off x="3261371" y="5027772"/>
                  <a:ext cx="104152" cy="112832"/>
                </a:xfrm>
                <a:custGeom>
                  <a:avLst/>
                  <a:gdLst>
                    <a:gd name="connsiteX0" fmla="*/ 137972 w 275944"/>
                    <a:gd name="connsiteY0" fmla="*/ 0 h 298942"/>
                    <a:gd name="connsiteX1" fmla="*/ 221388 w 275944"/>
                    <a:gd name="connsiteY1" fmla="*/ 16231 h 298942"/>
                    <a:gd name="connsiteX2" fmla="*/ 275944 w 275944"/>
                    <a:gd name="connsiteY2" fmla="*/ 52460 h 298942"/>
                    <a:gd name="connsiteX3" fmla="*/ 202057 w 275944"/>
                    <a:gd name="connsiteY3" fmla="*/ 149132 h 298942"/>
                    <a:gd name="connsiteX4" fmla="*/ 137972 w 275944"/>
                    <a:gd name="connsiteY4" fmla="*/ 298942 h 298942"/>
                    <a:gd name="connsiteX5" fmla="*/ 73887 w 275944"/>
                    <a:gd name="connsiteY5" fmla="*/ 149132 h 298942"/>
                    <a:gd name="connsiteX6" fmla="*/ 0 w 275944"/>
                    <a:gd name="connsiteY6" fmla="*/ 52460 h 298942"/>
                    <a:gd name="connsiteX7" fmla="*/ 54556 w 275944"/>
                    <a:gd name="connsiteY7" fmla="*/ 16231 h 298942"/>
                    <a:gd name="connsiteX8" fmla="*/ 137972 w 275944"/>
                    <a:gd name="connsiteY8" fmla="*/ 0 h 2989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75944" h="298942">
                      <a:moveTo>
                        <a:pt x="137972" y="0"/>
                      </a:moveTo>
                      <a:cubicBezTo>
                        <a:pt x="166338" y="-1"/>
                        <a:pt x="194703" y="5410"/>
                        <a:pt x="221388" y="16231"/>
                      </a:cubicBezTo>
                      <a:lnTo>
                        <a:pt x="275944" y="52460"/>
                      </a:lnTo>
                      <a:lnTo>
                        <a:pt x="202057" y="149132"/>
                      </a:lnTo>
                      <a:cubicBezTo>
                        <a:pt x="175933" y="194306"/>
                        <a:pt x="154572" y="244242"/>
                        <a:pt x="137972" y="298942"/>
                      </a:cubicBezTo>
                      <a:cubicBezTo>
                        <a:pt x="121373" y="244242"/>
                        <a:pt x="100012" y="194306"/>
                        <a:pt x="73887" y="149132"/>
                      </a:cubicBezTo>
                      <a:lnTo>
                        <a:pt x="0" y="52460"/>
                      </a:lnTo>
                      <a:lnTo>
                        <a:pt x="54556" y="16231"/>
                      </a:lnTo>
                      <a:cubicBezTo>
                        <a:pt x="81241" y="5410"/>
                        <a:pt x="109607" y="0"/>
                        <a:pt x="137972" y="0"/>
                      </a:cubicBez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9" name="フリーフォーム: 図形 128"/>
                <p:cNvSpPr/>
                <p:nvPr/>
              </p:nvSpPr>
              <p:spPr bwMode="auto">
                <a:xfrm rot="1800000">
                  <a:off x="2965519" y="4910378"/>
                  <a:ext cx="167334" cy="152100"/>
                </a:xfrm>
                <a:custGeom>
                  <a:avLst/>
                  <a:gdLst>
                    <a:gd name="connsiteX0" fmla="*/ 221671 w 443342"/>
                    <a:gd name="connsiteY0" fmla="*/ 0 h 402980"/>
                    <a:gd name="connsiteX1" fmla="*/ 378416 w 443342"/>
                    <a:gd name="connsiteY1" fmla="*/ 64926 h 402980"/>
                    <a:gd name="connsiteX2" fmla="*/ 378416 w 443342"/>
                    <a:gd name="connsiteY2" fmla="*/ 378416 h 402980"/>
                    <a:gd name="connsiteX3" fmla="*/ 359643 w 443342"/>
                    <a:gd name="connsiteY3" fmla="*/ 402980 h 402980"/>
                    <a:gd name="connsiteX4" fmla="*/ 305086 w 443342"/>
                    <a:gd name="connsiteY4" fmla="*/ 366752 h 402980"/>
                    <a:gd name="connsiteX5" fmla="*/ 138256 w 443342"/>
                    <a:gd name="connsiteY5" fmla="*/ 366752 h 402980"/>
                    <a:gd name="connsiteX6" fmla="*/ 83699 w 443342"/>
                    <a:gd name="connsiteY6" fmla="*/ 402980 h 402980"/>
                    <a:gd name="connsiteX7" fmla="*/ 64926 w 443342"/>
                    <a:gd name="connsiteY7" fmla="*/ 378416 h 402980"/>
                    <a:gd name="connsiteX8" fmla="*/ 64926 w 443342"/>
                    <a:gd name="connsiteY8" fmla="*/ 64926 h 402980"/>
                    <a:gd name="connsiteX9" fmla="*/ 221671 w 443342"/>
                    <a:gd name="connsiteY9" fmla="*/ 0 h 4029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443342" h="402980">
                      <a:moveTo>
                        <a:pt x="221671" y="0"/>
                      </a:moveTo>
                      <a:cubicBezTo>
                        <a:pt x="278402" y="-1"/>
                        <a:pt x="335132" y="21642"/>
                        <a:pt x="378416" y="64926"/>
                      </a:cubicBezTo>
                      <a:cubicBezTo>
                        <a:pt x="464984" y="151494"/>
                        <a:pt x="464984" y="291848"/>
                        <a:pt x="378416" y="378416"/>
                      </a:cubicBezTo>
                      <a:lnTo>
                        <a:pt x="359643" y="402980"/>
                      </a:lnTo>
                      <a:lnTo>
                        <a:pt x="305086" y="366752"/>
                      </a:lnTo>
                      <a:cubicBezTo>
                        <a:pt x="251718" y="345109"/>
                        <a:pt x="191625" y="345109"/>
                        <a:pt x="138256" y="366752"/>
                      </a:cubicBezTo>
                      <a:lnTo>
                        <a:pt x="83699" y="402980"/>
                      </a:lnTo>
                      <a:lnTo>
                        <a:pt x="64926" y="378416"/>
                      </a:lnTo>
                      <a:cubicBezTo>
                        <a:pt x="-21642" y="291848"/>
                        <a:pt x="-21642" y="151494"/>
                        <a:pt x="64926" y="64926"/>
                      </a:cubicBezTo>
                      <a:cubicBezTo>
                        <a:pt x="108210" y="21642"/>
                        <a:pt x="164940" y="-1"/>
                        <a:pt x="221671" y="0"/>
                      </a:cubicBezTo>
                      <a:close/>
                    </a:path>
                  </a:pathLst>
                </a:custGeom>
                <a:pattFill prst="dkHorz">
                  <a:fgClr>
                    <a:srgbClr val="FFC000"/>
                  </a:fgClr>
                  <a:bgClr>
                    <a:srgbClr val="FFFF00"/>
                  </a:bgClr>
                </a:patt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0" name="フリーフォーム: 図形 129"/>
                <p:cNvSpPr/>
                <p:nvPr/>
              </p:nvSpPr>
              <p:spPr bwMode="auto">
                <a:xfrm rot="1800000">
                  <a:off x="2941105" y="5027772"/>
                  <a:ext cx="104152" cy="112832"/>
                </a:xfrm>
                <a:custGeom>
                  <a:avLst/>
                  <a:gdLst>
                    <a:gd name="connsiteX0" fmla="*/ 137972 w 275944"/>
                    <a:gd name="connsiteY0" fmla="*/ 0 h 298942"/>
                    <a:gd name="connsiteX1" fmla="*/ 221388 w 275944"/>
                    <a:gd name="connsiteY1" fmla="*/ 16231 h 298942"/>
                    <a:gd name="connsiteX2" fmla="*/ 275944 w 275944"/>
                    <a:gd name="connsiteY2" fmla="*/ 52460 h 298942"/>
                    <a:gd name="connsiteX3" fmla="*/ 202057 w 275944"/>
                    <a:gd name="connsiteY3" fmla="*/ 149132 h 298942"/>
                    <a:gd name="connsiteX4" fmla="*/ 137972 w 275944"/>
                    <a:gd name="connsiteY4" fmla="*/ 298942 h 298942"/>
                    <a:gd name="connsiteX5" fmla="*/ 73887 w 275944"/>
                    <a:gd name="connsiteY5" fmla="*/ 149132 h 298942"/>
                    <a:gd name="connsiteX6" fmla="*/ 0 w 275944"/>
                    <a:gd name="connsiteY6" fmla="*/ 52460 h 298942"/>
                    <a:gd name="connsiteX7" fmla="*/ 54556 w 275944"/>
                    <a:gd name="connsiteY7" fmla="*/ 16231 h 298942"/>
                    <a:gd name="connsiteX8" fmla="*/ 137972 w 275944"/>
                    <a:gd name="connsiteY8" fmla="*/ 0 h 2989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75944" h="298942">
                      <a:moveTo>
                        <a:pt x="137972" y="0"/>
                      </a:moveTo>
                      <a:cubicBezTo>
                        <a:pt x="166338" y="-1"/>
                        <a:pt x="194703" y="5410"/>
                        <a:pt x="221388" y="16231"/>
                      </a:cubicBezTo>
                      <a:lnTo>
                        <a:pt x="275944" y="52460"/>
                      </a:lnTo>
                      <a:lnTo>
                        <a:pt x="202057" y="149132"/>
                      </a:lnTo>
                      <a:cubicBezTo>
                        <a:pt x="175933" y="194306"/>
                        <a:pt x="154572" y="244242"/>
                        <a:pt x="137972" y="298942"/>
                      </a:cubicBezTo>
                      <a:cubicBezTo>
                        <a:pt x="121373" y="244242"/>
                        <a:pt x="100012" y="194306"/>
                        <a:pt x="73887" y="149132"/>
                      </a:cubicBezTo>
                      <a:lnTo>
                        <a:pt x="0" y="52460"/>
                      </a:lnTo>
                      <a:lnTo>
                        <a:pt x="54556" y="16231"/>
                      </a:lnTo>
                      <a:cubicBezTo>
                        <a:pt x="81241" y="5410"/>
                        <a:pt x="109607" y="0"/>
                        <a:pt x="137972" y="0"/>
                      </a:cubicBez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1" name="フリーフォーム: 図形 130"/>
                <p:cNvSpPr/>
                <p:nvPr/>
              </p:nvSpPr>
              <p:spPr bwMode="auto">
                <a:xfrm flipH="1">
                  <a:off x="3073991" y="4929600"/>
                  <a:ext cx="167334" cy="152100"/>
                </a:xfrm>
                <a:custGeom>
                  <a:avLst/>
                  <a:gdLst>
                    <a:gd name="connsiteX0" fmla="*/ 221671 w 443342"/>
                    <a:gd name="connsiteY0" fmla="*/ 0 h 402980"/>
                    <a:gd name="connsiteX1" fmla="*/ 378416 w 443342"/>
                    <a:gd name="connsiteY1" fmla="*/ 64926 h 402980"/>
                    <a:gd name="connsiteX2" fmla="*/ 378416 w 443342"/>
                    <a:gd name="connsiteY2" fmla="*/ 378416 h 402980"/>
                    <a:gd name="connsiteX3" fmla="*/ 359643 w 443342"/>
                    <a:gd name="connsiteY3" fmla="*/ 402980 h 402980"/>
                    <a:gd name="connsiteX4" fmla="*/ 305086 w 443342"/>
                    <a:gd name="connsiteY4" fmla="*/ 366752 h 402980"/>
                    <a:gd name="connsiteX5" fmla="*/ 138256 w 443342"/>
                    <a:gd name="connsiteY5" fmla="*/ 366752 h 402980"/>
                    <a:gd name="connsiteX6" fmla="*/ 83699 w 443342"/>
                    <a:gd name="connsiteY6" fmla="*/ 402980 h 402980"/>
                    <a:gd name="connsiteX7" fmla="*/ 64926 w 443342"/>
                    <a:gd name="connsiteY7" fmla="*/ 378416 h 402980"/>
                    <a:gd name="connsiteX8" fmla="*/ 64926 w 443342"/>
                    <a:gd name="connsiteY8" fmla="*/ 64926 h 402980"/>
                    <a:gd name="connsiteX9" fmla="*/ 221671 w 443342"/>
                    <a:gd name="connsiteY9" fmla="*/ 0 h 4029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443342" h="402980">
                      <a:moveTo>
                        <a:pt x="221671" y="0"/>
                      </a:moveTo>
                      <a:cubicBezTo>
                        <a:pt x="278402" y="-1"/>
                        <a:pt x="335132" y="21642"/>
                        <a:pt x="378416" y="64926"/>
                      </a:cubicBezTo>
                      <a:cubicBezTo>
                        <a:pt x="464984" y="151494"/>
                        <a:pt x="464984" y="291848"/>
                        <a:pt x="378416" y="378416"/>
                      </a:cubicBezTo>
                      <a:lnTo>
                        <a:pt x="359643" y="402980"/>
                      </a:lnTo>
                      <a:lnTo>
                        <a:pt x="305086" y="366752"/>
                      </a:lnTo>
                      <a:cubicBezTo>
                        <a:pt x="251718" y="345109"/>
                        <a:pt x="191625" y="345109"/>
                        <a:pt x="138256" y="366752"/>
                      </a:cubicBezTo>
                      <a:lnTo>
                        <a:pt x="83699" y="402980"/>
                      </a:lnTo>
                      <a:lnTo>
                        <a:pt x="64926" y="378416"/>
                      </a:lnTo>
                      <a:cubicBezTo>
                        <a:pt x="-21642" y="291848"/>
                        <a:pt x="-21642" y="151494"/>
                        <a:pt x="64926" y="64926"/>
                      </a:cubicBezTo>
                      <a:cubicBezTo>
                        <a:pt x="108210" y="21642"/>
                        <a:pt x="164940" y="-1"/>
                        <a:pt x="221671" y="0"/>
                      </a:cubicBezTo>
                      <a:close/>
                    </a:path>
                  </a:pathLst>
                </a:custGeom>
                <a:pattFill prst="dkHorz">
                  <a:fgClr>
                    <a:srgbClr val="FFC000"/>
                  </a:fgClr>
                  <a:bgClr>
                    <a:srgbClr val="FFFF00"/>
                  </a:bgClr>
                </a:patt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2" name="フリーフォーム: 図形 131"/>
                <p:cNvSpPr/>
                <p:nvPr/>
              </p:nvSpPr>
              <p:spPr bwMode="auto">
                <a:xfrm flipH="1">
                  <a:off x="3105204" y="5061899"/>
                  <a:ext cx="104152" cy="112832"/>
                </a:xfrm>
                <a:custGeom>
                  <a:avLst/>
                  <a:gdLst>
                    <a:gd name="connsiteX0" fmla="*/ 137972 w 275944"/>
                    <a:gd name="connsiteY0" fmla="*/ 0 h 298942"/>
                    <a:gd name="connsiteX1" fmla="*/ 221388 w 275944"/>
                    <a:gd name="connsiteY1" fmla="*/ 16231 h 298942"/>
                    <a:gd name="connsiteX2" fmla="*/ 275944 w 275944"/>
                    <a:gd name="connsiteY2" fmla="*/ 52460 h 298942"/>
                    <a:gd name="connsiteX3" fmla="*/ 202057 w 275944"/>
                    <a:gd name="connsiteY3" fmla="*/ 149132 h 298942"/>
                    <a:gd name="connsiteX4" fmla="*/ 137972 w 275944"/>
                    <a:gd name="connsiteY4" fmla="*/ 298942 h 298942"/>
                    <a:gd name="connsiteX5" fmla="*/ 73887 w 275944"/>
                    <a:gd name="connsiteY5" fmla="*/ 149132 h 298942"/>
                    <a:gd name="connsiteX6" fmla="*/ 0 w 275944"/>
                    <a:gd name="connsiteY6" fmla="*/ 52460 h 298942"/>
                    <a:gd name="connsiteX7" fmla="*/ 54556 w 275944"/>
                    <a:gd name="connsiteY7" fmla="*/ 16231 h 298942"/>
                    <a:gd name="connsiteX8" fmla="*/ 137972 w 275944"/>
                    <a:gd name="connsiteY8" fmla="*/ 0 h 2989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75944" h="298942">
                      <a:moveTo>
                        <a:pt x="137972" y="0"/>
                      </a:moveTo>
                      <a:cubicBezTo>
                        <a:pt x="166338" y="-1"/>
                        <a:pt x="194703" y="5410"/>
                        <a:pt x="221388" y="16231"/>
                      </a:cubicBezTo>
                      <a:lnTo>
                        <a:pt x="275944" y="52460"/>
                      </a:lnTo>
                      <a:lnTo>
                        <a:pt x="202057" y="149132"/>
                      </a:lnTo>
                      <a:cubicBezTo>
                        <a:pt x="175933" y="194306"/>
                        <a:pt x="154572" y="244242"/>
                        <a:pt x="137972" y="298942"/>
                      </a:cubicBezTo>
                      <a:cubicBezTo>
                        <a:pt x="121373" y="244242"/>
                        <a:pt x="100012" y="194306"/>
                        <a:pt x="73887" y="149132"/>
                      </a:cubicBezTo>
                      <a:lnTo>
                        <a:pt x="0" y="52460"/>
                      </a:lnTo>
                      <a:lnTo>
                        <a:pt x="54556" y="16231"/>
                      </a:lnTo>
                      <a:cubicBezTo>
                        <a:pt x="81241" y="5410"/>
                        <a:pt x="109607" y="0"/>
                        <a:pt x="137972" y="0"/>
                      </a:cubicBez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3" name="フリーフォーム: 図形 132"/>
                <p:cNvSpPr/>
                <p:nvPr/>
              </p:nvSpPr>
              <p:spPr bwMode="auto">
                <a:xfrm flipH="1">
                  <a:off x="2885989" y="4473579"/>
                  <a:ext cx="398325" cy="287311"/>
                </a:xfrm>
                <a:custGeom>
                  <a:avLst/>
                  <a:gdLst>
                    <a:gd name="connsiteX0" fmla="*/ 145174 w 623723"/>
                    <a:gd name="connsiteY0" fmla="*/ 0 h 449891"/>
                    <a:gd name="connsiteX1" fmla="*/ 247827 w 623723"/>
                    <a:gd name="connsiteY1" fmla="*/ 42520 h 449891"/>
                    <a:gd name="connsiteX2" fmla="*/ 278584 w 623723"/>
                    <a:gd name="connsiteY2" fmla="*/ 88138 h 449891"/>
                    <a:gd name="connsiteX3" fmla="*/ 302336 w 623723"/>
                    <a:gd name="connsiteY3" fmla="*/ 83343 h 449891"/>
                    <a:gd name="connsiteX4" fmla="*/ 404989 w 623723"/>
                    <a:gd name="connsiteY4" fmla="*/ 125863 h 449891"/>
                    <a:gd name="connsiteX5" fmla="*/ 433789 w 623723"/>
                    <a:gd name="connsiteY5" fmla="*/ 168580 h 449891"/>
                    <a:gd name="connsiteX6" fmla="*/ 478549 w 623723"/>
                    <a:gd name="connsiteY6" fmla="*/ 159543 h 449891"/>
                    <a:gd name="connsiteX7" fmla="*/ 623723 w 623723"/>
                    <a:gd name="connsiteY7" fmla="*/ 304717 h 449891"/>
                    <a:gd name="connsiteX8" fmla="*/ 478549 w 623723"/>
                    <a:gd name="connsiteY8" fmla="*/ 449891 h 449891"/>
                    <a:gd name="connsiteX9" fmla="*/ 375896 w 623723"/>
                    <a:gd name="connsiteY9" fmla="*/ 407371 h 449891"/>
                    <a:gd name="connsiteX10" fmla="*/ 347096 w 623723"/>
                    <a:gd name="connsiteY10" fmla="*/ 364655 h 449891"/>
                    <a:gd name="connsiteX11" fmla="*/ 302336 w 623723"/>
                    <a:gd name="connsiteY11" fmla="*/ 373691 h 449891"/>
                    <a:gd name="connsiteX12" fmla="*/ 199683 w 623723"/>
                    <a:gd name="connsiteY12" fmla="*/ 331171 h 449891"/>
                    <a:gd name="connsiteX13" fmla="*/ 168926 w 623723"/>
                    <a:gd name="connsiteY13" fmla="*/ 285553 h 449891"/>
                    <a:gd name="connsiteX14" fmla="*/ 145174 w 623723"/>
                    <a:gd name="connsiteY14" fmla="*/ 290348 h 449891"/>
                    <a:gd name="connsiteX15" fmla="*/ 0 w 623723"/>
                    <a:gd name="connsiteY15" fmla="*/ 145174 h 449891"/>
                    <a:gd name="connsiteX16" fmla="*/ 145174 w 623723"/>
                    <a:gd name="connsiteY16" fmla="*/ 0 h 449891"/>
                    <a:gd name="connsiteX0" fmla="*/ 278584 w 623723"/>
                    <a:gd name="connsiteY0" fmla="*/ 88138 h 449891"/>
                    <a:gd name="connsiteX1" fmla="*/ 302336 w 623723"/>
                    <a:gd name="connsiteY1" fmla="*/ 83343 h 449891"/>
                    <a:gd name="connsiteX2" fmla="*/ 404989 w 623723"/>
                    <a:gd name="connsiteY2" fmla="*/ 125863 h 449891"/>
                    <a:gd name="connsiteX3" fmla="*/ 433789 w 623723"/>
                    <a:gd name="connsiteY3" fmla="*/ 168580 h 449891"/>
                    <a:gd name="connsiteX4" fmla="*/ 478549 w 623723"/>
                    <a:gd name="connsiteY4" fmla="*/ 159543 h 449891"/>
                    <a:gd name="connsiteX5" fmla="*/ 623723 w 623723"/>
                    <a:gd name="connsiteY5" fmla="*/ 304717 h 449891"/>
                    <a:gd name="connsiteX6" fmla="*/ 478549 w 623723"/>
                    <a:gd name="connsiteY6" fmla="*/ 449891 h 449891"/>
                    <a:gd name="connsiteX7" fmla="*/ 375896 w 623723"/>
                    <a:gd name="connsiteY7" fmla="*/ 407371 h 449891"/>
                    <a:gd name="connsiteX8" fmla="*/ 347096 w 623723"/>
                    <a:gd name="connsiteY8" fmla="*/ 364655 h 449891"/>
                    <a:gd name="connsiteX9" fmla="*/ 302336 w 623723"/>
                    <a:gd name="connsiteY9" fmla="*/ 373691 h 449891"/>
                    <a:gd name="connsiteX10" fmla="*/ 199683 w 623723"/>
                    <a:gd name="connsiteY10" fmla="*/ 331171 h 449891"/>
                    <a:gd name="connsiteX11" fmla="*/ 168926 w 623723"/>
                    <a:gd name="connsiteY11" fmla="*/ 285553 h 449891"/>
                    <a:gd name="connsiteX12" fmla="*/ 145174 w 623723"/>
                    <a:gd name="connsiteY12" fmla="*/ 290348 h 449891"/>
                    <a:gd name="connsiteX13" fmla="*/ 0 w 623723"/>
                    <a:gd name="connsiteY13" fmla="*/ 145174 h 449891"/>
                    <a:gd name="connsiteX14" fmla="*/ 145174 w 623723"/>
                    <a:gd name="connsiteY14" fmla="*/ 0 h 449891"/>
                    <a:gd name="connsiteX15" fmla="*/ 247827 w 623723"/>
                    <a:gd name="connsiteY15" fmla="*/ 42520 h 449891"/>
                    <a:gd name="connsiteX16" fmla="*/ 370024 w 623723"/>
                    <a:gd name="connsiteY16" fmla="*/ 179578 h 449891"/>
                    <a:gd name="connsiteX0" fmla="*/ 278584 w 623723"/>
                    <a:gd name="connsiteY0" fmla="*/ 88138 h 449891"/>
                    <a:gd name="connsiteX1" fmla="*/ 302336 w 623723"/>
                    <a:gd name="connsiteY1" fmla="*/ 83343 h 449891"/>
                    <a:gd name="connsiteX2" fmla="*/ 404989 w 623723"/>
                    <a:gd name="connsiteY2" fmla="*/ 125863 h 449891"/>
                    <a:gd name="connsiteX3" fmla="*/ 433789 w 623723"/>
                    <a:gd name="connsiteY3" fmla="*/ 168580 h 449891"/>
                    <a:gd name="connsiteX4" fmla="*/ 478549 w 623723"/>
                    <a:gd name="connsiteY4" fmla="*/ 159543 h 449891"/>
                    <a:gd name="connsiteX5" fmla="*/ 623723 w 623723"/>
                    <a:gd name="connsiteY5" fmla="*/ 304717 h 449891"/>
                    <a:gd name="connsiteX6" fmla="*/ 478549 w 623723"/>
                    <a:gd name="connsiteY6" fmla="*/ 449891 h 449891"/>
                    <a:gd name="connsiteX7" fmla="*/ 375896 w 623723"/>
                    <a:gd name="connsiteY7" fmla="*/ 407371 h 449891"/>
                    <a:gd name="connsiteX8" fmla="*/ 347096 w 623723"/>
                    <a:gd name="connsiteY8" fmla="*/ 364655 h 449891"/>
                    <a:gd name="connsiteX9" fmla="*/ 302336 w 623723"/>
                    <a:gd name="connsiteY9" fmla="*/ 373691 h 449891"/>
                    <a:gd name="connsiteX10" fmla="*/ 199683 w 623723"/>
                    <a:gd name="connsiteY10" fmla="*/ 331171 h 449891"/>
                    <a:gd name="connsiteX11" fmla="*/ 168926 w 623723"/>
                    <a:gd name="connsiteY11" fmla="*/ 285553 h 449891"/>
                    <a:gd name="connsiteX12" fmla="*/ 145174 w 623723"/>
                    <a:gd name="connsiteY12" fmla="*/ 290348 h 449891"/>
                    <a:gd name="connsiteX13" fmla="*/ 0 w 623723"/>
                    <a:gd name="connsiteY13" fmla="*/ 145174 h 449891"/>
                    <a:gd name="connsiteX14" fmla="*/ 145174 w 623723"/>
                    <a:gd name="connsiteY14" fmla="*/ 0 h 449891"/>
                    <a:gd name="connsiteX15" fmla="*/ 247827 w 623723"/>
                    <a:gd name="connsiteY15" fmla="*/ 42520 h 449891"/>
                    <a:gd name="connsiteX16" fmla="*/ 370024 w 623723"/>
                    <a:gd name="connsiteY16" fmla="*/ 186722 h 449891"/>
                    <a:gd name="connsiteX0" fmla="*/ 278584 w 623723"/>
                    <a:gd name="connsiteY0" fmla="*/ 88138 h 449891"/>
                    <a:gd name="connsiteX1" fmla="*/ 302336 w 623723"/>
                    <a:gd name="connsiteY1" fmla="*/ 83343 h 449891"/>
                    <a:gd name="connsiteX2" fmla="*/ 404989 w 623723"/>
                    <a:gd name="connsiteY2" fmla="*/ 125863 h 449891"/>
                    <a:gd name="connsiteX3" fmla="*/ 433789 w 623723"/>
                    <a:gd name="connsiteY3" fmla="*/ 168580 h 449891"/>
                    <a:gd name="connsiteX4" fmla="*/ 478549 w 623723"/>
                    <a:gd name="connsiteY4" fmla="*/ 159543 h 449891"/>
                    <a:gd name="connsiteX5" fmla="*/ 623723 w 623723"/>
                    <a:gd name="connsiteY5" fmla="*/ 304717 h 449891"/>
                    <a:gd name="connsiteX6" fmla="*/ 478549 w 623723"/>
                    <a:gd name="connsiteY6" fmla="*/ 449891 h 449891"/>
                    <a:gd name="connsiteX7" fmla="*/ 375896 w 623723"/>
                    <a:gd name="connsiteY7" fmla="*/ 407371 h 449891"/>
                    <a:gd name="connsiteX8" fmla="*/ 347096 w 623723"/>
                    <a:gd name="connsiteY8" fmla="*/ 364655 h 449891"/>
                    <a:gd name="connsiteX9" fmla="*/ 302336 w 623723"/>
                    <a:gd name="connsiteY9" fmla="*/ 373691 h 449891"/>
                    <a:gd name="connsiteX10" fmla="*/ 199683 w 623723"/>
                    <a:gd name="connsiteY10" fmla="*/ 331171 h 449891"/>
                    <a:gd name="connsiteX11" fmla="*/ 168926 w 623723"/>
                    <a:gd name="connsiteY11" fmla="*/ 285553 h 449891"/>
                    <a:gd name="connsiteX12" fmla="*/ 145174 w 623723"/>
                    <a:gd name="connsiteY12" fmla="*/ 290348 h 449891"/>
                    <a:gd name="connsiteX13" fmla="*/ 0 w 623723"/>
                    <a:gd name="connsiteY13" fmla="*/ 145174 h 449891"/>
                    <a:gd name="connsiteX14" fmla="*/ 145174 w 623723"/>
                    <a:gd name="connsiteY14" fmla="*/ 0 h 449891"/>
                    <a:gd name="connsiteX15" fmla="*/ 247827 w 623723"/>
                    <a:gd name="connsiteY15" fmla="*/ 42520 h 449891"/>
                    <a:gd name="connsiteX0" fmla="*/ 278584 w 623723"/>
                    <a:gd name="connsiteY0" fmla="*/ 88138 h 449891"/>
                    <a:gd name="connsiteX1" fmla="*/ 302336 w 623723"/>
                    <a:gd name="connsiteY1" fmla="*/ 83343 h 449891"/>
                    <a:gd name="connsiteX2" fmla="*/ 404989 w 623723"/>
                    <a:gd name="connsiteY2" fmla="*/ 125863 h 449891"/>
                    <a:gd name="connsiteX3" fmla="*/ 433789 w 623723"/>
                    <a:gd name="connsiteY3" fmla="*/ 168580 h 449891"/>
                    <a:gd name="connsiteX4" fmla="*/ 478549 w 623723"/>
                    <a:gd name="connsiteY4" fmla="*/ 159543 h 449891"/>
                    <a:gd name="connsiteX5" fmla="*/ 623723 w 623723"/>
                    <a:gd name="connsiteY5" fmla="*/ 304717 h 449891"/>
                    <a:gd name="connsiteX6" fmla="*/ 478549 w 623723"/>
                    <a:gd name="connsiteY6" fmla="*/ 449891 h 449891"/>
                    <a:gd name="connsiteX7" fmla="*/ 375896 w 623723"/>
                    <a:gd name="connsiteY7" fmla="*/ 407371 h 449891"/>
                    <a:gd name="connsiteX8" fmla="*/ 347096 w 623723"/>
                    <a:gd name="connsiteY8" fmla="*/ 364655 h 449891"/>
                    <a:gd name="connsiteX9" fmla="*/ 302336 w 623723"/>
                    <a:gd name="connsiteY9" fmla="*/ 373691 h 449891"/>
                    <a:gd name="connsiteX10" fmla="*/ 199683 w 623723"/>
                    <a:gd name="connsiteY10" fmla="*/ 331171 h 449891"/>
                    <a:gd name="connsiteX11" fmla="*/ 168926 w 623723"/>
                    <a:gd name="connsiteY11" fmla="*/ 285553 h 449891"/>
                    <a:gd name="connsiteX12" fmla="*/ 145174 w 623723"/>
                    <a:gd name="connsiteY12" fmla="*/ 290348 h 449891"/>
                    <a:gd name="connsiteX13" fmla="*/ 0 w 623723"/>
                    <a:gd name="connsiteY13" fmla="*/ 145174 h 449891"/>
                    <a:gd name="connsiteX14" fmla="*/ 145174 w 623723"/>
                    <a:gd name="connsiteY14" fmla="*/ 0 h 449891"/>
                    <a:gd name="connsiteX0" fmla="*/ 302336 w 623723"/>
                    <a:gd name="connsiteY0" fmla="*/ 83343 h 449891"/>
                    <a:gd name="connsiteX1" fmla="*/ 404989 w 623723"/>
                    <a:gd name="connsiteY1" fmla="*/ 125863 h 449891"/>
                    <a:gd name="connsiteX2" fmla="*/ 433789 w 623723"/>
                    <a:gd name="connsiteY2" fmla="*/ 168580 h 449891"/>
                    <a:gd name="connsiteX3" fmla="*/ 478549 w 623723"/>
                    <a:gd name="connsiteY3" fmla="*/ 159543 h 449891"/>
                    <a:gd name="connsiteX4" fmla="*/ 623723 w 623723"/>
                    <a:gd name="connsiteY4" fmla="*/ 304717 h 449891"/>
                    <a:gd name="connsiteX5" fmla="*/ 478549 w 623723"/>
                    <a:gd name="connsiteY5" fmla="*/ 449891 h 449891"/>
                    <a:gd name="connsiteX6" fmla="*/ 375896 w 623723"/>
                    <a:gd name="connsiteY6" fmla="*/ 407371 h 449891"/>
                    <a:gd name="connsiteX7" fmla="*/ 347096 w 623723"/>
                    <a:gd name="connsiteY7" fmla="*/ 364655 h 449891"/>
                    <a:gd name="connsiteX8" fmla="*/ 302336 w 623723"/>
                    <a:gd name="connsiteY8" fmla="*/ 373691 h 449891"/>
                    <a:gd name="connsiteX9" fmla="*/ 199683 w 623723"/>
                    <a:gd name="connsiteY9" fmla="*/ 331171 h 449891"/>
                    <a:gd name="connsiteX10" fmla="*/ 168926 w 623723"/>
                    <a:gd name="connsiteY10" fmla="*/ 285553 h 449891"/>
                    <a:gd name="connsiteX11" fmla="*/ 145174 w 623723"/>
                    <a:gd name="connsiteY11" fmla="*/ 290348 h 449891"/>
                    <a:gd name="connsiteX12" fmla="*/ 0 w 623723"/>
                    <a:gd name="connsiteY12" fmla="*/ 145174 h 449891"/>
                    <a:gd name="connsiteX13" fmla="*/ 145174 w 623723"/>
                    <a:gd name="connsiteY13" fmla="*/ 0 h 449891"/>
                    <a:gd name="connsiteX0" fmla="*/ 404989 w 623723"/>
                    <a:gd name="connsiteY0" fmla="*/ 125863 h 449891"/>
                    <a:gd name="connsiteX1" fmla="*/ 433789 w 623723"/>
                    <a:gd name="connsiteY1" fmla="*/ 168580 h 449891"/>
                    <a:gd name="connsiteX2" fmla="*/ 478549 w 623723"/>
                    <a:gd name="connsiteY2" fmla="*/ 159543 h 449891"/>
                    <a:gd name="connsiteX3" fmla="*/ 623723 w 623723"/>
                    <a:gd name="connsiteY3" fmla="*/ 304717 h 449891"/>
                    <a:gd name="connsiteX4" fmla="*/ 478549 w 623723"/>
                    <a:gd name="connsiteY4" fmla="*/ 449891 h 449891"/>
                    <a:gd name="connsiteX5" fmla="*/ 375896 w 623723"/>
                    <a:gd name="connsiteY5" fmla="*/ 407371 h 449891"/>
                    <a:gd name="connsiteX6" fmla="*/ 347096 w 623723"/>
                    <a:gd name="connsiteY6" fmla="*/ 364655 h 449891"/>
                    <a:gd name="connsiteX7" fmla="*/ 302336 w 623723"/>
                    <a:gd name="connsiteY7" fmla="*/ 373691 h 449891"/>
                    <a:gd name="connsiteX8" fmla="*/ 199683 w 623723"/>
                    <a:gd name="connsiteY8" fmla="*/ 331171 h 449891"/>
                    <a:gd name="connsiteX9" fmla="*/ 168926 w 623723"/>
                    <a:gd name="connsiteY9" fmla="*/ 285553 h 449891"/>
                    <a:gd name="connsiteX10" fmla="*/ 145174 w 623723"/>
                    <a:gd name="connsiteY10" fmla="*/ 290348 h 449891"/>
                    <a:gd name="connsiteX11" fmla="*/ 0 w 623723"/>
                    <a:gd name="connsiteY11" fmla="*/ 145174 h 449891"/>
                    <a:gd name="connsiteX12" fmla="*/ 145174 w 623723"/>
                    <a:gd name="connsiteY12" fmla="*/ 0 h 449891"/>
                    <a:gd name="connsiteX0" fmla="*/ 433789 w 623723"/>
                    <a:gd name="connsiteY0" fmla="*/ 168580 h 449891"/>
                    <a:gd name="connsiteX1" fmla="*/ 478549 w 623723"/>
                    <a:gd name="connsiteY1" fmla="*/ 159543 h 449891"/>
                    <a:gd name="connsiteX2" fmla="*/ 623723 w 623723"/>
                    <a:gd name="connsiteY2" fmla="*/ 304717 h 449891"/>
                    <a:gd name="connsiteX3" fmla="*/ 478549 w 623723"/>
                    <a:gd name="connsiteY3" fmla="*/ 449891 h 449891"/>
                    <a:gd name="connsiteX4" fmla="*/ 375896 w 623723"/>
                    <a:gd name="connsiteY4" fmla="*/ 407371 h 449891"/>
                    <a:gd name="connsiteX5" fmla="*/ 347096 w 623723"/>
                    <a:gd name="connsiteY5" fmla="*/ 364655 h 449891"/>
                    <a:gd name="connsiteX6" fmla="*/ 302336 w 623723"/>
                    <a:gd name="connsiteY6" fmla="*/ 373691 h 449891"/>
                    <a:gd name="connsiteX7" fmla="*/ 199683 w 623723"/>
                    <a:gd name="connsiteY7" fmla="*/ 331171 h 449891"/>
                    <a:gd name="connsiteX8" fmla="*/ 168926 w 623723"/>
                    <a:gd name="connsiteY8" fmla="*/ 285553 h 449891"/>
                    <a:gd name="connsiteX9" fmla="*/ 145174 w 623723"/>
                    <a:gd name="connsiteY9" fmla="*/ 290348 h 449891"/>
                    <a:gd name="connsiteX10" fmla="*/ 0 w 623723"/>
                    <a:gd name="connsiteY10" fmla="*/ 145174 h 449891"/>
                    <a:gd name="connsiteX11" fmla="*/ 145174 w 623723"/>
                    <a:gd name="connsiteY11" fmla="*/ 0 h 449891"/>
                    <a:gd name="connsiteX0" fmla="*/ 478549 w 623723"/>
                    <a:gd name="connsiteY0" fmla="*/ 159543 h 449891"/>
                    <a:gd name="connsiteX1" fmla="*/ 623723 w 623723"/>
                    <a:gd name="connsiteY1" fmla="*/ 304717 h 449891"/>
                    <a:gd name="connsiteX2" fmla="*/ 478549 w 623723"/>
                    <a:gd name="connsiteY2" fmla="*/ 449891 h 449891"/>
                    <a:gd name="connsiteX3" fmla="*/ 375896 w 623723"/>
                    <a:gd name="connsiteY3" fmla="*/ 407371 h 449891"/>
                    <a:gd name="connsiteX4" fmla="*/ 347096 w 623723"/>
                    <a:gd name="connsiteY4" fmla="*/ 364655 h 449891"/>
                    <a:gd name="connsiteX5" fmla="*/ 302336 w 623723"/>
                    <a:gd name="connsiteY5" fmla="*/ 373691 h 449891"/>
                    <a:gd name="connsiteX6" fmla="*/ 199683 w 623723"/>
                    <a:gd name="connsiteY6" fmla="*/ 331171 h 449891"/>
                    <a:gd name="connsiteX7" fmla="*/ 168926 w 623723"/>
                    <a:gd name="connsiteY7" fmla="*/ 285553 h 449891"/>
                    <a:gd name="connsiteX8" fmla="*/ 145174 w 623723"/>
                    <a:gd name="connsiteY8" fmla="*/ 290348 h 449891"/>
                    <a:gd name="connsiteX9" fmla="*/ 0 w 623723"/>
                    <a:gd name="connsiteY9" fmla="*/ 145174 h 449891"/>
                    <a:gd name="connsiteX10" fmla="*/ 145174 w 623723"/>
                    <a:gd name="connsiteY10" fmla="*/ 0 h 449891"/>
                    <a:gd name="connsiteX0" fmla="*/ 623723 w 623723"/>
                    <a:gd name="connsiteY0" fmla="*/ 304717 h 449891"/>
                    <a:gd name="connsiteX1" fmla="*/ 478549 w 623723"/>
                    <a:gd name="connsiteY1" fmla="*/ 449891 h 449891"/>
                    <a:gd name="connsiteX2" fmla="*/ 375896 w 623723"/>
                    <a:gd name="connsiteY2" fmla="*/ 407371 h 449891"/>
                    <a:gd name="connsiteX3" fmla="*/ 347096 w 623723"/>
                    <a:gd name="connsiteY3" fmla="*/ 364655 h 449891"/>
                    <a:gd name="connsiteX4" fmla="*/ 302336 w 623723"/>
                    <a:gd name="connsiteY4" fmla="*/ 373691 h 449891"/>
                    <a:gd name="connsiteX5" fmla="*/ 199683 w 623723"/>
                    <a:gd name="connsiteY5" fmla="*/ 331171 h 449891"/>
                    <a:gd name="connsiteX6" fmla="*/ 168926 w 623723"/>
                    <a:gd name="connsiteY6" fmla="*/ 285553 h 449891"/>
                    <a:gd name="connsiteX7" fmla="*/ 145174 w 623723"/>
                    <a:gd name="connsiteY7" fmla="*/ 290348 h 449891"/>
                    <a:gd name="connsiteX8" fmla="*/ 0 w 623723"/>
                    <a:gd name="connsiteY8" fmla="*/ 145174 h 449891"/>
                    <a:gd name="connsiteX9" fmla="*/ 145174 w 623723"/>
                    <a:gd name="connsiteY9" fmla="*/ 0 h 4498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623723" h="449891">
                      <a:moveTo>
                        <a:pt x="623723" y="304717"/>
                      </a:moveTo>
                      <a:cubicBezTo>
                        <a:pt x="623723" y="384894"/>
                        <a:pt x="558726" y="449891"/>
                        <a:pt x="478549" y="449891"/>
                      </a:cubicBezTo>
                      <a:cubicBezTo>
                        <a:pt x="438461" y="449891"/>
                        <a:pt x="402167" y="433642"/>
                        <a:pt x="375896" y="407371"/>
                      </a:cubicBezTo>
                      <a:lnTo>
                        <a:pt x="347096" y="364655"/>
                      </a:lnTo>
                      <a:lnTo>
                        <a:pt x="302336" y="373691"/>
                      </a:lnTo>
                      <a:cubicBezTo>
                        <a:pt x="262247" y="373691"/>
                        <a:pt x="225954" y="357442"/>
                        <a:pt x="199683" y="331171"/>
                      </a:cubicBezTo>
                      <a:lnTo>
                        <a:pt x="168926" y="285553"/>
                      </a:lnTo>
                      <a:lnTo>
                        <a:pt x="145174" y="290348"/>
                      </a:lnTo>
                      <a:cubicBezTo>
                        <a:pt x="64997" y="290348"/>
                        <a:pt x="0" y="225351"/>
                        <a:pt x="0" y="145174"/>
                      </a:cubicBezTo>
                      <a:cubicBezTo>
                        <a:pt x="0" y="64997"/>
                        <a:pt x="64997" y="0"/>
                        <a:pt x="145174" y="0"/>
                      </a:cubicBezTo>
                    </a:path>
                  </a:pathLst>
                </a:custGeom>
                <a:solidFill>
                  <a:schemeClr val="bg1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12" name="楕円 111"/>
              <p:cNvSpPr/>
              <p:nvPr/>
            </p:nvSpPr>
            <p:spPr bwMode="auto">
              <a:xfrm>
                <a:off x="1435721" y="2381748"/>
                <a:ext cx="458454" cy="458452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" name="楕円 112"/>
              <p:cNvSpPr/>
              <p:nvPr/>
            </p:nvSpPr>
            <p:spPr bwMode="auto">
              <a:xfrm>
                <a:off x="2724771" y="2381748"/>
                <a:ext cx="458454" cy="458452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" name="楕円 113"/>
              <p:cNvSpPr/>
              <p:nvPr/>
            </p:nvSpPr>
            <p:spPr bwMode="auto">
              <a:xfrm>
                <a:off x="2766654" y="2470248"/>
                <a:ext cx="213932" cy="213930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" name="楕円 114"/>
              <p:cNvSpPr/>
              <p:nvPr/>
            </p:nvSpPr>
            <p:spPr bwMode="auto">
              <a:xfrm>
                <a:off x="1641816" y="2470248"/>
                <a:ext cx="213932" cy="213930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99" name="フリーフォーム: 図形 98"/>
            <p:cNvSpPr/>
            <p:nvPr/>
          </p:nvSpPr>
          <p:spPr bwMode="auto">
            <a:xfrm>
              <a:off x="8426808" y="2308746"/>
              <a:ext cx="1872713" cy="1151082"/>
            </a:xfrm>
            <a:custGeom>
              <a:avLst/>
              <a:gdLst>
                <a:gd name="connsiteX0" fmla="*/ 1832964 w 1872713"/>
                <a:gd name="connsiteY0" fmla="*/ 0 h 1151082"/>
                <a:gd name="connsiteX1" fmla="*/ 1853906 w 1872713"/>
                <a:gd name="connsiteY1" fmla="*/ 94717 h 1151082"/>
                <a:gd name="connsiteX2" fmla="*/ 1872713 w 1872713"/>
                <a:gd name="connsiteY2" fmla="*/ 286690 h 1151082"/>
                <a:gd name="connsiteX3" fmla="*/ 936357 w 1872713"/>
                <a:gd name="connsiteY3" fmla="*/ 1151082 h 1151082"/>
                <a:gd name="connsiteX4" fmla="*/ 0 w 1872713"/>
                <a:gd name="connsiteY4" fmla="*/ 286690 h 1151082"/>
                <a:gd name="connsiteX5" fmla="*/ 19240 w 1872713"/>
                <a:gd name="connsiteY5" fmla="*/ 94717 h 1151082"/>
                <a:gd name="connsiteX6" fmla="*/ 40508 w 1872713"/>
                <a:gd name="connsiteY6" fmla="*/ 576 h 1151082"/>
                <a:gd name="connsiteX7" fmla="*/ 51471 w 1872713"/>
                <a:gd name="connsiteY7" fmla="*/ 8908 h 1151082"/>
                <a:gd name="connsiteX8" fmla="*/ 936357 w 1872713"/>
                <a:gd name="connsiteY8" fmla="*/ 262082 h 1151082"/>
                <a:gd name="connsiteX9" fmla="*/ 1821243 w 1872713"/>
                <a:gd name="connsiteY9" fmla="*/ 8908 h 11510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872713" h="1151082">
                  <a:moveTo>
                    <a:pt x="1832964" y="0"/>
                  </a:moveTo>
                  <a:lnTo>
                    <a:pt x="1853906" y="94717"/>
                  </a:lnTo>
                  <a:cubicBezTo>
                    <a:pt x="1866242" y="162294"/>
                    <a:pt x="1872713" y="227016"/>
                    <a:pt x="1872713" y="286690"/>
                  </a:cubicBezTo>
                  <a:cubicBezTo>
                    <a:pt x="1872713" y="764081"/>
                    <a:pt x="1453492" y="1151082"/>
                    <a:pt x="936357" y="1151082"/>
                  </a:cubicBezTo>
                  <a:cubicBezTo>
                    <a:pt x="419221" y="1151082"/>
                    <a:pt x="0" y="764081"/>
                    <a:pt x="0" y="286690"/>
                  </a:cubicBezTo>
                  <a:cubicBezTo>
                    <a:pt x="0" y="227016"/>
                    <a:pt x="6629" y="162294"/>
                    <a:pt x="19240" y="94717"/>
                  </a:cubicBezTo>
                  <a:lnTo>
                    <a:pt x="40508" y="576"/>
                  </a:lnTo>
                  <a:lnTo>
                    <a:pt x="51471" y="8908"/>
                  </a:lnTo>
                  <a:cubicBezTo>
                    <a:pt x="277933" y="165332"/>
                    <a:pt x="590788" y="262082"/>
                    <a:pt x="936357" y="262082"/>
                  </a:cubicBezTo>
                  <a:cubicBezTo>
                    <a:pt x="1281927" y="262082"/>
                    <a:pt x="1594781" y="165332"/>
                    <a:pt x="1821243" y="8908"/>
                  </a:cubicBezTo>
                  <a:close/>
                </a:path>
              </a:pathLst>
            </a:custGeom>
            <a:pattFill prst="lgGrid">
              <a:fgClr>
                <a:srgbClr val="C00000"/>
              </a:fgClr>
              <a:bgClr>
                <a:srgbClr val="FF0000"/>
              </a:bgClr>
            </a:patt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00" name="グループ化 99"/>
            <p:cNvGrpSpPr/>
            <p:nvPr/>
          </p:nvGrpSpPr>
          <p:grpSpPr>
            <a:xfrm>
              <a:off x="9148104" y="2165839"/>
              <a:ext cx="430124" cy="290812"/>
              <a:chOff x="3152587" y="4853975"/>
              <a:chExt cx="541802" cy="653963"/>
            </a:xfrm>
          </p:grpSpPr>
          <p:sp>
            <p:nvSpPr>
              <p:cNvPr id="106" name="二等辺三角形 105"/>
              <p:cNvSpPr/>
              <p:nvPr/>
            </p:nvSpPr>
            <p:spPr bwMode="auto">
              <a:xfrm>
                <a:off x="3152587" y="4853975"/>
                <a:ext cx="541802" cy="326981"/>
              </a:xfrm>
              <a:prstGeom prst="triangle">
                <a:avLst/>
              </a:prstGeom>
              <a:solidFill>
                <a:srgbClr val="FFC0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" name="二等辺三角形 106"/>
              <p:cNvSpPr/>
              <p:nvPr/>
            </p:nvSpPr>
            <p:spPr bwMode="auto">
              <a:xfrm rot="10800000">
                <a:off x="3152587" y="5180957"/>
                <a:ext cx="541802" cy="326981"/>
              </a:xfrm>
              <a:prstGeom prst="triangle">
                <a:avLst/>
              </a:prstGeom>
              <a:solidFill>
                <a:srgbClr val="FFC0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01" name="二等辺三角形 100"/>
            <p:cNvSpPr/>
            <p:nvPr/>
          </p:nvSpPr>
          <p:spPr bwMode="auto">
            <a:xfrm rot="10800000">
              <a:off x="9148101" y="2308496"/>
              <a:ext cx="435587" cy="142307"/>
            </a:xfrm>
            <a:prstGeom prst="triangle">
              <a:avLst/>
            </a:prstGeom>
            <a:solidFill>
              <a:srgbClr val="000000">
                <a:alpha val="30196"/>
              </a:srgbClr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02" name="楕円 101"/>
            <p:cNvSpPr/>
            <p:nvPr/>
          </p:nvSpPr>
          <p:spPr bwMode="auto">
            <a:xfrm>
              <a:off x="8598405" y="2184624"/>
              <a:ext cx="306303" cy="162010"/>
            </a:xfrm>
            <a:prstGeom prst="ellipse">
              <a:avLst/>
            </a:prstGeom>
            <a:solidFill>
              <a:srgbClr val="FF6699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3" name="楕円 102"/>
            <p:cNvSpPr/>
            <p:nvPr/>
          </p:nvSpPr>
          <p:spPr bwMode="auto">
            <a:xfrm>
              <a:off x="9849355" y="2184624"/>
              <a:ext cx="306303" cy="162010"/>
            </a:xfrm>
            <a:prstGeom prst="ellipse">
              <a:avLst/>
            </a:prstGeom>
            <a:solidFill>
              <a:srgbClr val="FF6699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4" name="月 103"/>
            <p:cNvSpPr/>
            <p:nvPr/>
          </p:nvSpPr>
          <p:spPr bwMode="auto">
            <a:xfrm rot="5400000">
              <a:off x="8911703" y="1561029"/>
              <a:ext cx="70967" cy="262732"/>
            </a:xfrm>
            <a:prstGeom prst="moon">
              <a:avLst>
                <a:gd name="adj" fmla="val 78219"/>
              </a:avLst>
            </a:prstGeom>
            <a:solidFill>
              <a:schemeClr val="tx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05" name="月 104"/>
            <p:cNvSpPr/>
            <p:nvPr/>
          </p:nvSpPr>
          <p:spPr bwMode="auto">
            <a:xfrm rot="5400000">
              <a:off x="9737203" y="1561030"/>
              <a:ext cx="70967" cy="262732"/>
            </a:xfrm>
            <a:prstGeom prst="moon">
              <a:avLst>
                <a:gd name="adj" fmla="val 78219"/>
              </a:avLst>
            </a:prstGeom>
            <a:solidFill>
              <a:schemeClr val="tx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134" name="グループ化 133"/>
          <p:cNvGrpSpPr/>
          <p:nvPr/>
        </p:nvGrpSpPr>
        <p:grpSpPr>
          <a:xfrm>
            <a:off x="4349469" y="896430"/>
            <a:ext cx="1238000" cy="1550866"/>
            <a:chOff x="3099919" y="1022770"/>
            <a:chExt cx="2130256" cy="2668612"/>
          </a:xfrm>
        </p:grpSpPr>
        <p:grpSp>
          <p:nvGrpSpPr>
            <p:cNvPr id="135" name="グループ化 134"/>
            <p:cNvGrpSpPr/>
            <p:nvPr/>
          </p:nvGrpSpPr>
          <p:grpSpPr>
            <a:xfrm>
              <a:off x="3099919" y="1317536"/>
              <a:ext cx="2130256" cy="2373846"/>
              <a:chOff x="662504" y="1580691"/>
              <a:chExt cx="3225240" cy="3594040"/>
            </a:xfrm>
          </p:grpSpPr>
          <p:sp>
            <p:nvSpPr>
              <p:cNvPr id="157" name="月 156"/>
              <p:cNvSpPr/>
              <p:nvPr/>
            </p:nvSpPr>
            <p:spPr bwMode="auto">
              <a:xfrm rot="1800000">
                <a:off x="662504" y="1824249"/>
                <a:ext cx="1105264" cy="2756348"/>
              </a:xfrm>
              <a:prstGeom prst="moon">
                <a:avLst>
                  <a:gd name="adj" fmla="val 59104"/>
                </a:avLst>
              </a:prstGeom>
              <a:solidFill>
                <a:schemeClr val="bg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8" name="月 157"/>
              <p:cNvSpPr/>
              <p:nvPr/>
            </p:nvSpPr>
            <p:spPr bwMode="auto">
              <a:xfrm rot="19800000" flipH="1">
                <a:off x="2782480" y="1824249"/>
                <a:ext cx="1105264" cy="2756348"/>
              </a:xfrm>
              <a:prstGeom prst="moon">
                <a:avLst>
                  <a:gd name="adj" fmla="val 59104"/>
                </a:avLst>
              </a:prstGeom>
              <a:solidFill>
                <a:schemeClr val="bg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9" name="楕円 2"/>
              <p:cNvSpPr/>
              <p:nvPr/>
            </p:nvSpPr>
            <p:spPr bwMode="auto">
              <a:xfrm>
                <a:off x="876141" y="1580691"/>
                <a:ext cx="2835316" cy="3243464"/>
              </a:xfrm>
              <a:custGeom>
                <a:avLst/>
                <a:gdLst>
                  <a:gd name="connsiteX0" fmla="*/ 0 w 2835315"/>
                  <a:gd name="connsiteY0" fmla="*/ 1417658 h 2835315"/>
                  <a:gd name="connsiteX1" fmla="*/ 1417658 w 2835315"/>
                  <a:gd name="connsiteY1" fmla="*/ 0 h 2835315"/>
                  <a:gd name="connsiteX2" fmla="*/ 2835316 w 2835315"/>
                  <a:gd name="connsiteY2" fmla="*/ 1417658 h 2835315"/>
                  <a:gd name="connsiteX3" fmla="*/ 1417658 w 2835315"/>
                  <a:gd name="connsiteY3" fmla="*/ 2835316 h 2835315"/>
                  <a:gd name="connsiteX4" fmla="*/ 0 w 2835315"/>
                  <a:gd name="connsiteY4" fmla="*/ 1417658 h 2835315"/>
                  <a:gd name="connsiteX0" fmla="*/ 0 w 2835316"/>
                  <a:gd name="connsiteY0" fmla="*/ 1417658 h 2835316"/>
                  <a:gd name="connsiteX1" fmla="*/ 1417658 w 2835316"/>
                  <a:gd name="connsiteY1" fmla="*/ 0 h 2835316"/>
                  <a:gd name="connsiteX2" fmla="*/ 2835316 w 2835316"/>
                  <a:gd name="connsiteY2" fmla="*/ 1417658 h 2835316"/>
                  <a:gd name="connsiteX3" fmla="*/ 1417658 w 2835316"/>
                  <a:gd name="connsiteY3" fmla="*/ 2835316 h 2835316"/>
                  <a:gd name="connsiteX4" fmla="*/ 0 w 2835316"/>
                  <a:gd name="connsiteY4" fmla="*/ 1417658 h 2835316"/>
                  <a:gd name="connsiteX0" fmla="*/ 0 w 2835316"/>
                  <a:gd name="connsiteY0" fmla="*/ 1417658 h 2835316"/>
                  <a:gd name="connsiteX1" fmla="*/ 1417658 w 2835316"/>
                  <a:gd name="connsiteY1" fmla="*/ 0 h 2835316"/>
                  <a:gd name="connsiteX2" fmla="*/ 2835316 w 2835316"/>
                  <a:gd name="connsiteY2" fmla="*/ 1417658 h 2835316"/>
                  <a:gd name="connsiteX3" fmla="*/ 1417658 w 2835316"/>
                  <a:gd name="connsiteY3" fmla="*/ 2835316 h 2835316"/>
                  <a:gd name="connsiteX4" fmla="*/ 0 w 2835316"/>
                  <a:gd name="connsiteY4" fmla="*/ 1417658 h 2835316"/>
                  <a:gd name="connsiteX0" fmla="*/ 0 w 2835316"/>
                  <a:gd name="connsiteY0" fmla="*/ 2095838 h 3513496"/>
                  <a:gd name="connsiteX1" fmla="*/ 1425278 w 2835316"/>
                  <a:gd name="connsiteY1" fmla="*/ 0 h 3513496"/>
                  <a:gd name="connsiteX2" fmla="*/ 2835316 w 2835316"/>
                  <a:gd name="connsiteY2" fmla="*/ 2095838 h 3513496"/>
                  <a:gd name="connsiteX3" fmla="*/ 1417658 w 2835316"/>
                  <a:gd name="connsiteY3" fmla="*/ 3513496 h 3513496"/>
                  <a:gd name="connsiteX4" fmla="*/ 0 w 2835316"/>
                  <a:gd name="connsiteY4" fmla="*/ 2095838 h 35134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35316" h="3513496">
                    <a:moveTo>
                      <a:pt x="0" y="2095838"/>
                    </a:moveTo>
                    <a:cubicBezTo>
                      <a:pt x="0" y="1312887"/>
                      <a:pt x="642327" y="0"/>
                      <a:pt x="1425278" y="0"/>
                    </a:cubicBezTo>
                    <a:cubicBezTo>
                      <a:pt x="2208229" y="0"/>
                      <a:pt x="2835316" y="1312887"/>
                      <a:pt x="2835316" y="2095838"/>
                    </a:cubicBezTo>
                    <a:cubicBezTo>
                      <a:pt x="2835316" y="2878789"/>
                      <a:pt x="2200609" y="3513496"/>
                      <a:pt x="1417658" y="3513496"/>
                    </a:cubicBezTo>
                    <a:cubicBezTo>
                      <a:pt x="634707" y="3513496"/>
                      <a:pt x="0" y="2878789"/>
                      <a:pt x="0" y="2095838"/>
                    </a:cubicBezTo>
                    <a:close/>
                  </a:path>
                </a:pathLst>
              </a:custGeom>
              <a:solidFill>
                <a:schemeClr val="bg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60" name="グループ化 159"/>
              <p:cNvGrpSpPr/>
              <p:nvPr/>
            </p:nvGrpSpPr>
            <p:grpSpPr>
              <a:xfrm>
                <a:off x="1237183" y="4473579"/>
                <a:ext cx="2128340" cy="701152"/>
                <a:chOff x="1237183" y="4473579"/>
                <a:chExt cx="2128340" cy="701152"/>
              </a:xfrm>
            </p:grpSpPr>
            <p:sp>
              <p:nvSpPr>
                <p:cNvPr id="161" name="台形 160"/>
                <p:cNvSpPr/>
                <p:nvPr/>
              </p:nvSpPr>
              <p:spPr bwMode="auto">
                <a:xfrm rot="11700000">
                  <a:off x="1368550" y="4631864"/>
                  <a:ext cx="231883" cy="258549"/>
                </a:xfrm>
                <a:prstGeom prst="trapezoid">
                  <a:avLst>
                    <a:gd name="adj" fmla="val 28801"/>
                  </a:avLst>
                </a:prstGeom>
                <a:pattFill prst="dkHorz">
                  <a:fgClr>
                    <a:srgbClr val="FFC000"/>
                  </a:fgClr>
                  <a:bgClr>
                    <a:srgbClr val="FFFF00"/>
                  </a:bgClr>
                </a:patt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2" name="楕円 161"/>
                <p:cNvSpPr/>
                <p:nvPr/>
              </p:nvSpPr>
              <p:spPr bwMode="auto">
                <a:xfrm>
                  <a:off x="1312078" y="4854576"/>
                  <a:ext cx="266880" cy="166520"/>
                </a:xfrm>
                <a:prstGeom prst="ellipse">
                  <a:avLst/>
                </a:prstGeom>
                <a:pattFill prst="dkHorz">
                  <a:fgClr>
                    <a:srgbClr val="FFC000"/>
                  </a:fgClr>
                  <a:bgClr>
                    <a:srgbClr val="FFFF00"/>
                  </a:bgClr>
                </a:patt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3" name="フリーフォーム: 図形 162"/>
                <p:cNvSpPr/>
                <p:nvPr/>
              </p:nvSpPr>
              <p:spPr bwMode="auto">
                <a:xfrm rot="1800000">
                  <a:off x="1261597" y="4910378"/>
                  <a:ext cx="167334" cy="152100"/>
                </a:xfrm>
                <a:custGeom>
                  <a:avLst/>
                  <a:gdLst>
                    <a:gd name="connsiteX0" fmla="*/ 221671 w 443342"/>
                    <a:gd name="connsiteY0" fmla="*/ 0 h 402980"/>
                    <a:gd name="connsiteX1" fmla="*/ 378416 w 443342"/>
                    <a:gd name="connsiteY1" fmla="*/ 64926 h 402980"/>
                    <a:gd name="connsiteX2" fmla="*/ 378416 w 443342"/>
                    <a:gd name="connsiteY2" fmla="*/ 378416 h 402980"/>
                    <a:gd name="connsiteX3" fmla="*/ 359643 w 443342"/>
                    <a:gd name="connsiteY3" fmla="*/ 402980 h 402980"/>
                    <a:gd name="connsiteX4" fmla="*/ 305086 w 443342"/>
                    <a:gd name="connsiteY4" fmla="*/ 366752 h 402980"/>
                    <a:gd name="connsiteX5" fmla="*/ 138256 w 443342"/>
                    <a:gd name="connsiteY5" fmla="*/ 366752 h 402980"/>
                    <a:gd name="connsiteX6" fmla="*/ 83699 w 443342"/>
                    <a:gd name="connsiteY6" fmla="*/ 402980 h 402980"/>
                    <a:gd name="connsiteX7" fmla="*/ 64926 w 443342"/>
                    <a:gd name="connsiteY7" fmla="*/ 378416 h 402980"/>
                    <a:gd name="connsiteX8" fmla="*/ 64926 w 443342"/>
                    <a:gd name="connsiteY8" fmla="*/ 64926 h 402980"/>
                    <a:gd name="connsiteX9" fmla="*/ 221671 w 443342"/>
                    <a:gd name="connsiteY9" fmla="*/ 0 h 4029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443342" h="402980">
                      <a:moveTo>
                        <a:pt x="221671" y="0"/>
                      </a:moveTo>
                      <a:cubicBezTo>
                        <a:pt x="278402" y="-1"/>
                        <a:pt x="335132" y="21642"/>
                        <a:pt x="378416" y="64926"/>
                      </a:cubicBezTo>
                      <a:cubicBezTo>
                        <a:pt x="464984" y="151494"/>
                        <a:pt x="464984" y="291848"/>
                        <a:pt x="378416" y="378416"/>
                      </a:cubicBezTo>
                      <a:lnTo>
                        <a:pt x="359643" y="402980"/>
                      </a:lnTo>
                      <a:lnTo>
                        <a:pt x="305086" y="366752"/>
                      </a:lnTo>
                      <a:cubicBezTo>
                        <a:pt x="251718" y="345109"/>
                        <a:pt x="191625" y="345109"/>
                        <a:pt x="138256" y="366752"/>
                      </a:cubicBezTo>
                      <a:lnTo>
                        <a:pt x="83699" y="402980"/>
                      </a:lnTo>
                      <a:lnTo>
                        <a:pt x="64926" y="378416"/>
                      </a:lnTo>
                      <a:cubicBezTo>
                        <a:pt x="-21642" y="291848"/>
                        <a:pt x="-21642" y="151494"/>
                        <a:pt x="64926" y="64926"/>
                      </a:cubicBezTo>
                      <a:cubicBezTo>
                        <a:pt x="108210" y="21642"/>
                        <a:pt x="164940" y="-1"/>
                        <a:pt x="221671" y="0"/>
                      </a:cubicBezTo>
                      <a:close/>
                    </a:path>
                  </a:pathLst>
                </a:custGeom>
                <a:pattFill prst="dkHorz">
                  <a:fgClr>
                    <a:srgbClr val="FFC000"/>
                  </a:fgClr>
                  <a:bgClr>
                    <a:srgbClr val="FFFF00"/>
                  </a:bgClr>
                </a:patt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4" name="フリーフォーム: 図形 163"/>
                <p:cNvSpPr/>
                <p:nvPr/>
              </p:nvSpPr>
              <p:spPr bwMode="auto">
                <a:xfrm rot="1800000">
                  <a:off x="1237183" y="5027772"/>
                  <a:ext cx="104152" cy="112832"/>
                </a:xfrm>
                <a:custGeom>
                  <a:avLst/>
                  <a:gdLst>
                    <a:gd name="connsiteX0" fmla="*/ 137972 w 275944"/>
                    <a:gd name="connsiteY0" fmla="*/ 0 h 298942"/>
                    <a:gd name="connsiteX1" fmla="*/ 221388 w 275944"/>
                    <a:gd name="connsiteY1" fmla="*/ 16231 h 298942"/>
                    <a:gd name="connsiteX2" fmla="*/ 275944 w 275944"/>
                    <a:gd name="connsiteY2" fmla="*/ 52460 h 298942"/>
                    <a:gd name="connsiteX3" fmla="*/ 202057 w 275944"/>
                    <a:gd name="connsiteY3" fmla="*/ 149132 h 298942"/>
                    <a:gd name="connsiteX4" fmla="*/ 137972 w 275944"/>
                    <a:gd name="connsiteY4" fmla="*/ 298942 h 298942"/>
                    <a:gd name="connsiteX5" fmla="*/ 73887 w 275944"/>
                    <a:gd name="connsiteY5" fmla="*/ 149132 h 298942"/>
                    <a:gd name="connsiteX6" fmla="*/ 0 w 275944"/>
                    <a:gd name="connsiteY6" fmla="*/ 52460 h 298942"/>
                    <a:gd name="connsiteX7" fmla="*/ 54556 w 275944"/>
                    <a:gd name="connsiteY7" fmla="*/ 16231 h 298942"/>
                    <a:gd name="connsiteX8" fmla="*/ 137972 w 275944"/>
                    <a:gd name="connsiteY8" fmla="*/ 0 h 2989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75944" h="298942">
                      <a:moveTo>
                        <a:pt x="137972" y="0"/>
                      </a:moveTo>
                      <a:cubicBezTo>
                        <a:pt x="166338" y="-1"/>
                        <a:pt x="194703" y="5410"/>
                        <a:pt x="221388" y="16231"/>
                      </a:cubicBezTo>
                      <a:lnTo>
                        <a:pt x="275944" y="52460"/>
                      </a:lnTo>
                      <a:lnTo>
                        <a:pt x="202057" y="149132"/>
                      </a:lnTo>
                      <a:cubicBezTo>
                        <a:pt x="175933" y="194306"/>
                        <a:pt x="154572" y="244242"/>
                        <a:pt x="137972" y="298942"/>
                      </a:cubicBezTo>
                      <a:cubicBezTo>
                        <a:pt x="121373" y="244242"/>
                        <a:pt x="100012" y="194306"/>
                        <a:pt x="73887" y="149132"/>
                      </a:cubicBezTo>
                      <a:lnTo>
                        <a:pt x="0" y="52460"/>
                      </a:lnTo>
                      <a:lnTo>
                        <a:pt x="54556" y="16231"/>
                      </a:lnTo>
                      <a:cubicBezTo>
                        <a:pt x="81241" y="5410"/>
                        <a:pt x="109607" y="0"/>
                        <a:pt x="137972" y="0"/>
                      </a:cubicBez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5" name="フリーフォーム: 図形 164"/>
                <p:cNvSpPr/>
                <p:nvPr/>
              </p:nvSpPr>
              <p:spPr bwMode="auto">
                <a:xfrm rot="19800000" flipH="1">
                  <a:off x="1469853" y="4910378"/>
                  <a:ext cx="167334" cy="152100"/>
                </a:xfrm>
                <a:custGeom>
                  <a:avLst/>
                  <a:gdLst>
                    <a:gd name="connsiteX0" fmla="*/ 221671 w 443342"/>
                    <a:gd name="connsiteY0" fmla="*/ 0 h 402980"/>
                    <a:gd name="connsiteX1" fmla="*/ 378416 w 443342"/>
                    <a:gd name="connsiteY1" fmla="*/ 64926 h 402980"/>
                    <a:gd name="connsiteX2" fmla="*/ 378416 w 443342"/>
                    <a:gd name="connsiteY2" fmla="*/ 378416 h 402980"/>
                    <a:gd name="connsiteX3" fmla="*/ 359643 w 443342"/>
                    <a:gd name="connsiteY3" fmla="*/ 402980 h 402980"/>
                    <a:gd name="connsiteX4" fmla="*/ 305086 w 443342"/>
                    <a:gd name="connsiteY4" fmla="*/ 366752 h 402980"/>
                    <a:gd name="connsiteX5" fmla="*/ 138256 w 443342"/>
                    <a:gd name="connsiteY5" fmla="*/ 366752 h 402980"/>
                    <a:gd name="connsiteX6" fmla="*/ 83699 w 443342"/>
                    <a:gd name="connsiteY6" fmla="*/ 402980 h 402980"/>
                    <a:gd name="connsiteX7" fmla="*/ 64926 w 443342"/>
                    <a:gd name="connsiteY7" fmla="*/ 378416 h 402980"/>
                    <a:gd name="connsiteX8" fmla="*/ 64926 w 443342"/>
                    <a:gd name="connsiteY8" fmla="*/ 64926 h 402980"/>
                    <a:gd name="connsiteX9" fmla="*/ 221671 w 443342"/>
                    <a:gd name="connsiteY9" fmla="*/ 0 h 4029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443342" h="402980">
                      <a:moveTo>
                        <a:pt x="221671" y="0"/>
                      </a:moveTo>
                      <a:cubicBezTo>
                        <a:pt x="278402" y="-1"/>
                        <a:pt x="335132" y="21642"/>
                        <a:pt x="378416" y="64926"/>
                      </a:cubicBezTo>
                      <a:cubicBezTo>
                        <a:pt x="464984" y="151494"/>
                        <a:pt x="464984" y="291848"/>
                        <a:pt x="378416" y="378416"/>
                      </a:cubicBezTo>
                      <a:lnTo>
                        <a:pt x="359643" y="402980"/>
                      </a:lnTo>
                      <a:lnTo>
                        <a:pt x="305086" y="366752"/>
                      </a:lnTo>
                      <a:cubicBezTo>
                        <a:pt x="251718" y="345109"/>
                        <a:pt x="191625" y="345109"/>
                        <a:pt x="138256" y="366752"/>
                      </a:cubicBezTo>
                      <a:lnTo>
                        <a:pt x="83699" y="402980"/>
                      </a:lnTo>
                      <a:lnTo>
                        <a:pt x="64926" y="378416"/>
                      </a:lnTo>
                      <a:cubicBezTo>
                        <a:pt x="-21642" y="291848"/>
                        <a:pt x="-21642" y="151494"/>
                        <a:pt x="64926" y="64926"/>
                      </a:cubicBezTo>
                      <a:cubicBezTo>
                        <a:pt x="108210" y="21642"/>
                        <a:pt x="164940" y="-1"/>
                        <a:pt x="221671" y="0"/>
                      </a:cubicBezTo>
                      <a:close/>
                    </a:path>
                  </a:pathLst>
                </a:custGeom>
                <a:pattFill prst="dkHorz">
                  <a:fgClr>
                    <a:srgbClr val="FFC000"/>
                  </a:fgClr>
                  <a:bgClr>
                    <a:srgbClr val="FFFF00"/>
                  </a:bgClr>
                </a:patt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6" name="フリーフォーム: 図形 165"/>
                <p:cNvSpPr/>
                <p:nvPr/>
              </p:nvSpPr>
              <p:spPr bwMode="auto">
                <a:xfrm rot="19800000" flipH="1">
                  <a:off x="1557449" y="5027772"/>
                  <a:ext cx="104152" cy="112832"/>
                </a:xfrm>
                <a:custGeom>
                  <a:avLst/>
                  <a:gdLst>
                    <a:gd name="connsiteX0" fmla="*/ 137972 w 275944"/>
                    <a:gd name="connsiteY0" fmla="*/ 0 h 298942"/>
                    <a:gd name="connsiteX1" fmla="*/ 221388 w 275944"/>
                    <a:gd name="connsiteY1" fmla="*/ 16231 h 298942"/>
                    <a:gd name="connsiteX2" fmla="*/ 275944 w 275944"/>
                    <a:gd name="connsiteY2" fmla="*/ 52460 h 298942"/>
                    <a:gd name="connsiteX3" fmla="*/ 202057 w 275944"/>
                    <a:gd name="connsiteY3" fmla="*/ 149132 h 298942"/>
                    <a:gd name="connsiteX4" fmla="*/ 137972 w 275944"/>
                    <a:gd name="connsiteY4" fmla="*/ 298942 h 298942"/>
                    <a:gd name="connsiteX5" fmla="*/ 73887 w 275944"/>
                    <a:gd name="connsiteY5" fmla="*/ 149132 h 298942"/>
                    <a:gd name="connsiteX6" fmla="*/ 0 w 275944"/>
                    <a:gd name="connsiteY6" fmla="*/ 52460 h 298942"/>
                    <a:gd name="connsiteX7" fmla="*/ 54556 w 275944"/>
                    <a:gd name="connsiteY7" fmla="*/ 16231 h 298942"/>
                    <a:gd name="connsiteX8" fmla="*/ 137972 w 275944"/>
                    <a:gd name="connsiteY8" fmla="*/ 0 h 2989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75944" h="298942">
                      <a:moveTo>
                        <a:pt x="137972" y="0"/>
                      </a:moveTo>
                      <a:cubicBezTo>
                        <a:pt x="166338" y="-1"/>
                        <a:pt x="194703" y="5410"/>
                        <a:pt x="221388" y="16231"/>
                      </a:cubicBezTo>
                      <a:lnTo>
                        <a:pt x="275944" y="52460"/>
                      </a:lnTo>
                      <a:lnTo>
                        <a:pt x="202057" y="149132"/>
                      </a:lnTo>
                      <a:cubicBezTo>
                        <a:pt x="175933" y="194306"/>
                        <a:pt x="154572" y="244242"/>
                        <a:pt x="137972" y="298942"/>
                      </a:cubicBezTo>
                      <a:cubicBezTo>
                        <a:pt x="121373" y="244242"/>
                        <a:pt x="100012" y="194306"/>
                        <a:pt x="73887" y="149132"/>
                      </a:cubicBezTo>
                      <a:lnTo>
                        <a:pt x="0" y="52460"/>
                      </a:lnTo>
                      <a:lnTo>
                        <a:pt x="54556" y="16231"/>
                      </a:lnTo>
                      <a:cubicBezTo>
                        <a:pt x="81241" y="5410"/>
                        <a:pt x="109607" y="0"/>
                        <a:pt x="137972" y="0"/>
                      </a:cubicBez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7" name="フリーフォーム: 図形 166"/>
                <p:cNvSpPr/>
                <p:nvPr/>
              </p:nvSpPr>
              <p:spPr bwMode="auto">
                <a:xfrm>
                  <a:off x="1361380" y="4929600"/>
                  <a:ext cx="167334" cy="152100"/>
                </a:xfrm>
                <a:custGeom>
                  <a:avLst/>
                  <a:gdLst>
                    <a:gd name="connsiteX0" fmla="*/ 221671 w 443342"/>
                    <a:gd name="connsiteY0" fmla="*/ 0 h 402980"/>
                    <a:gd name="connsiteX1" fmla="*/ 378416 w 443342"/>
                    <a:gd name="connsiteY1" fmla="*/ 64926 h 402980"/>
                    <a:gd name="connsiteX2" fmla="*/ 378416 w 443342"/>
                    <a:gd name="connsiteY2" fmla="*/ 378416 h 402980"/>
                    <a:gd name="connsiteX3" fmla="*/ 359643 w 443342"/>
                    <a:gd name="connsiteY3" fmla="*/ 402980 h 402980"/>
                    <a:gd name="connsiteX4" fmla="*/ 305086 w 443342"/>
                    <a:gd name="connsiteY4" fmla="*/ 366752 h 402980"/>
                    <a:gd name="connsiteX5" fmla="*/ 138256 w 443342"/>
                    <a:gd name="connsiteY5" fmla="*/ 366752 h 402980"/>
                    <a:gd name="connsiteX6" fmla="*/ 83699 w 443342"/>
                    <a:gd name="connsiteY6" fmla="*/ 402980 h 402980"/>
                    <a:gd name="connsiteX7" fmla="*/ 64926 w 443342"/>
                    <a:gd name="connsiteY7" fmla="*/ 378416 h 402980"/>
                    <a:gd name="connsiteX8" fmla="*/ 64926 w 443342"/>
                    <a:gd name="connsiteY8" fmla="*/ 64926 h 402980"/>
                    <a:gd name="connsiteX9" fmla="*/ 221671 w 443342"/>
                    <a:gd name="connsiteY9" fmla="*/ 0 h 4029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443342" h="402980">
                      <a:moveTo>
                        <a:pt x="221671" y="0"/>
                      </a:moveTo>
                      <a:cubicBezTo>
                        <a:pt x="278402" y="-1"/>
                        <a:pt x="335132" y="21642"/>
                        <a:pt x="378416" y="64926"/>
                      </a:cubicBezTo>
                      <a:cubicBezTo>
                        <a:pt x="464984" y="151494"/>
                        <a:pt x="464984" y="291848"/>
                        <a:pt x="378416" y="378416"/>
                      </a:cubicBezTo>
                      <a:lnTo>
                        <a:pt x="359643" y="402980"/>
                      </a:lnTo>
                      <a:lnTo>
                        <a:pt x="305086" y="366752"/>
                      </a:lnTo>
                      <a:cubicBezTo>
                        <a:pt x="251718" y="345109"/>
                        <a:pt x="191625" y="345109"/>
                        <a:pt x="138256" y="366752"/>
                      </a:cubicBezTo>
                      <a:lnTo>
                        <a:pt x="83699" y="402980"/>
                      </a:lnTo>
                      <a:lnTo>
                        <a:pt x="64926" y="378416"/>
                      </a:lnTo>
                      <a:cubicBezTo>
                        <a:pt x="-21642" y="291848"/>
                        <a:pt x="-21642" y="151494"/>
                        <a:pt x="64926" y="64926"/>
                      </a:cubicBezTo>
                      <a:cubicBezTo>
                        <a:pt x="108210" y="21642"/>
                        <a:pt x="164940" y="-1"/>
                        <a:pt x="221671" y="0"/>
                      </a:cubicBezTo>
                      <a:close/>
                    </a:path>
                  </a:pathLst>
                </a:custGeom>
                <a:pattFill prst="dkHorz">
                  <a:fgClr>
                    <a:srgbClr val="FFC000"/>
                  </a:fgClr>
                  <a:bgClr>
                    <a:srgbClr val="FFFF00"/>
                  </a:bgClr>
                </a:patt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8" name="フリーフォーム: 図形 167"/>
                <p:cNvSpPr/>
                <p:nvPr/>
              </p:nvSpPr>
              <p:spPr bwMode="auto">
                <a:xfrm>
                  <a:off x="1393349" y="5061899"/>
                  <a:ext cx="104152" cy="112832"/>
                </a:xfrm>
                <a:custGeom>
                  <a:avLst/>
                  <a:gdLst>
                    <a:gd name="connsiteX0" fmla="*/ 137972 w 275944"/>
                    <a:gd name="connsiteY0" fmla="*/ 0 h 298942"/>
                    <a:gd name="connsiteX1" fmla="*/ 221388 w 275944"/>
                    <a:gd name="connsiteY1" fmla="*/ 16231 h 298942"/>
                    <a:gd name="connsiteX2" fmla="*/ 275944 w 275944"/>
                    <a:gd name="connsiteY2" fmla="*/ 52460 h 298942"/>
                    <a:gd name="connsiteX3" fmla="*/ 202057 w 275944"/>
                    <a:gd name="connsiteY3" fmla="*/ 149132 h 298942"/>
                    <a:gd name="connsiteX4" fmla="*/ 137972 w 275944"/>
                    <a:gd name="connsiteY4" fmla="*/ 298942 h 298942"/>
                    <a:gd name="connsiteX5" fmla="*/ 73887 w 275944"/>
                    <a:gd name="connsiteY5" fmla="*/ 149132 h 298942"/>
                    <a:gd name="connsiteX6" fmla="*/ 0 w 275944"/>
                    <a:gd name="connsiteY6" fmla="*/ 52460 h 298942"/>
                    <a:gd name="connsiteX7" fmla="*/ 54556 w 275944"/>
                    <a:gd name="connsiteY7" fmla="*/ 16231 h 298942"/>
                    <a:gd name="connsiteX8" fmla="*/ 137972 w 275944"/>
                    <a:gd name="connsiteY8" fmla="*/ 0 h 2989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75944" h="298942">
                      <a:moveTo>
                        <a:pt x="137972" y="0"/>
                      </a:moveTo>
                      <a:cubicBezTo>
                        <a:pt x="166338" y="-1"/>
                        <a:pt x="194703" y="5410"/>
                        <a:pt x="221388" y="16231"/>
                      </a:cubicBezTo>
                      <a:lnTo>
                        <a:pt x="275944" y="52460"/>
                      </a:lnTo>
                      <a:lnTo>
                        <a:pt x="202057" y="149132"/>
                      </a:lnTo>
                      <a:cubicBezTo>
                        <a:pt x="175933" y="194306"/>
                        <a:pt x="154572" y="244242"/>
                        <a:pt x="137972" y="298942"/>
                      </a:cubicBezTo>
                      <a:cubicBezTo>
                        <a:pt x="121373" y="244242"/>
                        <a:pt x="100012" y="194306"/>
                        <a:pt x="73887" y="149132"/>
                      </a:cubicBezTo>
                      <a:lnTo>
                        <a:pt x="0" y="52460"/>
                      </a:lnTo>
                      <a:lnTo>
                        <a:pt x="54556" y="16231"/>
                      </a:lnTo>
                      <a:cubicBezTo>
                        <a:pt x="81241" y="5410"/>
                        <a:pt x="109607" y="0"/>
                        <a:pt x="137972" y="0"/>
                      </a:cubicBez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9" name="フリーフォーム: 図形 168"/>
                <p:cNvSpPr/>
                <p:nvPr/>
              </p:nvSpPr>
              <p:spPr bwMode="auto">
                <a:xfrm>
                  <a:off x="1318392" y="4473579"/>
                  <a:ext cx="398325" cy="287311"/>
                </a:xfrm>
                <a:custGeom>
                  <a:avLst/>
                  <a:gdLst>
                    <a:gd name="connsiteX0" fmla="*/ 145174 w 623723"/>
                    <a:gd name="connsiteY0" fmla="*/ 0 h 449891"/>
                    <a:gd name="connsiteX1" fmla="*/ 247827 w 623723"/>
                    <a:gd name="connsiteY1" fmla="*/ 42520 h 449891"/>
                    <a:gd name="connsiteX2" fmla="*/ 278584 w 623723"/>
                    <a:gd name="connsiteY2" fmla="*/ 88138 h 449891"/>
                    <a:gd name="connsiteX3" fmla="*/ 302336 w 623723"/>
                    <a:gd name="connsiteY3" fmla="*/ 83343 h 449891"/>
                    <a:gd name="connsiteX4" fmla="*/ 404989 w 623723"/>
                    <a:gd name="connsiteY4" fmla="*/ 125863 h 449891"/>
                    <a:gd name="connsiteX5" fmla="*/ 433789 w 623723"/>
                    <a:gd name="connsiteY5" fmla="*/ 168580 h 449891"/>
                    <a:gd name="connsiteX6" fmla="*/ 478549 w 623723"/>
                    <a:gd name="connsiteY6" fmla="*/ 159543 h 449891"/>
                    <a:gd name="connsiteX7" fmla="*/ 623723 w 623723"/>
                    <a:gd name="connsiteY7" fmla="*/ 304717 h 449891"/>
                    <a:gd name="connsiteX8" fmla="*/ 478549 w 623723"/>
                    <a:gd name="connsiteY8" fmla="*/ 449891 h 449891"/>
                    <a:gd name="connsiteX9" fmla="*/ 375896 w 623723"/>
                    <a:gd name="connsiteY9" fmla="*/ 407371 h 449891"/>
                    <a:gd name="connsiteX10" fmla="*/ 347096 w 623723"/>
                    <a:gd name="connsiteY10" fmla="*/ 364655 h 449891"/>
                    <a:gd name="connsiteX11" fmla="*/ 302336 w 623723"/>
                    <a:gd name="connsiteY11" fmla="*/ 373691 h 449891"/>
                    <a:gd name="connsiteX12" fmla="*/ 199683 w 623723"/>
                    <a:gd name="connsiteY12" fmla="*/ 331171 h 449891"/>
                    <a:gd name="connsiteX13" fmla="*/ 168926 w 623723"/>
                    <a:gd name="connsiteY13" fmla="*/ 285553 h 449891"/>
                    <a:gd name="connsiteX14" fmla="*/ 145174 w 623723"/>
                    <a:gd name="connsiteY14" fmla="*/ 290348 h 449891"/>
                    <a:gd name="connsiteX15" fmla="*/ 0 w 623723"/>
                    <a:gd name="connsiteY15" fmla="*/ 145174 h 449891"/>
                    <a:gd name="connsiteX16" fmla="*/ 145174 w 623723"/>
                    <a:gd name="connsiteY16" fmla="*/ 0 h 449891"/>
                    <a:gd name="connsiteX0" fmla="*/ 278584 w 623723"/>
                    <a:gd name="connsiteY0" fmla="*/ 88138 h 449891"/>
                    <a:gd name="connsiteX1" fmla="*/ 302336 w 623723"/>
                    <a:gd name="connsiteY1" fmla="*/ 83343 h 449891"/>
                    <a:gd name="connsiteX2" fmla="*/ 404989 w 623723"/>
                    <a:gd name="connsiteY2" fmla="*/ 125863 h 449891"/>
                    <a:gd name="connsiteX3" fmla="*/ 433789 w 623723"/>
                    <a:gd name="connsiteY3" fmla="*/ 168580 h 449891"/>
                    <a:gd name="connsiteX4" fmla="*/ 478549 w 623723"/>
                    <a:gd name="connsiteY4" fmla="*/ 159543 h 449891"/>
                    <a:gd name="connsiteX5" fmla="*/ 623723 w 623723"/>
                    <a:gd name="connsiteY5" fmla="*/ 304717 h 449891"/>
                    <a:gd name="connsiteX6" fmla="*/ 478549 w 623723"/>
                    <a:gd name="connsiteY6" fmla="*/ 449891 h 449891"/>
                    <a:gd name="connsiteX7" fmla="*/ 375896 w 623723"/>
                    <a:gd name="connsiteY7" fmla="*/ 407371 h 449891"/>
                    <a:gd name="connsiteX8" fmla="*/ 347096 w 623723"/>
                    <a:gd name="connsiteY8" fmla="*/ 364655 h 449891"/>
                    <a:gd name="connsiteX9" fmla="*/ 302336 w 623723"/>
                    <a:gd name="connsiteY9" fmla="*/ 373691 h 449891"/>
                    <a:gd name="connsiteX10" fmla="*/ 199683 w 623723"/>
                    <a:gd name="connsiteY10" fmla="*/ 331171 h 449891"/>
                    <a:gd name="connsiteX11" fmla="*/ 168926 w 623723"/>
                    <a:gd name="connsiteY11" fmla="*/ 285553 h 449891"/>
                    <a:gd name="connsiteX12" fmla="*/ 145174 w 623723"/>
                    <a:gd name="connsiteY12" fmla="*/ 290348 h 449891"/>
                    <a:gd name="connsiteX13" fmla="*/ 0 w 623723"/>
                    <a:gd name="connsiteY13" fmla="*/ 145174 h 449891"/>
                    <a:gd name="connsiteX14" fmla="*/ 145174 w 623723"/>
                    <a:gd name="connsiteY14" fmla="*/ 0 h 449891"/>
                    <a:gd name="connsiteX15" fmla="*/ 247827 w 623723"/>
                    <a:gd name="connsiteY15" fmla="*/ 42520 h 449891"/>
                    <a:gd name="connsiteX16" fmla="*/ 370024 w 623723"/>
                    <a:gd name="connsiteY16" fmla="*/ 179578 h 449891"/>
                    <a:gd name="connsiteX0" fmla="*/ 278584 w 623723"/>
                    <a:gd name="connsiteY0" fmla="*/ 88138 h 449891"/>
                    <a:gd name="connsiteX1" fmla="*/ 302336 w 623723"/>
                    <a:gd name="connsiteY1" fmla="*/ 83343 h 449891"/>
                    <a:gd name="connsiteX2" fmla="*/ 404989 w 623723"/>
                    <a:gd name="connsiteY2" fmla="*/ 125863 h 449891"/>
                    <a:gd name="connsiteX3" fmla="*/ 433789 w 623723"/>
                    <a:gd name="connsiteY3" fmla="*/ 168580 h 449891"/>
                    <a:gd name="connsiteX4" fmla="*/ 478549 w 623723"/>
                    <a:gd name="connsiteY4" fmla="*/ 159543 h 449891"/>
                    <a:gd name="connsiteX5" fmla="*/ 623723 w 623723"/>
                    <a:gd name="connsiteY5" fmla="*/ 304717 h 449891"/>
                    <a:gd name="connsiteX6" fmla="*/ 478549 w 623723"/>
                    <a:gd name="connsiteY6" fmla="*/ 449891 h 449891"/>
                    <a:gd name="connsiteX7" fmla="*/ 375896 w 623723"/>
                    <a:gd name="connsiteY7" fmla="*/ 407371 h 449891"/>
                    <a:gd name="connsiteX8" fmla="*/ 347096 w 623723"/>
                    <a:gd name="connsiteY8" fmla="*/ 364655 h 449891"/>
                    <a:gd name="connsiteX9" fmla="*/ 302336 w 623723"/>
                    <a:gd name="connsiteY9" fmla="*/ 373691 h 449891"/>
                    <a:gd name="connsiteX10" fmla="*/ 199683 w 623723"/>
                    <a:gd name="connsiteY10" fmla="*/ 331171 h 449891"/>
                    <a:gd name="connsiteX11" fmla="*/ 168926 w 623723"/>
                    <a:gd name="connsiteY11" fmla="*/ 285553 h 449891"/>
                    <a:gd name="connsiteX12" fmla="*/ 145174 w 623723"/>
                    <a:gd name="connsiteY12" fmla="*/ 290348 h 449891"/>
                    <a:gd name="connsiteX13" fmla="*/ 0 w 623723"/>
                    <a:gd name="connsiteY13" fmla="*/ 145174 h 449891"/>
                    <a:gd name="connsiteX14" fmla="*/ 145174 w 623723"/>
                    <a:gd name="connsiteY14" fmla="*/ 0 h 449891"/>
                    <a:gd name="connsiteX15" fmla="*/ 247827 w 623723"/>
                    <a:gd name="connsiteY15" fmla="*/ 42520 h 449891"/>
                    <a:gd name="connsiteX16" fmla="*/ 370024 w 623723"/>
                    <a:gd name="connsiteY16" fmla="*/ 186722 h 449891"/>
                    <a:gd name="connsiteX0" fmla="*/ 278584 w 623723"/>
                    <a:gd name="connsiteY0" fmla="*/ 88138 h 449891"/>
                    <a:gd name="connsiteX1" fmla="*/ 302336 w 623723"/>
                    <a:gd name="connsiteY1" fmla="*/ 83343 h 449891"/>
                    <a:gd name="connsiteX2" fmla="*/ 404989 w 623723"/>
                    <a:gd name="connsiteY2" fmla="*/ 125863 h 449891"/>
                    <a:gd name="connsiteX3" fmla="*/ 433789 w 623723"/>
                    <a:gd name="connsiteY3" fmla="*/ 168580 h 449891"/>
                    <a:gd name="connsiteX4" fmla="*/ 478549 w 623723"/>
                    <a:gd name="connsiteY4" fmla="*/ 159543 h 449891"/>
                    <a:gd name="connsiteX5" fmla="*/ 623723 w 623723"/>
                    <a:gd name="connsiteY5" fmla="*/ 304717 h 449891"/>
                    <a:gd name="connsiteX6" fmla="*/ 478549 w 623723"/>
                    <a:gd name="connsiteY6" fmla="*/ 449891 h 449891"/>
                    <a:gd name="connsiteX7" fmla="*/ 375896 w 623723"/>
                    <a:gd name="connsiteY7" fmla="*/ 407371 h 449891"/>
                    <a:gd name="connsiteX8" fmla="*/ 347096 w 623723"/>
                    <a:gd name="connsiteY8" fmla="*/ 364655 h 449891"/>
                    <a:gd name="connsiteX9" fmla="*/ 302336 w 623723"/>
                    <a:gd name="connsiteY9" fmla="*/ 373691 h 449891"/>
                    <a:gd name="connsiteX10" fmla="*/ 199683 w 623723"/>
                    <a:gd name="connsiteY10" fmla="*/ 331171 h 449891"/>
                    <a:gd name="connsiteX11" fmla="*/ 168926 w 623723"/>
                    <a:gd name="connsiteY11" fmla="*/ 285553 h 449891"/>
                    <a:gd name="connsiteX12" fmla="*/ 145174 w 623723"/>
                    <a:gd name="connsiteY12" fmla="*/ 290348 h 449891"/>
                    <a:gd name="connsiteX13" fmla="*/ 0 w 623723"/>
                    <a:gd name="connsiteY13" fmla="*/ 145174 h 449891"/>
                    <a:gd name="connsiteX14" fmla="*/ 145174 w 623723"/>
                    <a:gd name="connsiteY14" fmla="*/ 0 h 449891"/>
                    <a:gd name="connsiteX15" fmla="*/ 247827 w 623723"/>
                    <a:gd name="connsiteY15" fmla="*/ 42520 h 449891"/>
                    <a:gd name="connsiteX0" fmla="*/ 278584 w 623723"/>
                    <a:gd name="connsiteY0" fmla="*/ 88138 h 449891"/>
                    <a:gd name="connsiteX1" fmla="*/ 302336 w 623723"/>
                    <a:gd name="connsiteY1" fmla="*/ 83343 h 449891"/>
                    <a:gd name="connsiteX2" fmla="*/ 404989 w 623723"/>
                    <a:gd name="connsiteY2" fmla="*/ 125863 h 449891"/>
                    <a:gd name="connsiteX3" fmla="*/ 433789 w 623723"/>
                    <a:gd name="connsiteY3" fmla="*/ 168580 h 449891"/>
                    <a:gd name="connsiteX4" fmla="*/ 478549 w 623723"/>
                    <a:gd name="connsiteY4" fmla="*/ 159543 h 449891"/>
                    <a:gd name="connsiteX5" fmla="*/ 623723 w 623723"/>
                    <a:gd name="connsiteY5" fmla="*/ 304717 h 449891"/>
                    <a:gd name="connsiteX6" fmla="*/ 478549 w 623723"/>
                    <a:gd name="connsiteY6" fmla="*/ 449891 h 449891"/>
                    <a:gd name="connsiteX7" fmla="*/ 375896 w 623723"/>
                    <a:gd name="connsiteY7" fmla="*/ 407371 h 449891"/>
                    <a:gd name="connsiteX8" fmla="*/ 347096 w 623723"/>
                    <a:gd name="connsiteY8" fmla="*/ 364655 h 449891"/>
                    <a:gd name="connsiteX9" fmla="*/ 302336 w 623723"/>
                    <a:gd name="connsiteY9" fmla="*/ 373691 h 449891"/>
                    <a:gd name="connsiteX10" fmla="*/ 199683 w 623723"/>
                    <a:gd name="connsiteY10" fmla="*/ 331171 h 449891"/>
                    <a:gd name="connsiteX11" fmla="*/ 168926 w 623723"/>
                    <a:gd name="connsiteY11" fmla="*/ 285553 h 449891"/>
                    <a:gd name="connsiteX12" fmla="*/ 145174 w 623723"/>
                    <a:gd name="connsiteY12" fmla="*/ 290348 h 449891"/>
                    <a:gd name="connsiteX13" fmla="*/ 0 w 623723"/>
                    <a:gd name="connsiteY13" fmla="*/ 145174 h 449891"/>
                    <a:gd name="connsiteX14" fmla="*/ 145174 w 623723"/>
                    <a:gd name="connsiteY14" fmla="*/ 0 h 449891"/>
                    <a:gd name="connsiteX0" fmla="*/ 302336 w 623723"/>
                    <a:gd name="connsiteY0" fmla="*/ 83343 h 449891"/>
                    <a:gd name="connsiteX1" fmla="*/ 404989 w 623723"/>
                    <a:gd name="connsiteY1" fmla="*/ 125863 h 449891"/>
                    <a:gd name="connsiteX2" fmla="*/ 433789 w 623723"/>
                    <a:gd name="connsiteY2" fmla="*/ 168580 h 449891"/>
                    <a:gd name="connsiteX3" fmla="*/ 478549 w 623723"/>
                    <a:gd name="connsiteY3" fmla="*/ 159543 h 449891"/>
                    <a:gd name="connsiteX4" fmla="*/ 623723 w 623723"/>
                    <a:gd name="connsiteY4" fmla="*/ 304717 h 449891"/>
                    <a:gd name="connsiteX5" fmla="*/ 478549 w 623723"/>
                    <a:gd name="connsiteY5" fmla="*/ 449891 h 449891"/>
                    <a:gd name="connsiteX6" fmla="*/ 375896 w 623723"/>
                    <a:gd name="connsiteY6" fmla="*/ 407371 h 449891"/>
                    <a:gd name="connsiteX7" fmla="*/ 347096 w 623723"/>
                    <a:gd name="connsiteY7" fmla="*/ 364655 h 449891"/>
                    <a:gd name="connsiteX8" fmla="*/ 302336 w 623723"/>
                    <a:gd name="connsiteY8" fmla="*/ 373691 h 449891"/>
                    <a:gd name="connsiteX9" fmla="*/ 199683 w 623723"/>
                    <a:gd name="connsiteY9" fmla="*/ 331171 h 449891"/>
                    <a:gd name="connsiteX10" fmla="*/ 168926 w 623723"/>
                    <a:gd name="connsiteY10" fmla="*/ 285553 h 449891"/>
                    <a:gd name="connsiteX11" fmla="*/ 145174 w 623723"/>
                    <a:gd name="connsiteY11" fmla="*/ 290348 h 449891"/>
                    <a:gd name="connsiteX12" fmla="*/ 0 w 623723"/>
                    <a:gd name="connsiteY12" fmla="*/ 145174 h 449891"/>
                    <a:gd name="connsiteX13" fmla="*/ 145174 w 623723"/>
                    <a:gd name="connsiteY13" fmla="*/ 0 h 449891"/>
                    <a:gd name="connsiteX0" fmla="*/ 404989 w 623723"/>
                    <a:gd name="connsiteY0" fmla="*/ 125863 h 449891"/>
                    <a:gd name="connsiteX1" fmla="*/ 433789 w 623723"/>
                    <a:gd name="connsiteY1" fmla="*/ 168580 h 449891"/>
                    <a:gd name="connsiteX2" fmla="*/ 478549 w 623723"/>
                    <a:gd name="connsiteY2" fmla="*/ 159543 h 449891"/>
                    <a:gd name="connsiteX3" fmla="*/ 623723 w 623723"/>
                    <a:gd name="connsiteY3" fmla="*/ 304717 h 449891"/>
                    <a:gd name="connsiteX4" fmla="*/ 478549 w 623723"/>
                    <a:gd name="connsiteY4" fmla="*/ 449891 h 449891"/>
                    <a:gd name="connsiteX5" fmla="*/ 375896 w 623723"/>
                    <a:gd name="connsiteY5" fmla="*/ 407371 h 449891"/>
                    <a:gd name="connsiteX6" fmla="*/ 347096 w 623723"/>
                    <a:gd name="connsiteY6" fmla="*/ 364655 h 449891"/>
                    <a:gd name="connsiteX7" fmla="*/ 302336 w 623723"/>
                    <a:gd name="connsiteY7" fmla="*/ 373691 h 449891"/>
                    <a:gd name="connsiteX8" fmla="*/ 199683 w 623723"/>
                    <a:gd name="connsiteY8" fmla="*/ 331171 h 449891"/>
                    <a:gd name="connsiteX9" fmla="*/ 168926 w 623723"/>
                    <a:gd name="connsiteY9" fmla="*/ 285553 h 449891"/>
                    <a:gd name="connsiteX10" fmla="*/ 145174 w 623723"/>
                    <a:gd name="connsiteY10" fmla="*/ 290348 h 449891"/>
                    <a:gd name="connsiteX11" fmla="*/ 0 w 623723"/>
                    <a:gd name="connsiteY11" fmla="*/ 145174 h 449891"/>
                    <a:gd name="connsiteX12" fmla="*/ 145174 w 623723"/>
                    <a:gd name="connsiteY12" fmla="*/ 0 h 449891"/>
                    <a:gd name="connsiteX0" fmla="*/ 433789 w 623723"/>
                    <a:gd name="connsiteY0" fmla="*/ 168580 h 449891"/>
                    <a:gd name="connsiteX1" fmla="*/ 478549 w 623723"/>
                    <a:gd name="connsiteY1" fmla="*/ 159543 h 449891"/>
                    <a:gd name="connsiteX2" fmla="*/ 623723 w 623723"/>
                    <a:gd name="connsiteY2" fmla="*/ 304717 h 449891"/>
                    <a:gd name="connsiteX3" fmla="*/ 478549 w 623723"/>
                    <a:gd name="connsiteY3" fmla="*/ 449891 h 449891"/>
                    <a:gd name="connsiteX4" fmla="*/ 375896 w 623723"/>
                    <a:gd name="connsiteY4" fmla="*/ 407371 h 449891"/>
                    <a:gd name="connsiteX5" fmla="*/ 347096 w 623723"/>
                    <a:gd name="connsiteY5" fmla="*/ 364655 h 449891"/>
                    <a:gd name="connsiteX6" fmla="*/ 302336 w 623723"/>
                    <a:gd name="connsiteY6" fmla="*/ 373691 h 449891"/>
                    <a:gd name="connsiteX7" fmla="*/ 199683 w 623723"/>
                    <a:gd name="connsiteY7" fmla="*/ 331171 h 449891"/>
                    <a:gd name="connsiteX8" fmla="*/ 168926 w 623723"/>
                    <a:gd name="connsiteY8" fmla="*/ 285553 h 449891"/>
                    <a:gd name="connsiteX9" fmla="*/ 145174 w 623723"/>
                    <a:gd name="connsiteY9" fmla="*/ 290348 h 449891"/>
                    <a:gd name="connsiteX10" fmla="*/ 0 w 623723"/>
                    <a:gd name="connsiteY10" fmla="*/ 145174 h 449891"/>
                    <a:gd name="connsiteX11" fmla="*/ 145174 w 623723"/>
                    <a:gd name="connsiteY11" fmla="*/ 0 h 449891"/>
                    <a:gd name="connsiteX0" fmla="*/ 478549 w 623723"/>
                    <a:gd name="connsiteY0" fmla="*/ 159543 h 449891"/>
                    <a:gd name="connsiteX1" fmla="*/ 623723 w 623723"/>
                    <a:gd name="connsiteY1" fmla="*/ 304717 h 449891"/>
                    <a:gd name="connsiteX2" fmla="*/ 478549 w 623723"/>
                    <a:gd name="connsiteY2" fmla="*/ 449891 h 449891"/>
                    <a:gd name="connsiteX3" fmla="*/ 375896 w 623723"/>
                    <a:gd name="connsiteY3" fmla="*/ 407371 h 449891"/>
                    <a:gd name="connsiteX4" fmla="*/ 347096 w 623723"/>
                    <a:gd name="connsiteY4" fmla="*/ 364655 h 449891"/>
                    <a:gd name="connsiteX5" fmla="*/ 302336 w 623723"/>
                    <a:gd name="connsiteY5" fmla="*/ 373691 h 449891"/>
                    <a:gd name="connsiteX6" fmla="*/ 199683 w 623723"/>
                    <a:gd name="connsiteY6" fmla="*/ 331171 h 449891"/>
                    <a:gd name="connsiteX7" fmla="*/ 168926 w 623723"/>
                    <a:gd name="connsiteY7" fmla="*/ 285553 h 449891"/>
                    <a:gd name="connsiteX8" fmla="*/ 145174 w 623723"/>
                    <a:gd name="connsiteY8" fmla="*/ 290348 h 449891"/>
                    <a:gd name="connsiteX9" fmla="*/ 0 w 623723"/>
                    <a:gd name="connsiteY9" fmla="*/ 145174 h 449891"/>
                    <a:gd name="connsiteX10" fmla="*/ 145174 w 623723"/>
                    <a:gd name="connsiteY10" fmla="*/ 0 h 449891"/>
                    <a:gd name="connsiteX0" fmla="*/ 623723 w 623723"/>
                    <a:gd name="connsiteY0" fmla="*/ 304717 h 449891"/>
                    <a:gd name="connsiteX1" fmla="*/ 478549 w 623723"/>
                    <a:gd name="connsiteY1" fmla="*/ 449891 h 449891"/>
                    <a:gd name="connsiteX2" fmla="*/ 375896 w 623723"/>
                    <a:gd name="connsiteY2" fmla="*/ 407371 h 449891"/>
                    <a:gd name="connsiteX3" fmla="*/ 347096 w 623723"/>
                    <a:gd name="connsiteY3" fmla="*/ 364655 h 449891"/>
                    <a:gd name="connsiteX4" fmla="*/ 302336 w 623723"/>
                    <a:gd name="connsiteY4" fmla="*/ 373691 h 449891"/>
                    <a:gd name="connsiteX5" fmla="*/ 199683 w 623723"/>
                    <a:gd name="connsiteY5" fmla="*/ 331171 h 449891"/>
                    <a:gd name="connsiteX6" fmla="*/ 168926 w 623723"/>
                    <a:gd name="connsiteY6" fmla="*/ 285553 h 449891"/>
                    <a:gd name="connsiteX7" fmla="*/ 145174 w 623723"/>
                    <a:gd name="connsiteY7" fmla="*/ 290348 h 449891"/>
                    <a:gd name="connsiteX8" fmla="*/ 0 w 623723"/>
                    <a:gd name="connsiteY8" fmla="*/ 145174 h 449891"/>
                    <a:gd name="connsiteX9" fmla="*/ 145174 w 623723"/>
                    <a:gd name="connsiteY9" fmla="*/ 0 h 4498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623723" h="449891">
                      <a:moveTo>
                        <a:pt x="623723" y="304717"/>
                      </a:moveTo>
                      <a:cubicBezTo>
                        <a:pt x="623723" y="384894"/>
                        <a:pt x="558726" y="449891"/>
                        <a:pt x="478549" y="449891"/>
                      </a:cubicBezTo>
                      <a:cubicBezTo>
                        <a:pt x="438461" y="449891"/>
                        <a:pt x="402167" y="433642"/>
                        <a:pt x="375896" y="407371"/>
                      </a:cubicBezTo>
                      <a:lnTo>
                        <a:pt x="347096" y="364655"/>
                      </a:lnTo>
                      <a:lnTo>
                        <a:pt x="302336" y="373691"/>
                      </a:lnTo>
                      <a:cubicBezTo>
                        <a:pt x="262247" y="373691"/>
                        <a:pt x="225954" y="357442"/>
                        <a:pt x="199683" y="331171"/>
                      </a:cubicBezTo>
                      <a:lnTo>
                        <a:pt x="168926" y="285553"/>
                      </a:lnTo>
                      <a:lnTo>
                        <a:pt x="145174" y="290348"/>
                      </a:lnTo>
                      <a:cubicBezTo>
                        <a:pt x="64997" y="290348"/>
                        <a:pt x="0" y="225351"/>
                        <a:pt x="0" y="145174"/>
                      </a:cubicBezTo>
                      <a:cubicBezTo>
                        <a:pt x="0" y="64997"/>
                        <a:pt x="64997" y="0"/>
                        <a:pt x="145174" y="0"/>
                      </a:cubicBezTo>
                    </a:path>
                  </a:pathLst>
                </a:custGeom>
                <a:solidFill>
                  <a:schemeClr val="bg1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0" name="台形 169"/>
                <p:cNvSpPr/>
                <p:nvPr/>
              </p:nvSpPr>
              <p:spPr bwMode="auto">
                <a:xfrm rot="9900000" flipH="1">
                  <a:off x="3002273" y="4631864"/>
                  <a:ext cx="231883" cy="258549"/>
                </a:xfrm>
                <a:prstGeom prst="trapezoid">
                  <a:avLst>
                    <a:gd name="adj" fmla="val 28801"/>
                  </a:avLst>
                </a:prstGeom>
                <a:pattFill prst="dkHorz">
                  <a:fgClr>
                    <a:srgbClr val="FFC000"/>
                  </a:fgClr>
                  <a:bgClr>
                    <a:srgbClr val="FFFF00"/>
                  </a:bgClr>
                </a:patt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1" name="楕円 170"/>
                <p:cNvSpPr/>
                <p:nvPr/>
              </p:nvSpPr>
              <p:spPr bwMode="auto">
                <a:xfrm flipH="1">
                  <a:off x="3023748" y="4854576"/>
                  <a:ext cx="266880" cy="166520"/>
                </a:xfrm>
                <a:prstGeom prst="ellipse">
                  <a:avLst/>
                </a:prstGeom>
                <a:pattFill prst="dkHorz">
                  <a:fgClr>
                    <a:srgbClr val="FFC000"/>
                  </a:fgClr>
                  <a:bgClr>
                    <a:srgbClr val="FFFF00"/>
                  </a:bgClr>
                </a:patt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2" name="フリーフォーム: 図形 171"/>
                <p:cNvSpPr/>
                <p:nvPr/>
              </p:nvSpPr>
              <p:spPr bwMode="auto">
                <a:xfrm rot="19800000" flipH="1">
                  <a:off x="3173775" y="4910378"/>
                  <a:ext cx="167334" cy="152100"/>
                </a:xfrm>
                <a:custGeom>
                  <a:avLst/>
                  <a:gdLst>
                    <a:gd name="connsiteX0" fmla="*/ 221671 w 443342"/>
                    <a:gd name="connsiteY0" fmla="*/ 0 h 402980"/>
                    <a:gd name="connsiteX1" fmla="*/ 378416 w 443342"/>
                    <a:gd name="connsiteY1" fmla="*/ 64926 h 402980"/>
                    <a:gd name="connsiteX2" fmla="*/ 378416 w 443342"/>
                    <a:gd name="connsiteY2" fmla="*/ 378416 h 402980"/>
                    <a:gd name="connsiteX3" fmla="*/ 359643 w 443342"/>
                    <a:gd name="connsiteY3" fmla="*/ 402980 h 402980"/>
                    <a:gd name="connsiteX4" fmla="*/ 305086 w 443342"/>
                    <a:gd name="connsiteY4" fmla="*/ 366752 h 402980"/>
                    <a:gd name="connsiteX5" fmla="*/ 138256 w 443342"/>
                    <a:gd name="connsiteY5" fmla="*/ 366752 h 402980"/>
                    <a:gd name="connsiteX6" fmla="*/ 83699 w 443342"/>
                    <a:gd name="connsiteY6" fmla="*/ 402980 h 402980"/>
                    <a:gd name="connsiteX7" fmla="*/ 64926 w 443342"/>
                    <a:gd name="connsiteY7" fmla="*/ 378416 h 402980"/>
                    <a:gd name="connsiteX8" fmla="*/ 64926 w 443342"/>
                    <a:gd name="connsiteY8" fmla="*/ 64926 h 402980"/>
                    <a:gd name="connsiteX9" fmla="*/ 221671 w 443342"/>
                    <a:gd name="connsiteY9" fmla="*/ 0 h 4029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443342" h="402980">
                      <a:moveTo>
                        <a:pt x="221671" y="0"/>
                      </a:moveTo>
                      <a:cubicBezTo>
                        <a:pt x="278402" y="-1"/>
                        <a:pt x="335132" y="21642"/>
                        <a:pt x="378416" y="64926"/>
                      </a:cubicBezTo>
                      <a:cubicBezTo>
                        <a:pt x="464984" y="151494"/>
                        <a:pt x="464984" y="291848"/>
                        <a:pt x="378416" y="378416"/>
                      </a:cubicBezTo>
                      <a:lnTo>
                        <a:pt x="359643" y="402980"/>
                      </a:lnTo>
                      <a:lnTo>
                        <a:pt x="305086" y="366752"/>
                      </a:lnTo>
                      <a:cubicBezTo>
                        <a:pt x="251718" y="345109"/>
                        <a:pt x="191625" y="345109"/>
                        <a:pt x="138256" y="366752"/>
                      </a:cubicBezTo>
                      <a:lnTo>
                        <a:pt x="83699" y="402980"/>
                      </a:lnTo>
                      <a:lnTo>
                        <a:pt x="64926" y="378416"/>
                      </a:lnTo>
                      <a:cubicBezTo>
                        <a:pt x="-21642" y="291848"/>
                        <a:pt x="-21642" y="151494"/>
                        <a:pt x="64926" y="64926"/>
                      </a:cubicBezTo>
                      <a:cubicBezTo>
                        <a:pt x="108210" y="21642"/>
                        <a:pt x="164940" y="-1"/>
                        <a:pt x="221671" y="0"/>
                      </a:cubicBezTo>
                      <a:close/>
                    </a:path>
                  </a:pathLst>
                </a:custGeom>
                <a:pattFill prst="dkHorz">
                  <a:fgClr>
                    <a:srgbClr val="FFC000"/>
                  </a:fgClr>
                  <a:bgClr>
                    <a:srgbClr val="FFFF00"/>
                  </a:bgClr>
                </a:patt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3" name="フリーフォーム: 図形 172"/>
                <p:cNvSpPr/>
                <p:nvPr/>
              </p:nvSpPr>
              <p:spPr bwMode="auto">
                <a:xfrm rot="19800000" flipH="1">
                  <a:off x="3261371" y="5027772"/>
                  <a:ext cx="104152" cy="112832"/>
                </a:xfrm>
                <a:custGeom>
                  <a:avLst/>
                  <a:gdLst>
                    <a:gd name="connsiteX0" fmla="*/ 137972 w 275944"/>
                    <a:gd name="connsiteY0" fmla="*/ 0 h 298942"/>
                    <a:gd name="connsiteX1" fmla="*/ 221388 w 275944"/>
                    <a:gd name="connsiteY1" fmla="*/ 16231 h 298942"/>
                    <a:gd name="connsiteX2" fmla="*/ 275944 w 275944"/>
                    <a:gd name="connsiteY2" fmla="*/ 52460 h 298942"/>
                    <a:gd name="connsiteX3" fmla="*/ 202057 w 275944"/>
                    <a:gd name="connsiteY3" fmla="*/ 149132 h 298942"/>
                    <a:gd name="connsiteX4" fmla="*/ 137972 w 275944"/>
                    <a:gd name="connsiteY4" fmla="*/ 298942 h 298942"/>
                    <a:gd name="connsiteX5" fmla="*/ 73887 w 275944"/>
                    <a:gd name="connsiteY5" fmla="*/ 149132 h 298942"/>
                    <a:gd name="connsiteX6" fmla="*/ 0 w 275944"/>
                    <a:gd name="connsiteY6" fmla="*/ 52460 h 298942"/>
                    <a:gd name="connsiteX7" fmla="*/ 54556 w 275944"/>
                    <a:gd name="connsiteY7" fmla="*/ 16231 h 298942"/>
                    <a:gd name="connsiteX8" fmla="*/ 137972 w 275944"/>
                    <a:gd name="connsiteY8" fmla="*/ 0 h 2989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75944" h="298942">
                      <a:moveTo>
                        <a:pt x="137972" y="0"/>
                      </a:moveTo>
                      <a:cubicBezTo>
                        <a:pt x="166338" y="-1"/>
                        <a:pt x="194703" y="5410"/>
                        <a:pt x="221388" y="16231"/>
                      </a:cubicBezTo>
                      <a:lnTo>
                        <a:pt x="275944" y="52460"/>
                      </a:lnTo>
                      <a:lnTo>
                        <a:pt x="202057" y="149132"/>
                      </a:lnTo>
                      <a:cubicBezTo>
                        <a:pt x="175933" y="194306"/>
                        <a:pt x="154572" y="244242"/>
                        <a:pt x="137972" y="298942"/>
                      </a:cubicBezTo>
                      <a:cubicBezTo>
                        <a:pt x="121373" y="244242"/>
                        <a:pt x="100012" y="194306"/>
                        <a:pt x="73887" y="149132"/>
                      </a:cubicBezTo>
                      <a:lnTo>
                        <a:pt x="0" y="52460"/>
                      </a:lnTo>
                      <a:lnTo>
                        <a:pt x="54556" y="16231"/>
                      </a:lnTo>
                      <a:cubicBezTo>
                        <a:pt x="81241" y="5410"/>
                        <a:pt x="109607" y="0"/>
                        <a:pt x="137972" y="0"/>
                      </a:cubicBez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4" name="フリーフォーム: 図形 173"/>
                <p:cNvSpPr/>
                <p:nvPr/>
              </p:nvSpPr>
              <p:spPr bwMode="auto">
                <a:xfrm rot="1800000">
                  <a:off x="2965519" y="4910378"/>
                  <a:ext cx="167334" cy="152100"/>
                </a:xfrm>
                <a:custGeom>
                  <a:avLst/>
                  <a:gdLst>
                    <a:gd name="connsiteX0" fmla="*/ 221671 w 443342"/>
                    <a:gd name="connsiteY0" fmla="*/ 0 h 402980"/>
                    <a:gd name="connsiteX1" fmla="*/ 378416 w 443342"/>
                    <a:gd name="connsiteY1" fmla="*/ 64926 h 402980"/>
                    <a:gd name="connsiteX2" fmla="*/ 378416 w 443342"/>
                    <a:gd name="connsiteY2" fmla="*/ 378416 h 402980"/>
                    <a:gd name="connsiteX3" fmla="*/ 359643 w 443342"/>
                    <a:gd name="connsiteY3" fmla="*/ 402980 h 402980"/>
                    <a:gd name="connsiteX4" fmla="*/ 305086 w 443342"/>
                    <a:gd name="connsiteY4" fmla="*/ 366752 h 402980"/>
                    <a:gd name="connsiteX5" fmla="*/ 138256 w 443342"/>
                    <a:gd name="connsiteY5" fmla="*/ 366752 h 402980"/>
                    <a:gd name="connsiteX6" fmla="*/ 83699 w 443342"/>
                    <a:gd name="connsiteY6" fmla="*/ 402980 h 402980"/>
                    <a:gd name="connsiteX7" fmla="*/ 64926 w 443342"/>
                    <a:gd name="connsiteY7" fmla="*/ 378416 h 402980"/>
                    <a:gd name="connsiteX8" fmla="*/ 64926 w 443342"/>
                    <a:gd name="connsiteY8" fmla="*/ 64926 h 402980"/>
                    <a:gd name="connsiteX9" fmla="*/ 221671 w 443342"/>
                    <a:gd name="connsiteY9" fmla="*/ 0 h 4029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443342" h="402980">
                      <a:moveTo>
                        <a:pt x="221671" y="0"/>
                      </a:moveTo>
                      <a:cubicBezTo>
                        <a:pt x="278402" y="-1"/>
                        <a:pt x="335132" y="21642"/>
                        <a:pt x="378416" y="64926"/>
                      </a:cubicBezTo>
                      <a:cubicBezTo>
                        <a:pt x="464984" y="151494"/>
                        <a:pt x="464984" y="291848"/>
                        <a:pt x="378416" y="378416"/>
                      </a:cubicBezTo>
                      <a:lnTo>
                        <a:pt x="359643" y="402980"/>
                      </a:lnTo>
                      <a:lnTo>
                        <a:pt x="305086" y="366752"/>
                      </a:lnTo>
                      <a:cubicBezTo>
                        <a:pt x="251718" y="345109"/>
                        <a:pt x="191625" y="345109"/>
                        <a:pt x="138256" y="366752"/>
                      </a:cubicBezTo>
                      <a:lnTo>
                        <a:pt x="83699" y="402980"/>
                      </a:lnTo>
                      <a:lnTo>
                        <a:pt x="64926" y="378416"/>
                      </a:lnTo>
                      <a:cubicBezTo>
                        <a:pt x="-21642" y="291848"/>
                        <a:pt x="-21642" y="151494"/>
                        <a:pt x="64926" y="64926"/>
                      </a:cubicBezTo>
                      <a:cubicBezTo>
                        <a:pt x="108210" y="21642"/>
                        <a:pt x="164940" y="-1"/>
                        <a:pt x="221671" y="0"/>
                      </a:cubicBezTo>
                      <a:close/>
                    </a:path>
                  </a:pathLst>
                </a:custGeom>
                <a:pattFill prst="dkHorz">
                  <a:fgClr>
                    <a:srgbClr val="FFC000"/>
                  </a:fgClr>
                  <a:bgClr>
                    <a:srgbClr val="FFFF00"/>
                  </a:bgClr>
                </a:patt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5" name="フリーフォーム: 図形 174"/>
                <p:cNvSpPr/>
                <p:nvPr/>
              </p:nvSpPr>
              <p:spPr bwMode="auto">
                <a:xfrm rot="1800000">
                  <a:off x="2941105" y="5027772"/>
                  <a:ext cx="104152" cy="112832"/>
                </a:xfrm>
                <a:custGeom>
                  <a:avLst/>
                  <a:gdLst>
                    <a:gd name="connsiteX0" fmla="*/ 137972 w 275944"/>
                    <a:gd name="connsiteY0" fmla="*/ 0 h 298942"/>
                    <a:gd name="connsiteX1" fmla="*/ 221388 w 275944"/>
                    <a:gd name="connsiteY1" fmla="*/ 16231 h 298942"/>
                    <a:gd name="connsiteX2" fmla="*/ 275944 w 275944"/>
                    <a:gd name="connsiteY2" fmla="*/ 52460 h 298942"/>
                    <a:gd name="connsiteX3" fmla="*/ 202057 w 275944"/>
                    <a:gd name="connsiteY3" fmla="*/ 149132 h 298942"/>
                    <a:gd name="connsiteX4" fmla="*/ 137972 w 275944"/>
                    <a:gd name="connsiteY4" fmla="*/ 298942 h 298942"/>
                    <a:gd name="connsiteX5" fmla="*/ 73887 w 275944"/>
                    <a:gd name="connsiteY5" fmla="*/ 149132 h 298942"/>
                    <a:gd name="connsiteX6" fmla="*/ 0 w 275944"/>
                    <a:gd name="connsiteY6" fmla="*/ 52460 h 298942"/>
                    <a:gd name="connsiteX7" fmla="*/ 54556 w 275944"/>
                    <a:gd name="connsiteY7" fmla="*/ 16231 h 298942"/>
                    <a:gd name="connsiteX8" fmla="*/ 137972 w 275944"/>
                    <a:gd name="connsiteY8" fmla="*/ 0 h 2989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75944" h="298942">
                      <a:moveTo>
                        <a:pt x="137972" y="0"/>
                      </a:moveTo>
                      <a:cubicBezTo>
                        <a:pt x="166338" y="-1"/>
                        <a:pt x="194703" y="5410"/>
                        <a:pt x="221388" y="16231"/>
                      </a:cubicBezTo>
                      <a:lnTo>
                        <a:pt x="275944" y="52460"/>
                      </a:lnTo>
                      <a:lnTo>
                        <a:pt x="202057" y="149132"/>
                      </a:lnTo>
                      <a:cubicBezTo>
                        <a:pt x="175933" y="194306"/>
                        <a:pt x="154572" y="244242"/>
                        <a:pt x="137972" y="298942"/>
                      </a:cubicBezTo>
                      <a:cubicBezTo>
                        <a:pt x="121373" y="244242"/>
                        <a:pt x="100012" y="194306"/>
                        <a:pt x="73887" y="149132"/>
                      </a:cubicBezTo>
                      <a:lnTo>
                        <a:pt x="0" y="52460"/>
                      </a:lnTo>
                      <a:lnTo>
                        <a:pt x="54556" y="16231"/>
                      </a:lnTo>
                      <a:cubicBezTo>
                        <a:pt x="81241" y="5410"/>
                        <a:pt x="109607" y="0"/>
                        <a:pt x="137972" y="0"/>
                      </a:cubicBez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6" name="フリーフォーム: 図形 175"/>
                <p:cNvSpPr/>
                <p:nvPr/>
              </p:nvSpPr>
              <p:spPr bwMode="auto">
                <a:xfrm flipH="1">
                  <a:off x="3073991" y="4929600"/>
                  <a:ext cx="167334" cy="152100"/>
                </a:xfrm>
                <a:custGeom>
                  <a:avLst/>
                  <a:gdLst>
                    <a:gd name="connsiteX0" fmla="*/ 221671 w 443342"/>
                    <a:gd name="connsiteY0" fmla="*/ 0 h 402980"/>
                    <a:gd name="connsiteX1" fmla="*/ 378416 w 443342"/>
                    <a:gd name="connsiteY1" fmla="*/ 64926 h 402980"/>
                    <a:gd name="connsiteX2" fmla="*/ 378416 w 443342"/>
                    <a:gd name="connsiteY2" fmla="*/ 378416 h 402980"/>
                    <a:gd name="connsiteX3" fmla="*/ 359643 w 443342"/>
                    <a:gd name="connsiteY3" fmla="*/ 402980 h 402980"/>
                    <a:gd name="connsiteX4" fmla="*/ 305086 w 443342"/>
                    <a:gd name="connsiteY4" fmla="*/ 366752 h 402980"/>
                    <a:gd name="connsiteX5" fmla="*/ 138256 w 443342"/>
                    <a:gd name="connsiteY5" fmla="*/ 366752 h 402980"/>
                    <a:gd name="connsiteX6" fmla="*/ 83699 w 443342"/>
                    <a:gd name="connsiteY6" fmla="*/ 402980 h 402980"/>
                    <a:gd name="connsiteX7" fmla="*/ 64926 w 443342"/>
                    <a:gd name="connsiteY7" fmla="*/ 378416 h 402980"/>
                    <a:gd name="connsiteX8" fmla="*/ 64926 w 443342"/>
                    <a:gd name="connsiteY8" fmla="*/ 64926 h 402980"/>
                    <a:gd name="connsiteX9" fmla="*/ 221671 w 443342"/>
                    <a:gd name="connsiteY9" fmla="*/ 0 h 4029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443342" h="402980">
                      <a:moveTo>
                        <a:pt x="221671" y="0"/>
                      </a:moveTo>
                      <a:cubicBezTo>
                        <a:pt x="278402" y="-1"/>
                        <a:pt x="335132" y="21642"/>
                        <a:pt x="378416" y="64926"/>
                      </a:cubicBezTo>
                      <a:cubicBezTo>
                        <a:pt x="464984" y="151494"/>
                        <a:pt x="464984" y="291848"/>
                        <a:pt x="378416" y="378416"/>
                      </a:cubicBezTo>
                      <a:lnTo>
                        <a:pt x="359643" y="402980"/>
                      </a:lnTo>
                      <a:lnTo>
                        <a:pt x="305086" y="366752"/>
                      </a:lnTo>
                      <a:cubicBezTo>
                        <a:pt x="251718" y="345109"/>
                        <a:pt x="191625" y="345109"/>
                        <a:pt x="138256" y="366752"/>
                      </a:cubicBezTo>
                      <a:lnTo>
                        <a:pt x="83699" y="402980"/>
                      </a:lnTo>
                      <a:lnTo>
                        <a:pt x="64926" y="378416"/>
                      </a:lnTo>
                      <a:cubicBezTo>
                        <a:pt x="-21642" y="291848"/>
                        <a:pt x="-21642" y="151494"/>
                        <a:pt x="64926" y="64926"/>
                      </a:cubicBezTo>
                      <a:cubicBezTo>
                        <a:pt x="108210" y="21642"/>
                        <a:pt x="164940" y="-1"/>
                        <a:pt x="221671" y="0"/>
                      </a:cubicBezTo>
                      <a:close/>
                    </a:path>
                  </a:pathLst>
                </a:custGeom>
                <a:pattFill prst="dkHorz">
                  <a:fgClr>
                    <a:srgbClr val="FFC000"/>
                  </a:fgClr>
                  <a:bgClr>
                    <a:srgbClr val="FFFF00"/>
                  </a:bgClr>
                </a:patt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7" name="フリーフォーム: 図形 176"/>
                <p:cNvSpPr/>
                <p:nvPr/>
              </p:nvSpPr>
              <p:spPr bwMode="auto">
                <a:xfrm flipH="1">
                  <a:off x="3105204" y="5061899"/>
                  <a:ext cx="104152" cy="112832"/>
                </a:xfrm>
                <a:custGeom>
                  <a:avLst/>
                  <a:gdLst>
                    <a:gd name="connsiteX0" fmla="*/ 137972 w 275944"/>
                    <a:gd name="connsiteY0" fmla="*/ 0 h 298942"/>
                    <a:gd name="connsiteX1" fmla="*/ 221388 w 275944"/>
                    <a:gd name="connsiteY1" fmla="*/ 16231 h 298942"/>
                    <a:gd name="connsiteX2" fmla="*/ 275944 w 275944"/>
                    <a:gd name="connsiteY2" fmla="*/ 52460 h 298942"/>
                    <a:gd name="connsiteX3" fmla="*/ 202057 w 275944"/>
                    <a:gd name="connsiteY3" fmla="*/ 149132 h 298942"/>
                    <a:gd name="connsiteX4" fmla="*/ 137972 w 275944"/>
                    <a:gd name="connsiteY4" fmla="*/ 298942 h 298942"/>
                    <a:gd name="connsiteX5" fmla="*/ 73887 w 275944"/>
                    <a:gd name="connsiteY5" fmla="*/ 149132 h 298942"/>
                    <a:gd name="connsiteX6" fmla="*/ 0 w 275944"/>
                    <a:gd name="connsiteY6" fmla="*/ 52460 h 298942"/>
                    <a:gd name="connsiteX7" fmla="*/ 54556 w 275944"/>
                    <a:gd name="connsiteY7" fmla="*/ 16231 h 298942"/>
                    <a:gd name="connsiteX8" fmla="*/ 137972 w 275944"/>
                    <a:gd name="connsiteY8" fmla="*/ 0 h 2989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75944" h="298942">
                      <a:moveTo>
                        <a:pt x="137972" y="0"/>
                      </a:moveTo>
                      <a:cubicBezTo>
                        <a:pt x="166338" y="-1"/>
                        <a:pt x="194703" y="5410"/>
                        <a:pt x="221388" y="16231"/>
                      </a:cubicBezTo>
                      <a:lnTo>
                        <a:pt x="275944" y="52460"/>
                      </a:lnTo>
                      <a:lnTo>
                        <a:pt x="202057" y="149132"/>
                      </a:lnTo>
                      <a:cubicBezTo>
                        <a:pt x="175933" y="194306"/>
                        <a:pt x="154572" y="244242"/>
                        <a:pt x="137972" y="298942"/>
                      </a:cubicBezTo>
                      <a:cubicBezTo>
                        <a:pt x="121373" y="244242"/>
                        <a:pt x="100012" y="194306"/>
                        <a:pt x="73887" y="149132"/>
                      </a:cubicBezTo>
                      <a:lnTo>
                        <a:pt x="0" y="52460"/>
                      </a:lnTo>
                      <a:lnTo>
                        <a:pt x="54556" y="16231"/>
                      </a:lnTo>
                      <a:cubicBezTo>
                        <a:pt x="81241" y="5410"/>
                        <a:pt x="109607" y="0"/>
                        <a:pt x="137972" y="0"/>
                      </a:cubicBez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8" name="フリーフォーム: 図形 177"/>
                <p:cNvSpPr/>
                <p:nvPr/>
              </p:nvSpPr>
              <p:spPr bwMode="auto">
                <a:xfrm flipH="1">
                  <a:off x="2885989" y="4473579"/>
                  <a:ext cx="398325" cy="287311"/>
                </a:xfrm>
                <a:custGeom>
                  <a:avLst/>
                  <a:gdLst>
                    <a:gd name="connsiteX0" fmla="*/ 145174 w 623723"/>
                    <a:gd name="connsiteY0" fmla="*/ 0 h 449891"/>
                    <a:gd name="connsiteX1" fmla="*/ 247827 w 623723"/>
                    <a:gd name="connsiteY1" fmla="*/ 42520 h 449891"/>
                    <a:gd name="connsiteX2" fmla="*/ 278584 w 623723"/>
                    <a:gd name="connsiteY2" fmla="*/ 88138 h 449891"/>
                    <a:gd name="connsiteX3" fmla="*/ 302336 w 623723"/>
                    <a:gd name="connsiteY3" fmla="*/ 83343 h 449891"/>
                    <a:gd name="connsiteX4" fmla="*/ 404989 w 623723"/>
                    <a:gd name="connsiteY4" fmla="*/ 125863 h 449891"/>
                    <a:gd name="connsiteX5" fmla="*/ 433789 w 623723"/>
                    <a:gd name="connsiteY5" fmla="*/ 168580 h 449891"/>
                    <a:gd name="connsiteX6" fmla="*/ 478549 w 623723"/>
                    <a:gd name="connsiteY6" fmla="*/ 159543 h 449891"/>
                    <a:gd name="connsiteX7" fmla="*/ 623723 w 623723"/>
                    <a:gd name="connsiteY7" fmla="*/ 304717 h 449891"/>
                    <a:gd name="connsiteX8" fmla="*/ 478549 w 623723"/>
                    <a:gd name="connsiteY8" fmla="*/ 449891 h 449891"/>
                    <a:gd name="connsiteX9" fmla="*/ 375896 w 623723"/>
                    <a:gd name="connsiteY9" fmla="*/ 407371 h 449891"/>
                    <a:gd name="connsiteX10" fmla="*/ 347096 w 623723"/>
                    <a:gd name="connsiteY10" fmla="*/ 364655 h 449891"/>
                    <a:gd name="connsiteX11" fmla="*/ 302336 w 623723"/>
                    <a:gd name="connsiteY11" fmla="*/ 373691 h 449891"/>
                    <a:gd name="connsiteX12" fmla="*/ 199683 w 623723"/>
                    <a:gd name="connsiteY12" fmla="*/ 331171 h 449891"/>
                    <a:gd name="connsiteX13" fmla="*/ 168926 w 623723"/>
                    <a:gd name="connsiteY13" fmla="*/ 285553 h 449891"/>
                    <a:gd name="connsiteX14" fmla="*/ 145174 w 623723"/>
                    <a:gd name="connsiteY14" fmla="*/ 290348 h 449891"/>
                    <a:gd name="connsiteX15" fmla="*/ 0 w 623723"/>
                    <a:gd name="connsiteY15" fmla="*/ 145174 h 449891"/>
                    <a:gd name="connsiteX16" fmla="*/ 145174 w 623723"/>
                    <a:gd name="connsiteY16" fmla="*/ 0 h 449891"/>
                    <a:gd name="connsiteX0" fmla="*/ 278584 w 623723"/>
                    <a:gd name="connsiteY0" fmla="*/ 88138 h 449891"/>
                    <a:gd name="connsiteX1" fmla="*/ 302336 w 623723"/>
                    <a:gd name="connsiteY1" fmla="*/ 83343 h 449891"/>
                    <a:gd name="connsiteX2" fmla="*/ 404989 w 623723"/>
                    <a:gd name="connsiteY2" fmla="*/ 125863 h 449891"/>
                    <a:gd name="connsiteX3" fmla="*/ 433789 w 623723"/>
                    <a:gd name="connsiteY3" fmla="*/ 168580 h 449891"/>
                    <a:gd name="connsiteX4" fmla="*/ 478549 w 623723"/>
                    <a:gd name="connsiteY4" fmla="*/ 159543 h 449891"/>
                    <a:gd name="connsiteX5" fmla="*/ 623723 w 623723"/>
                    <a:gd name="connsiteY5" fmla="*/ 304717 h 449891"/>
                    <a:gd name="connsiteX6" fmla="*/ 478549 w 623723"/>
                    <a:gd name="connsiteY6" fmla="*/ 449891 h 449891"/>
                    <a:gd name="connsiteX7" fmla="*/ 375896 w 623723"/>
                    <a:gd name="connsiteY7" fmla="*/ 407371 h 449891"/>
                    <a:gd name="connsiteX8" fmla="*/ 347096 w 623723"/>
                    <a:gd name="connsiteY8" fmla="*/ 364655 h 449891"/>
                    <a:gd name="connsiteX9" fmla="*/ 302336 w 623723"/>
                    <a:gd name="connsiteY9" fmla="*/ 373691 h 449891"/>
                    <a:gd name="connsiteX10" fmla="*/ 199683 w 623723"/>
                    <a:gd name="connsiteY10" fmla="*/ 331171 h 449891"/>
                    <a:gd name="connsiteX11" fmla="*/ 168926 w 623723"/>
                    <a:gd name="connsiteY11" fmla="*/ 285553 h 449891"/>
                    <a:gd name="connsiteX12" fmla="*/ 145174 w 623723"/>
                    <a:gd name="connsiteY12" fmla="*/ 290348 h 449891"/>
                    <a:gd name="connsiteX13" fmla="*/ 0 w 623723"/>
                    <a:gd name="connsiteY13" fmla="*/ 145174 h 449891"/>
                    <a:gd name="connsiteX14" fmla="*/ 145174 w 623723"/>
                    <a:gd name="connsiteY14" fmla="*/ 0 h 449891"/>
                    <a:gd name="connsiteX15" fmla="*/ 247827 w 623723"/>
                    <a:gd name="connsiteY15" fmla="*/ 42520 h 449891"/>
                    <a:gd name="connsiteX16" fmla="*/ 370024 w 623723"/>
                    <a:gd name="connsiteY16" fmla="*/ 179578 h 449891"/>
                    <a:gd name="connsiteX0" fmla="*/ 278584 w 623723"/>
                    <a:gd name="connsiteY0" fmla="*/ 88138 h 449891"/>
                    <a:gd name="connsiteX1" fmla="*/ 302336 w 623723"/>
                    <a:gd name="connsiteY1" fmla="*/ 83343 h 449891"/>
                    <a:gd name="connsiteX2" fmla="*/ 404989 w 623723"/>
                    <a:gd name="connsiteY2" fmla="*/ 125863 h 449891"/>
                    <a:gd name="connsiteX3" fmla="*/ 433789 w 623723"/>
                    <a:gd name="connsiteY3" fmla="*/ 168580 h 449891"/>
                    <a:gd name="connsiteX4" fmla="*/ 478549 w 623723"/>
                    <a:gd name="connsiteY4" fmla="*/ 159543 h 449891"/>
                    <a:gd name="connsiteX5" fmla="*/ 623723 w 623723"/>
                    <a:gd name="connsiteY5" fmla="*/ 304717 h 449891"/>
                    <a:gd name="connsiteX6" fmla="*/ 478549 w 623723"/>
                    <a:gd name="connsiteY6" fmla="*/ 449891 h 449891"/>
                    <a:gd name="connsiteX7" fmla="*/ 375896 w 623723"/>
                    <a:gd name="connsiteY7" fmla="*/ 407371 h 449891"/>
                    <a:gd name="connsiteX8" fmla="*/ 347096 w 623723"/>
                    <a:gd name="connsiteY8" fmla="*/ 364655 h 449891"/>
                    <a:gd name="connsiteX9" fmla="*/ 302336 w 623723"/>
                    <a:gd name="connsiteY9" fmla="*/ 373691 h 449891"/>
                    <a:gd name="connsiteX10" fmla="*/ 199683 w 623723"/>
                    <a:gd name="connsiteY10" fmla="*/ 331171 h 449891"/>
                    <a:gd name="connsiteX11" fmla="*/ 168926 w 623723"/>
                    <a:gd name="connsiteY11" fmla="*/ 285553 h 449891"/>
                    <a:gd name="connsiteX12" fmla="*/ 145174 w 623723"/>
                    <a:gd name="connsiteY12" fmla="*/ 290348 h 449891"/>
                    <a:gd name="connsiteX13" fmla="*/ 0 w 623723"/>
                    <a:gd name="connsiteY13" fmla="*/ 145174 h 449891"/>
                    <a:gd name="connsiteX14" fmla="*/ 145174 w 623723"/>
                    <a:gd name="connsiteY14" fmla="*/ 0 h 449891"/>
                    <a:gd name="connsiteX15" fmla="*/ 247827 w 623723"/>
                    <a:gd name="connsiteY15" fmla="*/ 42520 h 449891"/>
                    <a:gd name="connsiteX16" fmla="*/ 370024 w 623723"/>
                    <a:gd name="connsiteY16" fmla="*/ 186722 h 449891"/>
                    <a:gd name="connsiteX0" fmla="*/ 278584 w 623723"/>
                    <a:gd name="connsiteY0" fmla="*/ 88138 h 449891"/>
                    <a:gd name="connsiteX1" fmla="*/ 302336 w 623723"/>
                    <a:gd name="connsiteY1" fmla="*/ 83343 h 449891"/>
                    <a:gd name="connsiteX2" fmla="*/ 404989 w 623723"/>
                    <a:gd name="connsiteY2" fmla="*/ 125863 h 449891"/>
                    <a:gd name="connsiteX3" fmla="*/ 433789 w 623723"/>
                    <a:gd name="connsiteY3" fmla="*/ 168580 h 449891"/>
                    <a:gd name="connsiteX4" fmla="*/ 478549 w 623723"/>
                    <a:gd name="connsiteY4" fmla="*/ 159543 h 449891"/>
                    <a:gd name="connsiteX5" fmla="*/ 623723 w 623723"/>
                    <a:gd name="connsiteY5" fmla="*/ 304717 h 449891"/>
                    <a:gd name="connsiteX6" fmla="*/ 478549 w 623723"/>
                    <a:gd name="connsiteY6" fmla="*/ 449891 h 449891"/>
                    <a:gd name="connsiteX7" fmla="*/ 375896 w 623723"/>
                    <a:gd name="connsiteY7" fmla="*/ 407371 h 449891"/>
                    <a:gd name="connsiteX8" fmla="*/ 347096 w 623723"/>
                    <a:gd name="connsiteY8" fmla="*/ 364655 h 449891"/>
                    <a:gd name="connsiteX9" fmla="*/ 302336 w 623723"/>
                    <a:gd name="connsiteY9" fmla="*/ 373691 h 449891"/>
                    <a:gd name="connsiteX10" fmla="*/ 199683 w 623723"/>
                    <a:gd name="connsiteY10" fmla="*/ 331171 h 449891"/>
                    <a:gd name="connsiteX11" fmla="*/ 168926 w 623723"/>
                    <a:gd name="connsiteY11" fmla="*/ 285553 h 449891"/>
                    <a:gd name="connsiteX12" fmla="*/ 145174 w 623723"/>
                    <a:gd name="connsiteY12" fmla="*/ 290348 h 449891"/>
                    <a:gd name="connsiteX13" fmla="*/ 0 w 623723"/>
                    <a:gd name="connsiteY13" fmla="*/ 145174 h 449891"/>
                    <a:gd name="connsiteX14" fmla="*/ 145174 w 623723"/>
                    <a:gd name="connsiteY14" fmla="*/ 0 h 449891"/>
                    <a:gd name="connsiteX15" fmla="*/ 247827 w 623723"/>
                    <a:gd name="connsiteY15" fmla="*/ 42520 h 449891"/>
                    <a:gd name="connsiteX0" fmla="*/ 278584 w 623723"/>
                    <a:gd name="connsiteY0" fmla="*/ 88138 h 449891"/>
                    <a:gd name="connsiteX1" fmla="*/ 302336 w 623723"/>
                    <a:gd name="connsiteY1" fmla="*/ 83343 h 449891"/>
                    <a:gd name="connsiteX2" fmla="*/ 404989 w 623723"/>
                    <a:gd name="connsiteY2" fmla="*/ 125863 h 449891"/>
                    <a:gd name="connsiteX3" fmla="*/ 433789 w 623723"/>
                    <a:gd name="connsiteY3" fmla="*/ 168580 h 449891"/>
                    <a:gd name="connsiteX4" fmla="*/ 478549 w 623723"/>
                    <a:gd name="connsiteY4" fmla="*/ 159543 h 449891"/>
                    <a:gd name="connsiteX5" fmla="*/ 623723 w 623723"/>
                    <a:gd name="connsiteY5" fmla="*/ 304717 h 449891"/>
                    <a:gd name="connsiteX6" fmla="*/ 478549 w 623723"/>
                    <a:gd name="connsiteY6" fmla="*/ 449891 h 449891"/>
                    <a:gd name="connsiteX7" fmla="*/ 375896 w 623723"/>
                    <a:gd name="connsiteY7" fmla="*/ 407371 h 449891"/>
                    <a:gd name="connsiteX8" fmla="*/ 347096 w 623723"/>
                    <a:gd name="connsiteY8" fmla="*/ 364655 h 449891"/>
                    <a:gd name="connsiteX9" fmla="*/ 302336 w 623723"/>
                    <a:gd name="connsiteY9" fmla="*/ 373691 h 449891"/>
                    <a:gd name="connsiteX10" fmla="*/ 199683 w 623723"/>
                    <a:gd name="connsiteY10" fmla="*/ 331171 h 449891"/>
                    <a:gd name="connsiteX11" fmla="*/ 168926 w 623723"/>
                    <a:gd name="connsiteY11" fmla="*/ 285553 h 449891"/>
                    <a:gd name="connsiteX12" fmla="*/ 145174 w 623723"/>
                    <a:gd name="connsiteY12" fmla="*/ 290348 h 449891"/>
                    <a:gd name="connsiteX13" fmla="*/ 0 w 623723"/>
                    <a:gd name="connsiteY13" fmla="*/ 145174 h 449891"/>
                    <a:gd name="connsiteX14" fmla="*/ 145174 w 623723"/>
                    <a:gd name="connsiteY14" fmla="*/ 0 h 449891"/>
                    <a:gd name="connsiteX0" fmla="*/ 302336 w 623723"/>
                    <a:gd name="connsiteY0" fmla="*/ 83343 h 449891"/>
                    <a:gd name="connsiteX1" fmla="*/ 404989 w 623723"/>
                    <a:gd name="connsiteY1" fmla="*/ 125863 h 449891"/>
                    <a:gd name="connsiteX2" fmla="*/ 433789 w 623723"/>
                    <a:gd name="connsiteY2" fmla="*/ 168580 h 449891"/>
                    <a:gd name="connsiteX3" fmla="*/ 478549 w 623723"/>
                    <a:gd name="connsiteY3" fmla="*/ 159543 h 449891"/>
                    <a:gd name="connsiteX4" fmla="*/ 623723 w 623723"/>
                    <a:gd name="connsiteY4" fmla="*/ 304717 h 449891"/>
                    <a:gd name="connsiteX5" fmla="*/ 478549 w 623723"/>
                    <a:gd name="connsiteY5" fmla="*/ 449891 h 449891"/>
                    <a:gd name="connsiteX6" fmla="*/ 375896 w 623723"/>
                    <a:gd name="connsiteY6" fmla="*/ 407371 h 449891"/>
                    <a:gd name="connsiteX7" fmla="*/ 347096 w 623723"/>
                    <a:gd name="connsiteY7" fmla="*/ 364655 h 449891"/>
                    <a:gd name="connsiteX8" fmla="*/ 302336 w 623723"/>
                    <a:gd name="connsiteY8" fmla="*/ 373691 h 449891"/>
                    <a:gd name="connsiteX9" fmla="*/ 199683 w 623723"/>
                    <a:gd name="connsiteY9" fmla="*/ 331171 h 449891"/>
                    <a:gd name="connsiteX10" fmla="*/ 168926 w 623723"/>
                    <a:gd name="connsiteY10" fmla="*/ 285553 h 449891"/>
                    <a:gd name="connsiteX11" fmla="*/ 145174 w 623723"/>
                    <a:gd name="connsiteY11" fmla="*/ 290348 h 449891"/>
                    <a:gd name="connsiteX12" fmla="*/ 0 w 623723"/>
                    <a:gd name="connsiteY12" fmla="*/ 145174 h 449891"/>
                    <a:gd name="connsiteX13" fmla="*/ 145174 w 623723"/>
                    <a:gd name="connsiteY13" fmla="*/ 0 h 449891"/>
                    <a:gd name="connsiteX0" fmla="*/ 404989 w 623723"/>
                    <a:gd name="connsiteY0" fmla="*/ 125863 h 449891"/>
                    <a:gd name="connsiteX1" fmla="*/ 433789 w 623723"/>
                    <a:gd name="connsiteY1" fmla="*/ 168580 h 449891"/>
                    <a:gd name="connsiteX2" fmla="*/ 478549 w 623723"/>
                    <a:gd name="connsiteY2" fmla="*/ 159543 h 449891"/>
                    <a:gd name="connsiteX3" fmla="*/ 623723 w 623723"/>
                    <a:gd name="connsiteY3" fmla="*/ 304717 h 449891"/>
                    <a:gd name="connsiteX4" fmla="*/ 478549 w 623723"/>
                    <a:gd name="connsiteY4" fmla="*/ 449891 h 449891"/>
                    <a:gd name="connsiteX5" fmla="*/ 375896 w 623723"/>
                    <a:gd name="connsiteY5" fmla="*/ 407371 h 449891"/>
                    <a:gd name="connsiteX6" fmla="*/ 347096 w 623723"/>
                    <a:gd name="connsiteY6" fmla="*/ 364655 h 449891"/>
                    <a:gd name="connsiteX7" fmla="*/ 302336 w 623723"/>
                    <a:gd name="connsiteY7" fmla="*/ 373691 h 449891"/>
                    <a:gd name="connsiteX8" fmla="*/ 199683 w 623723"/>
                    <a:gd name="connsiteY8" fmla="*/ 331171 h 449891"/>
                    <a:gd name="connsiteX9" fmla="*/ 168926 w 623723"/>
                    <a:gd name="connsiteY9" fmla="*/ 285553 h 449891"/>
                    <a:gd name="connsiteX10" fmla="*/ 145174 w 623723"/>
                    <a:gd name="connsiteY10" fmla="*/ 290348 h 449891"/>
                    <a:gd name="connsiteX11" fmla="*/ 0 w 623723"/>
                    <a:gd name="connsiteY11" fmla="*/ 145174 h 449891"/>
                    <a:gd name="connsiteX12" fmla="*/ 145174 w 623723"/>
                    <a:gd name="connsiteY12" fmla="*/ 0 h 449891"/>
                    <a:gd name="connsiteX0" fmla="*/ 433789 w 623723"/>
                    <a:gd name="connsiteY0" fmla="*/ 168580 h 449891"/>
                    <a:gd name="connsiteX1" fmla="*/ 478549 w 623723"/>
                    <a:gd name="connsiteY1" fmla="*/ 159543 h 449891"/>
                    <a:gd name="connsiteX2" fmla="*/ 623723 w 623723"/>
                    <a:gd name="connsiteY2" fmla="*/ 304717 h 449891"/>
                    <a:gd name="connsiteX3" fmla="*/ 478549 w 623723"/>
                    <a:gd name="connsiteY3" fmla="*/ 449891 h 449891"/>
                    <a:gd name="connsiteX4" fmla="*/ 375896 w 623723"/>
                    <a:gd name="connsiteY4" fmla="*/ 407371 h 449891"/>
                    <a:gd name="connsiteX5" fmla="*/ 347096 w 623723"/>
                    <a:gd name="connsiteY5" fmla="*/ 364655 h 449891"/>
                    <a:gd name="connsiteX6" fmla="*/ 302336 w 623723"/>
                    <a:gd name="connsiteY6" fmla="*/ 373691 h 449891"/>
                    <a:gd name="connsiteX7" fmla="*/ 199683 w 623723"/>
                    <a:gd name="connsiteY7" fmla="*/ 331171 h 449891"/>
                    <a:gd name="connsiteX8" fmla="*/ 168926 w 623723"/>
                    <a:gd name="connsiteY8" fmla="*/ 285553 h 449891"/>
                    <a:gd name="connsiteX9" fmla="*/ 145174 w 623723"/>
                    <a:gd name="connsiteY9" fmla="*/ 290348 h 449891"/>
                    <a:gd name="connsiteX10" fmla="*/ 0 w 623723"/>
                    <a:gd name="connsiteY10" fmla="*/ 145174 h 449891"/>
                    <a:gd name="connsiteX11" fmla="*/ 145174 w 623723"/>
                    <a:gd name="connsiteY11" fmla="*/ 0 h 449891"/>
                    <a:gd name="connsiteX0" fmla="*/ 478549 w 623723"/>
                    <a:gd name="connsiteY0" fmla="*/ 159543 h 449891"/>
                    <a:gd name="connsiteX1" fmla="*/ 623723 w 623723"/>
                    <a:gd name="connsiteY1" fmla="*/ 304717 h 449891"/>
                    <a:gd name="connsiteX2" fmla="*/ 478549 w 623723"/>
                    <a:gd name="connsiteY2" fmla="*/ 449891 h 449891"/>
                    <a:gd name="connsiteX3" fmla="*/ 375896 w 623723"/>
                    <a:gd name="connsiteY3" fmla="*/ 407371 h 449891"/>
                    <a:gd name="connsiteX4" fmla="*/ 347096 w 623723"/>
                    <a:gd name="connsiteY4" fmla="*/ 364655 h 449891"/>
                    <a:gd name="connsiteX5" fmla="*/ 302336 w 623723"/>
                    <a:gd name="connsiteY5" fmla="*/ 373691 h 449891"/>
                    <a:gd name="connsiteX6" fmla="*/ 199683 w 623723"/>
                    <a:gd name="connsiteY6" fmla="*/ 331171 h 449891"/>
                    <a:gd name="connsiteX7" fmla="*/ 168926 w 623723"/>
                    <a:gd name="connsiteY7" fmla="*/ 285553 h 449891"/>
                    <a:gd name="connsiteX8" fmla="*/ 145174 w 623723"/>
                    <a:gd name="connsiteY8" fmla="*/ 290348 h 449891"/>
                    <a:gd name="connsiteX9" fmla="*/ 0 w 623723"/>
                    <a:gd name="connsiteY9" fmla="*/ 145174 h 449891"/>
                    <a:gd name="connsiteX10" fmla="*/ 145174 w 623723"/>
                    <a:gd name="connsiteY10" fmla="*/ 0 h 449891"/>
                    <a:gd name="connsiteX0" fmla="*/ 623723 w 623723"/>
                    <a:gd name="connsiteY0" fmla="*/ 304717 h 449891"/>
                    <a:gd name="connsiteX1" fmla="*/ 478549 w 623723"/>
                    <a:gd name="connsiteY1" fmla="*/ 449891 h 449891"/>
                    <a:gd name="connsiteX2" fmla="*/ 375896 w 623723"/>
                    <a:gd name="connsiteY2" fmla="*/ 407371 h 449891"/>
                    <a:gd name="connsiteX3" fmla="*/ 347096 w 623723"/>
                    <a:gd name="connsiteY3" fmla="*/ 364655 h 449891"/>
                    <a:gd name="connsiteX4" fmla="*/ 302336 w 623723"/>
                    <a:gd name="connsiteY4" fmla="*/ 373691 h 449891"/>
                    <a:gd name="connsiteX5" fmla="*/ 199683 w 623723"/>
                    <a:gd name="connsiteY5" fmla="*/ 331171 h 449891"/>
                    <a:gd name="connsiteX6" fmla="*/ 168926 w 623723"/>
                    <a:gd name="connsiteY6" fmla="*/ 285553 h 449891"/>
                    <a:gd name="connsiteX7" fmla="*/ 145174 w 623723"/>
                    <a:gd name="connsiteY7" fmla="*/ 290348 h 449891"/>
                    <a:gd name="connsiteX8" fmla="*/ 0 w 623723"/>
                    <a:gd name="connsiteY8" fmla="*/ 145174 h 449891"/>
                    <a:gd name="connsiteX9" fmla="*/ 145174 w 623723"/>
                    <a:gd name="connsiteY9" fmla="*/ 0 h 4498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623723" h="449891">
                      <a:moveTo>
                        <a:pt x="623723" y="304717"/>
                      </a:moveTo>
                      <a:cubicBezTo>
                        <a:pt x="623723" y="384894"/>
                        <a:pt x="558726" y="449891"/>
                        <a:pt x="478549" y="449891"/>
                      </a:cubicBezTo>
                      <a:cubicBezTo>
                        <a:pt x="438461" y="449891"/>
                        <a:pt x="402167" y="433642"/>
                        <a:pt x="375896" y="407371"/>
                      </a:cubicBezTo>
                      <a:lnTo>
                        <a:pt x="347096" y="364655"/>
                      </a:lnTo>
                      <a:lnTo>
                        <a:pt x="302336" y="373691"/>
                      </a:lnTo>
                      <a:cubicBezTo>
                        <a:pt x="262247" y="373691"/>
                        <a:pt x="225954" y="357442"/>
                        <a:pt x="199683" y="331171"/>
                      </a:cubicBezTo>
                      <a:lnTo>
                        <a:pt x="168926" y="285553"/>
                      </a:lnTo>
                      <a:lnTo>
                        <a:pt x="145174" y="290348"/>
                      </a:lnTo>
                      <a:cubicBezTo>
                        <a:pt x="64997" y="290348"/>
                        <a:pt x="0" y="225351"/>
                        <a:pt x="0" y="145174"/>
                      </a:cubicBezTo>
                      <a:cubicBezTo>
                        <a:pt x="0" y="64997"/>
                        <a:pt x="64997" y="0"/>
                        <a:pt x="145174" y="0"/>
                      </a:cubicBezTo>
                    </a:path>
                  </a:pathLst>
                </a:custGeom>
                <a:solidFill>
                  <a:schemeClr val="bg1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36" name="グループ化 135"/>
            <p:cNvGrpSpPr/>
            <p:nvPr/>
          </p:nvGrpSpPr>
          <p:grpSpPr>
            <a:xfrm>
              <a:off x="3241024" y="2308746"/>
              <a:ext cx="1872713" cy="1151082"/>
              <a:chOff x="4994076" y="5305675"/>
              <a:chExt cx="1872713" cy="1151082"/>
            </a:xfrm>
          </p:grpSpPr>
          <p:sp>
            <p:nvSpPr>
              <p:cNvPr id="146" name="フリーフォーム: 図形 145"/>
              <p:cNvSpPr/>
              <p:nvPr/>
            </p:nvSpPr>
            <p:spPr bwMode="auto">
              <a:xfrm>
                <a:off x="4994076" y="5305675"/>
                <a:ext cx="1872713" cy="1151082"/>
              </a:xfrm>
              <a:custGeom>
                <a:avLst/>
                <a:gdLst>
                  <a:gd name="connsiteX0" fmla="*/ 1832964 w 1872713"/>
                  <a:gd name="connsiteY0" fmla="*/ 0 h 1151082"/>
                  <a:gd name="connsiteX1" fmla="*/ 1853906 w 1872713"/>
                  <a:gd name="connsiteY1" fmla="*/ 94717 h 1151082"/>
                  <a:gd name="connsiteX2" fmla="*/ 1872713 w 1872713"/>
                  <a:gd name="connsiteY2" fmla="*/ 286690 h 1151082"/>
                  <a:gd name="connsiteX3" fmla="*/ 936357 w 1872713"/>
                  <a:gd name="connsiteY3" fmla="*/ 1151082 h 1151082"/>
                  <a:gd name="connsiteX4" fmla="*/ 0 w 1872713"/>
                  <a:gd name="connsiteY4" fmla="*/ 286690 h 1151082"/>
                  <a:gd name="connsiteX5" fmla="*/ 19240 w 1872713"/>
                  <a:gd name="connsiteY5" fmla="*/ 94717 h 1151082"/>
                  <a:gd name="connsiteX6" fmla="*/ 40508 w 1872713"/>
                  <a:gd name="connsiteY6" fmla="*/ 576 h 1151082"/>
                  <a:gd name="connsiteX7" fmla="*/ 51471 w 1872713"/>
                  <a:gd name="connsiteY7" fmla="*/ 8908 h 1151082"/>
                  <a:gd name="connsiteX8" fmla="*/ 936357 w 1872713"/>
                  <a:gd name="connsiteY8" fmla="*/ 262082 h 1151082"/>
                  <a:gd name="connsiteX9" fmla="*/ 1821243 w 1872713"/>
                  <a:gd name="connsiteY9" fmla="*/ 8908 h 11510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872713" h="1151082">
                    <a:moveTo>
                      <a:pt x="1832964" y="0"/>
                    </a:moveTo>
                    <a:lnTo>
                      <a:pt x="1853906" y="94717"/>
                    </a:lnTo>
                    <a:cubicBezTo>
                      <a:pt x="1866242" y="162294"/>
                      <a:pt x="1872713" y="227016"/>
                      <a:pt x="1872713" y="286690"/>
                    </a:cubicBezTo>
                    <a:cubicBezTo>
                      <a:pt x="1872713" y="764081"/>
                      <a:pt x="1453492" y="1151082"/>
                      <a:pt x="936357" y="1151082"/>
                    </a:cubicBezTo>
                    <a:cubicBezTo>
                      <a:pt x="419221" y="1151082"/>
                      <a:pt x="0" y="764081"/>
                      <a:pt x="0" y="286690"/>
                    </a:cubicBezTo>
                    <a:cubicBezTo>
                      <a:pt x="0" y="227016"/>
                      <a:pt x="6629" y="162294"/>
                      <a:pt x="19240" y="94717"/>
                    </a:cubicBezTo>
                    <a:lnTo>
                      <a:pt x="40508" y="576"/>
                    </a:lnTo>
                    <a:lnTo>
                      <a:pt x="51471" y="8908"/>
                    </a:lnTo>
                    <a:cubicBezTo>
                      <a:pt x="277933" y="165332"/>
                      <a:pt x="590788" y="262082"/>
                      <a:pt x="936357" y="262082"/>
                    </a:cubicBezTo>
                    <a:cubicBezTo>
                      <a:pt x="1281927" y="262082"/>
                      <a:pt x="1594781" y="165332"/>
                      <a:pt x="1821243" y="8908"/>
                    </a:cubicBezTo>
                    <a:close/>
                  </a:path>
                </a:pathLst>
              </a:custGeom>
              <a:pattFill prst="dkVert">
                <a:fgClr>
                  <a:srgbClr val="FF6600"/>
                </a:fgClr>
                <a:bgClr>
                  <a:srgbClr val="FFC000"/>
                </a:bgClr>
              </a:patt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7" name="フリーフォーム: 図形 146"/>
              <p:cNvSpPr/>
              <p:nvPr/>
            </p:nvSpPr>
            <p:spPr bwMode="auto">
              <a:xfrm>
                <a:off x="5518236" y="5518769"/>
                <a:ext cx="824393" cy="660159"/>
              </a:xfrm>
              <a:custGeom>
                <a:avLst/>
                <a:gdLst>
                  <a:gd name="connsiteX0" fmla="*/ 0 w 824393"/>
                  <a:gd name="connsiteY0" fmla="*/ 0 h 660159"/>
                  <a:gd name="connsiteX1" fmla="*/ 40064 w 824393"/>
                  <a:gd name="connsiteY1" fmla="*/ 10128 h 660159"/>
                  <a:gd name="connsiteX2" fmla="*/ 412197 w 824393"/>
                  <a:gd name="connsiteY2" fmla="*/ 48989 h 660159"/>
                  <a:gd name="connsiteX3" fmla="*/ 784331 w 824393"/>
                  <a:gd name="connsiteY3" fmla="*/ 10128 h 660159"/>
                  <a:gd name="connsiteX4" fmla="*/ 824393 w 824393"/>
                  <a:gd name="connsiteY4" fmla="*/ 0 h 660159"/>
                  <a:gd name="connsiteX5" fmla="*/ 412196 w 824393"/>
                  <a:gd name="connsiteY5" fmla="*/ 660159 h 6601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24393" h="660159">
                    <a:moveTo>
                      <a:pt x="0" y="0"/>
                    </a:moveTo>
                    <a:lnTo>
                      <a:pt x="40064" y="10128"/>
                    </a:lnTo>
                    <a:cubicBezTo>
                      <a:pt x="157621" y="35384"/>
                      <a:pt x="282609" y="48989"/>
                      <a:pt x="412197" y="48989"/>
                    </a:cubicBezTo>
                    <a:cubicBezTo>
                      <a:pt x="541786" y="48989"/>
                      <a:pt x="666774" y="35384"/>
                      <a:pt x="784331" y="10128"/>
                    </a:cubicBezTo>
                    <a:lnTo>
                      <a:pt x="824393" y="0"/>
                    </a:lnTo>
                    <a:lnTo>
                      <a:pt x="412196" y="660159"/>
                    </a:lnTo>
                    <a:close/>
                  </a:path>
                </a:pathLst>
              </a:custGeom>
              <a:solidFill>
                <a:srgbClr val="FFFF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grpSp>
            <p:nvGrpSpPr>
              <p:cNvPr id="148" name="グループ化 147"/>
              <p:cNvGrpSpPr/>
              <p:nvPr/>
            </p:nvGrpSpPr>
            <p:grpSpPr>
              <a:xfrm>
                <a:off x="5561289" y="5415852"/>
                <a:ext cx="772450" cy="422718"/>
                <a:chOff x="5220976" y="4770844"/>
                <a:chExt cx="1091899" cy="597535"/>
              </a:xfrm>
            </p:grpSpPr>
            <p:sp>
              <p:nvSpPr>
                <p:cNvPr id="150" name="二等辺三角形 195"/>
                <p:cNvSpPr/>
                <p:nvPr/>
              </p:nvSpPr>
              <p:spPr bwMode="auto">
                <a:xfrm rot="5400000">
                  <a:off x="5191202" y="4800618"/>
                  <a:ext cx="597534" cy="537985"/>
                </a:xfrm>
                <a:custGeom>
                  <a:avLst/>
                  <a:gdLst>
                    <a:gd name="connsiteX0" fmla="*/ 0 w 870047"/>
                    <a:gd name="connsiteY0" fmla="*/ 696719 h 696719"/>
                    <a:gd name="connsiteX1" fmla="*/ 435024 w 870047"/>
                    <a:gd name="connsiteY1" fmla="*/ 0 h 696719"/>
                    <a:gd name="connsiteX2" fmla="*/ 870047 w 870047"/>
                    <a:gd name="connsiteY2" fmla="*/ 696719 h 696719"/>
                    <a:gd name="connsiteX3" fmla="*/ 0 w 870047"/>
                    <a:gd name="connsiteY3" fmla="*/ 696719 h 696719"/>
                    <a:gd name="connsiteX0" fmla="*/ 5302 w 875349"/>
                    <a:gd name="connsiteY0" fmla="*/ 696719 h 751959"/>
                    <a:gd name="connsiteX1" fmla="*/ 440326 w 875349"/>
                    <a:gd name="connsiteY1" fmla="*/ 0 h 751959"/>
                    <a:gd name="connsiteX2" fmla="*/ 875349 w 875349"/>
                    <a:gd name="connsiteY2" fmla="*/ 696719 h 751959"/>
                    <a:gd name="connsiteX3" fmla="*/ 5302 w 875349"/>
                    <a:gd name="connsiteY3" fmla="*/ 696719 h 751959"/>
                    <a:gd name="connsiteX0" fmla="*/ 5302 w 887398"/>
                    <a:gd name="connsiteY0" fmla="*/ 696719 h 793541"/>
                    <a:gd name="connsiteX1" fmla="*/ 440326 w 887398"/>
                    <a:gd name="connsiteY1" fmla="*/ 0 h 793541"/>
                    <a:gd name="connsiteX2" fmla="*/ 875349 w 887398"/>
                    <a:gd name="connsiteY2" fmla="*/ 696719 h 793541"/>
                    <a:gd name="connsiteX3" fmla="*/ 5302 w 887398"/>
                    <a:gd name="connsiteY3" fmla="*/ 696719 h 7935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87398" h="793541">
                      <a:moveTo>
                        <a:pt x="5302" y="696719"/>
                      </a:moveTo>
                      <a:cubicBezTo>
                        <a:pt x="-46540" y="572429"/>
                        <a:pt x="295318" y="232240"/>
                        <a:pt x="440326" y="0"/>
                      </a:cubicBezTo>
                      <a:cubicBezTo>
                        <a:pt x="585334" y="232240"/>
                        <a:pt x="958941" y="562904"/>
                        <a:pt x="875349" y="696719"/>
                      </a:cubicBezTo>
                      <a:cubicBezTo>
                        <a:pt x="791757" y="830534"/>
                        <a:pt x="57144" y="821009"/>
                        <a:pt x="5302" y="696719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51" name="二等辺三角形 195"/>
                <p:cNvSpPr/>
                <p:nvPr/>
              </p:nvSpPr>
              <p:spPr bwMode="auto">
                <a:xfrm rot="5400000">
                  <a:off x="5416736" y="4876332"/>
                  <a:ext cx="252268" cy="386560"/>
                </a:xfrm>
                <a:custGeom>
                  <a:avLst/>
                  <a:gdLst>
                    <a:gd name="connsiteX0" fmla="*/ 0 w 870047"/>
                    <a:gd name="connsiteY0" fmla="*/ 696719 h 696719"/>
                    <a:gd name="connsiteX1" fmla="*/ 435024 w 870047"/>
                    <a:gd name="connsiteY1" fmla="*/ 0 h 696719"/>
                    <a:gd name="connsiteX2" fmla="*/ 870047 w 870047"/>
                    <a:gd name="connsiteY2" fmla="*/ 696719 h 696719"/>
                    <a:gd name="connsiteX3" fmla="*/ 0 w 870047"/>
                    <a:gd name="connsiteY3" fmla="*/ 696719 h 696719"/>
                    <a:gd name="connsiteX0" fmla="*/ 5302 w 875349"/>
                    <a:gd name="connsiteY0" fmla="*/ 696719 h 751959"/>
                    <a:gd name="connsiteX1" fmla="*/ 440326 w 875349"/>
                    <a:gd name="connsiteY1" fmla="*/ 0 h 751959"/>
                    <a:gd name="connsiteX2" fmla="*/ 875349 w 875349"/>
                    <a:gd name="connsiteY2" fmla="*/ 696719 h 751959"/>
                    <a:gd name="connsiteX3" fmla="*/ 5302 w 875349"/>
                    <a:gd name="connsiteY3" fmla="*/ 696719 h 751959"/>
                    <a:gd name="connsiteX0" fmla="*/ 5302 w 887398"/>
                    <a:gd name="connsiteY0" fmla="*/ 696719 h 793541"/>
                    <a:gd name="connsiteX1" fmla="*/ 440326 w 887398"/>
                    <a:gd name="connsiteY1" fmla="*/ 0 h 793541"/>
                    <a:gd name="connsiteX2" fmla="*/ 875349 w 887398"/>
                    <a:gd name="connsiteY2" fmla="*/ 696719 h 793541"/>
                    <a:gd name="connsiteX3" fmla="*/ 5302 w 887398"/>
                    <a:gd name="connsiteY3" fmla="*/ 696719 h 7935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87398" h="793541">
                      <a:moveTo>
                        <a:pt x="5302" y="696719"/>
                      </a:moveTo>
                      <a:cubicBezTo>
                        <a:pt x="-46540" y="572429"/>
                        <a:pt x="295318" y="232240"/>
                        <a:pt x="440326" y="0"/>
                      </a:cubicBezTo>
                      <a:cubicBezTo>
                        <a:pt x="585334" y="232240"/>
                        <a:pt x="958941" y="562904"/>
                        <a:pt x="875349" y="696719"/>
                      </a:cubicBezTo>
                      <a:cubicBezTo>
                        <a:pt x="791757" y="830534"/>
                        <a:pt x="57144" y="821009"/>
                        <a:pt x="5302" y="696719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grpSp>
              <p:nvGrpSpPr>
                <p:cNvPr id="152" name="グループ化 151"/>
                <p:cNvGrpSpPr/>
                <p:nvPr/>
              </p:nvGrpSpPr>
              <p:grpSpPr>
                <a:xfrm rot="10800000">
                  <a:off x="5774890" y="4770845"/>
                  <a:ext cx="537985" cy="597534"/>
                  <a:chOff x="6027426" y="4770845"/>
                  <a:chExt cx="537985" cy="597534"/>
                </a:xfrm>
              </p:grpSpPr>
              <p:sp>
                <p:nvSpPr>
                  <p:cNvPr id="155" name="二等辺三角形 195"/>
                  <p:cNvSpPr/>
                  <p:nvPr/>
                </p:nvSpPr>
                <p:spPr bwMode="auto">
                  <a:xfrm rot="5400000">
                    <a:off x="5997652" y="4800619"/>
                    <a:ext cx="597534" cy="537985"/>
                  </a:xfrm>
                  <a:custGeom>
                    <a:avLst/>
                    <a:gdLst>
                      <a:gd name="connsiteX0" fmla="*/ 0 w 870047"/>
                      <a:gd name="connsiteY0" fmla="*/ 696719 h 696719"/>
                      <a:gd name="connsiteX1" fmla="*/ 435024 w 870047"/>
                      <a:gd name="connsiteY1" fmla="*/ 0 h 696719"/>
                      <a:gd name="connsiteX2" fmla="*/ 870047 w 870047"/>
                      <a:gd name="connsiteY2" fmla="*/ 696719 h 696719"/>
                      <a:gd name="connsiteX3" fmla="*/ 0 w 870047"/>
                      <a:gd name="connsiteY3" fmla="*/ 696719 h 696719"/>
                      <a:gd name="connsiteX0" fmla="*/ 5302 w 875349"/>
                      <a:gd name="connsiteY0" fmla="*/ 696719 h 751959"/>
                      <a:gd name="connsiteX1" fmla="*/ 440326 w 875349"/>
                      <a:gd name="connsiteY1" fmla="*/ 0 h 751959"/>
                      <a:gd name="connsiteX2" fmla="*/ 875349 w 875349"/>
                      <a:gd name="connsiteY2" fmla="*/ 696719 h 751959"/>
                      <a:gd name="connsiteX3" fmla="*/ 5302 w 875349"/>
                      <a:gd name="connsiteY3" fmla="*/ 696719 h 751959"/>
                      <a:gd name="connsiteX0" fmla="*/ 5302 w 887398"/>
                      <a:gd name="connsiteY0" fmla="*/ 696719 h 793541"/>
                      <a:gd name="connsiteX1" fmla="*/ 440326 w 887398"/>
                      <a:gd name="connsiteY1" fmla="*/ 0 h 793541"/>
                      <a:gd name="connsiteX2" fmla="*/ 875349 w 887398"/>
                      <a:gd name="connsiteY2" fmla="*/ 696719 h 793541"/>
                      <a:gd name="connsiteX3" fmla="*/ 5302 w 887398"/>
                      <a:gd name="connsiteY3" fmla="*/ 696719 h 79354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887398" h="793541">
                        <a:moveTo>
                          <a:pt x="5302" y="696719"/>
                        </a:moveTo>
                        <a:cubicBezTo>
                          <a:pt x="-46540" y="572429"/>
                          <a:pt x="295318" y="232240"/>
                          <a:pt x="440326" y="0"/>
                        </a:cubicBezTo>
                        <a:cubicBezTo>
                          <a:pt x="585334" y="232240"/>
                          <a:pt x="958941" y="562904"/>
                          <a:pt x="875349" y="696719"/>
                        </a:cubicBezTo>
                        <a:cubicBezTo>
                          <a:pt x="791757" y="830534"/>
                          <a:pt x="57144" y="821009"/>
                          <a:pt x="5302" y="696719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156" name="二等辺三角形 195"/>
                  <p:cNvSpPr/>
                  <p:nvPr/>
                </p:nvSpPr>
                <p:spPr bwMode="auto">
                  <a:xfrm rot="5400000">
                    <a:off x="6223186" y="4876333"/>
                    <a:ext cx="252268" cy="386560"/>
                  </a:xfrm>
                  <a:custGeom>
                    <a:avLst/>
                    <a:gdLst>
                      <a:gd name="connsiteX0" fmla="*/ 0 w 870047"/>
                      <a:gd name="connsiteY0" fmla="*/ 696719 h 696719"/>
                      <a:gd name="connsiteX1" fmla="*/ 435024 w 870047"/>
                      <a:gd name="connsiteY1" fmla="*/ 0 h 696719"/>
                      <a:gd name="connsiteX2" fmla="*/ 870047 w 870047"/>
                      <a:gd name="connsiteY2" fmla="*/ 696719 h 696719"/>
                      <a:gd name="connsiteX3" fmla="*/ 0 w 870047"/>
                      <a:gd name="connsiteY3" fmla="*/ 696719 h 696719"/>
                      <a:gd name="connsiteX0" fmla="*/ 5302 w 875349"/>
                      <a:gd name="connsiteY0" fmla="*/ 696719 h 751959"/>
                      <a:gd name="connsiteX1" fmla="*/ 440326 w 875349"/>
                      <a:gd name="connsiteY1" fmla="*/ 0 h 751959"/>
                      <a:gd name="connsiteX2" fmla="*/ 875349 w 875349"/>
                      <a:gd name="connsiteY2" fmla="*/ 696719 h 751959"/>
                      <a:gd name="connsiteX3" fmla="*/ 5302 w 875349"/>
                      <a:gd name="connsiteY3" fmla="*/ 696719 h 751959"/>
                      <a:gd name="connsiteX0" fmla="*/ 5302 w 887398"/>
                      <a:gd name="connsiteY0" fmla="*/ 696719 h 793541"/>
                      <a:gd name="connsiteX1" fmla="*/ 440326 w 887398"/>
                      <a:gd name="connsiteY1" fmla="*/ 0 h 793541"/>
                      <a:gd name="connsiteX2" fmla="*/ 875349 w 887398"/>
                      <a:gd name="connsiteY2" fmla="*/ 696719 h 793541"/>
                      <a:gd name="connsiteX3" fmla="*/ 5302 w 887398"/>
                      <a:gd name="connsiteY3" fmla="*/ 696719 h 79354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887398" h="793541">
                        <a:moveTo>
                          <a:pt x="5302" y="696719"/>
                        </a:moveTo>
                        <a:cubicBezTo>
                          <a:pt x="-46540" y="572429"/>
                          <a:pt x="295318" y="232240"/>
                          <a:pt x="440326" y="0"/>
                        </a:cubicBezTo>
                        <a:cubicBezTo>
                          <a:pt x="585334" y="232240"/>
                          <a:pt x="958941" y="562904"/>
                          <a:pt x="875349" y="696719"/>
                        </a:cubicBezTo>
                        <a:cubicBezTo>
                          <a:pt x="791757" y="830534"/>
                          <a:pt x="57144" y="821009"/>
                          <a:pt x="5302" y="696719"/>
                        </a:cubicBezTo>
                        <a:close/>
                      </a:path>
                    </a:pathLst>
                  </a:custGeom>
                  <a:solidFill>
                    <a:srgbClr val="C00000"/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</p:grpSp>
            <p:sp>
              <p:nvSpPr>
                <p:cNvPr id="153" name="四角形: 角を丸くする 152"/>
                <p:cNvSpPr/>
                <p:nvPr/>
              </p:nvSpPr>
              <p:spPr bwMode="auto">
                <a:xfrm>
                  <a:off x="5600393" y="4906120"/>
                  <a:ext cx="297711" cy="326981"/>
                </a:xfrm>
                <a:prstGeom prst="roundRect">
                  <a:avLst>
                    <a:gd name="adj" fmla="val 39007"/>
                  </a:avLst>
                </a:prstGeom>
                <a:solidFill>
                  <a:srgbClr val="FF0000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54" name="フリーフォーム: 図形 153"/>
                <p:cNvSpPr/>
                <p:nvPr/>
              </p:nvSpPr>
              <p:spPr bwMode="auto">
                <a:xfrm>
                  <a:off x="5614680" y="5076825"/>
                  <a:ext cx="269389" cy="145256"/>
                </a:xfrm>
                <a:custGeom>
                  <a:avLst/>
                  <a:gdLst>
                    <a:gd name="connsiteX0" fmla="*/ 0 w 297711"/>
                    <a:gd name="connsiteY0" fmla="*/ 0 h 195503"/>
                    <a:gd name="connsiteX1" fmla="*/ 116128 w 297711"/>
                    <a:gd name="connsiteY1" fmla="*/ 116128 h 195503"/>
                    <a:gd name="connsiteX2" fmla="*/ 181583 w 297711"/>
                    <a:gd name="connsiteY2" fmla="*/ 116128 h 195503"/>
                    <a:gd name="connsiteX3" fmla="*/ 297711 w 297711"/>
                    <a:gd name="connsiteY3" fmla="*/ 0 h 195503"/>
                    <a:gd name="connsiteX4" fmla="*/ 297711 w 297711"/>
                    <a:gd name="connsiteY4" fmla="*/ 79375 h 195503"/>
                    <a:gd name="connsiteX5" fmla="*/ 181583 w 297711"/>
                    <a:gd name="connsiteY5" fmla="*/ 195503 h 195503"/>
                    <a:gd name="connsiteX6" fmla="*/ 116128 w 297711"/>
                    <a:gd name="connsiteY6" fmla="*/ 195503 h 195503"/>
                    <a:gd name="connsiteX7" fmla="*/ 0 w 297711"/>
                    <a:gd name="connsiteY7" fmla="*/ 79375 h 1955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97711" h="195503">
                      <a:moveTo>
                        <a:pt x="0" y="0"/>
                      </a:moveTo>
                      <a:cubicBezTo>
                        <a:pt x="0" y="64136"/>
                        <a:pt x="51992" y="116128"/>
                        <a:pt x="116128" y="116128"/>
                      </a:cubicBezTo>
                      <a:lnTo>
                        <a:pt x="181583" y="116128"/>
                      </a:lnTo>
                      <a:cubicBezTo>
                        <a:pt x="245719" y="116128"/>
                        <a:pt x="297711" y="64136"/>
                        <a:pt x="297711" y="0"/>
                      </a:cubicBezTo>
                      <a:lnTo>
                        <a:pt x="297711" y="79375"/>
                      </a:lnTo>
                      <a:cubicBezTo>
                        <a:pt x="297711" y="143511"/>
                        <a:pt x="245719" y="195503"/>
                        <a:pt x="181583" y="195503"/>
                      </a:cubicBezTo>
                      <a:lnTo>
                        <a:pt x="116128" y="195503"/>
                      </a:lnTo>
                      <a:cubicBezTo>
                        <a:pt x="51992" y="195503"/>
                        <a:pt x="0" y="143511"/>
                        <a:pt x="0" y="79375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2857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149" name="楕円 148"/>
              <p:cNvSpPr/>
              <p:nvPr/>
            </p:nvSpPr>
            <p:spPr bwMode="auto">
              <a:xfrm>
                <a:off x="5869491" y="6262885"/>
                <a:ext cx="130054" cy="130053"/>
              </a:xfrm>
              <a:prstGeom prst="ellipse">
                <a:avLst/>
              </a:prstGeom>
              <a:solidFill>
                <a:srgbClr val="FFFF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37" name="グループ化 136"/>
            <p:cNvGrpSpPr/>
            <p:nvPr/>
          </p:nvGrpSpPr>
          <p:grpSpPr>
            <a:xfrm>
              <a:off x="3962320" y="2165839"/>
              <a:ext cx="430124" cy="290812"/>
              <a:chOff x="3152587" y="4853975"/>
              <a:chExt cx="541802" cy="653963"/>
            </a:xfrm>
          </p:grpSpPr>
          <p:sp>
            <p:nvSpPr>
              <p:cNvPr id="144" name="二等辺三角形 143"/>
              <p:cNvSpPr/>
              <p:nvPr/>
            </p:nvSpPr>
            <p:spPr bwMode="auto">
              <a:xfrm>
                <a:off x="3152587" y="4853975"/>
                <a:ext cx="541802" cy="326981"/>
              </a:xfrm>
              <a:prstGeom prst="triangle">
                <a:avLst/>
              </a:prstGeom>
              <a:solidFill>
                <a:srgbClr val="FFC0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5" name="二等辺三角形 144"/>
              <p:cNvSpPr/>
              <p:nvPr/>
            </p:nvSpPr>
            <p:spPr bwMode="auto">
              <a:xfrm rot="10800000">
                <a:off x="3152587" y="5180957"/>
                <a:ext cx="541802" cy="326981"/>
              </a:xfrm>
              <a:prstGeom prst="triangle">
                <a:avLst/>
              </a:prstGeom>
              <a:solidFill>
                <a:srgbClr val="FFC0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38" name="二等辺三角形 137"/>
            <p:cNvSpPr/>
            <p:nvPr/>
          </p:nvSpPr>
          <p:spPr bwMode="auto">
            <a:xfrm rot="10800000">
              <a:off x="3962317" y="2308496"/>
              <a:ext cx="435587" cy="142307"/>
            </a:xfrm>
            <a:prstGeom prst="triangle">
              <a:avLst/>
            </a:prstGeom>
            <a:solidFill>
              <a:srgbClr val="000000">
                <a:alpha val="30196"/>
              </a:srgbClr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39" name="四角形: 角を丸くする 138"/>
            <p:cNvSpPr/>
            <p:nvPr/>
          </p:nvSpPr>
          <p:spPr bwMode="auto">
            <a:xfrm>
              <a:off x="3668560" y="1727878"/>
              <a:ext cx="258518" cy="456746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40" name="四角形: 角を丸くする 139"/>
            <p:cNvSpPr/>
            <p:nvPr/>
          </p:nvSpPr>
          <p:spPr bwMode="auto">
            <a:xfrm>
              <a:off x="3753888" y="1846067"/>
              <a:ext cx="87862" cy="237146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41" name="四角形: 角を丸くする 140"/>
            <p:cNvSpPr/>
            <p:nvPr/>
          </p:nvSpPr>
          <p:spPr bwMode="auto">
            <a:xfrm>
              <a:off x="4436910" y="1727878"/>
              <a:ext cx="258518" cy="456746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42" name="四角形: 角を丸くする 141"/>
            <p:cNvSpPr/>
            <p:nvPr/>
          </p:nvSpPr>
          <p:spPr bwMode="auto">
            <a:xfrm>
              <a:off x="4522238" y="1846067"/>
              <a:ext cx="87862" cy="237146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43" name="フリーフォーム: 図形 142"/>
            <p:cNvSpPr/>
            <p:nvPr/>
          </p:nvSpPr>
          <p:spPr bwMode="auto">
            <a:xfrm rot="1164367">
              <a:off x="3679115" y="1022770"/>
              <a:ext cx="783398" cy="420056"/>
            </a:xfrm>
            <a:custGeom>
              <a:avLst/>
              <a:gdLst>
                <a:gd name="connsiteX0" fmla="*/ 191956 w 783398"/>
                <a:gd name="connsiteY0" fmla="*/ 0 h 420056"/>
                <a:gd name="connsiteX1" fmla="*/ 327690 w 783398"/>
                <a:gd name="connsiteY1" fmla="*/ 51450 h 420056"/>
                <a:gd name="connsiteX2" fmla="*/ 351863 w 783398"/>
                <a:gd name="connsiteY2" fmla="*/ 84261 h 420056"/>
                <a:gd name="connsiteX3" fmla="*/ 416190 w 783398"/>
                <a:gd name="connsiteY3" fmla="*/ 78216 h 420056"/>
                <a:gd name="connsiteX4" fmla="*/ 783398 w 783398"/>
                <a:gd name="connsiteY4" fmla="*/ 249136 h 420056"/>
                <a:gd name="connsiteX5" fmla="*/ 416190 w 783398"/>
                <a:gd name="connsiteY5" fmla="*/ 420056 h 420056"/>
                <a:gd name="connsiteX6" fmla="*/ 77839 w 783398"/>
                <a:gd name="connsiteY6" fmla="*/ 315666 h 420056"/>
                <a:gd name="connsiteX7" fmla="*/ 75055 w 783398"/>
                <a:gd name="connsiteY7" fmla="*/ 311491 h 420056"/>
                <a:gd name="connsiteX8" fmla="*/ 56223 w 783398"/>
                <a:gd name="connsiteY8" fmla="*/ 299872 h 420056"/>
                <a:gd name="connsiteX9" fmla="*/ 0 w 783398"/>
                <a:gd name="connsiteY9" fmla="*/ 175661 h 420056"/>
                <a:gd name="connsiteX10" fmla="*/ 191956 w 783398"/>
                <a:gd name="connsiteY10" fmla="*/ 0 h 4200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783398" h="420056">
                  <a:moveTo>
                    <a:pt x="191956" y="0"/>
                  </a:moveTo>
                  <a:cubicBezTo>
                    <a:pt x="244963" y="0"/>
                    <a:pt x="292952" y="19662"/>
                    <a:pt x="327690" y="51450"/>
                  </a:cubicBezTo>
                  <a:lnTo>
                    <a:pt x="351863" y="84261"/>
                  </a:lnTo>
                  <a:lnTo>
                    <a:pt x="416190" y="78216"/>
                  </a:lnTo>
                  <a:cubicBezTo>
                    <a:pt x="618993" y="78216"/>
                    <a:pt x="783398" y="154739"/>
                    <a:pt x="783398" y="249136"/>
                  </a:cubicBezTo>
                  <a:cubicBezTo>
                    <a:pt x="783398" y="343533"/>
                    <a:pt x="618993" y="420056"/>
                    <a:pt x="416190" y="420056"/>
                  </a:cubicBezTo>
                  <a:cubicBezTo>
                    <a:pt x="264088" y="420056"/>
                    <a:pt x="133585" y="377012"/>
                    <a:pt x="77839" y="315666"/>
                  </a:cubicBezTo>
                  <a:lnTo>
                    <a:pt x="75055" y="311491"/>
                  </a:lnTo>
                  <a:lnTo>
                    <a:pt x="56223" y="299872"/>
                  </a:lnTo>
                  <a:cubicBezTo>
                    <a:pt x="21486" y="268084"/>
                    <a:pt x="0" y="224169"/>
                    <a:pt x="0" y="175661"/>
                  </a:cubicBezTo>
                  <a:cubicBezTo>
                    <a:pt x="0" y="78646"/>
                    <a:pt x="85942" y="0"/>
                    <a:pt x="191956" y="0"/>
                  </a:cubicBezTo>
                  <a:close/>
                </a:path>
              </a:pathLst>
            </a:custGeom>
            <a:solidFill>
              <a:srgbClr val="FF00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179" name="グループ化 178"/>
          <p:cNvGrpSpPr/>
          <p:nvPr/>
        </p:nvGrpSpPr>
        <p:grpSpPr>
          <a:xfrm>
            <a:off x="511699" y="728700"/>
            <a:ext cx="1238000" cy="1718596"/>
            <a:chOff x="-1880671" y="724384"/>
            <a:chExt cx="2130256" cy="2957229"/>
          </a:xfrm>
        </p:grpSpPr>
        <p:sp>
          <p:nvSpPr>
            <p:cNvPr id="180" name="月 179"/>
            <p:cNvSpPr/>
            <p:nvPr/>
          </p:nvSpPr>
          <p:spPr bwMode="auto">
            <a:xfrm>
              <a:off x="-959271" y="724384"/>
              <a:ext cx="380282" cy="760564"/>
            </a:xfrm>
            <a:prstGeom prst="moon">
              <a:avLst/>
            </a:prstGeom>
            <a:solidFill>
              <a:srgbClr val="C000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81" name="月 180"/>
            <p:cNvSpPr/>
            <p:nvPr/>
          </p:nvSpPr>
          <p:spPr bwMode="auto">
            <a:xfrm rot="19800000">
              <a:off x="-1105762" y="864442"/>
              <a:ext cx="380282" cy="760564"/>
            </a:xfrm>
            <a:prstGeom prst="moon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82" name="月 181"/>
            <p:cNvSpPr/>
            <p:nvPr/>
          </p:nvSpPr>
          <p:spPr bwMode="auto">
            <a:xfrm rot="1800000">
              <a:off x="-803757" y="762228"/>
              <a:ext cx="380282" cy="760564"/>
            </a:xfrm>
            <a:prstGeom prst="moon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183" name="グループ化 182"/>
            <p:cNvGrpSpPr/>
            <p:nvPr/>
          </p:nvGrpSpPr>
          <p:grpSpPr>
            <a:xfrm>
              <a:off x="-1880671" y="1307767"/>
              <a:ext cx="2130256" cy="2373846"/>
              <a:chOff x="662504" y="1580691"/>
              <a:chExt cx="3225240" cy="3594040"/>
            </a:xfrm>
          </p:grpSpPr>
          <p:sp>
            <p:nvSpPr>
              <p:cNvPr id="205" name="月 204"/>
              <p:cNvSpPr/>
              <p:nvPr/>
            </p:nvSpPr>
            <p:spPr bwMode="auto">
              <a:xfrm rot="1800000">
                <a:off x="662504" y="1824249"/>
                <a:ext cx="1105264" cy="2756348"/>
              </a:xfrm>
              <a:prstGeom prst="moon">
                <a:avLst>
                  <a:gd name="adj" fmla="val 59104"/>
                </a:avLst>
              </a:prstGeom>
              <a:solidFill>
                <a:schemeClr val="bg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6" name="月 205"/>
              <p:cNvSpPr/>
              <p:nvPr/>
            </p:nvSpPr>
            <p:spPr bwMode="auto">
              <a:xfrm rot="19800000" flipH="1">
                <a:off x="2782480" y="1824249"/>
                <a:ext cx="1105264" cy="2756348"/>
              </a:xfrm>
              <a:prstGeom prst="moon">
                <a:avLst>
                  <a:gd name="adj" fmla="val 59104"/>
                </a:avLst>
              </a:prstGeom>
              <a:solidFill>
                <a:schemeClr val="bg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7" name="楕円 2"/>
              <p:cNvSpPr/>
              <p:nvPr/>
            </p:nvSpPr>
            <p:spPr bwMode="auto">
              <a:xfrm>
                <a:off x="876141" y="1580691"/>
                <a:ext cx="2835316" cy="3243464"/>
              </a:xfrm>
              <a:custGeom>
                <a:avLst/>
                <a:gdLst>
                  <a:gd name="connsiteX0" fmla="*/ 0 w 2835315"/>
                  <a:gd name="connsiteY0" fmla="*/ 1417658 h 2835315"/>
                  <a:gd name="connsiteX1" fmla="*/ 1417658 w 2835315"/>
                  <a:gd name="connsiteY1" fmla="*/ 0 h 2835315"/>
                  <a:gd name="connsiteX2" fmla="*/ 2835316 w 2835315"/>
                  <a:gd name="connsiteY2" fmla="*/ 1417658 h 2835315"/>
                  <a:gd name="connsiteX3" fmla="*/ 1417658 w 2835315"/>
                  <a:gd name="connsiteY3" fmla="*/ 2835316 h 2835315"/>
                  <a:gd name="connsiteX4" fmla="*/ 0 w 2835315"/>
                  <a:gd name="connsiteY4" fmla="*/ 1417658 h 2835315"/>
                  <a:gd name="connsiteX0" fmla="*/ 0 w 2835316"/>
                  <a:gd name="connsiteY0" fmla="*/ 1417658 h 2835316"/>
                  <a:gd name="connsiteX1" fmla="*/ 1417658 w 2835316"/>
                  <a:gd name="connsiteY1" fmla="*/ 0 h 2835316"/>
                  <a:gd name="connsiteX2" fmla="*/ 2835316 w 2835316"/>
                  <a:gd name="connsiteY2" fmla="*/ 1417658 h 2835316"/>
                  <a:gd name="connsiteX3" fmla="*/ 1417658 w 2835316"/>
                  <a:gd name="connsiteY3" fmla="*/ 2835316 h 2835316"/>
                  <a:gd name="connsiteX4" fmla="*/ 0 w 2835316"/>
                  <a:gd name="connsiteY4" fmla="*/ 1417658 h 2835316"/>
                  <a:gd name="connsiteX0" fmla="*/ 0 w 2835316"/>
                  <a:gd name="connsiteY0" fmla="*/ 1417658 h 2835316"/>
                  <a:gd name="connsiteX1" fmla="*/ 1417658 w 2835316"/>
                  <a:gd name="connsiteY1" fmla="*/ 0 h 2835316"/>
                  <a:gd name="connsiteX2" fmla="*/ 2835316 w 2835316"/>
                  <a:gd name="connsiteY2" fmla="*/ 1417658 h 2835316"/>
                  <a:gd name="connsiteX3" fmla="*/ 1417658 w 2835316"/>
                  <a:gd name="connsiteY3" fmla="*/ 2835316 h 2835316"/>
                  <a:gd name="connsiteX4" fmla="*/ 0 w 2835316"/>
                  <a:gd name="connsiteY4" fmla="*/ 1417658 h 2835316"/>
                  <a:gd name="connsiteX0" fmla="*/ 0 w 2835316"/>
                  <a:gd name="connsiteY0" fmla="*/ 2095838 h 3513496"/>
                  <a:gd name="connsiteX1" fmla="*/ 1425278 w 2835316"/>
                  <a:gd name="connsiteY1" fmla="*/ 0 h 3513496"/>
                  <a:gd name="connsiteX2" fmla="*/ 2835316 w 2835316"/>
                  <a:gd name="connsiteY2" fmla="*/ 2095838 h 3513496"/>
                  <a:gd name="connsiteX3" fmla="*/ 1417658 w 2835316"/>
                  <a:gd name="connsiteY3" fmla="*/ 3513496 h 3513496"/>
                  <a:gd name="connsiteX4" fmla="*/ 0 w 2835316"/>
                  <a:gd name="connsiteY4" fmla="*/ 2095838 h 35134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35316" h="3513496">
                    <a:moveTo>
                      <a:pt x="0" y="2095838"/>
                    </a:moveTo>
                    <a:cubicBezTo>
                      <a:pt x="0" y="1312887"/>
                      <a:pt x="642327" y="0"/>
                      <a:pt x="1425278" y="0"/>
                    </a:cubicBezTo>
                    <a:cubicBezTo>
                      <a:pt x="2208229" y="0"/>
                      <a:pt x="2835316" y="1312887"/>
                      <a:pt x="2835316" y="2095838"/>
                    </a:cubicBezTo>
                    <a:cubicBezTo>
                      <a:pt x="2835316" y="2878789"/>
                      <a:pt x="2200609" y="3513496"/>
                      <a:pt x="1417658" y="3513496"/>
                    </a:cubicBezTo>
                    <a:cubicBezTo>
                      <a:pt x="634707" y="3513496"/>
                      <a:pt x="0" y="2878789"/>
                      <a:pt x="0" y="2095838"/>
                    </a:cubicBezTo>
                    <a:close/>
                  </a:path>
                </a:pathLst>
              </a:custGeom>
              <a:solidFill>
                <a:schemeClr val="bg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08" name="グループ化 207"/>
              <p:cNvGrpSpPr/>
              <p:nvPr/>
            </p:nvGrpSpPr>
            <p:grpSpPr>
              <a:xfrm>
                <a:off x="1237183" y="4473579"/>
                <a:ext cx="2128340" cy="701152"/>
                <a:chOff x="1237183" y="4473579"/>
                <a:chExt cx="2128340" cy="701152"/>
              </a:xfrm>
            </p:grpSpPr>
            <p:sp>
              <p:nvSpPr>
                <p:cNvPr id="210" name="台形 209"/>
                <p:cNvSpPr/>
                <p:nvPr/>
              </p:nvSpPr>
              <p:spPr bwMode="auto">
                <a:xfrm rot="11700000">
                  <a:off x="1368550" y="4631864"/>
                  <a:ext cx="231883" cy="258549"/>
                </a:xfrm>
                <a:prstGeom prst="trapezoid">
                  <a:avLst>
                    <a:gd name="adj" fmla="val 28801"/>
                  </a:avLst>
                </a:prstGeom>
                <a:pattFill prst="dkHorz">
                  <a:fgClr>
                    <a:srgbClr val="FFC000"/>
                  </a:fgClr>
                  <a:bgClr>
                    <a:srgbClr val="FFFF00"/>
                  </a:bgClr>
                </a:patt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1" name="楕円 210"/>
                <p:cNvSpPr/>
                <p:nvPr/>
              </p:nvSpPr>
              <p:spPr bwMode="auto">
                <a:xfrm>
                  <a:off x="1312078" y="4854576"/>
                  <a:ext cx="266880" cy="166520"/>
                </a:xfrm>
                <a:prstGeom prst="ellipse">
                  <a:avLst/>
                </a:prstGeom>
                <a:pattFill prst="dkHorz">
                  <a:fgClr>
                    <a:srgbClr val="FFC000"/>
                  </a:fgClr>
                  <a:bgClr>
                    <a:srgbClr val="FFFF00"/>
                  </a:bgClr>
                </a:patt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2" name="フリーフォーム: 図形 211"/>
                <p:cNvSpPr/>
                <p:nvPr/>
              </p:nvSpPr>
              <p:spPr bwMode="auto">
                <a:xfrm rot="1800000">
                  <a:off x="1261597" y="4910378"/>
                  <a:ext cx="167334" cy="152100"/>
                </a:xfrm>
                <a:custGeom>
                  <a:avLst/>
                  <a:gdLst>
                    <a:gd name="connsiteX0" fmla="*/ 221671 w 443342"/>
                    <a:gd name="connsiteY0" fmla="*/ 0 h 402980"/>
                    <a:gd name="connsiteX1" fmla="*/ 378416 w 443342"/>
                    <a:gd name="connsiteY1" fmla="*/ 64926 h 402980"/>
                    <a:gd name="connsiteX2" fmla="*/ 378416 w 443342"/>
                    <a:gd name="connsiteY2" fmla="*/ 378416 h 402980"/>
                    <a:gd name="connsiteX3" fmla="*/ 359643 w 443342"/>
                    <a:gd name="connsiteY3" fmla="*/ 402980 h 402980"/>
                    <a:gd name="connsiteX4" fmla="*/ 305086 w 443342"/>
                    <a:gd name="connsiteY4" fmla="*/ 366752 h 402980"/>
                    <a:gd name="connsiteX5" fmla="*/ 138256 w 443342"/>
                    <a:gd name="connsiteY5" fmla="*/ 366752 h 402980"/>
                    <a:gd name="connsiteX6" fmla="*/ 83699 w 443342"/>
                    <a:gd name="connsiteY6" fmla="*/ 402980 h 402980"/>
                    <a:gd name="connsiteX7" fmla="*/ 64926 w 443342"/>
                    <a:gd name="connsiteY7" fmla="*/ 378416 h 402980"/>
                    <a:gd name="connsiteX8" fmla="*/ 64926 w 443342"/>
                    <a:gd name="connsiteY8" fmla="*/ 64926 h 402980"/>
                    <a:gd name="connsiteX9" fmla="*/ 221671 w 443342"/>
                    <a:gd name="connsiteY9" fmla="*/ 0 h 4029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443342" h="402980">
                      <a:moveTo>
                        <a:pt x="221671" y="0"/>
                      </a:moveTo>
                      <a:cubicBezTo>
                        <a:pt x="278402" y="-1"/>
                        <a:pt x="335132" y="21642"/>
                        <a:pt x="378416" y="64926"/>
                      </a:cubicBezTo>
                      <a:cubicBezTo>
                        <a:pt x="464984" y="151494"/>
                        <a:pt x="464984" y="291848"/>
                        <a:pt x="378416" y="378416"/>
                      </a:cubicBezTo>
                      <a:lnTo>
                        <a:pt x="359643" y="402980"/>
                      </a:lnTo>
                      <a:lnTo>
                        <a:pt x="305086" y="366752"/>
                      </a:lnTo>
                      <a:cubicBezTo>
                        <a:pt x="251718" y="345109"/>
                        <a:pt x="191625" y="345109"/>
                        <a:pt x="138256" y="366752"/>
                      </a:cubicBezTo>
                      <a:lnTo>
                        <a:pt x="83699" y="402980"/>
                      </a:lnTo>
                      <a:lnTo>
                        <a:pt x="64926" y="378416"/>
                      </a:lnTo>
                      <a:cubicBezTo>
                        <a:pt x="-21642" y="291848"/>
                        <a:pt x="-21642" y="151494"/>
                        <a:pt x="64926" y="64926"/>
                      </a:cubicBezTo>
                      <a:cubicBezTo>
                        <a:pt x="108210" y="21642"/>
                        <a:pt x="164940" y="-1"/>
                        <a:pt x="221671" y="0"/>
                      </a:cubicBezTo>
                      <a:close/>
                    </a:path>
                  </a:pathLst>
                </a:custGeom>
                <a:pattFill prst="dkHorz">
                  <a:fgClr>
                    <a:srgbClr val="FFC000"/>
                  </a:fgClr>
                  <a:bgClr>
                    <a:srgbClr val="FFFF00"/>
                  </a:bgClr>
                </a:patt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3" name="フリーフォーム: 図形 212"/>
                <p:cNvSpPr/>
                <p:nvPr/>
              </p:nvSpPr>
              <p:spPr bwMode="auto">
                <a:xfrm rot="1800000">
                  <a:off x="1237183" y="5027772"/>
                  <a:ext cx="104152" cy="112832"/>
                </a:xfrm>
                <a:custGeom>
                  <a:avLst/>
                  <a:gdLst>
                    <a:gd name="connsiteX0" fmla="*/ 137972 w 275944"/>
                    <a:gd name="connsiteY0" fmla="*/ 0 h 298942"/>
                    <a:gd name="connsiteX1" fmla="*/ 221388 w 275944"/>
                    <a:gd name="connsiteY1" fmla="*/ 16231 h 298942"/>
                    <a:gd name="connsiteX2" fmla="*/ 275944 w 275944"/>
                    <a:gd name="connsiteY2" fmla="*/ 52460 h 298942"/>
                    <a:gd name="connsiteX3" fmla="*/ 202057 w 275944"/>
                    <a:gd name="connsiteY3" fmla="*/ 149132 h 298942"/>
                    <a:gd name="connsiteX4" fmla="*/ 137972 w 275944"/>
                    <a:gd name="connsiteY4" fmla="*/ 298942 h 298942"/>
                    <a:gd name="connsiteX5" fmla="*/ 73887 w 275944"/>
                    <a:gd name="connsiteY5" fmla="*/ 149132 h 298942"/>
                    <a:gd name="connsiteX6" fmla="*/ 0 w 275944"/>
                    <a:gd name="connsiteY6" fmla="*/ 52460 h 298942"/>
                    <a:gd name="connsiteX7" fmla="*/ 54556 w 275944"/>
                    <a:gd name="connsiteY7" fmla="*/ 16231 h 298942"/>
                    <a:gd name="connsiteX8" fmla="*/ 137972 w 275944"/>
                    <a:gd name="connsiteY8" fmla="*/ 0 h 2989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75944" h="298942">
                      <a:moveTo>
                        <a:pt x="137972" y="0"/>
                      </a:moveTo>
                      <a:cubicBezTo>
                        <a:pt x="166338" y="-1"/>
                        <a:pt x="194703" y="5410"/>
                        <a:pt x="221388" y="16231"/>
                      </a:cubicBezTo>
                      <a:lnTo>
                        <a:pt x="275944" y="52460"/>
                      </a:lnTo>
                      <a:lnTo>
                        <a:pt x="202057" y="149132"/>
                      </a:lnTo>
                      <a:cubicBezTo>
                        <a:pt x="175933" y="194306"/>
                        <a:pt x="154572" y="244242"/>
                        <a:pt x="137972" y="298942"/>
                      </a:cubicBezTo>
                      <a:cubicBezTo>
                        <a:pt x="121373" y="244242"/>
                        <a:pt x="100012" y="194306"/>
                        <a:pt x="73887" y="149132"/>
                      </a:cubicBezTo>
                      <a:lnTo>
                        <a:pt x="0" y="52460"/>
                      </a:lnTo>
                      <a:lnTo>
                        <a:pt x="54556" y="16231"/>
                      </a:lnTo>
                      <a:cubicBezTo>
                        <a:pt x="81241" y="5410"/>
                        <a:pt x="109607" y="0"/>
                        <a:pt x="137972" y="0"/>
                      </a:cubicBez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4" name="フリーフォーム: 図形 213"/>
                <p:cNvSpPr/>
                <p:nvPr/>
              </p:nvSpPr>
              <p:spPr bwMode="auto">
                <a:xfrm rot="19800000" flipH="1">
                  <a:off x="1469853" y="4910378"/>
                  <a:ext cx="167334" cy="152100"/>
                </a:xfrm>
                <a:custGeom>
                  <a:avLst/>
                  <a:gdLst>
                    <a:gd name="connsiteX0" fmla="*/ 221671 w 443342"/>
                    <a:gd name="connsiteY0" fmla="*/ 0 h 402980"/>
                    <a:gd name="connsiteX1" fmla="*/ 378416 w 443342"/>
                    <a:gd name="connsiteY1" fmla="*/ 64926 h 402980"/>
                    <a:gd name="connsiteX2" fmla="*/ 378416 w 443342"/>
                    <a:gd name="connsiteY2" fmla="*/ 378416 h 402980"/>
                    <a:gd name="connsiteX3" fmla="*/ 359643 w 443342"/>
                    <a:gd name="connsiteY3" fmla="*/ 402980 h 402980"/>
                    <a:gd name="connsiteX4" fmla="*/ 305086 w 443342"/>
                    <a:gd name="connsiteY4" fmla="*/ 366752 h 402980"/>
                    <a:gd name="connsiteX5" fmla="*/ 138256 w 443342"/>
                    <a:gd name="connsiteY5" fmla="*/ 366752 h 402980"/>
                    <a:gd name="connsiteX6" fmla="*/ 83699 w 443342"/>
                    <a:gd name="connsiteY6" fmla="*/ 402980 h 402980"/>
                    <a:gd name="connsiteX7" fmla="*/ 64926 w 443342"/>
                    <a:gd name="connsiteY7" fmla="*/ 378416 h 402980"/>
                    <a:gd name="connsiteX8" fmla="*/ 64926 w 443342"/>
                    <a:gd name="connsiteY8" fmla="*/ 64926 h 402980"/>
                    <a:gd name="connsiteX9" fmla="*/ 221671 w 443342"/>
                    <a:gd name="connsiteY9" fmla="*/ 0 h 4029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443342" h="402980">
                      <a:moveTo>
                        <a:pt x="221671" y="0"/>
                      </a:moveTo>
                      <a:cubicBezTo>
                        <a:pt x="278402" y="-1"/>
                        <a:pt x="335132" y="21642"/>
                        <a:pt x="378416" y="64926"/>
                      </a:cubicBezTo>
                      <a:cubicBezTo>
                        <a:pt x="464984" y="151494"/>
                        <a:pt x="464984" y="291848"/>
                        <a:pt x="378416" y="378416"/>
                      </a:cubicBezTo>
                      <a:lnTo>
                        <a:pt x="359643" y="402980"/>
                      </a:lnTo>
                      <a:lnTo>
                        <a:pt x="305086" y="366752"/>
                      </a:lnTo>
                      <a:cubicBezTo>
                        <a:pt x="251718" y="345109"/>
                        <a:pt x="191625" y="345109"/>
                        <a:pt x="138256" y="366752"/>
                      </a:cubicBezTo>
                      <a:lnTo>
                        <a:pt x="83699" y="402980"/>
                      </a:lnTo>
                      <a:lnTo>
                        <a:pt x="64926" y="378416"/>
                      </a:lnTo>
                      <a:cubicBezTo>
                        <a:pt x="-21642" y="291848"/>
                        <a:pt x="-21642" y="151494"/>
                        <a:pt x="64926" y="64926"/>
                      </a:cubicBezTo>
                      <a:cubicBezTo>
                        <a:pt x="108210" y="21642"/>
                        <a:pt x="164940" y="-1"/>
                        <a:pt x="221671" y="0"/>
                      </a:cubicBezTo>
                      <a:close/>
                    </a:path>
                  </a:pathLst>
                </a:custGeom>
                <a:pattFill prst="dkHorz">
                  <a:fgClr>
                    <a:srgbClr val="FFC000"/>
                  </a:fgClr>
                  <a:bgClr>
                    <a:srgbClr val="FFFF00"/>
                  </a:bgClr>
                </a:patt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5" name="フリーフォーム: 図形 214"/>
                <p:cNvSpPr/>
                <p:nvPr/>
              </p:nvSpPr>
              <p:spPr bwMode="auto">
                <a:xfrm rot="19800000" flipH="1">
                  <a:off x="1557449" y="5027772"/>
                  <a:ext cx="104152" cy="112832"/>
                </a:xfrm>
                <a:custGeom>
                  <a:avLst/>
                  <a:gdLst>
                    <a:gd name="connsiteX0" fmla="*/ 137972 w 275944"/>
                    <a:gd name="connsiteY0" fmla="*/ 0 h 298942"/>
                    <a:gd name="connsiteX1" fmla="*/ 221388 w 275944"/>
                    <a:gd name="connsiteY1" fmla="*/ 16231 h 298942"/>
                    <a:gd name="connsiteX2" fmla="*/ 275944 w 275944"/>
                    <a:gd name="connsiteY2" fmla="*/ 52460 h 298942"/>
                    <a:gd name="connsiteX3" fmla="*/ 202057 w 275944"/>
                    <a:gd name="connsiteY3" fmla="*/ 149132 h 298942"/>
                    <a:gd name="connsiteX4" fmla="*/ 137972 w 275944"/>
                    <a:gd name="connsiteY4" fmla="*/ 298942 h 298942"/>
                    <a:gd name="connsiteX5" fmla="*/ 73887 w 275944"/>
                    <a:gd name="connsiteY5" fmla="*/ 149132 h 298942"/>
                    <a:gd name="connsiteX6" fmla="*/ 0 w 275944"/>
                    <a:gd name="connsiteY6" fmla="*/ 52460 h 298942"/>
                    <a:gd name="connsiteX7" fmla="*/ 54556 w 275944"/>
                    <a:gd name="connsiteY7" fmla="*/ 16231 h 298942"/>
                    <a:gd name="connsiteX8" fmla="*/ 137972 w 275944"/>
                    <a:gd name="connsiteY8" fmla="*/ 0 h 2989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75944" h="298942">
                      <a:moveTo>
                        <a:pt x="137972" y="0"/>
                      </a:moveTo>
                      <a:cubicBezTo>
                        <a:pt x="166338" y="-1"/>
                        <a:pt x="194703" y="5410"/>
                        <a:pt x="221388" y="16231"/>
                      </a:cubicBezTo>
                      <a:lnTo>
                        <a:pt x="275944" y="52460"/>
                      </a:lnTo>
                      <a:lnTo>
                        <a:pt x="202057" y="149132"/>
                      </a:lnTo>
                      <a:cubicBezTo>
                        <a:pt x="175933" y="194306"/>
                        <a:pt x="154572" y="244242"/>
                        <a:pt x="137972" y="298942"/>
                      </a:cubicBezTo>
                      <a:cubicBezTo>
                        <a:pt x="121373" y="244242"/>
                        <a:pt x="100012" y="194306"/>
                        <a:pt x="73887" y="149132"/>
                      </a:cubicBezTo>
                      <a:lnTo>
                        <a:pt x="0" y="52460"/>
                      </a:lnTo>
                      <a:lnTo>
                        <a:pt x="54556" y="16231"/>
                      </a:lnTo>
                      <a:cubicBezTo>
                        <a:pt x="81241" y="5410"/>
                        <a:pt x="109607" y="0"/>
                        <a:pt x="137972" y="0"/>
                      </a:cubicBez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6" name="フリーフォーム: 図形 215"/>
                <p:cNvSpPr/>
                <p:nvPr/>
              </p:nvSpPr>
              <p:spPr bwMode="auto">
                <a:xfrm>
                  <a:off x="1361380" y="4929600"/>
                  <a:ext cx="167334" cy="152100"/>
                </a:xfrm>
                <a:custGeom>
                  <a:avLst/>
                  <a:gdLst>
                    <a:gd name="connsiteX0" fmla="*/ 221671 w 443342"/>
                    <a:gd name="connsiteY0" fmla="*/ 0 h 402980"/>
                    <a:gd name="connsiteX1" fmla="*/ 378416 w 443342"/>
                    <a:gd name="connsiteY1" fmla="*/ 64926 h 402980"/>
                    <a:gd name="connsiteX2" fmla="*/ 378416 w 443342"/>
                    <a:gd name="connsiteY2" fmla="*/ 378416 h 402980"/>
                    <a:gd name="connsiteX3" fmla="*/ 359643 w 443342"/>
                    <a:gd name="connsiteY3" fmla="*/ 402980 h 402980"/>
                    <a:gd name="connsiteX4" fmla="*/ 305086 w 443342"/>
                    <a:gd name="connsiteY4" fmla="*/ 366752 h 402980"/>
                    <a:gd name="connsiteX5" fmla="*/ 138256 w 443342"/>
                    <a:gd name="connsiteY5" fmla="*/ 366752 h 402980"/>
                    <a:gd name="connsiteX6" fmla="*/ 83699 w 443342"/>
                    <a:gd name="connsiteY6" fmla="*/ 402980 h 402980"/>
                    <a:gd name="connsiteX7" fmla="*/ 64926 w 443342"/>
                    <a:gd name="connsiteY7" fmla="*/ 378416 h 402980"/>
                    <a:gd name="connsiteX8" fmla="*/ 64926 w 443342"/>
                    <a:gd name="connsiteY8" fmla="*/ 64926 h 402980"/>
                    <a:gd name="connsiteX9" fmla="*/ 221671 w 443342"/>
                    <a:gd name="connsiteY9" fmla="*/ 0 h 4029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443342" h="402980">
                      <a:moveTo>
                        <a:pt x="221671" y="0"/>
                      </a:moveTo>
                      <a:cubicBezTo>
                        <a:pt x="278402" y="-1"/>
                        <a:pt x="335132" y="21642"/>
                        <a:pt x="378416" y="64926"/>
                      </a:cubicBezTo>
                      <a:cubicBezTo>
                        <a:pt x="464984" y="151494"/>
                        <a:pt x="464984" y="291848"/>
                        <a:pt x="378416" y="378416"/>
                      </a:cubicBezTo>
                      <a:lnTo>
                        <a:pt x="359643" y="402980"/>
                      </a:lnTo>
                      <a:lnTo>
                        <a:pt x="305086" y="366752"/>
                      </a:lnTo>
                      <a:cubicBezTo>
                        <a:pt x="251718" y="345109"/>
                        <a:pt x="191625" y="345109"/>
                        <a:pt x="138256" y="366752"/>
                      </a:cubicBezTo>
                      <a:lnTo>
                        <a:pt x="83699" y="402980"/>
                      </a:lnTo>
                      <a:lnTo>
                        <a:pt x="64926" y="378416"/>
                      </a:lnTo>
                      <a:cubicBezTo>
                        <a:pt x="-21642" y="291848"/>
                        <a:pt x="-21642" y="151494"/>
                        <a:pt x="64926" y="64926"/>
                      </a:cubicBezTo>
                      <a:cubicBezTo>
                        <a:pt x="108210" y="21642"/>
                        <a:pt x="164940" y="-1"/>
                        <a:pt x="221671" y="0"/>
                      </a:cubicBezTo>
                      <a:close/>
                    </a:path>
                  </a:pathLst>
                </a:custGeom>
                <a:pattFill prst="dkHorz">
                  <a:fgClr>
                    <a:srgbClr val="FFC000"/>
                  </a:fgClr>
                  <a:bgClr>
                    <a:srgbClr val="FFFF00"/>
                  </a:bgClr>
                </a:patt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7" name="フリーフォーム: 図形 216"/>
                <p:cNvSpPr/>
                <p:nvPr/>
              </p:nvSpPr>
              <p:spPr bwMode="auto">
                <a:xfrm>
                  <a:off x="1393349" y="5061899"/>
                  <a:ext cx="104152" cy="112832"/>
                </a:xfrm>
                <a:custGeom>
                  <a:avLst/>
                  <a:gdLst>
                    <a:gd name="connsiteX0" fmla="*/ 137972 w 275944"/>
                    <a:gd name="connsiteY0" fmla="*/ 0 h 298942"/>
                    <a:gd name="connsiteX1" fmla="*/ 221388 w 275944"/>
                    <a:gd name="connsiteY1" fmla="*/ 16231 h 298942"/>
                    <a:gd name="connsiteX2" fmla="*/ 275944 w 275944"/>
                    <a:gd name="connsiteY2" fmla="*/ 52460 h 298942"/>
                    <a:gd name="connsiteX3" fmla="*/ 202057 w 275944"/>
                    <a:gd name="connsiteY3" fmla="*/ 149132 h 298942"/>
                    <a:gd name="connsiteX4" fmla="*/ 137972 w 275944"/>
                    <a:gd name="connsiteY4" fmla="*/ 298942 h 298942"/>
                    <a:gd name="connsiteX5" fmla="*/ 73887 w 275944"/>
                    <a:gd name="connsiteY5" fmla="*/ 149132 h 298942"/>
                    <a:gd name="connsiteX6" fmla="*/ 0 w 275944"/>
                    <a:gd name="connsiteY6" fmla="*/ 52460 h 298942"/>
                    <a:gd name="connsiteX7" fmla="*/ 54556 w 275944"/>
                    <a:gd name="connsiteY7" fmla="*/ 16231 h 298942"/>
                    <a:gd name="connsiteX8" fmla="*/ 137972 w 275944"/>
                    <a:gd name="connsiteY8" fmla="*/ 0 h 2989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75944" h="298942">
                      <a:moveTo>
                        <a:pt x="137972" y="0"/>
                      </a:moveTo>
                      <a:cubicBezTo>
                        <a:pt x="166338" y="-1"/>
                        <a:pt x="194703" y="5410"/>
                        <a:pt x="221388" y="16231"/>
                      </a:cubicBezTo>
                      <a:lnTo>
                        <a:pt x="275944" y="52460"/>
                      </a:lnTo>
                      <a:lnTo>
                        <a:pt x="202057" y="149132"/>
                      </a:lnTo>
                      <a:cubicBezTo>
                        <a:pt x="175933" y="194306"/>
                        <a:pt x="154572" y="244242"/>
                        <a:pt x="137972" y="298942"/>
                      </a:cubicBezTo>
                      <a:cubicBezTo>
                        <a:pt x="121373" y="244242"/>
                        <a:pt x="100012" y="194306"/>
                        <a:pt x="73887" y="149132"/>
                      </a:cubicBezTo>
                      <a:lnTo>
                        <a:pt x="0" y="52460"/>
                      </a:lnTo>
                      <a:lnTo>
                        <a:pt x="54556" y="16231"/>
                      </a:lnTo>
                      <a:cubicBezTo>
                        <a:pt x="81241" y="5410"/>
                        <a:pt x="109607" y="0"/>
                        <a:pt x="137972" y="0"/>
                      </a:cubicBez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8" name="フリーフォーム: 図形 217"/>
                <p:cNvSpPr/>
                <p:nvPr/>
              </p:nvSpPr>
              <p:spPr bwMode="auto">
                <a:xfrm>
                  <a:off x="1318392" y="4473579"/>
                  <a:ext cx="398325" cy="287311"/>
                </a:xfrm>
                <a:custGeom>
                  <a:avLst/>
                  <a:gdLst>
                    <a:gd name="connsiteX0" fmla="*/ 145174 w 623723"/>
                    <a:gd name="connsiteY0" fmla="*/ 0 h 449891"/>
                    <a:gd name="connsiteX1" fmla="*/ 247827 w 623723"/>
                    <a:gd name="connsiteY1" fmla="*/ 42520 h 449891"/>
                    <a:gd name="connsiteX2" fmla="*/ 278584 w 623723"/>
                    <a:gd name="connsiteY2" fmla="*/ 88138 h 449891"/>
                    <a:gd name="connsiteX3" fmla="*/ 302336 w 623723"/>
                    <a:gd name="connsiteY3" fmla="*/ 83343 h 449891"/>
                    <a:gd name="connsiteX4" fmla="*/ 404989 w 623723"/>
                    <a:gd name="connsiteY4" fmla="*/ 125863 h 449891"/>
                    <a:gd name="connsiteX5" fmla="*/ 433789 w 623723"/>
                    <a:gd name="connsiteY5" fmla="*/ 168580 h 449891"/>
                    <a:gd name="connsiteX6" fmla="*/ 478549 w 623723"/>
                    <a:gd name="connsiteY6" fmla="*/ 159543 h 449891"/>
                    <a:gd name="connsiteX7" fmla="*/ 623723 w 623723"/>
                    <a:gd name="connsiteY7" fmla="*/ 304717 h 449891"/>
                    <a:gd name="connsiteX8" fmla="*/ 478549 w 623723"/>
                    <a:gd name="connsiteY8" fmla="*/ 449891 h 449891"/>
                    <a:gd name="connsiteX9" fmla="*/ 375896 w 623723"/>
                    <a:gd name="connsiteY9" fmla="*/ 407371 h 449891"/>
                    <a:gd name="connsiteX10" fmla="*/ 347096 w 623723"/>
                    <a:gd name="connsiteY10" fmla="*/ 364655 h 449891"/>
                    <a:gd name="connsiteX11" fmla="*/ 302336 w 623723"/>
                    <a:gd name="connsiteY11" fmla="*/ 373691 h 449891"/>
                    <a:gd name="connsiteX12" fmla="*/ 199683 w 623723"/>
                    <a:gd name="connsiteY12" fmla="*/ 331171 h 449891"/>
                    <a:gd name="connsiteX13" fmla="*/ 168926 w 623723"/>
                    <a:gd name="connsiteY13" fmla="*/ 285553 h 449891"/>
                    <a:gd name="connsiteX14" fmla="*/ 145174 w 623723"/>
                    <a:gd name="connsiteY14" fmla="*/ 290348 h 449891"/>
                    <a:gd name="connsiteX15" fmla="*/ 0 w 623723"/>
                    <a:gd name="connsiteY15" fmla="*/ 145174 h 449891"/>
                    <a:gd name="connsiteX16" fmla="*/ 145174 w 623723"/>
                    <a:gd name="connsiteY16" fmla="*/ 0 h 449891"/>
                    <a:gd name="connsiteX0" fmla="*/ 278584 w 623723"/>
                    <a:gd name="connsiteY0" fmla="*/ 88138 h 449891"/>
                    <a:gd name="connsiteX1" fmla="*/ 302336 w 623723"/>
                    <a:gd name="connsiteY1" fmla="*/ 83343 h 449891"/>
                    <a:gd name="connsiteX2" fmla="*/ 404989 w 623723"/>
                    <a:gd name="connsiteY2" fmla="*/ 125863 h 449891"/>
                    <a:gd name="connsiteX3" fmla="*/ 433789 w 623723"/>
                    <a:gd name="connsiteY3" fmla="*/ 168580 h 449891"/>
                    <a:gd name="connsiteX4" fmla="*/ 478549 w 623723"/>
                    <a:gd name="connsiteY4" fmla="*/ 159543 h 449891"/>
                    <a:gd name="connsiteX5" fmla="*/ 623723 w 623723"/>
                    <a:gd name="connsiteY5" fmla="*/ 304717 h 449891"/>
                    <a:gd name="connsiteX6" fmla="*/ 478549 w 623723"/>
                    <a:gd name="connsiteY6" fmla="*/ 449891 h 449891"/>
                    <a:gd name="connsiteX7" fmla="*/ 375896 w 623723"/>
                    <a:gd name="connsiteY7" fmla="*/ 407371 h 449891"/>
                    <a:gd name="connsiteX8" fmla="*/ 347096 w 623723"/>
                    <a:gd name="connsiteY8" fmla="*/ 364655 h 449891"/>
                    <a:gd name="connsiteX9" fmla="*/ 302336 w 623723"/>
                    <a:gd name="connsiteY9" fmla="*/ 373691 h 449891"/>
                    <a:gd name="connsiteX10" fmla="*/ 199683 w 623723"/>
                    <a:gd name="connsiteY10" fmla="*/ 331171 h 449891"/>
                    <a:gd name="connsiteX11" fmla="*/ 168926 w 623723"/>
                    <a:gd name="connsiteY11" fmla="*/ 285553 h 449891"/>
                    <a:gd name="connsiteX12" fmla="*/ 145174 w 623723"/>
                    <a:gd name="connsiteY12" fmla="*/ 290348 h 449891"/>
                    <a:gd name="connsiteX13" fmla="*/ 0 w 623723"/>
                    <a:gd name="connsiteY13" fmla="*/ 145174 h 449891"/>
                    <a:gd name="connsiteX14" fmla="*/ 145174 w 623723"/>
                    <a:gd name="connsiteY14" fmla="*/ 0 h 449891"/>
                    <a:gd name="connsiteX15" fmla="*/ 247827 w 623723"/>
                    <a:gd name="connsiteY15" fmla="*/ 42520 h 449891"/>
                    <a:gd name="connsiteX16" fmla="*/ 370024 w 623723"/>
                    <a:gd name="connsiteY16" fmla="*/ 179578 h 449891"/>
                    <a:gd name="connsiteX0" fmla="*/ 278584 w 623723"/>
                    <a:gd name="connsiteY0" fmla="*/ 88138 h 449891"/>
                    <a:gd name="connsiteX1" fmla="*/ 302336 w 623723"/>
                    <a:gd name="connsiteY1" fmla="*/ 83343 h 449891"/>
                    <a:gd name="connsiteX2" fmla="*/ 404989 w 623723"/>
                    <a:gd name="connsiteY2" fmla="*/ 125863 h 449891"/>
                    <a:gd name="connsiteX3" fmla="*/ 433789 w 623723"/>
                    <a:gd name="connsiteY3" fmla="*/ 168580 h 449891"/>
                    <a:gd name="connsiteX4" fmla="*/ 478549 w 623723"/>
                    <a:gd name="connsiteY4" fmla="*/ 159543 h 449891"/>
                    <a:gd name="connsiteX5" fmla="*/ 623723 w 623723"/>
                    <a:gd name="connsiteY5" fmla="*/ 304717 h 449891"/>
                    <a:gd name="connsiteX6" fmla="*/ 478549 w 623723"/>
                    <a:gd name="connsiteY6" fmla="*/ 449891 h 449891"/>
                    <a:gd name="connsiteX7" fmla="*/ 375896 w 623723"/>
                    <a:gd name="connsiteY7" fmla="*/ 407371 h 449891"/>
                    <a:gd name="connsiteX8" fmla="*/ 347096 w 623723"/>
                    <a:gd name="connsiteY8" fmla="*/ 364655 h 449891"/>
                    <a:gd name="connsiteX9" fmla="*/ 302336 w 623723"/>
                    <a:gd name="connsiteY9" fmla="*/ 373691 h 449891"/>
                    <a:gd name="connsiteX10" fmla="*/ 199683 w 623723"/>
                    <a:gd name="connsiteY10" fmla="*/ 331171 h 449891"/>
                    <a:gd name="connsiteX11" fmla="*/ 168926 w 623723"/>
                    <a:gd name="connsiteY11" fmla="*/ 285553 h 449891"/>
                    <a:gd name="connsiteX12" fmla="*/ 145174 w 623723"/>
                    <a:gd name="connsiteY12" fmla="*/ 290348 h 449891"/>
                    <a:gd name="connsiteX13" fmla="*/ 0 w 623723"/>
                    <a:gd name="connsiteY13" fmla="*/ 145174 h 449891"/>
                    <a:gd name="connsiteX14" fmla="*/ 145174 w 623723"/>
                    <a:gd name="connsiteY14" fmla="*/ 0 h 449891"/>
                    <a:gd name="connsiteX15" fmla="*/ 247827 w 623723"/>
                    <a:gd name="connsiteY15" fmla="*/ 42520 h 449891"/>
                    <a:gd name="connsiteX16" fmla="*/ 370024 w 623723"/>
                    <a:gd name="connsiteY16" fmla="*/ 186722 h 449891"/>
                    <a:gd name="connsiteX0" fmla="*/ 278584 w 623723"/>
                    <a:gd name="connsiteY0" fmla="*/ 88138 h 449891"/>
                    <a:gd name="connsiteX1" fmla="*/ 302336 w 623723"/>
                    <a:gd name="connsiteY1" fmla="*/ 83343 h 449891"/>
                    <a:gd name="connsiteX2" fmla="*/ 404989 w 623723"/>
                    <a:gd name="connsiteY2" fmla="*/ 125863 h 449891"/>
                    <a:gd name="connsiteX3" fmla="*/ 433789 w 623723"/>
                    <a:gd name="connsiteY3" fmla="*/ 168580 h 449891"/>
                    <a:gd name="connsiteX4" fmla="*/ 478549 w 623723"/>
                    <a:gd name="connsiteY4" fmla="*/ 159543 h 449891"/>
                    <a:gd name="connsiteX5" fmla="*/ 623723 w 623723"/>
                    <a:gd name="connsiteY5" fmla="*/ 304717 h 449891"/>
                    <a:gd name="connsiteX6" fmla="*/ 478549 w 623723"/>
                    <a:gd name="connsiteY6" fmla="*/ 449891 h 449891"/>
                    <a:gd name="connsiteX7" fmla="*/ 375896 w 623723"/>
                    <a:gd name="connsiteY7" fmla="*/ 407371 h 449891"/>
                    <a:gd name="connsiteX8" fmla="*/ 347096 w 623723"/>
                    <a:gd name="connsiteY8" fmla="*/ 364655 h 449891"/>
                    <a:gd name="connsiteX9" fmla="*/ 302336 w 623723"/>
                    <a:gd name="connsiteY9" fmla="*/ 373691 h 449891"/>
                    <a:gd name="connsiteX10" fmla="*/ 199683 w 623723"/>
                    <a:gd name="connsiteY10" fmla="*/ 331171 h 449891"/>
                    <a:gd name="connsiteX11" fmla="*/ 168926 w 623723"/>
                    <a:gd name="connsiteY11" fmla="*/ 285553 h 449891"/>
                    <a:gd name="connsiteX12" fmla="*/ 145174 w 623723"/>
                    <a:gd name="connsiteY12" fmla="*/ 290348 h 449891"/>
                    <a:gd name="connsiteX13" fmla="*/ 0 w 623723"/>
                    <a:gd name="connsiteY13" fmla="*/ 145174 h 449891"/>
                    <a:gd name="connsiteX14" fmla="*/ 145174 w 623723"/>
                    <a:gd name="connsiteY14" fmla="*/ 0 h 449891"/>
                    <a:gd name="connsiteX15" fmla="*/ 247827 w 623723"/>
                    <a:gd name="connsiteY15" fmla="*/ 42520 h 449891"/>
                    <a:gd name="connsiteX0" fmla="*/ 278584 w 623723"/>
                    <a:gd name="connsiteY0" fmla="*/ 88138 h 449891"/>
                    <a:gd name="connsiteX1" fmla="*/ 302336 w 623723"/>
                    <a:gd name="connsiteY1" fmla="*/ 83343 h 449891"/>
                    <a:gd name="connsiteX2" fmla="*/ 404989 w 623723"/>
                    <a:gd name="connsiteY2" fmla="*/ 125863 h 449891"/>
                    <a:gd name="connsiteX3" fmla="*/ 433789 w 623723"/>
                    <a:gd name="connsiteY3" fmla="*/ 168580 h 449891"/>
                    <a:gd name="connsiteX4" fmla="*/ 478549 w 623723"/>
                    <a:gd name="connsiteY4" fmla="*/ 159543 h 449891"/>
                    <a:gd name="connsiteX5" fmla="*/ 623723 w 623723"/>
                    <a:gd name="connsiteY5" fmla="*/ 304717 h 449891"/>
                    <a:gd name="connsiteX6" fmla="*/ 478549 w 623723"/>
                    <a:gd name="connsiteY6" fmla="*/ 449891 h 449891"/>
                    <a:gd name="connsiteX7" fmla="*/ 375896 w 623723"/>
                    <a:gd name="connsiteY7" fmla="*/ 407371 h 449891"/>
                    <a:gd name="connsiteX8" fmla="*/ 347096 w 623723"/>
                    <a:gd name="connsiteY8" fmla="*/ 364655 h 449891"/>
                    <a:gd name="connsiteX9" fmla="*/ 302336 w 623723"/>
                    <a:gd name="connsiteY9" fmla="*/ 373691 h 449891"/>
                    <a:gd name="connsiteX10" fmla="*/ 199683 w 623723"/>
                    <a:gd name="connsiteY10" fmla="*/ 331171 h 449891"/>
                    <a:gd name="connsiteX11" fmla="*/ 168926 w 623723"/>
                    <a:gd name="connsiteY11" fmla="*/ 285553 h 449891"/>
                    <a:gd name="connsiteX12" fmla="*/ 145174 w 623723"/>
                    <a:gd name="connsiteY12" fmla="*/ 290348 h 449891"/>
                    <a:gd name="connsiteX13" fmla="*/ 0 w 623723"/>
                    <a:gd name="connsiteY13" fmla="*/ 145174 h 449891"/>
                    <a:gd name="connsiteX14" fmla="*/ 145174 w 623723"/>
                    <a:gd name="connsiteY14" fmla="*/ 0 h 449891"/>
                    <a:gd name="connsiteX0" fmla="*/ 302336 w 623723"/>
                    <a:gd name="connsiteY0" fmla="*/ 83343 h 449891"/>
                    <a:gd name="connsiteX1" fmla="*/ 404989 w 623723"/>
                    <a:gd name="connsiteY1" fmla="*/ 125863 h 449891"/>
                    <a:gd name="connsiteX2" fmla="*/ 433789 w 623723"/>
                    <a:gd name="connsiteY2" fmla="*/ 168580 h 449891"/>
                    <a:gd name="connsiteX3" fmla="*/ 478549 w 623723"/>
                    <a:gd name="connsiteY3" fmla="*/ 159543 h 449891"/>
                    <a:gd name="connsiteX4" fmla="*/ 623723 w 623723"/>
                    <a:gd name="connsiteY4" fmla="*/ 304717 h 449891"/>
                    <a:gd name="connsiteX5" fmla="*/ 478549 w 623723"/>
                    <a:gd name="connsiteY5" fmla="*/ 449891 h 449891"/>
                    <a:gd name="connsiteX6" fmla="*/ 375896 w 623723"/>
                    <a:gd name="connsiteY6" fmla="*/ 407371 h 449891"/>
                    <a:gd name="connsiteX7" fmla="*/ 347096 w 623723"/>
                    <a:gd name="connsiteY7" fmla="*/ 364655 h 449891"/>
                    <a:gd name="connsiteX8" fmla="*/ 302336 w 623723"/>
                    <a:gd name="connsiteY8" fmla="*/ 373691 h 449891"/>
                    <a:gd name="connsiteX9" fmla="*/ 199683 w 623723"/>
                    <a:gd name="connsiteY9" fmla="*/ 331171 h 449891"/>
                    <a:gd name="connsiteX10" fmla="*/ 168926 w 623723"/>
                    <a:gd name="connsiteY10" fmla="*/ 285553 h 449891"/>
                    <a:gd name="connsiteX11" fmla="*/ 145174 w 623723"/>
                    <a:gd name="connsiteY11" fmla="*/ 290348 h 449891"/>
                    <a:gd name="connsiteX12" fmla="*/ 0 w 623723"/>
                    <a:gd name="connsiteY12" fmla="*/ 145174 h 449891"/>
                    <a:gd name="connsiteX13" fmla="*/ 145174 w 623723"/>
                    <a:gd name="connsiteY13" fmla="*/ 0 h 449891"/>
                    <a:gd name="connsiteX0" fmla="*/ 404989 w 623723"/>
                    <a:gd name="connsiteY0" fmla="*/ 125863 h 449891"/>
                    <a:gd name="connsiteX1" fmla="*/ 433789 w 623723"/>
                    <a:gd name="connsiteY1" fmla="*/ 168580 h 449891"/>
                    <a:gd name="connsiteX2" fmla="*/ 478549 w 623723"/>
                    <a:gd name="connsiteY2" fmla="*/ 159543 h 449891"/>
                    <a:gd name="connsiteX3" fmla="*/ 623723 w 623723"/>
                    <a:gd name="connsiteY3" fmla="*/ 304717 h 449891"/>
                    <a:gd name="connsiteX4" fmla="*/ 478549 w 623723"/>
                    <a:gd name="connsiteY4" fmla="*/ 449891 h 449891"/>
                    <a:gd name="connsiteX5" fmla="*/ 375896 w 623723"/>
                    <a:gd name="connsiteY5" fmla="*/ 407371 h 449891"/>
                    <a:gd name="connsiteX6" fmla="*/ 347096 w 623723"/>
                    <a:gd name="connsiteY6" fmla="*/ 364655 h 449891"/>
                    <a:gd name="connsiteX7" fmla="*/ 302336 w 623723"/>
                    <a:gd name="connsiteY7" fmla="*/ 373691 h 449891"/>
                    <a:gd name="connsiteX8" fmla="*/ 199683 w 623723"/>
                    <a:gd name="connsiteY8" fmla="*/ 331171 h 449891"/>
                    <a:gd name="connsiteX9" fmla="*/ 168926 w 623723"/>
                    <a:gd name="connsiteY9" fmla="*/ 285553 h 449891"/>
                    <a:gd name="connsiteX10" fmla="*/ 145174 w 623723"/>
                    <a:gd name="connsiteY10" fmla="*/ 290348 h 449891"/>
                    <a:gd name="connsiteX11" fmla="*/ 0 w 623723"/>
                    <a:gd name="connsiteY11" fmla="*/ 145174 h 449891"/>
                    <a:gd name="connsiteX12" fmla="*/ 145174 w 623723"/>
                    <a:gd name="connsiteY12" fmla="*/ 0 h 449891"/>
                    <a:gd name="connsiteX0" fmla="*/ 433789 w 623723"/>
                    <a:gd name="connsiteY0" fmla="*/ 168580 h 449891"/>
                    <a:gd name="connsiteX1" fmla="*/ 478549 w 623723"/>
                    <a:gd name="connsiteY1" fmla="*/ 159543 h 449891"/>
                    <a:gd name="connsiteX2" fmla="*/ 623723 w 623723"/>
                    <a:gd name="connsiteY2" fmla="*/ 304717 h 449891"/>
                    <a:gd name="connsiteX3" fmla="*/ 478549 w 623723"/>
                    <a:gd name="connsiteY3" fmla="*/ 449891 h 449891"/>
                    <a:gd name="connsiteX4" fmla="*/ 375896 w 623723"/>
                    <a:gd name="connsiteY4" fmla="*/ 407371 h 449891"/>
                    <a:gd name="connsiteX5" fmla="*/ 347096 w 623723"/>
                    <a:gd name="connsiteY5" fmla="*/ 364655 h 449891"/>
                    <a:gd name="connsiteX6" fmla="*/ 302336 w 623723"/>
                    <a:gd name="connsiteY6" fmla="*/ 373691 h 449891"/>
                    <a:gd name="connsiteX7" fmla="*/ 199683 w 623723"/>
                    <a:gd name="connsiteY7" fmla="*/ 331171 h 449891"/>
                    <a:gd name="connsiteX8" fmla="*/ 168926 w 623723"/>
                    <a:gd name="connsiteY8" fmla="*/ 285553 h 449891"/>
                    <a:gd name="connsiteX9" fmla="*/ 145174 w 623723"/>
                    <a:gd name="connsiteY9" fmla="*/ 290348 h 449891"/>
                    <a:gd name="connsiteX10" fmla="*/ 0 w 623723"/>
                    <a:gd name="connsiteY10" fmla="*/ 145174 h 449891"/>
                    <a:gd name="connsiteX11" fmla="*/ 145174 w 623723"/>
                    <a:gd name="connsiteY11" fmla="*/ 0 h 449891"/>
                    <a:gd name="connsiteX0" fmla="*/ 478549 w 623723"/>
                    <a:gd name="connsiteY0" fmla="*/ 159543 h 449891"/>
                    <a:gd name="connsiteX1" fmla="*/ 623723 w 623723"/>
                    <a:gd name="connsiteY1" fmla="*/ 304717 h 449891"/>
                    <a:gd name="connsiteX2" fmla="*/ 478549 w 623723"/>
                    <a:gd name="connsiteY2" fmla="*/ 449891 h 449891"/>
                    <a:gd name="connsiteX3" fmla="*/ 375896 w 623723"/>
                    <a:gd name="connsiteY3" fmla="*/ 407371 h 449891"/>
                    <a:gd name="connsiteX4" fmla="*/ 347096 w 623723"/>
                    <a:gd name="connsiteY4" fmla="*/ 364655 h 449891"/>
                    <a:gd name="connsiteX5" fmla="*/ 302336 w 623723"/>
                    <a:gd name="connsiteY5" fmla="*/ 373691 h 449891"/>
                    <a:gd name="connsiteX6" fmla="*/ 199683 w 623723"/>
                    <a:gd name="connsiteY6" fmla="*/ 331171 h 449891"/>
                    <a:gd name="connsiteX7" fmla="*/ 168926 w 623723"/>
                    <a:gd name="connsiteY7" fmla="*/ 285553 h 449891"/>
                    <a:gd name="connsiteX8" fmla="*/ 145174 w 623723"/>
                    <a:gd name="connsiteY8" fmla="*/ 290348 h 449891"/>
                    <a:gd name="connsiteX9" fmla="*/ 0 w 623723"/>
                    <a:gd name="connsiteY9" fmla="*/ 145174 h 449891"/>
                    <a:gd name="connsiteX10" fmla="*/ 145174 w 623723"/>
                    <a:gd name="connsiteY10" fmla="*/ 0 h 449891"/>
                    <a:gd name="connsiteX0" fmla="*/ 623723 w 623723"/>
                    <a:gd name="connsiteY0" fmla="*/ 304717 h 449891"/>
                    <a:gd name="connsiteX1" fmla="*/ 478549 w 623723"/>
                    <a:gd name="connsiteY1" fmla="*/ 449891 h 449891"/>
                    <a:gd name="connsiteX2" fmla="*/ 375896 w 623723"/>
                    <a:gd name="connsiteY2" fmla="*/ 407371 h 449891"/>
                    <a:gd name="connsiteX3" fmla="*/ 347096 w 623723"/>
                    <a:gd name="connsiteY3" fmla="*/ 364655 h 449891"/>
                    <a:gd name="connsiteX4" fmla="*/ 302336 w 623723"/>
                    <a:gd name="connsiteY4" fmla="*/ 373691 h 449891"/>
                    <a:gd name="connsiteX5" fmla="*/ 199683 w 623723"/>
                    <a:gd name="connsiteY5" fmla="*/ 331171 h 449891"/>
                    <a:gd name="connsiteX6" fmla="*/ 168926 w 623723"/>
                    <a:gd name="connsiteY6" fmla="*/ 285553 h 449891"/>
                    <a:gd name="connsiteX7" fmla="*/ 145174 w 623723"/>
                    <a:gd name="connsiteY7" fmla="*/ 290348 h 449891"/>
                    <a:gd name="connsiteX8" fmla="*/ 0 w 623723"/>
                    <a:gd name="connsiteY8" fmla="*/ 145174 h 449891"/>
                    <a:gd name="connsiteX9" fmla="*/ 145174 w 623723"/>
                    <a:gd name="connsiteY9" fmla="*/ 0 h 4498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623723" h="449891">
                      <a:moveTo>
                        <a:pt x="623723" y="304717"/>
                      </a:moveTo>
                      <a:cubicBezTo>
                        <a:pt x="623723" y="384894"/>
                        <a:pt x="558726" y="449891"/>
                        <a:pt x="478549" y="449891"/>
                      </a:cubicBezTo>
                      <a:cubicBezTo>
                        <a:pt x="438461" y="449891"/>
                        <a:pt x="402167" y="433642"/>
                        <a:pt x="375896" y="407371"/>
                      </a:cubicBezTo>
                      <a:lnTo>
                        <a:pt x="347096" y="364655"/>
                      </a:lnTo>
                      <a:lnTo>
                        <a:pt x="302336" y="373691"/>
                      </a:lnTo>
                      <a:cubicBezTo>
                        <a:pt x="262247" y="373691"/>
                        <a:pt x="225954" y="357442"/>
                        <a:pt x="199683" y="331171"/>
                      </a:cubicBezTo>
                      <a:lnTo>
                        <a:pt x="168926" y="285553"/>
                      </a:lnTo>
                      <a:lnTo>
                        <a:pt x="145174" y="290348"/>
                      </a:lnTo>
                      <a:cubicBezTo>
                        <a:pt x="64997" y="290348"/>
                        <a:pt x="0" y="225351"/>
                        <a:pt x="0" y="145174"/>
                      </a:cubicBezTo>
                      <a:cubicBezTo>
                        <a:pt x="0" y="64997"/>
                        <a:pt x="64997" y="0"/>
                        <a:pt x="145174" y="0"/>
                      </a:cubicBezTo>
                    </a:path>
                  </a:pathLst>
                </a:custGeom>
                <a:solidFill>
                  <a:schemeClr val="bg1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9" name="台形 218"/>
                <p:cNvSpPr/>
                <p:nvPr/>
              </p:nvSpPr>
              <p:spPr bwMode="auto">
                <a:xfrm rot="9900000" flipH="1">
                  <a:off x="3002273" y="4631864"/>
                  <a:ext cx="231883" cy="258549"/>
                </a:xfrm>
                <a:prstGeom prst="trapezoid">
                  <a:avLst>
                    <a:gd name="adj" fmla="val 28801"/>
                  </a:avLst>
                </a:prstGeom>
                <a:pattFill prst="dkHorz">
                  <a:fgClr>
                    <a:srgbClr val="FFC000"/>
                  </a:fgClr>
                  <a:bgClr>
                    <a:srgbClr val="FFFF00"/>
                  </a:bgClr>
                </a:patt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0" name="楕円 219"/>
                <p:cNvSpPr/>
                <p:nvPr/>
              </p:nvSpPr>
              <p:spPr bwMode="auto">
                <a:xfrm flipH="1">
                  <a:off x="3023748" y="4854576"/>
                  <a:ext cx="266880" cy="166520"/>
                </a:xfrm>
                <a:prstGeom prst="ellipse">
                  <a:avLst/>
                </a:prstGeom>
                <a:pattFill prst="dkHorz">
                  <a:fgClr>
                    <a:srgbClr val="FFC000"/>
                  </a:fgClr>
                  <a:bgClr>
                    <a:srgbClr val="FFFF00"/>
                  </a:bgClr>
                </a:patt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1" name="フリーフォーム: 図形 220"/>
                <p:cNvSpPr/>
                <p:nvPr/>
              </p:nvSpPr>
              <p:spPr bwMode="auto">
                <a:xfrm rot="19800000" flipH="1">
                  <a:off x="3173775" y="4910378"/>
                  <a:ext cx="167334" cy="152100"/>
                </a:xfrm>
                <a:custGeom>
                  <a:avLst/>
                  <a:gdLst>
                    <a:gd name="connsiteX0" fmla="*/ 221671 w 443342"/>
                    <a:gd name="connsiteY0" fmla="*/ 0 h 402980"/>
                    <a:gd name="connsiteX1" fmla="*/ 378416 w 443342"/>
                    <a:gd name="connsiteY1" fmla="*/ 64926 h 402980"/>
                    <a:gd name="connsiteX2" fmla="*/ 378416 w 443342"/>
                    <a:gd name="connsiteY2" fmla="*/ 378416 h 402980"/>
                    <a:gd name="connsiteX3" fmla="*/ 359643 w 443342"/>
                    <a:gd name="connsiteY3" fmla="*/ 402980 h 402980"/>
                    <a:gd name="connsiteX4" fmla="*/ 305086 w 443342"/>
                    <a:gd name="connsiteY4" fmla="*/ 366752 h 402980"/>
                    <a:gd name="connsiteX5" fmla="*/ 138256 w 443342"/>
                    <a:gd name="connsiteY5" fmla="*/ 366752 h 402980"/>
                    <a:gd name="connsiteX6" fmla="*/ 83699 w 443342"/>
                    <a:gd name="connsiteY6" fmla="*/ 402980 h 402980"/>
                    <a:gd name="connsiteX7" fmla="*/ 64926 w 443342"/>
                    <a:gd name="connsiteY7" fmla="*/ 378416 h 402980"/>
                    <a:gd name="connsiteX8" fmla="*/ 64926 w 443342"/>
                    <a:gd name="connsiteY8" fmla="*/ 64926 h 402980"/>
                    <a:gd name="connsiteX9" fmla="*/ 221671 w 443342"/>
                    <a:gd name="connsiteY9" fmla="*/ 0 h 4029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443342" h="402980">
                      <a:moveTo>
                        <a:pt x="221671" y="0"/>
                      </a:moveTo>
                      <a:cubicBezTo>
                        <a:pt x="278402" y="-1"/>
                        <a:pt x="335132" y="21642"/>
                        <a:pt x="378416" y="64926"/>
                      </a:cubicBezTo>
                      <a:cubicBezTo>
                        <a:pt x="464984" y="151494"/>
                        <a:pt x="464984" y="291848"/>
                        <a:pt x="378416" y="378416"/>
                      </a:cubicBezTo>
                      <a:lnTo>
                        <a:pt x="359643" y="402980"/>
                      </a:lnTo>
                      <a:lnTo>
                        <a:pt x="305086" y="366752"/>
                      </a:lnTo>
                      <a:cubicBezTo>
                        <a:pt x="251718" y="345109"/>
                        <a:pt x="191625" y="345109"/>
                        <a:pt x="138256" y="366752"/>
                      </a:cubicBezTo>
                      <a:lnTo>
                        <a:pt x="83699" y="402980"/>
                      </a:lnTo>
                      <a:lnTo>
                        <a:pt x="64926" y="378416"/>
                      </a:lnTo>
                      <a:cubicBezTo>
                        <a:pt x="-21642" y="291848"/>
                        <a:pt x="-21642" y="151494"/>
                        <a:pt x="64926" y="64926"/>
                      </a:cubicBezTo>
                      <a:cubicBezTo>
                        <a:pt x="108210" y="21642"/>
                        <a:pt x="164940" y="-1"/>
                        <a:pt x="221671" y="0"/>
                      </a:cubicBezTo>
                      <a:close/>
                    </a:path>
                  </a:pathLst>
                </a:custGeom>
                <a:pattFill prst="dkHorz">
                  <a:fgClr>
                    <a:srgbClr val="FFC000"/>
                  </a:fgClr>
                  <a:bgClr>
                    <a:srgbClr val="FFFF00"/>
                  </a:bgClr>
                </a:patt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2" name="フリーフォーム: 図形 221"/>
                <p:cNvSpPr/>
                <p:nvPr/>
              </p:nvSpPr>
              <p:spPr bwMode="auto">
                <a:xfrm rot="19800000" flipH="1">
                  <a:off x="3261371" y="5027772"/>
                  <a:ext cx="104152" cy="112832"/>
                </a:xfrm>
                <a:custGeom>
                  <a:avLst/>
                  <a:gdLst>
                    <a:gd name="connsiteX0" fmla="*/ 137972 w 275944"/>
                    <a:gd name="connsiteY0" fmla="*/ 0 h 298942"/>
                    <a:gd name="connsiteX1" fmla="*/ 221388 w 275944"/>
                    <a:gd name="connsiteY1" fmla="*/ 16231 h 298942"/>
                    <a:gd name="connsiteX2" fmla="*/ 275944 w 275944"/>
                    <a:gd name="connsiteY2" fmla="*/ 52460 h 298942"/>
                    <a:gd name="connsiteX3" fmla="*/ 202057 w 275944"/>
                    <a:gd name="connsiteY3" fmla="*/ 149132 h 298942"/>
                    <a:gd name="connsiteX4" fmla="*/ 137972 w 275944"/>
                    <a:gd name="connsiteY4" fmla="*/ 298942 h 298942"/>
                    <a:gd name="connsiteX5" fmla="*/ 73887 w 275944"/>
                    <a:gd name="connsiteY5" fmla="*/ 149132 h 298942"/>
                    <a:gd name="connsiteX6" fmla="*/ 0 w 275944"/>
                    <a:gd name="connsiteY6" fmla="*/ 52460 h 298942"/>
                    <a:gd name="connsiteX7" fmla="*/ 54556 w 275944"/>
                    <a:gd name="connsiteY7" fmla="*/ 16231 h 298942"/>
                    <a:gd name="connsiteX8" fmla="*/ 137972 w 275944"/>
                    <a:gd name="connsiteY8" fmla="*/ 0 h 2989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75944" h="298942">
                      <a:moveTo>
                        <a:pt x="137972" y="0"/>
                      </a:moveTo>
                      <a:cubicBezTo>
                        <a:pt x="166338" y="-1"/>
                        <a:pt x="194703" y="5410"/>
                        <a:pt x="221388" y="16231"/>
                      </a:cubicBezTo>
                      <a:lnTo>
                        <a:pt x="275944" y="52460"/>
                      </a:lnTo>
                      <a:lnTo>
                        <a:pt x="202057" y="149132"/>
                      </a:lnTo>
                      <a:cubicBezTo>
                        <a:pt x="175933" y="194306"/>
                        <a:pt x="154572" y="244242"/>
                        <a:pt x="137972" y="298942"/>
                      </a:cubicBezTo>
                      <a:cubicBezTo>
                        <a:pt x="121373" y="244242"/>
                        <a:pt x="100012" y="194306"/>
                        <a:pt x="73887" y="149132"/>
                      </a:cubicBezTo>
                      <a:lnTo>
                        <a:pt x="0" y="52460"/>
                      </a:lnTo>
                      <a:lnTo>
                        <a:pt x="54556" y="16231"/>
                      </a:lnTo>
                      <a:cubicBezTo>
                        <a:pt x="81241" y="5410"/>
                        <a:pt x="109607" y="0"/>
                        <a:pt x="137972" y="0"/>
                      </a:cubicBez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3" name="フリーフォーム: 図形 222"/>
                <p:cNvSpPr/>
                <p:nvPr/>
              </p:nvSpPr>
              <p:spPr bwMode="auto">
                <a:xfrm rot="1800000">
                  <a:off x="2965519" y="4910378"/>
                  <a:ext cx="167334" cy="152100"/>
                </a:xfrm>
                <a:custGeom>
                  <a:avLst/>
                  <a:gdLst>
                    <a:gd name="connsiteX0" fmla="*/ 221671 w 443342"/>
                    <a:gd name="connsiteY0" fmla="*/ 0 h 402980"/>
                    <a:gd name="connsiteX1" fmla="*/ 378416 w 443342"/>
                    <a:gd name="connsiteY1" fmla="*/ 64926 h 402980"/>
                    <a:gd name="connsiteX2" fmla="*/ 378416 w 443342"/>
                    <a:gd name="connsiteY2" fmla="*/ 378416 h 402980"/>
                    <a:gd name="connsiteX3" fmla="*/ 359643 w 443342"/>
                    <a:gd name="connsiteY3" fmla="*/ 402980 h 402980"/>
                    <a:gd name="connsiteX4" fmla="*/ 305086 w 443342"/>
                    <a:gd name="connsiteY4" fmla="*/ 366752 h 402980"/>
                    <a:gd name="connsiteX5" fmla="*/ 138256 w 443342"/>
                    <a:gd name="connsiteY5" fmla="*/ 366752 h 402980"/>
                    <a:gd name="connsiteX6" fmla="*/ 83699 w 443342"/>
                    <a:gd name="connsiteY6" fmla="*/ 402980 h 402980"/>
                    <a:gd name="connsiteX7" fmla="*/ 64926 w 443342"/>
                    <a:gd name="connsiteY7" fmla="*/ 378416 h 402980"/>
                    <a:gd name="connsiteX8" fmla="*/ 64926 w 443342"/>
                    <a:gd name="connsiteY8" fmla="*/ 64926 h 402980"/>
                    <a:gd name="connsiteX9" fmla="*/ 221671 w 443342"/>
                    <a:gd name="connsiteY9" fmla="*/ 0 h 4029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443342" h="402980">
                      <a:moveTo>
                        <a:pt x="221671" y="0"/>
                      </a:moveTo>
                      <a:cubicBezTo>
                        <a:pt x="278402" y="-1"/>
                        <a:pt x="335132" y="21642"/>
                        <a:pt x="378416" y="64926"/>
                      </a:cubicBezTo>
                      <a:cubicBezTo>
                        <a:pt x="464984" y="151494"/>
                        <a:pt x="464984" y="291848"/>
                        <a:pt x="378416" y="378416"/>
                      </a:cubicBezTo>
                      <a:lnTo>
                        <a:pt x="359643" y="402980"/>
                      </a:lnTo>
                      <a:lnTo>
                        <a:pt x="305086" y="366752"/>
                      </a:lnTo>
                      <a:cubicBezTo>
                        <a:pt x="251718" y="345109"/>
                        <a:pt x="191625" y="345109"/>
                        <a:pt x="138256" y="366752"/>
                      </a:cubicBezTo>
                      <a:lnTo>
                        <a:pt x="83699" y="402980"/>
                      </a:lnTo>
                      <a:lnTo>
                        <a:pt x="64926" y="378416"/>
                      </a:lnTo>
                      <a:cubicBezTo>
                        <a:pt x="-21642" y="291848"/>
                        <a:pt x="-21642" y="151494"/>
                        <a:pt x="64926" y="64926"/>
                      </a:cubicBezTo>
                      <a:cubicBezTo>
                        <a:pt x="108210" y="21642"/>
                        <a:pt x="164940" y="-1"/>
                        <a:pt x="221671" y="0"/>
                      </a:cubicBezTo>
                      <a:close/>
                    </a:path>
                  </a:pathLst>
                </a:custGeom>
                <a:pattFill prst="dkHorz">
                  <a:fgClr>
                    <a:srgbClr val="FFC000"/>
                  </a:fgClr>
                  <a:bgClr>
                    <a:srgbClr val="FFFF00"/>
                  </a:bgClr>
                </a:patt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4" name="フリーフォーム: 図形 223"/>
                <p:cNvSpPr/>
                <p:nvPr/>
              </p:nvSpPr>
              <p:spPr bwMode="auto">
                <a:xfrm rot="1800000">
                  <a:off x="2941105" y="5027772"/>
                  <a:ext cx="104152" cy="112832"/>
                </a:xfrm>
                <a:custGeom>
                  <a:avLst/>
                  <a:gdLst>
                    <a:gd name="connsiteX0" fmla="*/ 137972 w 275944"/>
                    <a:gd name="connsiteY0" fmla="*/ 0 h 298942"/>
                    <a:gd name="connsiteX1" fmla="*/ 221388 w 275944"/>
                    <a:gd name="connsiteY1" fmla="*/ 16231 h 298942"/>
                    <a:gd name="connsiteX2" fmla="*/ 275944 w 275944"/>
                    <a:gd name="connsiteY2" fmla="*/ 52460 h 298942"/>
                    <a:gd name="connsiteX3" fmla="*/ 202057 w 275944"/>
                    <a:gd name="connsiteY3" fmla="*/ 149132 h 298942"/>
                    <a:gd name="connsiteX4" fmla="*/ 137972 w 275944"/>
                    <a:gd name="connsiteY4" fmla="*/ 298942 h 298942"/>
                    <a:gd name="connsiteX5" fmla="*/ 73887 w 275944"/>
                    <a:gd name="connsiteY5" fmla="*/ 149132 h 298942"/>
                    <a:gd name="connsiteX6" fmla="*/ 0 w 275944"/>
                    <a:gd name="connsiteY6" fmla="*/ 52460 h 298942"/>
                    <a:gd name="connsiteX7" fmla="*/ 54556 w 275944"/>
                    <a:gd name="connsiteY7" fmla="*/ 16231 h 298942"/>
                    <a:gd name="connsiteX8" fmla="*/ 137972 w 275944"/>
                    <a:gd name="connsiteY8" fmla="*/ 0 h 2989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75944" h="298942">
                      <a:moveTo>
                        <a:pt x="137972" y="0"/>
                      </a:moveTo>
                      <a:cubicBezTo>
                        <a:pt x="166338" y="-1"/>
                        <a:pt x="194703" y="5410"/>
                        <a:pt x="221388" y="16231"/>
                      </a:cubicBezTo>
                      <a:lnTo>
                        <a:pt x="275944" y="52460"/>
                      </a:lnTo>
                      <a:lnTo>
                        <a:pt x="202057" y="149132"/>
                      </a:lnTo>
                      <a:cubicBezTo>
                        <a:pt x="175933" y="194306"/>
                        <a:pt x="154572" y="244242"/>
                        <a:pt x="137972" y="298942"/>
                      </a:cubicBezTo>
                      <a:cubicBezTo>
                        <a:pt x="121373" y="244242"/>
                        <a:pt x="100012" y="194306"/>
                        <a:pt x="73887" y="149132"/>
                      </a:cubicBezTo>
                      <a:lnTo>
                        <a:pt x="0" y="52460"/>
                      </a:lnTo>
                      <a:lnTo>
                        <a:pt x="54556" y="16231"/>
                      </a:lnTo>
                      <a:cubicBezTo>
                        <a:pt x="81241" y="5410"/>
                        <a:pt x="109607" y="0"/>
                        <a:pt x="137972" y="0"/>
                      </a:cubicBez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5" name="フリーフォーム: 図形 224"/>
                <p:cNvSpPr/>
                <p:nvPr/>
              </p:nvSpPr>
              <p:spPr bwMode="auto">
                <a:xfrm flipH="1">
                  <a:off x="3073991" y="4929600"/>
                  <a:ext cx="167334" cy="152100"/>
                </a:xfrm>
                <a:custGeom>
                  <a:avLst/>
                  <a:gdLst>
                    <a:gd name="connsiteX0" fmla="*/ 221671 w 443342"/>
                    <a:gd name="connsiteY0" fmla="*/ 0 h 402980"/>
                    <a:gd name="connsiteX1" fmla="*/ 378416 w 443342"/>
                    <a:gd name="connsiteY1" fmla="*/ 64926 h 402980"/>
                    <a:gd name="connsiteX2" fmla="*/ 378416 w 443342"/>
                    <a:gd name="connsiteY2" fmla="*/ 378416 h 402980"/>
                    <a:gd name="connsiteX3" fmla="*/ 359643 w 443342"/>
                    <a:gd name="connsiteY3" fmla="*/ 402980 h 402980"/>
                    <a:gd name="connsiteX4" fmla="*/ 305086 w 443342"/>
                    <a:gd name="connsiteY4" fmla="*/ 366752 h 402980"/>
                    <a:gd name="connsiteX5" fmla="*/ 138256 w 443342"/>
                    <a:gd name="connsiteY5" fmla="*/ 366752 h 402980"/>
                    <a:gd name="connsiteX6" fmla="*/ 83699 w 443342"/>
                    <a:gd name="connsiteY6" fmla="*/ 402980 h 402980"/>
                    <a:gd name="connsiteX7" fmla="*/ 64926 w 443342"/>
                    <a:gd name="connsiteY7" fmla="*/ 378416 h 402980"/>
                    <a:gd name="connsiteX8" fmla="*/ 64926 w 443342"/>
                    <a:gd name="connsiteY8" fmla="*/ 64926 h 402980"/>
                    <a:gd name="connsiteX9" fmla="*/ 221671 w 443342"/>
                    <a:gd name="connsiteY9" fmla="*/ 0 h 4029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443342" h="402980">
                      <a:moveTo>
                        <a:pt x="221671" y="0"/>
                      </a:moveTo>
                      <a:cubicBezTo>
                        <a:pt x="278402" y="-1"/>
                        <a:pt x="335132" y="21642"/>
                        <a:pt x="378416" y="64926"/>
                      </a:cubicBezTo>
                      <a:cubicBezTo>
                        <a:pt x="464984" y="151494"/>
                        <a:pt x="464984" y="291848"/>
                        <a:pt x="378416" y="378416"/>
                      </a:cubicBezTo>
                      <a:lnTo>
                        <a:pt x="359643" y="402980"/>
                      </a:lnTo>
                      <a:lnTo>
                        <a:pt x="305086" y="366752"/>
                      </a:lnTo>
                      <a:cubicBezTo>
                        <a:pt x="251718" y="345109"/>
                        <a:pt x="191625" y="345109"/>
                        <a:pt x="138256" y="366752"/>
                      </a:cubicBezTo>
                      <a:lnTo>
                        <a:pt x="83699" y="402980"/>
                      </a:lnTo>
                      <a:lnTo>
                        <a:pt x="64926" y="378416"/>
                      </a:lnTo>
                      <a:cubicBezTo>
                        <a:pt x="-21642" y="291848"/>
                        <a:pt x="-21642" y="151494"/>
                        <a:pt x="64926" y="64926"/>
                      </a:cubicBezTo>
                      <a:cubicBezTo>
                        <a:pt x="108210" y="21642"/>
                        <a:pt x="164940" y="-1"/>
                        <a:pt x="221671" y="0"/>
                      </a:cubicBezTo>
                      <a:close/>
                    </a:path>
                  </a:pathLst>
                </a:custGeom>
                <a:pattFill prst="dkHorz">
                  <a:fgClr>
                    <a:srgbClr val="FFC000"/>
                  </a:fgClr>
                  <a:bgClr>
                    <a:srgbClr val="FFFF00"/>
                  </a:bgClr>
                </a:patt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6" name="フリーフォーム: 図形 225"/>
                <p:cNvSpPr/>
                <p:nvPr/>
              </p:nvSpPr>
              <p:spPr bwMode="auto">
                <a:xfrm flipH="1">
                  <a:off x="3105204" y="5061899"/>
                  <a:ext cx="104152" cy="112832"/>
                </a:xfrm>
                <a:custGeom>
                  <a:avLst/>
                  <a:gdLst>
                    <a:gd name="connsiteX0" fmla="*/ 137972 w 275944"/>
                    <a:gd name="connsiteY0" fmla="*/ 0 h 298942"/>
                    <a:gd name="connsiteX1" fmla="*/ 221388 w 275944"/>
                    <a:gd name="connsiteY1" fmla="*/ 16231 h 298942"/>
                    <a:gd name="connsiteX2" fmla="*/ 275944 w 275944"/>
                    <a:gd name="connsiteY2" fmla="*/ 52460 h 298942"/>
                    <a:gd name="connsiteX3" fmla="*/ 202057 w 275944"/>
                    <a:gd name="connsiteY3" fmla="*/ 149132 h 298942"/>
                    <a:gd name="connsiteX4" fmla="*/ 137972 w 275944"/>
                    <a:gd name="connsiteY4" fmla="*/ 298942 h 298942"/>
                    <a:gd name="connsiteX5" fmla="*/ 73887 w 275944"/>
                    <a:gd name="connsiteY5" fmla="*/ 149132 h 298942"/>
                    <a:gd name="connsiteX6" fmla="*/ 0 w 275944"/>
                    <a:gd name="connsiteY6" fmla="*/ 52460 h 298942"/>
                    <a:gd name="connsiteX7" fmla="*/ 54556 w 275944"/>
                    <a:gd name="connsiteY7" fmla="*/ 16231 h 298942"/>
                    <a:gd name="connsiteX8" fmla="*/ 137972 w 275944"/>
                    <a:gd name="connsiteY8" fmla="*/ 0 h 2989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75944" h="298942">
                      <a:moveTo>
                        <a:pt x="137972" y="0"/>
                      </a:moveTo>
                      <a:cubicBezTo>
                        <a:pt x="166338" y="-1"/>
                        <a:pt x="194703" y="5410"/>
                        <a:pt x="221388" y="16231"/>
                      </a:cubicBezTo>
                      <a:lnTo>
                        <a:pt x="275944" y="52460"/>
                      </a:lnTo>
                      <a:lnTo>
                        <a:pt x="202057" y="149132"/>
                      </a:lnTo>
                      <a:cubicBezTo>
                        <a:pt x="175933" y="194306"/>
                        <a:pt x="154572" y="244242"/>
                        <a:pt x="137972" y="298942"/>
                      </a:cubicBezTo>
                      <a:cubicBezTo>
                        <a:pt x="121373" y="244242"/>
                        <a:pt x="100012" y="194306"/>
                        <a:pt x="73887" y="149132"/>
                      </a:cubicBezTo>
                      <a:lnTo>
                        <a:pt x="0" y="52460"/>
                      </a:lnTo>
                      <a:lnTo>
                        <a:pt x="54556" y="16231"/>
                      </a:lnTo>
                      <a:cubicBezTo>
                        <a:pt x="81241" y="5410"/>
                        <a:pt x="109607" y="0"/>
                        <a:pt x="137972" y="0"/>
                      </a:cubicBez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7" name="フリーフォーム: 図形 226"/>
                <p:cNvSpPr/>
                <p:nvPr/>
              </p:nvSpPr>
              <p:spPr bwMode="auto">
                <a:xfrm flipH="1">
                  <a:off x="2885989" y="4473579"/>
                  <a:ext cx="398325" cy="287311"/>
                </a:xfrm>
                <a:custGeom>
                  <a:avLst/>
                  <a:gdLst>
                    <a:gd name="connsiteX0" fmla="*/ 145174 w 623723"/>
                    <a:gd name="connsiteY0" fmla="*/ 0 h 449891"/>
                    <a:gd name="connsiteX1" fmla="*/ 247827 w 623723"/>
                    <a:gd name="connsiteY1" fmla="*/ 42520 h 449891"/>
                    <a:gd name="connsiteX2" fmla="*/ 278584 w 623723"/>
                    <a:gd name="connsiteY2" fmla="*/ 88138 h 449891"/>
                    <a:gd name="connsiteX3" fmla="*/ 302336 w 623723"/>
                    <a:gd name="connsiteY3" fmla="*/ 83343 h 449891"/>
                    <a:gd name="connsiteX4" fmla="*/ 404989 w 623723"/>
                    <a:gd name="connsiteY4" fmla="*/ 125863 h 449891"/>
                    <a:gd name="connsiteX5" fmla="*/ 433789 w 623723"/>
                    <a:gd name="connsiteY5" fmla="*/ 168580 h 449891"/>
                    <a:gd name="connsiteX6" fmla="*/ 478549 w 623723"/>
                    <a:gd name="connsiteY6" fmla="*/ 159543 h 449891"/>
                    <a:gd name="connsiteX7" fmla="*/ 623723 w 623723"/>
                    <a:gd name="connsiteY7" fmla="*/ 304717 h 449891"/>
                    <a:gd name="connsiteX8" fmla="*/ 478549 w 623723"/>
                    <a:gd name="connsiteY8" fmla="*/ 449891 h 449891"/>
                    <a:gd name="connsiteX9" fmla="*/ 375896 w 623723"/>
                    <a:gd name="connsiteY9" fmla="*/ 407371 h 449891"/>
                    <a:gd name="connsiteX10" fmla="*/ 347096 w 623723"/>
                    <a:gd name="connsiteY10" fmla="*/ 364655 h 449891"/>
                    <a:gd name="connsiteX11" fmla="*/ 302336 w 623723"/>
                    <a:gd name="connsiteY11" fmla="*/ 373691 h 449891"/>
                    <a:gd name="connsiteX12" fmla="*/ 199683 w 623723"/>
                    <a:gd name="connsiteY12" fmla="*/ 331171 h 449891"/>
                    <a:gd name="connsiteX13" fmla="*/ 168926 w 623723"/>
                    <a:gd name="connsiteY13" fmla="*/ 285553 h 449891"/>
                    <a:gd name="connsiteX14" fmla="*/ 145174 w 623723"/>
                    <a:gd name="connsiteY14" fmla="*/ 290348 h 449891"/>
                    <a:gd name="connsiteX15" fmla="*/ 0 w 623723"/>
                    <a:gd name="connsiteY15" fmla="*/ 145174 h 449891"/>
                    <a:gd name="connsiteX16" fmla="*/ 145174 w 623723"/>
                    <a:gd name="connsiteY16" fmla="*/ 0 h 449891"/>
                    <a:gd name="connsiteX0" fmla="*/ 278584 w 623723"/>
                    <a:gd name="connsiteY0" fmla="*/ 88138 h 449891"/>
                    <a:gd name="connsiteX1" fmla="*/ 302336 w 623723"/>
                    <a:gd name="connsiteY1" fmla="*/ 83343 h 449891"/>
                    <a:gd name="connsiteX2" fmla="*/ 404989 w 623723"/>
                    <a:gd name="connsiteY2" fmla="*/ 125863 h 449891"/>
                    <a:gd name="connsiteX3" fmla="*/ 433789 w 623723"/>
                    <a:gd name="connsiteY3" fmla="*/ 168580 h 449891"/>
                    <a:gd name="connsiteX4" fmla="*/ 478549 w 623723"/>
                    <a:gd name="connsiteY4" fmla="*/ 159543 h 449891"/>
                    <a:gd name="connsiteX5" fmla="*/ 623723 w 623723"/>
                    <a:gd name="connsiteY5" fmla="*/ 304717 h 449891"/>
                    <a:gd name="connsiteX6" fmla="*/ 478549 w 623723"/>
                    <a:gd name="connsiteY6" fmla="*/ 449891 h 449891"/>
                    <a:gd name="connsiteX7" fmla="*/ 375896 w 623723"/>
                    <a:gd name="connsiteY7" fmla="*/ 407371 h 449891"/>
                    <a:gd name="connsiteX8" fmla="*/ 347096 w 623723"/>
                    <a:gd name="connsiteY8" fmla="*/ 364655 h 449891"/>
                    <a:gd name="connsiteX9" fmla="*/ 302336 w 623723"/>
                    <a:gd name="connsiteY9" fmla="*/ 373691 h 449891"/>
                    <a:gd name="connsiteX10" fmla="*/ 199683 w 623723"/>
                    <a:gd name="connsiteY10" fmla="*/ 331171 h 449891"/>
                    <a:gd name="connsiteX11" fmla="*/ 168926 w 623723"/>
                    <a:gd name="connsiteY11" fmla="*/ 285553 h 449891"/>
                    <a:gd name="connsiteX12" fmla="*/ 145174 w 623723"/>
                    <a:gd name="connsiteY12" fmla="*/ 290348 h 449891"/>
                    <a:gd name="connsiteX13" fmla="*/ 0 w 623723"/>
                    <a:gd name="connsiteY13" fmla="*/ 145174 h 449891"/>
                    <a:gd name="connsiteX14" fmla="*/ 145174 w 623723"/>
                    <a:gd name="connsiteY14" fmla="*/ 0 h 449891"/>
                    <a:gd name="connsiteX15" fmla="*/ 247827 w 623723"/>
                    <a:gd name="connsiteY15" fmla="*/ 42520 h 449891"/>
                    <a:gd name="connsiteX16" fmla="*/ 370024 w 623723"/>
                    <a:gd name="connsiteY16" fmla="*/ 179578 h 449891"/>
                    <a:gd name="connsiteX0" fmla="*/ 278584 w 623723"/>
                    <a:gd name="connsiteY0" fmla="*/ 88138 h 449891"/>
                    <a:gd name="connsiteX1" fmla="*/ 302336 w 623723"/>
                    <a:gd name="connsiteY1" fmla="*/ 83343 h 449891"/>
                    <a:gd name="connsiteX2" fmla="*/ 404989 w 623723"/>
                    <a:gd name="connsiteY2" fmla="*/ 125863 h 449891"/>
                    <a:gd name="connsiteX3" fmla="*/ 433789 w 623723"/>
                    <a:gd name="connsiteY3" fmla="*/ 168580 h 449891"/>
                    <a:gd name="connsiteX4" fmla="*/ 478549 w 623723"/>
                    <a:gd name="connsiteY4" fmla="*/ 159543 h 449891"/>
                    <a:gd name="connsiteX5" fmla="*/ 623723 w 623723"/>
                    <a:gd name="connsiteY5" fmla="*/ 304717 h 449891"/>
                    <a:gd name="connsiteX6" fmla="*/ 478549 w 623723"/>
                    <a:gd name="connsiteY6" fmla="*/ 449891 h 449891"/>
                    <a:gd name="connsiteX7" fmla="*/ 375896 w 623723"/>
                    <a:gd name="connsiteY7" fmla="*/ 407371 h 449891"/>
                    <a:gd name="connsiteX8" fmla="*/ 347096 w 623723"/>
                    <a:gd name="connsiteY8" fmla="*/ 364655 h 449891"/>
                    <a:gd name="connsiteX9" fmla="*/ 302336 w 623723"/>
                    <a:gd name="connsiteY9" fmla="*/ 373691 h 449891"/>
                    <a:gd name="connsiteX10" fmla="*/ 199683 w 623723"/>
                    <a:gd name="connsiteY10" fmla="*/ 331171 h 449891"/>
                    <a:gd name="connsiteX11" fmla="*/ 168926 w 623723"/>
                    <a:gd name="connsiteY11" fmla="*/ 285553 h 449891"/>
                    <a:gd name="connsiteX12" fmla="*/ 145174 w 623723"/>
                    <a:gd name="connsiteY12" fmla="*/ 290348 h 449891"/>
                    <a:gd name="connsiteX13" fmla="*/ 0 w 623723"/>
                    <a:gd name="connsiteY13" fmla="*/ 145174 h 449891"/>
                    <a:gd name="connsiteX14" fmla="*/ 145174 w 623723"/>
                    <a:gd name="connsiteY14" fmla="*/ 0 h 449891"/>
                    <a:gd name="connsiteX15" fmla="*/ 247827 w 623723"/>
                    <a:gd name="connsiteY15" fmla="*/ 42520 h 449891"/>
                    <a:gd name="connsiteX16" fmla="*/ 370024 w 623723"/>
                    <a:gd name="connsiteY16" fmla="*/ 186722 h 449891"/>
                    <a:gd name="connsiteX0" fmla="*/ 278584 w 623723"/>
                    <a:gd name="connsiteY0" fmla="*/ 88138 h 449891"/>
                    <a:gd name="connsiteX1" fmla="*/ 302336 w 623723"/>
                    <a:gd name="connsiteY1" fmla="*/ 83343 h 449891"/>
                    <a:gd name="connsiteX2" fmla="*/ 404989 w 623723"/>
                    <a:gd name="connsiteY2" fmla="*/ 125863 h 449891"/>
                    <a:gd name="connsiteX3" fmla="*/ 433789 w 623723"/>
                    <a:gd name="connsiteY3" fmla="*/ 168580 h 449891"/>
                    <a:gd name="connsiteX4" fmla="*/ 478549 w 623723"/>
                    <a:gd name="connsiteY4" fmla="*/ 159543 h 449891"/>
                    <a:gd name="connsiteX5" fmla="*/ 623723 w 623723"/>
                    <a:gd name="connsiteY5" fmla="*/ 304717 h 449891"/>
                    <a:gd name="connsiteX6" fmla="*/ 478549 w 623723"/>
                    <a:gd name="connsiteY6" fmla="*/ 449891 h 449891"/>
                    <a:gd name="connsiteX7" fmla="*/ 375896 w 623723"/>
                    <a:gd name="connsiteY7" fmla="*/ 407371 h 449891"/>
                    <a:gd name="connsiteX8" fmla="*/ 347096 w 623723"/>
                    <a:gd name="connsiteY8" fmla="*/ 364655 h 449891"/>
                    <a:gd name="connsiteX9" fmla="*/ 302336 w 623723"/>
                    <a:gd name="connsiteY9" fmla="*/ 373691 h 449891"/>
                    <a:gd name="connsiteX10" fmla="*/ 199683 w 623723"/>
                    <a:gd name="connsiteY10" fmla="*/ 331171 h 449891"/>
                    <a:gd name="connsiteX11" fmla="*/ 168926 w 623723"/>
                    <a:gd name="connsiteY11" fmla="*/ 285553 h 449891"/>
                    <a:gd name="connsiteX12" fmla="*/ 145174 w 623723"/>
                    <a:gd name="connsiteY12" fmla="*/ 290348 h 449891"/>
                    <a:gd name="connsiteX13" fmla="*/ 0 w 623723"/>
                    <a:gd name="connsiteY13" fmla="*/ 145174 h 449891"/>
                    <a:gd name="connsiteX14" fmla="*/ 145174 w 623723"/>
                    <a:gd name="connsiteY14" fmla="*/ 0 h 449891"/>
                    <a:gd name="connsiteX15" fmla="*/ 247827 w 623723"/>
                    <a:gd name="connsiteY15" fmla="*/ 42520 h 449891"/>
                    <a:gd name="connsiteX0" fmla="*/ 278584 w 623723"/>
                    <a:gd name="connsiteY0" fmla="*/ 88138 h 449891"/>
                    <a:gd name="connsiteX1" fmla="*/ 302336 w 623723"/>
                    <a:gd name="connsiteY1" fmla="*/ 83343 h 449891"/>
                    <a:gd name="connsiteX2" fmla="*/ 404989 w 623723"/>
                    <a:gd name="connsiteY2" fmla="*/ 125863 h 449891"/>
                    <a:gd name="connsiteX3" fmla="*/ 433789 w 623723"/>
                    <a:gd name="connsiteY3" fmla="*/ 168580 h 449891"/>
                    <a:gd name="connsiteX4" fmla="*/ 478549 w 623723"/>
                    <a:gd name="connsiteY4" fmla="*/ 159543 h 449891"/>
                    <a:gd name="connsiteX5" fmla="*/ 623723 w 623723"/>
                    <a:gd name="connsiteY5" fmla="*/ 304717 h 449891"/>
                    <a:gd name="connsiteX6" fmla="*/ 478549 w 623723"/>
                    <a:gd name="connsiteY6" fmla="*/ 449891 h 449891"/>
                    <a:gd name="connsiteX7" fmla="*/ 375896 w 623723"/>
                    <a:gd name="connsiteY7" fmla="*/ 407371 h 449891"/>
                    <a:gd name="connsiteX8" fmla="*/ 347096 w 623723"/>
                    <a:gd name="connsiteY8" fmla="*/ 364655 h 449891"/>
                    <a:gd name="connsiteX9" fmla="*/ 302336 w 623723"/>
                    <a:gd name="connsiteY9" fmla="*/ 373691 h 449891"/>
                    <a:gd name="connsiteX10" fmla="*/ 199683 w 623723"/>
                    <a:gd name="connsiteY10" fmla="*/ 331171 h 449891"/>
                    <a:gd name="connsiteX11" fmla="*/ 168926 w 623723"/>
                    <a:gd name="connsiteY11" fmla="*/ 285553 h 449891"/>
                    <a:gd name="connsiteX12" fmla="*/ 145174 w 623723"/>
                    <a:gd name="connsiteY12" fmla="*/ 290348 h 449891"/>
                    <a:gd name="connsiteX13" fmla="*/ 0 w 623723"/>
                    <a:gd name="connsiteY13" fmla="*/ 145174 h 449891"/>
                    <a:gd name="connsiteX14" fmla="*/ 145174 w 623723"/>
                    <a:gd name="connsiteY14" fmla="*/ 0 h 449891"/>
                    <a:gd name="connsiteX0" fmla="*/ 302336 w 623723"/>
                    <a:gd name="connsiteY0" fmla="*/ 83343 h 449891"/>
                    <a:gd name="connsiteX1" fmla="*/ 404989 w 623723"/>
                    <a:gd name="connsiteY1" fmla="*/ 125863 h 449891"/>
                    <a:gd name="connsiteX2" fmla="*/ 433789 w 623723"/>
                    <a:gd name="connsiteY2" fmla="*/ 168580 h 449891"/>
                    <a:gd name="connsiteX3" fmla="*/ 478549 w 623723"/>
                    <a:gd name="connsiteY3" fmla="*/ 159543 h 449891"/>
                    <a:gd name="connsiteX4" fmla="*/ 623723 w 623723"/>
                    <a:gd name="connsiteY4" fmla="*/ 304717 h 449891"/>
                    <a:gd name="connsiteX5" fmla="*/ 478549 w 623723"/>
                    <a:gd name="connsiteY5" fmla="*/ 449891 h 449891"/>
                    <a:gd name="connsiteX6" fmla="*/ 375896 w 623723"/>
                    <a:gd name="connsiteY6" fmla="*/ 407371 h 449891"/>
                    <a:gd name="connsiteX7" fmla="*/ 347096 w 623723"/>
                    <a:gd name="connsiteY7" fmla="*/ 364655 h 449891"/>
                    <a:gd name="connsiteX8" fmla="*/ 302336 w 623723"/>
                    <a:gd name="connsiteY8" fmla="*/ 373691 h 449891"/>
                    <a:gd name="connsiteX9" fmla="*/ 199683 w 623723"/>
                    <a:gd name="connsiteY9" fmla="*/ 331171 h 449891"/>
                    <a:gd name="connsiteX10" fmla="*/ 168926 w 623723"/>
                    <a:gd name="connsiteY10" fmla="*/ 285553 h 449891"/>
                    <a:gd name="connsiteX11" fmla="*/ 145174 w 623723"/>
                    <a:gd name="connsiteY11" fmla="*/ 290348 h 449891"/>
                    <a:gd name="connsiteX12" fmla="*/ 0 w 623723"/>
                    <a:gd name="connsiteY12" fmla="*/ 145174 h 449891"/>
                    <a:gd name="connsiteX13" fmla="*/ 145174 w 623723"/>
                    <a:gd name="connsiteY13" fmla="*/ 0 h 449891"/>
                    <a:gd name="connsiteX0" fmla="*/ 404989 w 623723"/>
                    <a:gd name="connsiteY0" fmla="*/ 125863 h 449891"/>
                    <a:gd name="connsiteX1" fmla="*/ 433789 w 623723"/>
                    <a:gd name="connsiteY1" fmla="*/ 168580 h 449891"/>
                    <a:gd name="connsiteX2" fmla="*/ 478549 w 623723"/>
                    <a:gd name="connsiteY2" fmla="*/ 159543 h 449891"/>
                    <a:gd name="connsiteX3" fmla="*/ 623723 w 623723"/>
                    <a:gd name="connsiteY3" fmla="*/ 304717 h 449891"/>
                    <a:gd name="connsiteX4" fmla="*/ 478549 w 623723"/>
                    <a:gd name="connsiteY4" fmla="*/ 449891 h 449891"/>
                    <a:gd name="connsiteX5" fmla="*/ 375896 w 623723"/>
                    <a:gd name="connsiteY5" fmla="*/ 407371 h 449891"/>
                    <a:gd name="connsiteX6" fmla="*/ 347096 w 623723"/>
                    <a:gd name="connsiteY6" fmla="*/ 364655 h 449891"/>
                    <a:gd name="connsiteX7" fmla="*/ 302336 w 623723"/>
                    <a:gd name="connsiteY7" fmla="*/ 373691 h 449891"/>
                    <a:gd name="connsiteX8" fmla="*/ 199683 w 623723"/>
                    <a:gd name="connsiteY8" fmla="*/ 331171 h 449891"/>
                    <a:gd name="connsiteX9" fmla="*/ 168926 w 623723"/>
                    <a:gd name="connsiteY9" fmla="*/ 285553 h 449891"/>
                    <a:gd name="connsiteX10" fmla="*/ 145174 w 623723"/>
                    <a:gd name="connsiteY10" fmla="*/ 290348 h 449891"/>
                    <a:gd name="connsiteX11" fmla="*/ 0 w 623723"/>
                    <a:gd name="connsiteY11" fmla="*/ 145174 h 449891"/>
                    <a:gd name="connsiteX12" fmla="*/ 145174 w 623723"/>
                    <a:gd name="connsiteY12" fmla="*/ 0 h 449891"/>
                    <a:gd name="connsiteX0" fmla="*/ 433789 w 623723"/>
                    <a:gd name="connsiteY0" fmla="*/ 168580 h 449891"/>
                    <a:gd name="connsiteX1" fmla="*/ 478549 w 623723"/>
                    <a:gd name="connsiteY1" fmla="*/ 159543 h 449891"/>
                    <a:gd name="connsiteX2" fmla="*/ 623723 w 623723"/>
                    <a:gd name="connsiteY2" fmla="*/ 304717 h 449891"/>
                    <a:gd name="connsiteX3" fmla="*/ 478549 w 623723"/>
                    <a:gd name="connsiteY3" fmla="*/ 449891 h 449891"/>
                    <a:gd name="connsiteX4" fmla="*/ 375896 w 623723"/>
                    <a:gd name="connsiteY4" fmla="*/ 407371 h 449891"/>
                    <a:gd name="connsiteX5" fmla="*/ 347096 w 623723"/>
                    <a:gd name="connsiteY5" fmla="*/ 364655 h 449891"/>
                    <a:gd name="connsiteX6" fmla="*/ 302336 w 623723"/>
                    <a:gd name="connsiteY6" fmla="*/ 373691 h 449891"/>
                    <a:gd name="connsiteX7" fmla="*/ 199683 w 623723"/>
                    <a:gd name="connsiteY7" fmla="*/ 331171 h 449891"/>
                    <a:gd name="connsiteX8" fmla="*/ 168926 w 623723"/>
                    <a:gd name="connsiteY8" fmla="*/ 285553 h 449891"/>
                    <a:gd name="connsiteX9" fmla="*/ 145174 w 623723"/>
                    <a:gd name="connsiteY9" fmla="*/ 290348 h 449891"/>
                    <a:gd name="connsiteX10" fmla="*/ 0 w 623723"/>
                    <a:gd name="connsiteY10" fmla="*/ 145174 h 449891"/>
                    <a:gd name="connsiteX11" fmla="*/ 145174 w 623723"/>
                    <a:gd name="connsiteY11" fmla="*/ 0 h 449891"/>
                    <a:gd name="connsiteX0" fmla="*/ 478549 w 623723"/>
                    <a:gd name="connsiteY0" fmla="*/ 159543 h 449891"/>
                    <a:gd name="connsiteX1" fmla="*/ 623723 w 623723"/>
                    <a:gd name="connsiteY1" fmla="*/ 304717 h 449891"/>
                    <a:gd name="connsiteX2" fmla="*/ 478549 w 623723"/>
                    <a:gd name="connsiteY2" fmla="*/ 449891 h 449891"/>
                    <a:gd name="connsiteX3" fmla="*/ 375896 w 623723"/>
                    <a:gd name="connsiteY3" fmla="*/ 407371 h 449891"/>
                    <a:gd name="connsiteX4" fmla="*/ 347096 w 623723"/>
                    <a:gd name="connsiteY4" fmla="*/ 364655 h 449891"/>
                    <a:gd name="connsiteX5" fmla="*/ 302336 w 623723"/>
                    <a:gd name="connsiteY5" fmla="*/ 373691 h 449891"/>
                    <a:gd name="connsiteX6" fmla="*/ 199683 w 623723"/>
                    <a:gd name="connsiteY6" fmla="*/ 331171 h 449891"/>
                    <a:gd name="connsiteX7" fmla="*/ 168926 w 623723"/>
                    <a:gd name="connsiteY7" fmla="*/ 285553 h 449891"/>
                    <a:gd name="connsiteX8" fmla="*/ 145174 w 623723"/>
                    <a:gd name="connsiteY8" fmla="*/ 290348 h 449891"/>
                    <a:gd name="connsiteX9" fmla="*/ 0 w 623723"/>
                    <a:gd name="connsiteY9" fmla="*/ 145174 h 449891"/>
                    <a:gd name="connsiteX10" fmla="*/ 145174 w 623723"/>
                    <a:gd name="connsiteY10" fmla="*/ 0 h 449891"/>
                    <a:gd name="connsiteX0" fmla="*/ 623723 w 623723"/>
                    <a:gd name="connsiteY0" fmla="*/ 304717 h 449891"/>
                    <a:gd name="connsiteX1" fmla="*/ 478549 w 623723"/>
                    <a:gd name="connsiteY1" fmla="*/ 449891 h 449891"/>
                    <a:gd name="connsiteX2" fmla="*/ 375896 w 623723"/>
                    <a:gd name="connsiteY2" fmla="*/ 407371 h 449891"/>
                    <a:gd name="connsiteX3" fmla="*/ 347096 w 623723"/>
                    <a:gd name="connsiteY3" fmla="*/ 364655 h 449891"/>
                    <a:gd name="connsiteX4" fmla="*/ 302336 w 623723"/>
                    <a:gd name="connsiteY4" fmla="*/ 373691 h 449891"/>
                    <a:gd name="connsiteX5" fmla="*/ 199683 w 623723"/>
                    <a:gd name="connsiteY5" fmla="*/ 331171 h 449891"/>
                    <a:gd name="connsiteX6" fmla="*/ 168926 w 623723"/>
                    <a:gd name="connsiteY6" fmla="*/ 285553 h 449891"/>
                    <a:gd name="connsiteX7" fmla="*/ 145174 w 623723"/>
                    <a:gd name="connsiteY7" fmla="*/ 290348 h 449891"/>
                    <a:gd name="connsiteX8" fmla="*/ 0 w 623723"/>
                    <a:gd name="connsiteY8" fmla="*/ 145174 h 449891"/>
                    <a:gd name="connsiteX9" fmla="*/ 145174 w 623723"/>
                    <a:gd name="connsiteY9" fmla="*/ 0 h 4498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623723" h="449891">
                      <a:moveTo>
                        <a:pt x="623723" y="304717"/>
                      </a:moveTo>
                      <a:cubicBezTo>
                        <a:pt x="623723" y="384894"/>
                        <a:pt x="558726" y="449891"/>
                        <a:pt x="478549" y="449891"/>
                      </a:cubicBezTo>
                      <a:cubicBezTo>
                        <a:pt x="438461" y="449891"/>
                        <a:pt x="402167" y="433642"/>
                        <a:pt x="375896" y="407371"/>
                      </a:cubicBezTo>
                      <a:lnTo>
                        <a:pt x="347096" y="364655"/>
                      </a:lnTo>
                      <a:lnTo>
                        <a:pt x="302336" y="373691"/>
                      </a:lnTo>
                      <a:cubicBezTo>
                        <a:pt x="262247" y="373691"/>
                        <a:pt x="225954" y="357442"/>
                        <a:pt x="199683" y="331171"/>
                      </a:cubicBezTo>
                      <a:lnTo>
                        <a:pt x="168926" y="285553"/>
                      </a:lnTo>
                      <a:lnTo>
                        <a:pt x="145174" y="290348"/>
                      </a:lnTo>
                      <a:cubicBezTo>
                        <a:pt x="64997" y="290348"/>
                        <a:pt x="0" y="225351"/>
                        <a:pt x="0" y="145174"/>
                      </a:cubicBezTo>
                      <a:cubicBezTo>
                        <a:pt x="0" y="64997"/>
                        <a:pt x="64997" y="0"/>
                        <a:pt x="145174" y="0"/>
                      </a:cubicBezTo>
                    </a:path>
                  </a:pathLst>
                </a:custGeom>
                <a:solidFill>
                  <a:schemeClr val="bg1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09" name="楕円 2"/>
              <p:cNvSpPr/>
              <p:nvPr/>
            </p:nvSpPr>
            <p:spPr bwMode="auto">
              <a:xfrm>
                <a:off x="2078565" y="3591456"/>
                <a:ext cx="430469" cy="1125125"/>
              </a:xfrm>
              <a:custGeom>
                <a:avLst/>
                <a:gdLst>
                  <a:gd name="connsiteX0" fmla="*/ 0 w 2835315"/>
                  <a:gd name="connsiteY0" fmla="*/ 1417658 h 2835315"/>
                  <a:gd name="connsiteX1" fmla="*/ 1417658 w 2835315"/>
                  <a:gd name="connsiteY1" fmla="*/ 0 h 2835315"/>
                  <a:gd name="connsiteX2" fmla="*/ 2835316 w 2835315"/>
                  <a:gd name="connsiteY2" fmla="*/ 1417658 h 2835315"/>
                  <a:gd name="connsiteX3" fmla="*/ 1417658 w 2835315"/>
                  <a:gd name="connsiteY3" fmla="*/ 2835316 h 2835315"/>
                  <a:gd name="connsiteX4" fmla="*/ 0 w 2835315"/>
                  <a:gd name="connsiteY4" fmla="*/ 1417658 h 2835315"/>
                  <a:gd name="connsiteX0" fmla="*/ 0 w 2835316"/>
                  <a:gd name="connsiteY0" fmla="*/ 1417658 h 2835316"/>
                  <a:gd name="connsiteX1" fmla="*/ 1417658 w 2835316"/>
                  <a:gd name="connsiteY1" fmla="*/ 0 h 2835316"/>
                  <a:gd name="connsiteX2" fmla="*/ 2835316 w 2835316"/>
                  <a:gd name="connsiteY2" fmla="*/ 1417658 h 2835316"/>
                  <a:gd name="connsiteX3" fmla="*/ 1417658 w 2835316"/>
                  <a:gd name="connsiteY3" fmla="*/ 2835316 h 2835316"/>
                  <a:gd name="connsiteX4" fmla="*/ 0 w 2835316"/>
                  <a:gd name="connsiteY4" fmla="*/ 1417658 h 2835316"/>
                  <a:gd name="connsiteX0" fmla="*/ 0 w 2835316"/>
                  <a:gd name="connsiteY0" fmla="*/ 1417658 h 2835316"/>
                  <a:gd name="connsiteX1" fmla="*/ 1417658 w 2835316"/>
                  <a:gd name="connsiteY1" fmla="*/ 0 h 2835316"/>
                  <a:gd name="connsiteX2" fmla="*/ 2835316 w 2835316"/>
                  <a:gd name="connsiteY2" fmla="*/ 1417658 h 2835316"/>
                  <a:gd name="connsiteX3" fmla="*/ 1417658 w 2835316"/>
                  <a:gd name="connsiteY3" fmla="*/ 2835316 h 2835316"/>
                  <a:gd name="connsiteX4" fmla="*/ 0 w 2835316"/>
                  <a:gd name="connsiteY4" fmla="*/ 1417658 h 2835316"/>
                  <a:gd name="connsiteX0" fmla="*/ 0 w 2835316"/>
                  <a:gd name="connsiteY0" fmla="*/ 2095838 h 3513496"/>
                  <a:gd name="connsiteX1" fmla="*/ 1425278 w 2835316"/>
                  <a:gd name="connsiteY1" fmla="*/ 0 h 3513496"/>
                  <a:gd name="connsiteX2" fmla="*/ 2835316 w 2835316"/>
                  <a:gd name="connsiteY2" fmla="*/ 2095838 h 3513496"/>
                  <a:gd name="connsiteX3" fmla="*/ 1417658 w 2835316"/>
                  <a:gd name="connsiteY3" fmla="*/ 3513496 h 3513496"/>
                  <a:gd name="connsiteX4" fmla="*/ 0 w 2835316"/>
                  <a:gd name="connsiteY4" fmla="*/ 2095838 h 35134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35316" h="3513496">
                    <a:moveTo>
                      <a:pt x="0" y="2095838"/>
                    </a:moveTo>
                    <a:cubicBezTo>
                      <a:pt x="0" y="1312887"/>
                      <a:pt x="642327" y="0"/>
                      <a:pt x="1425278" y="0"/>
                    </a:cubicBezTo>
                    <a:cubicBezTo>
                      <a:pt x="2208229" y="0"/>
                      <a:pt x="2835316" y="1312887"/>
                      <a:pt x="2835316" y="2095838"/>
                    </a:cubicBezTo>
                    <a:cubicBezTo>
                      <a:pt x="2835316" y="2878789"/>
                      <a:pt x="2200609" y="3513496"/>
                      <a:pt x="1417658" y="3513496"/>
                    </a:cubicBezTo>
                    <a:cubicBezTo>
                      <a:pt x="634707" y="3513496"/>
                      <a:pt x="0" y="2878789"/>
                      <a:pt x="0" y="2095838"/>
                    </a:cubicBezTo>
                    <a:close/>
                  </a:path>
                </a:pathLst>
              </a:custGeom>
              <a:solidFill>
                <a:srgbClr val="FF00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84" name="フリーフォーム: 図形 183"/>
            <p:cNvSpPr/>
            <p:nvPr/>
          </p:nvSpPr>
          <p:spPr bwMode="auto">
            <a:xfrm>
              <a:off x="-1585948" y="3064655"/>
              <a:ext cx="1564735" cy="390108"/>
            </a:xfrm>
            <a:custGeom>
              <a:avLst/>
              <a:gdLst>
                <a:gd name="connsiteX0" fmla="*/ 1564735 w 1564735"/>
                <a:gd name="connsiteY0" fmla="*/ 0 h 390108"/>
                <a:gd name="connsiteX1" fmla="*/ 1558808 w 1564735"/>
                <a:gd name="connsiteY1" fmla="*/ 9006 h 390108"/>
                <a:gd name="connsiteX2" fmla="*/ 1444471 w 1564735"/>
                <a:gd name="connsiteY2" fmla="*/ 136934 h 390108"/>
                <a:gd name="connsiteX3" fmla="*/ 1404805 w 1564735"/>
                <a:gd name="connsiteY3" fmla="*/ 167146 h 390108"/>
                <a:gd name="connsiteX4" fmla="*/ 1418663 w 1564735"/>
                <a:gd name="connsiteY4" fmla="*/ 176489 h 390108"/>
                <a:gd name="connsiteX5" fmla="*/ 1436598 w 1564735"/>
                <a:gd name="connsiteY5" fmla="*/ 219789 h 390108"/>
                <a:gd name="connsiteX6" fmla="*/ 1375362 w 1564735"/>
                <a:gd name="connsiteY6" fmla="*/ 281024 h 390108"/>
                <a:gd name="connsiteX7" fmla="*/ 1365344 w 1564735"/>
                <a:gd name="connsiteY7" fmla="*/ 279002 h 390108"/>
                <a:gd name="connsiteX8" fmla="*/ 1352370 w 1564735"/>
                <a:gd name="connsiteY8" fmla="*/ 298244 h 390108"/>
                <a:gd name="connsiteX9" fmla="*/ 1309070 w 1564735"/>
                <a:gd name="connsiteY9" fmla="*/ 316179 h 390108"/>
                <a:gd name="connsiteX10" fmla="*/ 1290190 w 1564735"/>
                <a:gd name="connsiteY10" fmla="*/ 312368 h 390108"/>
                <a:gd name="connsiteX11" fmla="*/ 1278042 w 1564735"/>
                <a:gd name="connsiteY11" fmla="*/ 330386 h 390108"/>
                <a:gd name="connsiteX12" fmla="*/ 1234742 w 1564735"/>
                <a:gd name="connsiteY12" fmla="*/ 348321 h 390108"/>
                <a:gd name="connsiteX13" fmla="*/ 1178318 w 1564735"/>
                <a:gd name="connsiteY13" fmla="*/ 310921 h 390108"/>
                <a:gd name="connsiteX14" fmla="*/ 1177491 w 1564735"/>
                <a:gd name="connsiteY14" fmla="*/ 306821 h 390108"/>
                <a:gd name="connsiteX15" fmla="*/ 1146839 w 1564735"/>
                <a:gd name="connsiteY15" fmla="*/ 322180 h 390108"/>
                <a:gd name="connsiteX16" fmla="*/ 782367 w 1564735"/>
                <a:gd name="connsiteY16" fmla="*/ 390108 h 390108"/>
                <a:gd name="connsiteX17" fmla="*/ 417894 w 1564735"/>
                <a:gd name="connsiteY17" fmla="*/ 322180 h 390108"/>
                <a:gd name="connsiteX18" fmla="*/ 396150 w 1564735"/>
                <a:gd name="connsiteY18" fmla="*/ 311284 h 390108"/>
                <a:gd name="connsiteX19" fmla="*/ 383271 w 1564735"/>
                <a:gd name="connsiteY19" fmla="*/ 330386 h 390108"/>
                <a:gd name="connsiteX20" fmla="*/ 339971 w 1564735"/>
                <a:gd name="connsiteY20" fmla="*/ 348321 h 390108"/>
                <a:gd name="connsiteX21" fmla="*/ 296671 w 1564735"/>
                <a:gd name="connsiteY21" fmla="*/ 330386 h 390108"/>
                <a:gd name="connsiteX22" fmla="*/ 284523 w 1564735"/>
                <a:gd name="connsiteY22" fmla="*/ 312368 h 390108"/>
                <a:gd name="connsiteX23" fmla="*/ 265643 w 1564735"/>
                <a:gd name="connsiteY23" fmla="*/ 316179 h 390108"/>
                <a:gd name="connsiteX24" fmla="*/ 222343 w 1564735"/>
                <a:gd name="connsiteY24" fmla="*/ 298244 h 390108"/>
                <a:gd name="connsiteX25" fmla="*/ 209370 w 1564735"/>
                <a:gd name="connsiteY25" fmla="*/ 279002 h 390108"/>
                <a:gd name="connsiteX26" fmla="*/ 199351 w 1564735"/>
                <a:gd name="connsiteY26" fmla="*/ 281024 h 390108"/>
                <a:gd name="connsiteX27" fmla="*/ 138115 w 1564735"/>
                <a:gd name="connsiteY27" fmla="*/ 219789 h 390108"/>
                <a:gd name="connsiteX28" fmla="*/ 156051 w 1564735"/>
                <a:gd name="connsiteY28" fmla="*/ 176489 h 390108"/>
                <a:gd name="connsiteX29" fmla="*/ 164614 w 1564735"/>
                <a:gd name="connsiteY29" fmla="*/ 170715 h 390108"/>
                <a:gd name="connsiteX30" fmla="*/ 120263 w 1564735"/>
                <a:gd name="connsiteY30" fmla="*/ 136934 h 390108"/>
                <a:gd name="connsiteX31" fmla="*/ 5925 w 1564735"/>
                <a:gd name="connsiteY31" fmla="*/ 9006 h 390108"/>
                <a:gd name="connsiteX32" fmla="*/ 0 w 1564735"/>
                <a:gd name="connsiteY32" fmla="*/ 2 h 390108"/>
                <a:gd name="connsiteX33" fmla="*/ 97837 w 1564735"/>
                <a:gd name="connsiteY33" fmla="*/ 59610 h 390108"/>
                <a:gd name="connsiteX34" fmla="*/ 782366 w 1564735"/>
                <a:gd name="connsiteY34" fmla="*/ 234398 h 390108"/>
                <a:gd name="connsiteX35" fmla="*/ 1466895 w 1564735"/>
                <a:gd name="connsiteY35" fmla="*/ 59610 h 3901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1564735" h="390108">
                  <a:moveTo>
                    <a:pt x="1564735" y="0"/>
                  </a:moveTo>
                  <a:lnTo>
                    <a:pt x="1558808" y="9006"/>
                  </a:lnTo>
                  <a:cubicBezTo>
                    <a:pt x="1525154" y="54992"/>
                    <a:pt x="1486833" y="97828"/>
                    <a:pt x="1444471" y="136934"/>
                  </a:cubicBezTo>
                  <a:lnTo>
                    <a:pt x="1404805" y="167146"/>
                  </a:lnTo>
                  <a:lnTo>
                    <a:pt x="1418663" y="176489"/>
                  </a:lnTo>
                  <a:cubicBezTo>
                    <a:pt x="1429744" y="187570"/>
                    <a:pt x="1436598" y="202879"/>
                    <a:pt x="1436598" y="219789"/>
                  </a:cubicBezTo>
                  <a:cubicBezTo>
                    <a:pt x="1436598" y="253608"/>
                    <a:pt x="1409182" y="281024"/>
                    <a:pt x="1375362" y="281024"/>
                  </a:cubicBezTo>
                  <a:lnTo>
                    <a:pt x="1365344" y="279002"/>
                  </a:lnTo>
                  <a:lnTo>
                    <a:pt x="1352370" y="298244"/>
                  </a:lnTo>
                  <a:cubicBezTo>
                    <a:pt x="1341289" y="309325"/>
                    <a:pt x="1325980" y="316179"/>
                    <a:pt x="1309070" y="316179"/>
                  </a:cubicBezTo>
                  <a:lnTo>
                    <a:pt x="1290190" y="312368"/>
                  </a:lnTo>
                  <a:lnTo>
                    <a:pt x="1278042" y="330386"/>
                  </a:lnTo>
                  <a:cubicBezTo>
                    <a:pt x="1266960" y="341467"/>
                    <a:pt x="1251651" y="348321"/>
                    <a:pt x="1234742" y="348321"/>
                  </a:cubicBezTo>
                  <a:cubicBezTo>
                    <a:pt x="1209377" y="348321"/>
                    <a:pt x="1187614" y="332899"/>
                    <a:pt x="1178318" y="310921"/>
                  </a:cubicBezTo>
                  <a:lnTo>
                    <a:pt x="1177491" y="306821"/>
                  </a:lnTo>
                  <a:lnTo>
                    <a:pt x="1146839" y="322180"/>
                  </a:lnTo>
                  <a:cubicBezTo>
                    <a:pt x="1034815" y="365921"/>
                    <a:pt x="911650" y="390108"/>
                    <a:pt x="782367" y="390108"/>
                  </a:cubicBezTo>
                  <a:cubicBezTo>
                    <a:pt x="653083" y="390108"/>
                    <a:pt x="529918" y="365921"/>
                    <a:pt x="417894" y="322180"/>
                  </a:cubicBezTo>
                  <a:lnTo>
                    <a:pt x="396150" y="311284"/>
                  </a:lnTo>
                  <a:lnTo>
                    <a:pt x="383271" y="330386"/>
                  </a:lnTo>
                  <a:cubicBezTo>
                    <a:pt x="372190" y="341467"/>
                    <a:pt x="356881" y="348321"/>
                    <a:pt x="339971" y="348321"/>
                  </a:cubicBezTo>
                  <a:cubicBezTo>
                    <a:pt x="323062" y="348321"/>
                    <a:pt x="307753" y="341467"/>
                    <a:pt x="296671" y="330386"/>
                  </a:cubicBezTo>
                  <a:lnTo>
                    <a:pt x="284523" y="312368"/>
                  </a:lnTo>
                  <a:lnTo>
                    <a:pt x="265643" y="316179"/>
                  </a:lnTo>
                  <a:cubicBezTo>
                    <a:pt x="248733" y="316179"/>
                    <a:pt x="233425" y="309325"/>
                    <a:pt x="222343" y="298244"/>
                  </a:cubicBezTo>
                  <a:lnTo>
                    <a:pt x="209370" y="279002"/>
                  </a:lnTo>
                  <a:lnTo>
                    <a:pt x="199351" y="281024"/>
                  </a:lnTo>
                  <a:cubicBezTo>
                    <a:pt x="165531" y="281024"/>
                    <a:pt x="138115" y="253608"/>
                    <a:pt x="138115" y="219789"/>
                  </a:cubicBezTo>
                  <a:cubicBezTo>
                    <a:pt x="138115" y="202879"/>
                    <a:pt x="144969" y="187570"/>
                    <a:pt x="156051" y="176489"/>
                  </a:cubicBezTo>
                  <a:lnTo>
                    <a:pt x="164614" y="170715"/>
                  </a:lnTo>
                  <a:lnTo>
                    <a:pt x="120263" y="136934"/>
                  </a:lnTo>
                  <a:cubicBezTo>
                    <a:pt x="77901" y="97828"/>
                    <a:pt x="39579" y="54992"/>
                    <a:pt x="5925" y="9006"/>
                  </a:cubicBezTo>
                  <a:lnTo>
                    <a:pt x="0" y="2"/>
                  </a:lnTo>
                  <a:lnTo>
                    <a:pt x="97837" y="59610"/>
                  </a:lnTo>
                  <a:cubicBezTo>
                    <a:pt x="308234" y="172160"/>
                    <a:pt x="539553" y="234398"/>
                    <a:pt x="782366" y="234398"/>
                  </a:cubicBezTo>
                  <a:cubicBezTo>
                    <a:pt x="1025179" y="234398"/>
                    <a:pt x="1256498" y="172160"/>
                    <a:pt x="1466895" y="59610"/>
                  </a:cubicBezTo>
                  <a:close/>
                </a:path>
              </a:pathLst>
            </a:custGeom>
            <a:solidFill>
              <a:srgbClr val="000000">
                <a:alpha val="30196"/>
              </a:srgbClr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85" name="グループ化 184"/>
            <p:cNvGrpSpPr/>
            <p:nvPr/>
          </p:nvGrpSpPr>
          <p:grpSpPr>
            <a:xfrm>
              <a:off x="-1733693" y="2317771"/>
              <a:ext cx="1872713" cy="1224326"/>
              <a:chOff x="5718085" y="2306312"/>
              <a:chExt cx="1872713" cy="1224326"/>
            </a:xfrm>
          </p:grpSpPr>
          <p:sp>
            <p:nvSpPr>
              <p:cNvPr id="197" name="フリーフォーム: 図形 196"/>
              <p:cNvSpPr/>
              <p:nvPr/>
            </p:nvSpPr>
            <p:spPr bwMode="auto">
              <a:xfrm>
                <a:off x="5718085" y="2306312"/>
                <a:ext cx="1872713" cy="1151082"/>
              </a:xfrm>
              <a:custGeom>
                <a:avLst/>
                <a:gdLst>
                  <a:gd name="connsiteX0" fmla="*/ 1832964 w 1872713"/>
                  <a:gd name="connsiteY0" fmla="*/ 0 h 1151082"/>
                  <a:gd name="connsiteX1" fmla="*/ 1853906 w 1872713"/>
                  <a:gd name="connsiteY1" fmla="*/ 94717 h 1151082"/>
                  <a:gd name="connsiteX2" fmla="*/ 1872713 w 1872713"/>
                  <a:gd name="connsiteY2" fmla="*/ 286690 h 1151082"/>
                  <a:gd name="connsiteX3" fmla="*/ 936357 w 1872713"/>
                  <a:gd name="connsiteY3" fmla="*/ 1151082 h 1151082"/>
                  <a:gd name="connsiteX4" fmla="*/ 0 w 1872713"/>
                  <a:gd name="connsiteY4" fmla="*/ 286690 h 1151082"/>
                  <a:gd name="connsiteX5" fmla="*/ 19240 w 1872713"/>
                  <a:gd name="connsiteY5" fmla="*/ 94717 h 1151082"/>
                  <a:gd name="connsiteX6" fmla="*/ 40508 w 1872713"/>
                  <a:gd name="connsiteY6" fmla="*/ 576 h 1151082"/>
                  <a:gd name="connsiteX7" fmla="*/ 51471 w 1872713"/>
                  <a:gd name="connsiteY7" fmla="*/ 8908 h 1151082"/>
                  <a:gd name="connsiteX8" fmla="*/ 936357 w 1872713"/>
                  <a:gd name="connsiteY8" fmla="*/ 262082 h 1151082"/>
                  <a:gd name="connsiteX9" fmla="*/ 1821243 w 1872713"/>
                  <a:gd name="connsiteY9" fmla="*/ 8908 h 11510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872713" h="1151082">
                    <a:moveTo>
                      <a:pt x="1832964" y="0"/>
                    </a:moveTo>
                    <a:lnTo>
                      <a:pt x="1853906" y="94717"/>
                    </a:lnTo>
                    <a:cubicBezTo>
                      <a:pt x="1866242" y="162294"/>
                      <a:pt x="1872713" y="227016"/>
                      <a:pt x="1872713" y="286690"/>
                    </a:cubicBezTo>
                    <a:cubicBezTo>
                      <a:pt x="1872713" y="764081"/>
                      <a:pt x="1453492" y="1151082"/>
                      <a:pt x="936357" y="1151082"/>
                    </a:cubicBezTo>
                    <a:cubicBezTo>
                      <a:pt x="419221" y="1151082"/>
                      <a:pt x="0" y="764081"/>
                      <a:pt x="0" y="286690"/>
                    </a:cubicBezTo>
                    <a:cubicBezTo>
                      <a:pt x="0" y="227016"/>
                      <a:pt x="6629" y="162294"/>
                      <a:pt x="19240" y="94717"/>
                    </a:cubicBezTo>
                    <a:lnTo>
                      <a:pt x="40508" y="576"/>
                    </a:lnTo>
                    <a:lnTo>
                      <a:pt x="51471" y="8908"/>
                    </a:lnTo>
                    <a:cubicBezTo>
                      <a:pt x="277933" y="165332"/>
                      <a:pt x="590788" y="262082"/>
                      <a:pt x="936357" y="262082"/>
                    </a:cubicBezTo>
                    <a:cubicBezTo>
                      <a:pt x="1281927" y="262082"/>
                      <a:pt x="1594781" y="165332"/>
                      <a:pt x="1821243" y="8908"/>
                    </a:cubicBezTo>
                    <a:close/>
                  </a:path>
                </a:pathLst>
              </a:custGeom>
              <a:solidFill>
                <a:srgbClr val="002060"/>
              </a:solidFill>
              <a:ln w="28575">
                <a:solidFill>
                  <a:schemeClr val="tx1">
                    <a:lumMod val="95000"/>
                    <a:lumOff val="5000"/>
                  </a:schemeClr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8" name="フリーフォーム: 図形 197"/>
              <p:cNvSpPr/>
              <p:nvPr/>
            </p:nvSpPr>
            <p:spPr bwMode="auto">
              <a:xfrm>
                <a:off x="5952592" y="2479812"/>
                <a:ext cx="1395156" cy="977582"/>
              </a:xfrm>
              <a:custGeom>
                <a:avLst/>
                <a:gdLst>
                  <a:gd name="connsiteX0" fmla="*/ 159652 w 1395156"/>
                  <a:gd name="connsiteY0" fmla="*/ 0 h 977582"/>
                  <a:gd name="connsiteX1" fmla="*/ 214742 w 1395156"/>
                  <a:gd name="connsiteY1" fmla="*/ 20654 h 977582"/>
                  <a:gd name="connsiteX2" fmla="*/ 701850 w 1395156"/>
                  <a:gd name="connsiteY2" fmla="*/ 88582 h 977582"/>
                  <a:gd name="connsiteX3" fmla="*/ 1188959 w 1395156"/>
                  <a:gd name="connsiteY3" fmla="*/ 20654 h 977582"/>
                  <a:gd name="connsiteX4" fmla="*/ 1237333 w 1395156"/>
                  <a:gd name="connsiteY4" fmla="*/ 2518 h 977582"/>
                  <a:gd name="connsiteX5" fmla="*/ 1276021 w 1395156"/>
                  <a:gd name="connsiteY5" fmla="*/ 55816 h 977582"/>
                  <a:gd name="connsiteX6" fmla="*/ 1395156 w 1395156"/>
                  <a:gd name="connsiteY6" fmla="*/ 499138 h 977582"/>
                  <a:gd name="connsiteX7" fmla="*/ 1380984 w 1395156"/>
                  <a:gd name="connsiteY7" fmla="*/ 658936 h 977582"/>
                  <a:gd name="connsiteX8" fmla="*/ 1362881 w 1395156"/>
                  <a:gd name="connsiteY8" fmla="*/ 725225 h 977582"/>
                  <a:gd name="connsiteX9" fmla="*/ 1225376 w 1395156"/>
                  <a:gd name="connsiteY9" fmla="*/ 829958 h 977582"/>
                  <a:gd name="connsiteX10" fmla="*/ 701850 w 1395156"/>
                  <a:gd name="connsiteY10" fmla="*/ 977582 h 977582"/>
                  <a:gd name="connsiteX11" fmla="*/ 39746 w 1395156"/>
                  <a:gd name="connsiteY11" fmla="*/ 724408 h 977582"/>
                  <a:gd name="connsiteX12" fmla="*/ 28668 w 1395156"/>
                  <a:gd name="connsiteY12" fmla="*/ 712013 h 977582"/>
                  <a:gd name="connsiteX13" fmla="*/ 14173 w 1395156"/>
                  <a:gd name="connsiteY13" fmla="*/ 658936 h 977582"/>
                  <a:gd name="connsiteX14" fmla="*/ 0 w 1395156"/>
                  <a:gd name="connsiteY14" fmla="*/ 499138 h 977582"/>
                  <a:gd name="connsiteX15" fmla="*/ 119136 w 1395156"/>
                  <a:gd name="connsiteY15" fmla="*/ 55816 h 9775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395156" h="977582">
                    <a:moveTo>
                      <a:pt x="159652" y="0"/>
                    </a:moveTo>
                    <a:lnTo>
                      <a:pt x="214742" y="20654"/>
                    </a:lnTo>
                    <a:cubicBezTo>
                      <a:pt x="364460" y="64395"/>
                      <a:pt x="529066" y="88582"/>
                      <a:pt x="701850" y="88582"/>
                    </a:cubicBezTo>
                    <a:cubicBezTo>
                      <a:pt x="874635" y="88582"/>
                      <a:pt x="1039241" y="64395"/>
                      <a:pt x="1188959" y="20654"/>
                    </a:cubicBezTo>
                    <a:lnTo>
                      <a:pt x="1237333" y="2518"/>
                    </a:lnTo>
                    <a:lnTo>
                      <a:pt x="1276021" y="55816"/>
                    </a:lnTo>
                    <a:cubicBezTo>
                      <a:pt x="1351237" y="182365"/>
                      <a:pt x="1395156" y="334922"/>
                      <a:pt x="1395156" y="499138"/>
                    </a:cubicBezTo>
                    <a:cubicBezTo>
                      <a:pt x="1395156" y="553877"/>
                      <a:pt x="1390276" y="607320"/>
                      <a:pt x="1380984" y="658936"/>
                    </a:cubicBezTo>
                    <a:lnTo>
                      <a:pt x="1362881" y="725225"/>
                    </a:lnTo>
                    <a:lnTo>
                      <a:pt x="1225376" y="829958"/>
                    </a:lnTo>
                    <a:cubicBezTo>
                      <a:pt x="1075932" y="923160"/>
                      <a:pt x="895776" y="977582"/>
                      <a:pt x="701850" y="977582"/>
                    </a:cubicBezTo>
                    <a:cubicBezTo>
                      <a:pt x="443282" y="977582"/>
                      <a:pt x="209193" y="880832"/>
                      <a:pt x="39746" y="724408"/>
                    </a:cubicBezTo>
                    <a:lnTo>
                      <a:pt x="28668" y="712013"/>
                    </a:lnTo>
                    <a:lnTo>
                      <a:pt x="14173" y="658936"/>
                    </a:lnTo>
                    <a:cubicBezTo>
                      <a:pt x="4880" y="607320"/>
                      <a:pt x="0" y="553877"/>
                      <a:pt x="0" y="499138"/>
                    </a:cubicBezTo>
                    <a:cubicBezTo>
                      <a:pt x="0" y="334922"/>
                      <a:pt x="43920" y="182365"/>
                      <a:pt x="119136" y="55816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28575">
                <a:solidFill>
                  <a:schemeClr val="tx1">
                    <a:lumMod val="95000"/>
                    <a:lumOff val="5000"/>
                  </a:schemeClr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9" name="フリーフォーム: 図形 198"/>
              <p:cNvSpPr/>
              <p:nvPr/>
            </p:nvSpPr>
            <p:spPr bwMode="auto">
              <a:xfrm>
                <a:off x="6242245" y="2521038"/>
                <a:ext cx="824393" cy="660159"/>
              </a:xfrm>
              <a:custGeom>
                <a:avLst/>
                <a:gdLst>
                  <a:gd name="connsiteX0" fmla="*/ 0 w 824393"/>
                  <a:gd name="connsiteY0" fmla="*/ 0 h 660159"/>
                  <a:gd name="connsiteX1" fmla="*/ 40064 w 824393"/>
                  <a:gd name="connsiteY1" fmla="*/ 10128 h 660159"/>
                  <a:gd name="connsiteX2" fmla="*/ 412197 w 824393"/>
                  <a:gd name="connsiteY2" fmla="*/ 48989 h 660159"/>
                  <a:gd name="connsiteX3" fmla="*/ 784331 w 824393"/>
                  <a:gd name="connsiteY3" fmla="*/ 10128 h 660159"/>
                  <a:gd name="connsiteX4" fmla="*/ 824393 w 824393"/>
                  <a:gd name="connsiteY4" fmla="*/ 0 h 660159"/>
                  <a:gd name="connsiteX5" fmla="*/ 412196 w 824393"/>
                  <a:gd name="connsiteY5" fmla="*/ 660159 h 6601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24393" h="660159">
                    <a:moveTo>
                      <a:pt x="0" y="0"/>
                    </a:moveTo>
                    <a:lnTo>
                      <a:pt x="40064" y="10128"/>
                    </a:lnTo>
                    <a:cubicBezTo>
                      <a:pt x="157621" y="35384"/>
                      <a:pt x="282609" y="48989"/>
                      <a:pt x="412197" y="48989"/>
                    </a:cubicBezTo>
                    <a:cubicBezTo>
                      <a:pt x="541786" y="48989"/>
                      <a:pt x="666774" y="35384"/>
                      <a:pt x="784331" y="10128"/>
                    </a:cubicBezTo>
                    <a:lnTo>
                      <a:pt x="824393" y="0"/>
                    </a:lnTo>
                    <a:lnTo>
                      <a:pt x="412196" y="660159"/>
                    </a:lnTo>
                    <a:close/>
                  </a:path>
                </a:pathLst>
              </a:custGeom>
              <a:solidFill>
                <a:schemeClr val="bg1"/>
              </a:solidFill>
              <a:ln w="28575">
                <a:solidFill>
                  <a:schemeClr val="tx1">
                    <a:lumMod val="95000"/>
                    <a:lumOff val="5000"/>
                  </a:schemeClr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00" name="フリーフォーム: 図形 199"/>
              <p:cNvSpPr/>
              <p:nvPr/>
            </p:nvSpPr>
            <p:spPr bwMode="auto">
              <a:xfrm>
                <a:off x="6166877" y="2501491"/>
                <a:ext cx="546140" cy="856001"/>
              </a:xfrm>
              <a:custGeom>
                <a:avLst/>
                <a:gdLst>
                  <a:gd name="connsiteX0" fmla="*/ 0 w 546140"/>
                  <a:gd name="connsiteY0" fmla="*/ 0 h 856001"/>
                  <a:gd name="connsiteX1" fmla="*/ 110926 w 546140"/>
                  <a:gd name="connsiteY1" fmla="*/ 28043 h 856001"/>
                  <a:gd name="connsiteX2" fmla="*/ 230855 w 546140"/>
                  <a:gd name="connsiteY2" fmla="*/ 49343 h 856001"/>
                  <a:gd name="connsiteX3" fmla="*/ 233355 w 546140"/>
                  <a:gd name="connsiteY3" fmla="*/ 49606 h 856001"/>
                  <a:gd name="connsiteX4" fmla="*/ 546140 w 546140"/>
                  <a:gd name="connsiteY4" fmla="*/ 664782 h 856001"/>
                  <a:gd name="connsiteX5" fmla="*/ 435232 w 546140"/>
                  <a:gd name="connsiteY5" fmla="*/ 856001 h 8560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46140" h="856001">
                    <a:moveTo>
                      <a:pt x="0" y="0"/>
                    </a:moveTo>
                    <a:lnTo>
                      <a:pt x="110926" y="28043"/>
                    </a:lnTo>
                    <a:cubicBezTo>
                      <a:pt x="150112" y="36461"/>
                      <a:pt x="190123" y="43586"/>
                      <a:pt x="230855" y="49343"/>
                    </a:cubicBezTo>
                    <a:lnTo>
                      <a:pt x="233355" y="49606"/>
                    </a:lnTo>
                    <a:lnTo>
                      <a:pt x="546140" y="664782"/>
                    </a:lnTo>
                    <a:lnTo>
                      <a:pt x="435232" y="856001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28575">
                <a:solidFill>
                  <a:schemeClr val="tx1">
                    <a:lumMod val="95000"/>
                    <a:lumOff val="5000"/>
                  </a:schemeClr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1" name="フリーフォーム: 図形 200"/>
              <p:cNvSpPr/>
              <p:nvPr/>
            </p:nvSpPr>
            <p:spPr bwMode="auto">
              <a:xfrm>
                <a:off x="6473704" y="2497364"/>
                <a:ext cx="686981" cy="960030"/>
              </a:xfrm>
              <a:custGeom>
                <a:avLst/>
                <a:gdLst>
                  <a:gd name="connsiteX0" fmla="*/ 686981 w 686981"/>
                  <a:gd name="connsiteY0" fmla="*/ 0 h 960030"/>
                  <a:gd name="connsiteX1" fmla="*/ 199031 w 686981"/>
                  <a:gd name="connsiteY1" fmla="*/ 959684 h 960030"/>
                  <a:gd name="connsiteX2" fmla="*/ 191598 w 686981"/>
                  <a:gd name="connsiteY2" fmla="*/ 960030 h 960030"/>
                  <a:gd name="connsiteX3" fmla="*/ 2890 w 686981"/>
                  <a:gd name="connsiteY3" fmla="*/ 942469 h 960030"/>
                  <a:gd name="connsiteX4" fmla="*/ 0 w 686981"/>
                  <a:gd name="connsiteY4" fmla="*/ 941783 h 960030"/>
                  <a:gd name="connsiteX5" fmla="*/ 452442 w 686981"/>
                  <a:gd name="connsiteY5" fmla="*/ 51934 h 960030"/>
                  <a:gd name="connsiteX6" fmla="*/ 563732 w 686981"/>
                  <a:gd name="connsiteY6" fmla="*/ 32169 h 960030"/>
                  <a:gd name="connsiteX7" fmla="*/ 678707 w 686981"/>
                  <a:gd name="connsiteY7" fmla="*/ 3102 h 9600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86981" h="960030">
                    <a:moveTo>
                      <a:pt x="686981" y="0"/>
                    </a:moveTo>
                    <a:lnTo>
                      <a:pt x="199031" y="959684"/>
                    </a:lnTo>
                    <a:lnTo>
                      <a:pt x="191598" y="960030"/>
                    </a:lnTo>
                    <a:cubicBezTo>
                      <a:pt x="126956" y="960030"/>
                      <a:pt x="63844" y="953983"/>
                      <a:pt x="2890" y="942469"/>
                    </a:cubicBezTo>
                    <a:lnTo>
                      <a:pt x="0" y="941783"/>
                    </a:lnTo>
                    <a:lnTo>
                      <a:pt x="452442" y="51934"/>
                    </a:lnTo>
                    <a:lnTo>
                      <a:pt x="563732" y="32169"/>
                    </a:lnTo>
                    <a:cubicBezTo>
                      <a:pt x="602917" y="23750"/>
                      <a:pt x="641277" y="14037"/>
                      <a:pt x="678707" y="3102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28575">
                <a:solidFill>
                  <a:schemeClr val="tx1">
                    <a:lumMod val="95000"/>
                    <a:lumOff val="5000"/>
                  </a:schemeClr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02" name="グループ化 201"/>
              <p:cNvGrpSpPr/>
              <p:nvPr/>
            </p:nvGrpSpPr>
            <p:grpSpPr>
              <a:xfrm>
                <a:off x="6281980" y="3201642"/>
                <a:ext cx="744923" cy="328996"/>
                <a:chOff x="6275448" y="3201642"/>
                <a:chExt cx="744923" cy="328996"/>
              </a:xfrm>
            </p:grpSpPr>
            <p:sp>
              <p:nvSpPr>
                <p:cNvPr id="203" name="星: 24 pt 202"/>
                <p:cNvSpPr/>
                <p:nvPr/>
              </p:nvSpPr>
              <p:spPr bwMode="auto">
                <a:xfrm>
                  <a:off x="6275448" y="3201642"/>
                  <a:ext cx="328998" cy="328996"/>
                </a:xfrm>
                <a:prstGeom prst="star24">
                  <a:avLst>
                    <a:gd name="adj" fmla="val 46740"/>
                  </a:avLst>
                </a:prstGeom>
                <a:solidFill>
                  <a:schemeClr val="bg1"/>
                </a:solidFill>
                <a:ln w="28575">
                  <a:solidFill>
                    <a:schemeClr val="tx1">
                      <a:lumMod val="95000"/>
                      <a:lumOff val="5000"/>
                    </a:schemeClr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04" name="星: 24 pt 203"/>
                <p:cNvSpPr/>
                <p:nvPr/>
              </p:nvSpPr>
              <p:spPr bwMode="auto">
                <a:xfrm>
                  <a:off x="6691373" y="3201642"/>
                  <a:ext cx="328998" cy="328996"/>
                </a:xfrm>
                <a:prstGeom prst="star24">
                  <a:avLst>
                    <a:gd name="adj" fmla="val 46740"/>
                  </a:avLst>
                </a:prstGeom>
                <a:solidFill>
                  <a:schemeClr val="bg1"/>
                </a:solidFill>
                <a:ln w="28575">
                  <a:solidFill>
                    <a:schemeClr val="tx1">
                      <a:lumMod val="95000"/>
                      <a:lumOff val="5000"/>
                    </a:schemeClr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</p:grpSp>
        <p:sp>
          <p:nvSpPr>
            <p:cNvPr id="186" name="楕円 2"/>
            <p:cNvSpPr/>
            <p:nvPr/>
          </p:nvSpPr>
          <p:spPr bwMode="auto">
            <a:xfrm>
              <a:off x="-889536" y="2474762"/>
              <a:ext cx="192148" cy="412569"/>
            </a:xfrm>
            <a:custGeom>
              <a:avLst/>
              <a:gdLst>
                <a:gd name="connsiteX0" fmla="*/ 0 w 2835315"/>
                <a:gd name="connsiteY0" fmla="*/ 1417658 h 2835315"/>
                <a:gd name="connsiteX1" fmla="*/ 1417658 w 2835315"/>
                <a:gd name="connsiteY1" fmla="*/ 0 h 2835315"/>
                <a:gd name="connsiteX2" fmla="*/ 2835316 w 2835315"/>
                <a:gd name="connsiteY2" fmla="*/ 1417658 h 2835315"/>
                <a:gd name="connsiteX3" fmla="*/ 1417658 w 2835315"/>
                <a:gd name="connsiteY3" fmla="*/ 2835316 h 2835315"/>
                <a:gd name="connsiteX4" fmla="*/ 0 w 2835315"/>
                <a:gd name="connsiteY4" fmla="*/ 1417658 h 2835315"/>
                <a:gd name="connsiteX0" fmla="*/ 0 w 2835316"/>
                <a:gd name="connsiteY0" fmla="*/ 1417658 h 2835316"/>
                <a:gd name="connsiteX1" fmla="*/ 1417658 w 2835316"/>
                <a:gd name="connsiteY1" fmla="*/ 0 h 2835316"/>
                <a:gd name="connsiteX2" fmla="*/ 2835316 w 2835316"/>
                <a:gd name="connsiteY2" fmla="*/ 1417658 h 2835316"/>
                <a:gd name="connsiteX3" fmla="*/ 1417658 w 2835316"/>
                <a:gd name="connsiteY3" fmla="*/ 2835316 h 2835316"/>
                <a:gd name="connsiteX4" fmla="*/ 0 w 2835316"/>
                <a:gd name="connsiteY4" fmla="*/ 1417658 h 2835316"/>
                <a:gd name="connsiteX0" fmla="*/ 0 w 2835316"/>
                <a:gd name="connsiteY0" fmla="*/ 1417658 h 2835316"/>
                <a:gd name="connsiteX1" fmla="*/ 1417658 w 2835316"/>
                <a:gd name="connsiteY1" fmla="*/ 0 h 2835316"/>
                <a:gd name="connsiteX2" fmla="*/ 2835316 w 2835316"/>
                <a:gd name="connsiteY2" fmla="*/ 1417658 h 2835316"/>
                <a:gd name="connsiteX3" fmla="*/ 1417658 w 2835316"/>
                <a:gd name="connsiteY3" fmla="*/ 2835316 h 2835316"/>
                <a:gd name="connsiteX4" fmla="*/ 0 w 2835316"/>
                <a:gd name="connsiteY4" fmla="*/ 1417658 h 2835316"/>
                <a:gd name="connsiteX0" fmla="*/ 0 w 2835316"/>
                <a:gd name="connsiteY0" fmla="*/ 2095838 h 3513496"/>
                <a:gd name="connsiteX1" fmla="*/ 1425278 w 2835316"/>
                <a:gd name="connsiteY1" fmla="*/ 0 h 3513496"/>
                <a:gd name="connsiteX2" fmla="*/ 2835316 w 2835316"/>
                <a:gd name="connsiteY2" fmla="*/ 2095838 h 3513496"/>
                <a:gd name="connsiteX3" fmla="*/ 1417658 w 2835316"/>
                <a:gd name="connsiteY3" fmla="*/ 3513496 h 3513496"/>
                <a:gd name="connsiteX4" fmla="*/ 0 w 2835316"/>
                <a:gd name="connsiteY4" fmla="*/ 2095838 h 35134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35316" h="3513496">
                  <a:moveTo>
                    <a:pt x="0" y="2095838"/>
                  </a:moveTo>
                  <a:cubicBezTo>
                    <a:pt x="0" y="1312887"/>
                    <a:pt x="642327" y="0"/>
                    <a:pt x="1425278" y="0"/>
                  </a:cubicBezTo>
                  <a:cubicBezTo>
                    <a:pt x="2208229" y="0"/>
                    <a:pt x="2835316" y="1312887"/>
                    <a:pt x="2835316" y="2095838"/>
                  </a:cubicBezTo>
                  <a:cubicBezTo>
                    <a:pt x="2835316" y="2878789"/>
                    <a:pt x="2200609" y="3513496"/>
                    <a:pt x="1417658" y="3513496"/>
                  </a:cubicBezTo>
                  <a:cubicBezTo>
                    <a:pt x="634707" y="3513496"/>
                    <a:pt x="0" y="2878789"/>
                    <a:pt x="0" y="2095838"/>
                  </a:cubicBezTo>
                  <a:close/>
                </a:path>
              </a:pathLst>
            </a:custGeom>
            <a:solidFill>
              <a:srgbClr val="FF00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87" name="グループ化 186"/>
            <p:cNvGrpSpPr/>
            <p:nvPr/>
          </p:nvGrpSpPr>
          <p:grpSpPr>
            <a:xfrm>
              <a:off x="-1005296" y="2219494"/>
              <a:ext cx="430124" cy="290812"/>
              <a:chOff x="3152587" y="4853975"/>
              <a:chExt cx="541802" cy="653963"/>
            </a:xfrm>
          </p:grpSpPr>
          <p:sp>
            <p:nvSpPr>
              <p:cNvPr id="195" name="二等辺三角形 194"/>
              <p:cNvSpPr/>
              <p:nvPr/>
            </p:nvSpPr>
            <p:spPr bwMode="auto">
              <a:xfrm>
                <a:off x="3152587" y="4853975"/>
                <a:ext cx="541802" cy="326981"/>
              </a:xfrm>
              <a:prstGeom prst="triangle">
                <a:avLst/>
              </a:prstGeom>
              <a:solidFill>
                <a:srgbClr val="FFC0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6" name="二等辺三角形 195"/>
              <p:cNvSpPr/>
              <p:nvPr/>
            </p:nvSpPr>
            <p:spPr bwMode="auto">
              <a:xfrm rot="10800000">
                <a:off x="3152587" y="5180957"/>
                <a:ext cx="541802" cy="326981"/>
              </a:xfrm>
              <a:prstGeom prst="triangle">
                <a:avLst/>
              </a:prstGeom>
              <a:solidFill>
                <a:srgbClr val="FFC0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88" name="二等辺三角形 187"/>
            <p:cNvSpPr/>
            <p:nvPr/>
          </p:nvSpPr>
          <p:spPr bwMode="auto">
            <a:xfrm rot="10800000">
              <a:off x="-1005299" y="2362151"/>
              <a:ext cx="435587" cy="142307"/>
            </a:xfrm>
            <a:prstGeom prst="triangle">
              <a:avLst/>
            </a:prstGeom>
            <a:solidFill>
              <a:srgbClr val="000000">
                <a:alpha val="30196"/>
              </a:srgbClr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189" name="グループ化 188"/>
            <p:cNvGrpSpPr/>
            <p:nvPr/>
          </p:nvGrpSpPr>
          <p:grpSpPr>
            <a:xfrm>
              <a:off x="-1458013" y="1930400"/>
              <a:ext cx="524870" cy="171036"/>
              <a:chOff x="-1482353" y="1914081"/>
              <a:chExt cx="625028" cy="203674"/>
            </a:xfrm>
          </p:grpSpPr>
          <p:sp>
            <p:nvSpPr>
              <p:cNvPr id="193" name="楕円 192"/>
              <p:cNvSpPr/>
              <p:nvPr/>
            </p:nvSpPr>
            <p:spPr bwMode="auto">
              <a:xfrm rot="1800000">
                <a:off x="-1482353" y="1914081"/>
                <a:ext cx="625028" cy="203674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" name="楕円 193"/>
              <p:cNvSpPr/>
              <p:nvPr/>
            </p:nvSpPr>
            <p:spPr bwMode="auto">
              <a:xfrm>
                <a:off x="-1220694" y="1944204"/>
                <a:ext cx="115848" cy="115846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90" name="グループ化 189"/>
            <p:cNvGrpSpPr/>
            <p:nvPr/>
          </p:nvGrpSpPr>
          <p:grpSpPr>
            <a:xfrm flipH="1">
              <a:off x="-651591" y="1930400"/>
              <a:ext cx="524870" cy="171036"/>
              <a:chOff x="-1482353" y="1914081"/>
              <a:chExt cx="625028" cy="203674"/>
            </a:xfrm>
          </p:grpSpPr>
          <p:sp>
            <p:nvSpPr>
              <p:cNvPr id="191" name="楕円 190"/>
              <p:cNvSpPr/>
              <p:nvPr/>
            </p:nvSpPr>
            <p:spPr bwMode="auto">
              <a:xfrm rot="1800000">
                <a:off x="-1482353" y="1914081"/>
                <a:ext cx="625028" cy="203674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" name="楕円 191"/>
              <p:cNvSpPr/>
              <p:nvPr/>
            </p:nvSpPr>
            <p:spPr bwMode="auto">
              <a:xfrm>
                <a:off x="-1220694" y="1944204"/>
                <a:ext cx="115848" cy="115846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228" name="グループ化 227"/>
          <p:cNvGrpSpPr/>
          <p:nvPr/>
        </p:nvGrpSpPr>
        <p:grpSpPr>
          <a:xfrm>
            <a:off x="8058345" y="2838061"/>
            <a:ext cx="1728461" cy="1550127"/>
            <a:chOff x="8285703" y="2900922"/>
            <a:chExt cx="2974204" cy="2667340"/>
          </a:xfrm>
        </p:grpSpPr>
        <p:sp>
          <p:nvSpPr>
            <p:cNvPr id="229" name="フリーフォーム: 図形 228"/>
            <p:cNvSpPr/>
            <p:nvPr/>
          </p:nvSpPr>
          <p:spPr bwMode="auto">
            <a:xfrm>
              <a:off x="9622207" y="3236829"/>
              <a:ext cx="1637700" cy="1319184"/>
            </a:xfrm>
            <a:custGeom>
              <a:avLst/>
              <a:gdLst>
                <a:gd name="connsiteX0" fmla="*/ 1212129 w 1637700"/>
                <a:gd name="connsiteY0" fmla="*/ 1477 h 1319184"/>
                <a:gd name="connsiteX1" fmla="*/ 1227940 w 1637700"/>
                <a:gd name="connsiteY1" fmla="*/ 1739 h 1319184"/>
                <a:gd name="connsiteX2" fmla="*/ 1266674 w 1637700"/>
                <a:gd name="connsiteY2" fmla="*/ 251645 h 1319184"/>
                <a:gd name="connsiteX3" fmla="*/ 1265356 w 1637700"/>
                <a:gd name="connsiteY3" fmla="*/ 294479 h 1319184"/>
                <a:gd name="connsiteX4" fmla="*/ 1313775 w 1637700"/>
                <a:gd name="connsiteY4" fmla="*/ 207641 h 1319184"/>
                <a:gd name="connsiteX5" fmla="*/ 1438628 w 1637700"/>
                <a:gd name="connsiteY5" fmla="*/ 58192 h 1319184"/>
                <a:gd name="connsiteX6" fmla="*/ 1477362 w 1637700"/>
                <a:gd name="connsiteY6" fmla="*/ 308100 h 1319184"/>
                <a:gd name="connsiteX7" fmla="*/ 1475938 w 1637700"/>
                <a:gd name="connsiteY7" fmla="*/ 354406 h 1319184"/>
                <a:gd name="connsiteX8" fmla="*/ 1476587 w 1637700"/>
                <a:gd name="connsiteY8" fmla="*/ 353474 h 1319184"/>
                <a:gd name="connsiteX9" fmla="*/ 1615777 w 1637700"/>
                <a:gd name="connsiteY9" fmla="*/ 217278 h 1319184"/>
                <a:gd name="connsiteX10" fmla="*/ 1227098 w 1637700"/>
                <a:gd name="connsiteY10" fmla="*/ 1303394 h 1319184"/>
                <a:gd name="connsiteX11" fmla="*/ 706768 w 1637700"/>
                <a:gd name="connsiteY11" fmla="*/ 1155204 h 1319184"/>
                <a:gd name="connsiteX12" fmla="*/ 695127 w 1637700"/>
                <a:gd name="connsiteY12" fmla="*/ 1143454 h 1319184"/>
                <a:gd name="connsiteX13" fmla="*/ 684575 w 1637700"/>
                <a:gd name="connsiteY13" fmla="*/ 1142135 h 1319184"/>
                <a:gd name="connsiteX14" fmla="*/ 0 w 1637700"/>
                <a:gd name="connsiteY14" fmla="*/ 466878 h 1319184"/>
                <a:gd name="connsiteX15" fmla="*/ 191381 w 1637700"/>
                <a:gd name="connsiteY15" fmla="*/ 571350 h 1319184"/>
                <a:gd name="connsiteX16" fmla="*/ 240997 w 1637700"/>
                <a:gd name="connsiteY16" fmla="*/ 589113 h 1319184"/>
                <a:gd name="connsiteX17" fmla="*/ 210688 w 1637700"/>
                <a:gd name="connsiteY17" fmla="*/ 523332 h 1319184"/>
                <a:gd name="connsiteX18" fmla="*/ 305880 w 1637700"/>
                <a:gd name="connsiteY18" fmla="*/ 581425 h 1319184"/>
                <a:gd name="connsiteX19" fmla="*/ 365727 w 1637700"/>
                <a:gd name="connsiteY19" fmla="*/ 610281 h 1319184"/>
                <a:gd name="connsiteX20" fmla="*/ 347434 w 1637700"/>
                <a:gd name="connsiteY20" fmla="*/ 557129 h 1319184"/>
                <a:gd name="connsiteX21" fmla="*/ 436330 w 1637700"/>
                <a:gd name="connsiteY21" fmla="*/ 624461 h 1319184"/>
                <a:gd name="connsiteX22" fmla="*/ 455924 w 1637700"/>
                <a:gd name="connsiteY22" fmla="*/ 636463 h 1319184"/>
                <a:gd name="connsiteX23" fmla="*/ 479136 w 1637700"/>
                <a:gd name="connsiteY23" fmla="*/ 639034 h 1319184"/>
                <a:gd name="connsiteX24" fmla="*/ 751378 w 1637700"/>
                <a:gd name="connsiteY24" fmla="*/ 597058 h 1319184"/>
                <a:gd name="connsiteX25" fmla="*/ 1212129 w 1637700"/>
                <a:gd name="connsiteY25" fmla="*/ 1477 h 13191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1637700" h="1319184">
                  <a:moveTo>
                    <a:pt x="1212129" y="1477"/>
                  </a:moveTo>
                  <a:cubicBezTo>
                    <a:pt x="1217744" y="-536"/>
                    <a:pt x="1223017" y="-534"/>
                    <a:pt x="1227940" y="1739"/>
                  </a:cubicBezTo>
                  <a:cubicBezTo>
                    <a:pt x="1252559" y="13100"/>
                    <a:pt x="1267757" y="114151"/>
                    <a:pt x="1266674" y="251645"/>
                  </a:cubicBezTo>
                  <a:lnTo>
                    <a:pt x="1265356" y="294479"/>
                  </a:lnTo>
                  <a:lnTo>
                    <a:pt x="1313775" y="207641"/>
                  </a:lnTo>
                  <a:cubicBezTo>
                    <a:pt x="1366979" y="112633"/>
                    <a:pt x="1409087" y="44559"/>
                    <a:pt x="1438628" y="58192"/>
                  </a:cubicBezTo>
                  <a:cubicBezTo>
                    <a:pt x="1463247" y="69555"/>
                    <a:pt x="1478447" y="170605"/>
                    <a:pt x="1477362" y="308100"/>
                  </a:cubicBezTo>
                  <a:lnTo>
                    <a:pt x="1475938" y="354406"/>
                  </a:lnTo>
                  <a:lnTo>
                    <a:pt x="1476587" y="353474"/>
                  </a:lnTo>
                  <a:cubicBezTo>
                    <a:pt x="1539037" y="264272"/>
                    <a:pt x="1587748" y="200755"/>
                    <a:pt x="1615777" y="217278"/>
                  </a:cubicBezTo>
                  <a:cubicBezTo>
                    <a:pt x="1690519" y="261340"/>
                    <a:pt x="1577341" y="1209547"/>
                    <a:pt x="1227098" y="1303394"/>
                  </a:cubicBezTo>
                  <a:cubicBezTo>
                    <a:pt x="1051976" y="1350318"/>
                    <a:pt x="865956" y="1290252"/>
                    <a:pt x="706768" y="1155204"/>
                  </a:cubicBezTo>
                  <a:lnTo>
                    <a:pt x="695127" y="1143454"/>
                  </a:lnTo>
                  <a:lnTo>
                    <a:pt x="684575" y="1142135"/>
                  </a:lnTo>
                  <a:cubicBezTo>
                    <a:pt x="413205" y="1090953"/>
                    <a:pt x="139173" y="834288"/>
                    <a:pt x="0" y="466878"/>
                  </a:cubicBezTo>
                  <a:cubicBezTo>
                    <a:pt x="62977" y="509484"/>
                    <a:pt x="127072" y="544361"/>
                    <a:pt x="191381" y="571350"/>
                  </a:cubicBezTo>
                  <a:lnTo>
                    <a:pt x="240997" y="589113"/>
                  </a:lnTo>
                  <a:lnTo>
                    <a:pt x="210688" y="523332"/>
                  </a:lnTo>
                  <a:cubicBezTo>
                    <a:pt x="242176" y="544635"/>
                    <a:pt x="273945" y="564007"/>
                    <a:pt x="305880" y="581425"/>
                  </a:cubicBezTo>
                  <a:lnTo>
                    <a:pt x="365727" y="610281"/>
                  </a:lnTo>
                  <a:lnTo>
                    <a:pt x="347434" y="557129"/>
                  </a:lnTo>
                  <a:cubicBezTo>
                    <a:pt x="376631" y="581478"/>
                    <a:pt x="406300" y="603932"/>
                    <a:pt x="436330" y="624461"/>
                  </a:cubicBezTo>
                  <a:lnTo>
                    <a:pt x="455924" y="636463"/>
                  </a:lnTo>
                  <a:lnTo>
                    <a:pt x="479136" y="639034"/>
                  </a:lnTo>
                  <a:cubicBezTo>
                    <a:pt x="573490" y="643495"/>
                    <a:pt x="665258" y="629680"/>
                    <a:pt x="751378" y="597058"/>
                  </a:cubicBezTo>
                  <a:cubicBezTo>
                    <a:pt x="966679" y="515503"/>
                    <a:pt x="1127905" y="31679"/>
                    <a:pt x="1212129" y="1477"/>
                  </a:cubicBezTo>
                  <a:close/>
                </a:path>
              </a:pathLst>
            </a:cu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230" name="グループ化 229"/>
            <p:cNvGrpSpPr/>
            <p:nvPr/>
          </p:nvGrpSpPr>
          <p:grpSpPr>
            <a:xfrm>
              <a:off x="8285703" y="2900922"/>
              <a:ext cx="2013819" cy="2667340"/>
              <a:chOff x="8285703" y="1024042"/>
              <a:chExt cx="2013819" cy="2667340"/>
            </a:xfrm>
          </p:grpSpPr>
          <p:sp>
            <p:nvSpPr>
              <p:cNvPr id="231" name="ハート 230"/>
              <p:cNvSpPr/>
              <p:nvPr/>
            </p:nvSpPr>
            <p:spPr bwMode="auto">
              <a:xfrm rot="19800000">
                <a:off x="9052007" y="1085377"/>
                <a:ext cx="282386" cy="418918"/>
              </a:xfrm>
              <a:prstGeom prst="heart">
                <a:avLst/>
              </a:prstGeom>
              <a:solidFill>
                <a:srgbClr val="C000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2" name="ハート 231"/>
              <p:cNvSpPr/>
              <p:nvPr/>
            </p:nvSpPr>
            <p:spPr bwMode="auto">
              <a:xfrm rot="2700000">
                <a:off x="9214084" y="958120"/>
                <a:ext cx="417511" cy="549356"/>
              </a:xfrm>
              <a:prstGeom prst="heart">
                <a:avLst/>
              </a:prstGeom>
              <a:solidFill>
                <a:srgbClr val="FF00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33" name="グループ化 232"/>
              <p:cNvGrpSpPr/>
              <p:nvPr/>
            </p:nvGrpSpPr>
            <p:grpSpPr>
              <a:xfrm>
                <a:off x="8285703" y="1317536"/>
                <a:ext cx="2013819" cy="2373846"/>
                <a:chOff x="662504" y="1580691"/>
                <a:chExt cx="3048953" cy="3594040"/>
              </a:xfrm>
            </p:grpSpPr>
            <p:sp>
              <p:nvSpPr>
                <p:cNvPr id="245" name="月 244"/>
                <p:cNvSpPr/>
                <p:nvPr/>
              </p:nvSpPr>
              <p:spPr bwMode="auto">
                <a:xfrm rot="1800000">
                  <a:off x="662504" y="1824249"/>
                  <a:ext cx="1105264" cy="2756348"/>
                </a:xfrm>
                <a:prstGeom prst="moon">
                  <a:avLst>
                    <a:gd name="adj" fmla="val 59104"/>
                  </a:avLst>
                </a:prstGeom>
                <a:solidFill>
                  <a:schemeClr val="bg1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6" name="楕円 2"/>
                <p:cNvSpPr/>
                <p:nvPr/>
              </p:nvSpPr>
              <p:spPr bwMode="auto">
                <a:xfrm>
                  <a:off x="876141" y="1580691"/>
                  <a:ext cx="2835316" cy="3243464"/>
                </a:xfrm>
                <a:custGeom>
                  <a:avLst/>
                  <a:gdLst>
                    <a:gd name="connsiteX0" fmla="*/ 0 w 2835315"/>
                    <a:gd name="connsiteY0" fmla="*/ 1417658 h 2835315"/>
                    <a:gd name="connsiteX1" fmla="*/ 1417658 w 2835315"/>
                    <a:gd name="connsiteY1" fmla="*/ 0 h 2835315"/>
                    <a:gd name="connsiteX2" fmla="*/ 2835316 w 2835315"/>
                    <a:gd name="connsiteY2" fmla="*/ 1417658 h 2835315"/>
                    <a:gd name="connsiteX3" fmla="*/ 1417658 w 2835315"/>
                    <a:gd name="connsiteY3" fmla="*/ 2835316 h 2835315"/>
                    <a:gd name="connsiteX4" fmla="*/ 0 w 2835315"/>
                    <a:gd name="connsiteY4" fmla="*/ 1417658 h 2835315"/>
                    <a:gd name="connsiteX0" fmla="*/ 0 w 2835316"/>
                    <a:gd name="connsiteY0" fmla="*/ 1417658 h 2835316"/>
                    <a:gd name="connsiteX1" fmla="*/ 1417658 w 2835316"/>
                    <a:gd name="connsiteY1" fmla="*/ 0 h 2835316"/>
                    <a:gd name="connsiteX2" fmla="*/ 2835316 w 2835316"/>
                    <a:gd name="connsiteY2" fmla="*/ 1417658 h 2835316"/>
                    <a:gd name="connsiteX3" fmla="*/ 1417658 w 2835316"/>
                    <a:gd name="connsiteY3" fmla="*/ 2835316 h 2835316"/>
                    <a:gd name="connsiteX4" fmla="*/ 0 w 2835316"/>
                    <a:gd name="connsiteY4" fmla="*/ 1417658 h 2835316"/>
                    <a:gd name="connsiteX0" fmla="*/ 0 w 2835316"/>
                    <a:gd name="connsiteY0" fmla="*/ 1417658 h 2835316"/>
                    <a:gd name="connsiteX1" fmla="*/ 1417658 w 2835316"/>
                    <a:gd name="connsiteY1" fmla="*/ 0 h 2835316"/>
                    <a:gd name="connsiteX2" fmla="*/ 2835316 w 2835316"/>
                    <a:gd name="connsiteY2" fmla="*/ 1417658 h 2835316"/>
                    <a:gd name="connsiteX3" fmla="*/ 1417658 w 2835316"/>
                    <a:gd name="connsiteY3" fmla="*/ 2835316 h 2835316"/>
                    <a:gd name="connsiteX4" fmla="*/ 0 w 2835316"/>
                    <a:gd name="connsiteY4" fmla="*/ 1417658 h 2835316"/>
                    <a:gd name="connsiteX0" fmla="*/ 0 w 2835316"/>
                    <a:gd name="connsiteY0" fmla="*/ 2095838 h 3513496"/>
                    <a:gd name="connsiteX1" fmla="*/ 1425278 w 2835316"/>
                    <a:gd name="connsiteY1" fmla="*/ 0 h 3513496"/>
                    <a:gd name="connsiteX2" fmla="*/ 2835316 w 2835316"/>
                    <a:gd name="connsiteY2" fmla="*/ 2095838 h 3513496"/>
                    <a:gd name="connsiteX3" fmla="*/ 1417658 w 2835316"/>
                    <a:gd name="connsiteY3" fmla="*/ 3513496 h 3513496"/>
                    <a:gd name="connsiteX4" fmla="*/ 0 w 2835316"/>
                    <a:gd name="connsiteY4" fmla="*/ 2095838 h 35134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835316" h="3513496">
                      <a:moveTo>
                        <a:pt x="0" y="2095838"/>
                      </a:moveTo>
                      <a:cubicBezTo>
                        <a:pt x="0" y="1312887"/>
                        <a:pt x="642327" y="0"/>
                        <a:pt x="1425278" y="0"/>
                      </a:cubicBezTo>
                      <a:cubicBezTo>
                        <a:pt x="2208229" y="0"/>
                        <a:pt x="2835316" y="1312887"/>
                        <a:pt x="2835316" y="2095838"/>
                      </a:cubicBezTo>
                      <a:cubicBezTo>
                        <a:pt x="2835316" y="2878789"/>
                        <a:pt x="2200609" y="3513496"/>
                        <a:pt x="1417658" y="3513496"/>
                      </a:cubicBezTo>
                      <a:cubicBezTo>
                        <a:pt x="634707" y="3513496"/>
                        <a:pt x="0" y="2878789"/>
                        <a:pt x="0" y="2095838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247" name="グループ化 246"/>
                <p:cNvGrpSpPr/>
                <p:nvPr/>
              </p:nvGrpSpPr>
              <p:grpSpPr>
                <a:xfrm>
                  <a:off x="1237183" y="4473579"/>
                  <a:ext cx="2128340" cy="701152"/>
                  <a:chOff x="1237183" y="4473579"/>
                  <a:chExt cx="2128340" cy="701152"/>
                </a:xfrm>
              </p:grpSpPr>
              <p:sp>
                <p:nvSpPr>
                  <p:cNvPr id="248" name="台形 247"/>
                  <p:cNvSpPr/>
                  <p:nvPr/>
                </p:nvSpPr>
                <p:spPr bwMode="auto">
                  <a:xfrm rot="11700000">
                    <a:off x="1368550" y="4631864"/>
                    <a:ext cx="231883" cy="258549"/>
                  </a:xfrm>
                  <a:prstGeom prst="trapezoid">
                    <a:avLst>
                      <a:gd name="adj" fmla="val 28801"/>
                    </a:avLst>
                  </a:prstGeom>
                  <a:pattFill prst="dkHorz">
                    <a:fgClr>
                      <a:srgbClr val="FFC000"/>
                    </a:fgClr>
                    <a:bgClr>
                      <a:srgbClr val="FFFF00"/>
                    </a:bgClr>
                  </a:patt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49" name="楕円 248"/>
                  <p:cNvSpPr/>
                  <p:nvPr/>
                </p:nvSpPr>
                <p:spPr bwMode="auto">
                  <a:xfrm>
                    <a:off x="1312078" y="4854576"/>
                    <a:ext cx="266880" cy="166520"/>
                  </a:xfrm>
                  <a:prstGeom prst="ellipse">
                    <a:avLst/>
                  </a:prstGeom>
                  <a:pattFill prst="dkHorz">
                    <a:fgClr>
                      <a:srgbClr val="FFC000"/>
                    </a:fgClr>
                    <a:bgClr>
                      <a:srgbClr val="FFFF00"/>
                    </a:bgClr>
                  </a:patt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50" name="フリーフォーム: 図形 249"/>
                  <p:cNvSpPr/>
                  <p:nvPr/>
                </p:nvSpPr>
                <p:spPr bwMode="auto">
                  <a:xfrm rot="1800000">
                    <a:off x="1261597" y="4910378"/>
                    <a:ext cx="167334" cy="152100"/>
                  </a:xfrm>
                  <a:custGeom>
                    <a:avLst/>
                    <a:gdLst>
                      <a:gd name="connsiteX0" fmla="*/ 221671 w 443342"/>
                      <a:gd name="connsiteY0" fmla="*/ 0 h 402980"/>
                      <a:gd name="connsiteX1" fmla="*/ 378416 w 443342"/>
                      <a:gd name="connsiteY1" fmla="*/ 64926 h 402980"/>
                      <a:gd name="connsiteX2" fmla="*/ 378416 w 443342"/>
                      <a:gd name="connsiteY2" fmla="*/ 378416 h 402980"/>
                      <a:gd name="connsiteX3" fmla="*/ 359643 w 443342"/>
                      <a:gd name="connsiteY3" fmla="*/ 402980 h 402980"/>
                      <a:gd name="connsiteX4" fmla="*/ 305086 w 443342"/>
                      <a:gd name="connsiteY4" fmla="*/ 366752 h 402980"/>
                      <a:gd name="connsiteX5" fmla="*/ 138256 w 443342"/>
                      <a:gd name="connsiteY5" fmla="*/ 366752 h 402980"/>
                      <a:gd name="connsiteX6" fmla="*/ 83699 w 443342"/>
                      <a:gd name="connsiteY6" fmla="*/ 402980 h 402980"/>
                      <a:gd name="connsiteX7" fmla="*/ 64926 w 443342"/>
                      <a:gd name="connsiteY7" fmla="*/ 378416 h 402980"/>
                      <a:gd name="connsiteX8" fmla="*/ 64926 w 443342"/>
                      <a:gd name="connsiteY8" fmla="*/ 64926 h 402980"/>
                      <a:gd name="connsiteX9" fmla="*/ 221671 w 443342"/>
                      <a:gd name="connsiteY9" fmla="*/ 0 h 4029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443342" h="402980">
                        <a:moveTo>
                          <a:pt x="221671" y="0"/>
                        </a:moveTo>
                        <a:cubicBezTo>
                          <a:pt x="278402" y="-1"/>
                          <a:pt x="335132" y="21642"/>
                          <a:pt x="378416" y="64926"/>
                        </a:cubicBezTo>
                        <a:cubicBezTo>
                          <a:pt x="464984" y="151494"/>
                          <a:pt x="464984" y="291848"/>
                          <a:pt x="378416" y="378416"/>
                        </a:cubicBezTo>
                        <a:lnTo>
                          <a:pt x="359643" y="402980"/>
                        </a:lnTo>
                        <a:lnTo>
                          <a:pt x="305086" y="366752"/>
                        </a:lnTo>
                        <a:cubicBezTo>
                          <a:pt x="251718" y="345109"/>
                          <a:pt x="191625" y="345109"/>
                          <a:pt x="138256" y="366752"/>
                        </a:cubicBezTo>
                        <a:lnTo>
                          <a:pt x="83699" y="402980"/>
                        </a:lnTo>
                        <a:lnTo>
                          <a:pt x="64926" y="378416"/>
                        </a:lnTo>
                        <a:cubicBezTo>
                          <a:pt x="-21642" y="291848"/>
                          <a:pt x="-21642" y="151494"/>
                          <a:pt x="64926" y="64926"/>
                        </a:cubicBezTo>
                        <a:cubicBezTo>
                          <a:pt x="108210" y="21642"/>
                          <a:pt x="164940" y="-1"/>
                          <a:pt x="221671" y="0"/>
                        </a:cubicBezTo>
                        <a:close/>
                      </a:path>
                    </a:pathLst>
                  </a:custGeom>
                  <a:pattFill prst="dkHorz">
                    <a:fgClr>
                      <a:srgbClr val="FFC000"/>
                    </a:fgClr>
                    <a:bgClr>
                      <a:srgbClr val="FFFF00"/>
                    </a:bgClr>
                  </a:patt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51" name="フリーフォーム: 図形 250"/>
                  <p:cNvSpPr/>
                  <p:nvPr/>
                </p:nvSpPr>
                <p:spPr bwMode="auto">
                  <a:xfrm rot="1800000">
                    <a:off x="1237183" y="5027772"/>
                    <a:ext cx="104152" cy="112832"/>
                  </a:xfrm>
                  <a:custGeom>
                    <a:avLst/>
                    <a:gdLst>
                      <a:gd name="connsiteX0" fmla="*/ 137972 w 275944"/>
                      <a:gd name="connsiteY0" fmla="*/ 0 h 298942"/>
                      <a:gd name="connsiteX1" fmla="*/ 221388 w 275944"/>
                      <a:gd name="connsiteY1" fmla="*/ 16231 h 298942"/>
                      <a:gd name="connsiteX2" fmla="*/ 275944 w 275944"/>
                      <a:gd name="connsiteY2" fmla="*/ 52460 h 298942"/>
                      <a:gd name="connsiteX3" fmla="*/ 202057 w 275944"/>
                      <a:gd name="connsiteY3" fmla="*/ 149132 h 298942"/>
                      <a:gd name="connsiteX4" fmla="*/ 137972 w 275944"/>
                      <a:gd name="connsiteY4" fmla="*/ 298942 h 298942"/>
                      <a:gd name="connsiteX5" fmla="*/ 73887 w 275944"/>
                      <a:gd name="connsiteY5" fmla="*/ 149132 h 298942"/>
                      <a:gd name="connsiteX6" fmla="*/ 0 w 275944"/>
                      <a:gd name="connsiteY6" fmla="*/ 52460 h 298942"/>
                      <a:gd name="connsiteX7" fmla="*/ 54556 w 275944"/>
                      <a:gd name="connsiteY7" fmla="*/ 16231 h 298942"/>
                      <a:gd name="connsiteX8" fmla="*/ 137972 w 275944"/>
                      <a:gd name="connsiteY8" fmla="*/ 0 h 2989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75944" h="298942">
                        <a:moveTo>
                          <a:pt x="137972" y="0"/>
                        </a:moveTo>
                        <a:cubicBezTo>
                          <a:pt x="166338" y="-1"/>
                          <a:pt x="194703" y="5410"/>
                          <a:pt x="221388" y="16231"/>
                        </a:cubicBezTo>
                        <a:lnTo>
                          <a:pt x="275944" y="52460"/>
                        </a:lnTo>
                        <a:lnTo>
                          <a:pt x="202057" y="149132"/>
                        </a:lnTo>
                        <a:cubicBezTo>
                          <a:pt x="175933" y="194306"/>
                          <a:pt x="154572" y="244242"/>
                          <a:pt x="137972" y="298942"/>
                        </a:cubicBezTo>
                        <a:cubicBezTo>
                          <a:pt x="121373" y="244242"/>
                          <a:pt x="100012" y="194306"/>
                          <a:pt x="73887" y="149132"/>
                        </a:cubicBezTo>
                        <a:lnTo>
                          <a:pt x="0" y="52460"/>
                        </a:lnTo>
                        <a:lnTo>
                          <a:pt x="54556" y="16231"/>
                        </a:lnTo>
                        <a:cubicBezTo>
                          <a:pt x="81241" y="5410"/>
                          <a:pt x="109607" y="0"/>
                          <a:pt x="137972" y="0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52" name="フリーフォーム: 図形 251"/>
                  <p:cNvSpPr/>
                  <p:nvPr/>
                </p:nvSpPr>
                <p:spPr bwMode="auto">
                  <a:xfrm rot="19800000" flipH="1">
                    <a:off x="1469853" y="4910378"/>
                    <a:ext cx="167334" cy="152100"/>
                  </a:xfrm>
                  <a:custGeom>
                    <a:avLst/>
                    <a:gdLst>
                      <a:gd name="connsiteX0" fmla="*/ 221671 w 443342"/>
                      <a:gd name="connsiteY0" fmla="*/ 0 h 402980"/>
                      <a:gd name="connsiteX1" fmla="*/ 378416 w 443342"/>
                      <a:gd name="connsiteY1" fmla="*/ 64926 h 402980"/>
                      <a:gd name="connsiteX2" fmla="*/ 378416 w 443342"/>
                      <a:gd name="connsiteY2" fmla="*/ 378416 h 402980"/>
                      <a:gd name="connsiteX3" fmla="*/ 359643 w 443342"/>
                      <a:gd name="connsiteY3" fmla="*/ 402980 h 402980"/>
                      <a:gd name="connsiteX4" fmla="*/ 305086 w 443342"/>
                      <a:gd name="connsiteY4" fmla="*/ 366752 h 402980"/>
                      <a:gd name="connsiteX5" fmla="*/ 138256 w 443342"/>
                      <a:gd name="connsiteY5" fmla="*/ 366752 h 402980"/>
                      <a:gd name="connsiteX6" fmla="*/ 83699 w 443342"/>
                      <a:gd name="connsiteY6" fmla="*/ 402980 h 402980"/>
                      <a:gd name="connsiteX7" fmla="*/ 64926 w 443342"/>
                      <a:gd name="connsiteY7" fmla="*/ 378416 h 402980"/>
                      <a:gd name="connsiteX8" fmla="*/ 64926 w 443342"/>
                      <a:gd name="connsiteY8" fmla="*/ 64926 h 402980"/>
                      <a:gd name="connsiteX9" fmla="*/ 221671 w 443342"/>
                      <a:gd name="connsiteY9" fmla="*/ 0 h 4029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443342" h="402980">
                        <a:moveTo>
                          <a:pt x="221671" y="0"/>
                        </a:moveTo>
                        <a:cubicBezTo>
                          <a:pt x="278402" y="-1"/>
                          <a:pt x="335132" y="21642"/>
                          <a:pt x="378416" y="64926"/>
                        </a:cubicBezTo>
                        <a:cubicBezTo>
                          <a:pt x="464984" y="151494"/>
                          <a:pt x="464984" y="291848"/>
                          <a:pt x="378416" y="378416"/>
                        </a:cubicBezTo>
                        <a:lnTo>
                          <a:pt x="359643" y="402980"/>
                        </a:lnTo>
                        <a:lnTo>
                          <a:pt x="305086" y="366752"/>
                        </a:lnTo>
                        <a:cubicBezTo>
                          <a:pt x="251718" y="345109"/>
                          <a:pt x="191625" y="345109"/>
                          <a:pt x="138256" y="366752"/>
                        </a:cubicBezTo>
                        <a:lnTo>
                          <a:pt x="83699" y="402980"/>
                        </a:lnTo>
                        <a:lnTo>
                          <a:pt x="64926" y="378416"/>
                        </a:lnTo>
                        <a:cubicBezTo>
                          <a:pt x="-21642" y="291848"/>
                          <a:pt x="-21642" y="151494"/>
                          <a:pt x="64926" y="64926"/>
                        </a:cubicBezTo>
                        <a:cubicBezTo>
                          <a:pt x="108210" y="21642"/>
                          <a:pt x="164940" y="-1"/>
                          <a:pt x="221671" y="0"/>
                        </a:cubicBezTo>
                        <a:close/>
                      </a:path>
                    </a:pathLst>
                  </a:custGeom>
                  <a:pattFill prst="dkHorz">
                    <a:fgClr>
                      <a:srgbClr val="FFC000"/>
                    </a:fgClr>
                    <a:bgClr>
                      <a:srgbClr val="FFFF00"/>
                    </a:bgClr>
                  </a:patt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53" name="フリーフォーム: 図形 252"/>
                  <p:cNvSpPr/>
                  <p:nvPr/>
                </p:nvSpPr>
                <p:spPr bwMode="auto">
                  <a:xfrm rot="19800000" flipH="1">
                    <a:off x="1557449" y="5027772"/>
                    <a:ext cx="104152" cy="112832"/>
                  </a:xfrm>
                  <a:custGeom>
                    <a:avLst/>
                    <a:gdLst>
                      <a:gd name="connsiteX0" fmla="*/ 137972 w 275944"/>
                      <a:gd name="connsiteY0" fmla="*/ 0 h 298942"/>
                      <a:gd name="connsiteX1" fmla="*/ 221388 w 275944"/>
                      <a:gd name="connsiteY1" fmla="*/ 16231 h 298942"/>
                      <a:gd name="connsiteX2" fmla="*/ 275944 w 275944"/>
                      <a:gd name="connsiteY2" fmla="*/ 52460 h 298942"/>
                      <a:gd name="connsiteX3" fmla="*/ 202057 w 275944"/>
                      <a:gd name="connsiteY3" fmla="*/ 149132 h 298942"/>
                      <a:gd name="connsiteX4" fmla="*/ 137972 w 275944"/>
                      <a:gd name="connsiteY4" fmla="*/ 298942 h 298942"/>
                      <a:gd name="connsiteX5" fmla="*/ 73887 w 275944"/>
                      <a:gd name="connsiteY5" fmla="*/ 149132 h 298942"/>
                      <a:gd name="connsiteX6" fmla="*/ 0 w 275944"/>
                      <a:gd name="connsiteY6" fmla="*/ 52460 h 298942"/>
                      <a:gd name="connsiteX7" fmla="*/ 54556 w 275944"/>
                      <a:gd name="connsiteY7" fmla="*/ 16231 h 298942"/>
                      <a:gd name="connsiteX8" fmla="*/ 137972 w 275944"/>
                      <a:gd name="connsiteY8" fmla="*/ 0 h 2989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75944" h="298942">
                        <a:moveTo>
                          <a:pt x="137972" y="0"/>
                        </a:moveTo>
                        <a:cubicBezTo>
                          <a:pt x="166338" y="-1"/>
                          <a:pt x="194703" y="5410"/>
                          <a:pt x="221388" y="16231"/>
                        </a:cubicBezTo>
                        <a:lnTo>
                          <a:pt x="275944" y="52460"/>
                        </a:lnTo>
                        <a:lnTo>
                          <a:pt x="202057" y="149132"/>
                        </a:lnTo>
                        <a:cubicBezTo>
                          <a:pt x="175933" y="194306"/>
                          <a:pt x="154572" y="244242"/>
                          <a:pt x="137972" y="298942"/>
                        </a:cubicBezTo>
                        <a:cubicBezTo>
                          <a:pt x="121373" y="244242"/>
                          <a:pt x="100012" y="194306"/>
                          <a:pt x="73887" y="149132"/>
                        </a:cubicBezTo>
                        <a:lnTo>
                          <a:pt x="0" y="52460"/>
                        </a:lnTo>
                        <a:lnTo>
                          <a:pt x="54556" y="16231"/>
                        </a:lnTo>
                        <a:cubicBezTo>
                          <a:pt x="81241" y="5410"/>
                          <a:pt x="109607" y="0"/>
                          <a:pt x="137972" y="0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54" name="フリーフォーム: 図形 253"/>
                  <p:cNvSpPr/>
                  <p:nvPr/>
                </p:nvSpPr>
                <p:spPr bwMode="auto">
                  <a:xfrm>
                    <a:off x="1361380" y="4929600"/>
                    <a:ext cx="167334" cy="152100"/>
                  </a:xfrm>
                  <a:custGeom>
                    <a:avLst/>
                    <a:gdLst>
                      <a:gd name="connsiteX0" fmla="*/ 221671 w 443342"/>
                      <a:gd name="connsiteY0" fmla="*/ 0 h 402980"/>
                      <a:gd name="connsiteX1" fmla="*/ 378416 w 443342"/>
                      <a:gd name="connsiteY1" fmla="*/ 64926 h 402980"/>
                      <a:gd name="connsiteX2" fmla="*/ 378416 w 443342"/>
                      <a:gd name="connsiteY2" fmla="*/ 378416 h 402980"/>
                      <a:gd name="connsiteX3" fmla="*/ 359643 w 443342"/>
                      <a:gd name="connsiteY3" fmla="*/ 402980 h 402980"/>
                      <a:gd name="connsiteX4" fmla="*/ 305086 w 443342"/>
                      <a:gd name="connsiteY4" fmla="*/ 366752 h 402980"/>
                      <a:gd name="connsiteX5" fmla="*/ 138256 w 443342"/>
                      <a:gd name="connsiteY5" fmla="*/ 366752 h 402980"/>
                      <a:gd name="connsiteX6" fmla="*/ 83699 w 443342"/>
                      <a:gd name="connsiteY6" fmla="*/ 402980 h 402980"/>
                      <a:gd name="connsiteX7" fmla="*/ 64926 w 443342"/>
                      <a:gd name="connsiteY7" fmla="*/ 378416 h 402980"/>
                      <a:gd name="connsiteX8" fmla="*/ 64926 w 443342"/>
                      <a:gd name="connsiteY8" fmla="*/ 64926 h 402980"/>
                      <a:gd name="connsiteX9" fmla="*/ 221671 w 443342"/>
                      <a:gd name="connsiteY9" fmla="*/ 0 h 4029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443342" h="402980">
                        <a:moveTo>
                          <a:pt x="221671" y="0"/>
                        </a:moveTo>
                        <a:cubicBezTo>
                          <a:pt x="278402" y="-1"/>
                          <a:pt x="335132" y="21642"/>
                          <a:pt x="378416" y="64926"/>
                        </a:cubicBezTo>
                        <a:cubicBezTo>
                          <a:pt x="464984" y="151494"/>
                          <a:pt x="464984" y="291848"/>
                          <a:pt x="378416" y="378416"/>
                        </a:cubicBezTo>
                        <a:lnTo>
                          <a:pt x="359643" y="402980"/>
                        </a:lnTo>
                        <a:lnTo>
                          <a:pt x="305086" y="366752"/>
                        </a:lnTo>
                        <a:cubicBezTo>
                          <a:pt x="251718" y="345109"/>
                          <a:pt x="191625" y="345109"/>
                          <a:pt x="138256" y="366752"/>
                        </a:cubicBezTo>
                        <a:lnTo>
                          <a:pt x="83699" y="402980"/>
                        </a:lnTo>
                        <a:lnTo>
                          <a:pt x="64926" y="378416"/>
                        </a:lnTo>
                        <a:cubicBezTo>
                          <a:pt x="-21642" y="291848"/>
                          <a:pt x="-21642" y="151494"/>
                          <a:pt x="64926" y="64926"/>
                        </a:cubicBezTo>
                        <a:cubicBezTo>
                          <a:pt x="108210" y="21642"/>
                          <a:pt x="164940" y="-1"/>
                          <a:pt x="221671" y="0"/>
                        </a:cubicBezTo>
                        <a:close/>
                      </a:path>
                    </a:pathLst>
                  </a:custGeom>
                  <a:pattFill prst="dkHorz">
                    <a:fgClr>
                      <a:srgbClr val="FFC000"/>
                    </a:fgClr>
                    <a:bgClr>
                      <a:srgbClr val="FFFF00"/>
                    </a:bgClr>
                  </a:patt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55" name="フリーフォーム: 図形 254"/>
                  <p:cNvSpPr/>
                  <p:nvPr/>
                </p:nvSpPr>
                <p:spPr bwMode="auto">
                  <a:xfrm>
                    <a:off x="1393349" y="5061899"/>
                    <a:ext cx="104152" cy="112832"/>
                  </a:xfrm>
                  <a:custGeom>
                    <a:avLst/>
                    <a:gdLst>
                      <a:gd name="connsiteX0" fmla="*/ 137972 w 275944"/>
                      <a:gd name="connsiteY0" fmla="*/ 0 h 298942"/>
                      <a:gd name="connsiteX1" fmla="*/ 221388 w 275944"/>
                      <a:gd name="connsiteY1" fmla="*/ 16231 h 298942"/>
                      <a:gd name="connsiteX2" fmla="*/ 275944 w 275944"/>
                      <a:gd name="connsiteY2" fmla="*/ 52460 h 298942"/>
                      <a:gd name="connsiteX3" fmla="*/ 202057 w 275944"/>
                      <a:gd name="connsiteY3" fmla="*/ 149132 h 298942"/>
                      <a:gd name="connsiteX4" fmla="*/ 137972 w 275944"/>
                      <a:gd name="connsiteY4" fmla="*/ 298942 h 298942"/>
                      <a:gd name="connsiteX5" fmla="*/ 73887 w 275944"/>
                      <a:gd name="connsiteY5" fmla="*/ 149132 h 298942"/>
                      <a:gd name="connsiteX6" fmla="*/ 0 w 275944"/>
                      <a:gd name="connsiteY6" fmla="*/ 52460 h 298942"/>
                      <a:gd name="connsiteX7" fmla="*/ 54556 w 275944"/>
                      <a:gd name="connsiteY7" fmla="*/ 16231 h 298942"/>
                      <a:gd name="connsiteX8" fmla="*/ 137972 w 275944"/>
                      <a:gd name="connsiteY8" fmla="*/ 0 h 2989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75944" h="298942">
                        <a:moveTo>
                          <a:pt x="137972" y="0"/>
                        </a:moveTo>
                        <a:cubicBezTo>
                          <a:pt x="166338" y="-1"/>
                          <a:pt x="194703" y="5410"/>
                          <a:pt x="221388" y="16231"/>
                        </a:cubicBezTo>
                        <a:lnTo>
                          <a:pt x="275944" y="52460"/>
                        </a:lnTo>
                        <a:lnTo>
                          <a:pt x="202057" y="149132"/>
                        </a:lnTo>
                        <a:cubicBezTo>
                          <a:pt x="175933" y="194306"/>
                          <a:pt x="154572" y="244242"/>
                          <a:pt x="137972" y="298942"/>
                        </a:cubicBezTo>
                        <a:cubicBezTo>
                          <a:pt x="121373" y="244242"/>
                          <a:pt x="100012" y="194306"/>
                          <a:pt x="73887" y="149132"/>
                        </a:cubicBezTo>
                        <a:lnTo>
                          <a:pt x="0" y="52460"/>
                        </a:lnTo>
                        <a:lnTo>
                          <a:pt x="54556" y="16231"/>
                        </a:lnTo>
                        <a:cubicBezTo>
                          <a:pt x="81241" y="5410"/>
                          <a:pt x="109607" y="0"/>
                          <a:pt x="137972" y="0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56" name="フリーフォーム: 図形 255"/>
                  <p:cNvSpPr/>
                  <p:nvPr/>
                </p:nvSpPr>
                <p:spPr bwMode="auto">
                  <a:xfrm>
                    <a:off x="1318392" y="4473579"/>
                    <a:ext cx="398325" cy="287311"/>
                  </a:xfrm>
                  <a:custGeom>
                    <a:avLst/>
                    <a:gdLst>
                      <a:gd name="connsiteX0" fmla="*/ 145174 w 623723"/>
                      <a:gd name="connsiteY0" fmla="*/ 0 h 449891"/>
                      <a:gd name="connsiteX1" fmla="*/ 247827 w 623723"/>
                      <a:gd name="connsiteY1" fmla="*/ 42520 h 449891"/>
                      <a:gd name="connsiteX2" fmla="*/ 278584 w 623723"/>
                      <a:gd name="connsiteY2" fmla="*/ 88138 h 449891"/>
                      <a:gd name="connsiteX3" fmla="*/ 302336 w 623723"/>
                      <a:gd name="connsiteY3" fmla="*/ 83343 h 449891"/>
                      <a:gd name="connsiteX4" fmla="*/ 404989 w 623723"/>
                      <a:gd name="connsiteY4" fmla="*/ 125863 h 449891"/>
                      <a:gd name="connsiteX5" fmla="*/ 433789 w 623723"/>
                      <a:gd name="connsiteY5" fmla="*/ 168580 h 449891"/>
                      <a:gd name="connsiteX6" fmla="*/ 478549 w 623723"/>
                      <a:gd name="connsiteY6" fmla="*/ 159543 h 449891"/>
                      <a:gd name="connsiteX7" fmla="*/ 623723 w 623723"/>
                      <a:gd name="connsiteY7" fmla="*/ 304717 h 449891"/>
                      <a:gd name="connsiteX8" fmla="*/ 478549 w 623723"/>
                      <a:gd name="connsiteY8" fmla="*/ 449891 h 449891"/>
                      <a:gd name="connsiteX9" fmla="*/ 375896 w 623723"/>
                      <a:gd name="connsiteY9" fmla="*/ 407371 h 449891"/>
                      <a:gd name="connsiteX10" fmla="*/ 347096 w 623723"/>
                      <a:gd name="connsiteY10" fmla="*/ 364655 h 449891"/>
                      <a:gd name="connsiteX11" fmla="*/ 302336 w 623723"/>
                      <a:gd name="connsiteY11" fmla="*/ 373691 h 449891"/>
                      <a:gd name="connsiteX12" fmla="*/ 199683 w 623723"/>
                      <a:gd name="connsiteY12" fmla="*/ 331171 h 449891"/>
                      <a:gd name="connsiteX13" fmla="*/ 168926 w 623723"/>
                      <a:gd name="connsiteY13" fmla="*/ 285553 h 449891"/>
                      <a:gd name="connsiteX14" fmla="*/ 145174 w 623723"/>
                      <a:gd name="connsiteY14" fmla="*/ 290348 h 449891"/>
                      <a:gd name="connsiteX15" fmla="*/ 0 w 623723"/>
                      <a:gd name="connsiteY15" fmla="*/ 145174 h 449891"/>
                      <a:gd name="connsiteX16" fmla="*/ 145174 w 623723"/>
                      <a:gd name="connsiteY16" fmla="*/ 0 h 449891"/>
                      <a:gd name="connsiteX0" fmla="*/ 278584 w 623723"/>
                      <a:gd name="connsiteY0" fmla="*/ 88138 h 449891"/>
                      <a:gd name="connsiteX1" fmla="*/ 302336 w 623723"/>
                      <a:gd name="connsiteY1" fmla="*/ 83343 h 449891"/>
                      <a:gd name="connsiteX2" fmla="*/ 404989 w 623723"/>
                      <a:gd name="connsiteY2" fmla="*/ 125863 h 449891"/>
                      <a:gd name="connsiteX3" fmla="*/ 433789 w 623723"/>
                      <a:gd name="connsiteY3" fmla="*/ 168580 h 449891"/>
                      <a:gd name="connsiteX4" fmla="*/ 478549 w 623723"/>
                      <a:gd name="connsiteY4" fmla="*/ 159543 h 449891"/>
                      <a:gd name="connsiteX5" fmla="*/ 623723 w 623723"/>
                      <a:gd name="connsiteY5" fmla="*/ 304717 h 449891"/>
                      <a:gd name="connsiteX6" fmla="*/ 478549 w 623723"/>
                      <a:gd name="connsiteY6" fmla="*/ 449891 h 449891"/>
                      <a:gd name="connsiteX7" fmla="*/ 375896 w 623723"/>
                      <a:gd name="connsiteY7" fmla="*/ 407371 h 449891"/>
                      <a:gd name="connsiteX8" fmla="*/ 347096 w 623723"/>
                      <a:gd name="connsiteY8" fmla="*/ 364655 h 449891"/>
                      <a:gd name="connsiteX9" fmla="*/ 302336 w 623723"/>
                      <a:gd name="connsiteY9" fmla="*/ 373691 h 449891"/>
                      <a:gd name="connsiteX10" fmla="*/ 199683 w 623723"/>
                      <a:gd name="connsiteY10" fmla="*/ 331171 h 449891"/>
                      <a:gd name="connsiteX11" fmla="*/ 168926 w 623723"/>
                      <a:gd name="connsiteY11" fmla="*/ 285553 h 449891"/>
                      <a:gd name="connsiteX12" fmla="*/ 145174 w 623723"/>
                      <a:gd name="connsiteY12" fmla="*/ 290348 h 449891"/>
                      <a:gd name="connsiteX13" fmla="*/ 0 w 623723"/>
                      <a:gd name="connsiteY13" fmla="*/ 145174 h 449891"/>
                      <a:gd name="connsiteX14" fmla="*/ 145174 w 623723"/>
                      <a:gd name="connsiteY14" fmla="*/ 0 h 449891"/>
                      <a:gd name="connsiteX15" fmla="*/ 247827 w 623723"/>
                      <a:gd name="connsiteY15" fmla="*/ 42520 h 449891"/>
                      <a:gd name="connsiteX16" fmla="*/ 370024 w 623723"/>
                      <a:gd name="connsiteY16" fmla="*/ 179578 h 449891"/>
                      <a:gd name="connsiteX0" fmla="*/ 278584 w 623723"/>
                      <a:gd name="connsiteY0" fmla="*/ 88138 h 449891"/>
                      <a:gd name="connsiteX1" fmla="*/ 302336 w 623723"/>
                      <a:gd name="connsiteY1" fmla="*/ 83343 h 449891"/>
                      <a:gd name="connsiteX2" fmla="*/ 404989 w 623723"/>
                      <a:gd name="connsiteY2" fmla="*/ 125863 h 449891"/>
                      <a:gd name="connsiteX3" fmla="*/ 433789 w 623723"/>
                      <a:gd name="connsiteY3" fmla="*/ 168580 h 449891"/>
                      <a:gd name="connsiteX4" fmla="*/ 478549 w 623723"/>
                      <a:gd name="connsiteY4" fmla="*/ 159543 h 449891"/>
                      <a:gd name="connsiteX5" fmla="*/ 623723 w 623723"/>
                      <a:gd name="connsiteY5" fmla="*/ 304717 h 449891"/>
                      <a:gd name="connsiteX6" fmla="*/ 478549 w 623723"/>
                      <a:gd name="connsiteY6" fmla="*/ 449891 h 449891"/>
                      <a:gd name="connsiteX7" fmla="*/ 375896 w 623723"/>
                      <a:gd name="connsiteY7" fmla="*/ 407371 h 449891"/>
                      <a:gd name="connsiteX8" fmla="*/ 347096 w 623723"/>
                      <a:gd name="connsiteY8" fmla="*/ 364655 h 449891"/>
                      <a:gd name="connsiteX9" fmla="*/ 302336 w 623723"/>
                      <a:gd name="connsiteY9" fmla="*/ 373691 h 449891"/>
                      <a:gd name="connsiteX10" fmla="*/ 199683 w 623723"/>
                      <a:gd name="connsiteY10" fmla="*/ 331171 h 449891"/>
                      <a:gd name="connsiteX11" fmla="*/ 168926 w 623723"/>
                      <a:gd name="connsiteY11" fmla="*/ 285553 h 449891"/>
                      <a:gd name="connsiteX12" fmla="*/ 145174 w 623723"/>
                      <a:gd name="connsiteY12" fmla="*/ 290348 h 449891"/>
                      <a:gd name="connsiteX13" fmla="*/ 0 w 623723"/>
                      <a:gd name="connsiteY13" fmla="*/ 145174 h 449891"/>
                      <a:gd name="connsiteX14" fmla="*/ 145174 w 623723"/>
                      <a:gd name="connsiteY14" fmla="*/ 0 h 449891"/>
                      <a:gd name="connsiteX15" fmla="*/ 247827 w 623723"/>
                      <a:gd name="connsiteY15" fmla="*/ 42520 h 449891"/>
                      <a:gd name="connsiteX16" fmla="*/ 370024 w 623723"/>
                      <a:gd name="connsiteY16" fmla="*/ 186722 h 449891"/>
                      <a:gd name="connsiteX0" fmla="*/ 278584 w 623723"/>
                      <a:gd name="connsiteY0" fmla="*/ 88138 h 449891"/>
                      <a:gd name="connsiteX1" fmla="*/ 302336 w 623723"/>
                      <a:gd name="connsiteY1" fmla="*/ 83343 h 449891"/>
                      <a:gd name="connsiteX2" fmla="*/ 404989 w 623723"/>
                      <a:gd name="connsiteY2" fmla="*/ 125863 h 449891"/>
                      <a:gd name="connsiteX3" fmla="*/ 433789 w 623723"/>
                      <a:gd name="connsiteY3" fmla="*/ 168580 h 449891"/>
                      <a:gd name="connsiteX4" fmla="*/ 478549 w 623723"/>
                      <a:gd name="connsiteY4" fmla="*/ 159543 h 449891"/>
                      <a:gd name="connsiteX5" fmla="*/ 623723 w 623723"/>
                      <a:gd name="connsiteY5" fmla="*/ 304717 h 449891"/>
                      <a:gd name="connsiteX6" fmla="*/ 478549 w 623723"/>
                      <a:gd name="connsiteY6" fmla="*/ 449891 h 449891"/>
                      <a:gd name="connsiteX7" fmla="*/ 375896 w 623723"/>
                      <a:gd name="connsiteY7" fmla="*/ 407371 h 449891"/>
                      <a:gd name="connsiteX8" fmla="*/ 347096 w 623723"/>
                      <a:gd name="connsiteY8" fmla="*/ 364655 h 449891"/>
                      <a:gd name="connsiteX9" fmla="*/ 302336 w 623723"/>
                      <a:gd name="connsiteY9" fmla="*/ 373691 h 449891"/>
                      <a:gd name="connsiteX10" fmla="*/ 199683 w 623723"/>
                      <a:gd name="connsiteY10" fmla="*/ 331171 h 449891"/>
                      <a:gd name="connsiteX11" fmla="*/ 168926 w 623723"/>
                      <a:gd name="connsiteY11" fmla="*/ 285553 h 449891"/>
                      <a:gd name="connsiteX12" fmla="*/ 145174 w 623723"/>
                      <a:gd name="connsiteY12" fmla="*/ 290348 h 449891"/>
                      <a:gd name="connsiteX13" fmla="*/ 0 w 623723"/>
                      <a:gd name="connsiteY13" fmla="*/ 145174 h 449891"/>
                      <a:gd name="connsiteX14" fmla="*/ 145174 w 623723"/>
                      <a:gd name="connsiteY14" fmla="*/ 0 h 449891"/>
                      <a:gd name="connsiteX15" fmla="*/ 247827 w 623723"/>
                      <a:gd name="connsiteY15" fmla="*/ 42520 h 449891"/>
                      <a:gd name="connsiteX0" fmla="*/ 278584 w 623723"/>
                      <a:gd name="connsiteY0" fmla="*/ 88138 h 449891"/>
                      <a:gd name="connsiteX1" fmla="*/ 302336 w 623723"/>
                      <a:gd name="connsiteY1" fmla="*/ 83343 h 449891"/>
                      <a:gd name="connsiteX2" fmla="*/ 404989 w 623723"/>
                      <a:gd name="connsiteY2" fmla="*/ 125863 h 449891"/>
                      <a:gd name="connsiteX3" fmla="*/ 433789 w 623723"/>
                      <a:gd name="connsiteY3" fmla="*/ 168580 h 449891"/>
                      <a:gd name="connsiteX4" fmla="*/ 478549 w 623723"/>
                      <a:gd name="connsiteY4" fmla="*/ 159543 h 449891"/>
                      <a:gd name="connsiteX5" fmla="*/ 623723 w 623723"/>
                      <a:gd name="connsiteY5" fmla="*/ 304717 h 449891"/>
                      <a:gd name="connsiteX6" fmla="*/ 478549 w 623723"/>
                      <a:gd name="connsiteY6" fmla="*/ 449891 h 449891"/>
                      <a:gd name="connsiteX7" fmla="*/ 375896 w 623723"/>
                      <a:gd name="connsiteY7" fmla="*/ 407371 h 449891"/>
                      <a:gd name="connsiteX8" fmla="*/ 347096 w 623723"/>
                      <a:gd name="connsiteY8" fmla="*/ 364655 h 449891"/>
                      <a:gd name="connsiteX9" fmla="*/ 302336 w 623723"/>
                      <a:gd name="connsiteY9" fmla="*/ 373691 h 449891"/>
                      <a:gd name="connsiteX10" fmla="*/ 199683 w 623723"/>
                      <a:gd name="connsiteY10" fmla="*/ 331171 h 449891"/>
                      <a:gd name="connsiteX11" fmla="*/ 168926 w 623723"/>
                      <a:gd name="connsiteY11" fmla="*/ 285553 h 449891"/>
                      <a:gd name="connsiteX12" fmla="*/ 145174 w 623723"/>
                      <a:gd name="connsiteY12" fmla="*/ 290348 h 449891"/>
                      <a:gd name="connsiteX13" fmla="*/ 0 w 623723"/>
                      <a:gd name="connsiteY13" fmla="*/ 145174 h 449891"/>
                      <a:gd name="connsiteX14" fmla="*/ 145174 w 623723"/>
                      <a:gd name="connsiteY14" fmla="*/ 0 h 449891"/>
                      <a:gd name="connsiteX0" fmla="*/ 302336 w 623723"/>
                      <a:gd name="connsiteY0" fmla="*/ 83343 h 449891"/>
                      <a:gd name="connsiteX1" fmla="*/ 404989 w 623723"/>
                      <a:gd name="connsiteY1" fmla="*/ 125863 h 449891"/>
                      <a:gd name="connsiteX2" fmla="*/ 433789 w 623723"/>
                      <a:gd name="connsiteY2" fmla="*/ 168580 h 449891"/>
                      <a:gd name="connsiteX3" fmla="*/ 478549 w 623723"/>
                      <a:gd name="connsiteY3" fmla="*/ 159543 h 449891"/>
                      <a:gd name="connsiteX4" fmla="*/ 623723 w 623723"/>
                      <a:gd name="connsiteY4" fmla="*/ 304717 h 449891"/>
                      <a:gd name="connsiteX5" fmla="*/ 478549 w 623723"/>
                      <a:gd name="connsiteY5" fmla="*/ 449891 h 449891"/>
                      <a:gd name="connsiteX6" fmla="*/ 375896 w 623723"/>
                      <a:gd name="connsiteY6" fmla="*/ 407371 h 449891"/>
                      <a:gd name="connsiteX7" fmla="*/ 347096 w 623723"/>
                      <a:gd name="connsiteY7" fmla="*/ 364655 h 449891"/>
                      <a:gd name="connsiteX8" fmla="*/ 302336 w 623723"/>
                      <a:gd name="connsiteY8" fmla="*/ 373691 h 449891"/>
                      <a:gd name="connsiteX9" fmla="*/ 199683 w 623723"/>
                      <a:gd name="connsiteY9" fmla="*/ 331171 h 449891"/>
                      <a:gd name="connsiteX10" fmla="*/ 168926 w 623723"/>
                      <a:gd name="connsiteY10" fmla="*/ 285553 h 449891"/>
                      <a:gd name="connsiteX11" fmla="*/ 145174 w 623723"/>
                      <a:gd name="connsiteY11" fmla="*/ 290348 h 449891"/>
                      <a:gd name="connsiteX12" fmla="*/ 0 w 623723"/>
                      <a:gd name="connsiteY12" fmla="*/ 145174 h 449891"/>
                      <a:gd name="connsiteX13" fmla="*/ 145174 w 623723"/>
                      <a:gd name="connsiteY13" fmla="*/ 0 h 449891"/>
                      <a:gd name="connsiteX0" fmla="*/ 404989 w 623723"/>
                      <a:gd name="connsiteY0" fmla="*/ 125863 h 449891"/>
                      <a:gd name="connsiteX1" fmla="*/ 433789 w 623723"/>
                      <a:gd name="connsiteY1" fmla="*/ 168580 h 449891"/>
                      <a:gd name="connsiteX2" fmla="*/ 478549 w 623723"/>
                      <a:gd name="connsiteY2" fmla="*/ 159543 h 449891"/>
                      <a:gd name="connsiteX3" fmla="*/ 623723 w 623723"/>
                      <a:gd name="connsiteY3" fmla="*/ 304717 h 449891"/>
                      <a:gd name="connsiteX4" fmla="*/ 478549 w 623723"/>
                      <a:gd name="connsiteY4" fmla="*/ 449891 h 449891"/>
                      <a:gd name="connsiteX5" fmla="*/ 375896 w 623723"/>
                      <a:gd name="connsiteY5" fmla="*/ 407371 h 449891"/>
                      <a:gd name="connsiteX6" fmla="*/ 347096 w 623723"/>
                      <a:gd name="connsiteY6" fmla="*/ 364655 h 449891"/>
                      <a:gd name="connsiteX7" fmla="*/ 302336 w 623723"/>
                      <a:gd name="connsiteY7" fmla="*/ 373691 h 449891"/>
                      <a:gd name="connsiteX8" fmla="*/ 199683 w 623723"/>
                      <a:gd name="connsiteY8" fmla="*/ 331171 h 449891"/>
                      <a:gd name="connsiteX9" fmla="*/ 168926 w 623723"/>
                      <a:gd name="connsiteY9" fmla="*/ 285553 h 449891"/>
                      <a:gd name="connsiteX10" fmla="*/ 145174 w 623723"/>
                      <a:gd name="connsiteY10" fmla="*/ 290348 h 449891"/>
                      <a:gd name="connsiteX11" fmla="*/ 0 w 623723"/>
                      <a:gd name="connsiteY11" fmla="*/ 145174 h 449891"/>
                      <a:gd name="connsiteX12" fmla="*/ 145174 w 623723"/>
                      <a:gd name="connsiteY12" fmla="*/ 0 h 449891"/>
                      <a:gd name="connsiteX0" fmla="*/ 433789 w 623723"/>
                      <a:gd name="connsiteY0" fmla="*/ 168580 h 449891"/>
                      <a:gd name="connsiteX1" fmla="*/ 478549 w 623723"/>
                      <a:gd name="connsiteY1" fmla="*/ 159543 h 449891"/>
                      <a:gd name="connsiteX2" fmla="*/ 623723 w 623723"/>
                      <a:gd name="connsiteY2" fmla="*/ 304717 h 449891"/>
                      <a:gd name="connsiteX3" fmla="*/ 478549 w 623723"/>
                      <a:gd name="connsiteY3" fmla="*/ 449891 h 449891"/>
                      <a:gd name="connsiteX4" fmla="*/ 375896 w 623723"/>
                      <a:gd name="connsiteY4" fmla="*/ 407371 h 449891"/>
                      <a:gd name="connsiteX5" fmla="*/ 347096 w 623723"/>
                      <a:gd name="connsiteY5" fmla="*/ 364655 h 449891"/>
                      <a:gd name="connsiteX6" fmla="*/ 302336 w 623723"/>
                      <a:gd name="connsiteY6" fmla="*/ 373691 h 449891"/>
                      <a:gd name="connsiteX7" fmla="*/ 199683 w 623723"/>
                      <a:gd name="connsiteY7" fmla="*/ 331171 h 449891"/>
                      <a:gd name="connsiteX8" fmla="*/ 168926 w 623723"/>
                      <a:gd name="connsiteY8" fmla="*/ 285553 h 449891"/>
                      <a:gd name="connsiteX9" fmla="*/ 145174 w 623723"/>
                      <a:gd name="connsiteY9" fmla="*/ 290348 h 449891"/>
                      <a:gd name="connsiteX10" fmla="*/ 0 w 623723"/>
                      <a:gd name="connsiteY10" fmla="*/ 145174 h 449891"/>
                      <a:gd name="connsiteX11" fmla="*/ 145174 w 623723"/>
                      <a:gd name="connsiteY11" fmla="*/ 0 h 449891"/>
                      <a:gd name="connsiteX0" fmla="*/ 478549 w 623723"/>
                      <a:gd name="connsiteY0" fmla="*/ 159543 h 449891"/>
                      <a:gd name="connsiteX1" fmla="*/ 623723 w 623723"/>
                      <a:gd name="connsiteY1" fmla="*/ 304717 h 449891"/>
                      <a:gd name="connsiteX2" fmla="*/ 478549 w 623723"/>
                      <a:gd name="connsiteY2" fmla="*/ 449891 h 449891"/>
                      <a:gd name="connsiteX3" fmla="*/ 375896 w 623723"/>
                      <a:gd name="connsiteY3" fmla="*/ 407371 h 449891"/>
                      <a:gd name="connsiteX4" fmla="*/ 347096 w 623723"/>
                      <a:gd name="connsiteY4" fmla="*/ 364655 h 449891"/>
                      <a:gd name="connsiteX5" fmla="*/ 302336 w 623723"/>
                      <a:gd name="connsiteY5" fmla="*/ 373691 h 449891"/>
                      <a:gd name="connsiteX6" fmla="*/ 199683 w 623723"/>
                      <a:gd name="connsiteY6" fmla="*/ 331171 h 449891"/>
                      <a:gd name="connsiteX7" fmla="*/ 168926 w 623723"/>
                      <a:gd name="connsiteY7" fmla="*/ 285553 h 449891"/>
                      <a:gd name="connsiteX8" fmla="*/ 145174 w 623723"/>
                      <a:gd name="connsiteY8" fmla="*/ 290348 h 449891"/>
                      <a:gd name="connsiteX9" fmla="*/ 0 w 623723"/>
                      <a:gd name="connsiteY9" fmla="*/ 145174 h 449891"/>
                      <a:gd name="connsiteX10" fmla="*/ 145174 w 623723"/>
                      <a:gd name="connsiteY10" fmla="*/ 0 h 449891"/>
                      <a:gd name="connsiteX0" fmla="*/ 623723 w 623723"/>
                      <a:gd name="connsiteY0" fmla="*/ 304717 h 449891"/>
                      <a:gd name="connsiteX1" fmla="*/ 478549 w 623723"/>
                      <a:gd name="connsiteY1" fmla="*/ 449891 h 449891"/>
                      <a:gd name="connsiteX2" fmla="*/ 375896 w 623723"/>
                      <a:gd name="connsiteY2" fmla="*/ 407371 h 449891"/>
                      <a:gd name="connsiteX3" fmla="*/ 347096 w 623723"/>
                      <a:gd name="connsiteY3" fmla="*/ 364655 h 449891"/>
                      <a:gd name="connsiteX4" fmla="*/ 302336 w 623723"/>
                      <a:gd name="connsiteY4" fmla="*/ 373691 h 449891"/>
                      <a:gd name="connsiteX5" fmla="*/ 199683 w 623723"/>
                      <a:gd name="connsiteY5" fmla="*/ 331171 h 449891"/>
                      <a:gd name="connsiteX6" fmla="*/ 168926 w 623723"/>
                      <a:gd name="connsiteY6" fmla="*/ 285553 h 449891"/>
                      <a:gd name="connsiteX7" fmla="*/ 145174 w 623723"/>
                      <a:gd name="connsiteY7" fmla="*/ 290348 h 449891"/>
                      <a:gd name="connsiteX8" fmla="*/ 0 w 623723"/>
                      <a:gd name="connsiteY8" fmla="*/ 145174 h 449891"/>
                      <a:gd name="connsiteX9" fmla="*/ 145174 w 623723"/>
                      <a:gd name="connsiteY9" fmla="*/ 0 h 44989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623723" h="449891">
                        <a:moveTo>
                          <a:pt x="623723" y="304717"/>
                        </a:moveTo>
                        <a:cubicBezTo>
                          <a:pt x="623723" y="384894"/>
                          <a:pt x="558726" y="449891"/>
                          <a:pt x="478549" y="449891"/>
                        </a:cubicBezTo>
                        <a:cubicBezTo>
                          <a:pt x="438461" y="449891"/>
                          <a:pt x="402167" y="433642"/>
                          <a:pt x="375896" y="407371"/>
                        </a:cubicBezTo>
                        <a:lnTo>
                          <a:pt x="347096" y="364655"/>
                        </a:lnTo>
                        <a:lnTo>
                          <a:pt x="302336" y="373691"/>
                        </a:lnTo>
                        <a:cubicBezTo>
                          <a:pt x="262247" y="373691"/>
                          <a:pt x="225954" y="357442"/>
                          <a:pt x="199683" y="331171"/>
                        </a:cubicBezTo>
                        <a:lnTo>
                          <a:pt x="168926" y="285553"/>
                        </a:lnTo>
                        <a:lnTo>
                          <a:pt x="145174" y="290348"/>
                        </a:lnTo>
                        <a:cubicBezTo>
                          <a:pt x="64997" y="290348"/>
                          <a:pt x="0" y="225351"/>
                          <a:pt x="0" y="145174"/>
                        </a:cubicBezTo>
                        <a:cubicBezTo>
                          <a:pt x="0" y="64997"/>
                          <a:pt x="64997" y="0"/>
                          <a:pt x="145174" y="0"/>
                        </a:cubicBezTo>
                      </a:path>
                    </a:pathLst>
                  </a:custGeom>
                  <a:solidFill>
                    <a:schemeClr val="bg1"/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57" name="台形 256"/>
                  <p:cNvSpPr/>
                  <p:nvPr/>
                </p:nvSpPr>
                <p:spPr bwMode="auto">
                  <a:xfrm rot="9900000" flipH="1">
                    <a:off x="3002273" y="4631864"/>
                    <a:ext cx="231883" cy="258549"/>
                  </a:xfrm>
                  <a:prstGeom prst="trapezoid">
                    <a:avLst>
                      <a:gd name="adj" fmla="val 28801"/>
                    </a:avLst>
                  </a:prstGeom>
                  <a:pattFill prst="dkHorz">
                    <a:fgClr>
                      <a:srgbClr val="FFC000"/>
                    </a:fgClr>
                    <a:bgClr>
                      <a:srgbClr val="FFFF00"/>
                    </a:bgClr>
                  </a:patt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58" name="楕円 257"/>
                  <p:cNvSpPr/>
                  <p:nvPr/>
                </p:nvSpPr>
                <p:spPr bwMode="auto">
                  <a:xfrm flipH="1">
                    <a:off x="3023748" y="4854576"/>
                    <a:ext cx="266880" cy="166520"/>
                  </a:xfrm>
                  <a:prstGeom prst="ellipse">
                    <a:avLst/>
                  </a:prstGeom>
                  <a:pattFill prst="dkHorz">
                    <a:fgClr>
                      <a:srgbClr val="FFC000"/>
                    </a:fgClr>
                    <a:bgClr>
                      <a:srgbClr val="FFFF00"/>
                    </a:bgClr>
                  </a:patt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59" name="フリーフォーム: 図形 258"/>
                  <p:cNvSpPr/>
                  <p:nvPr/>
                </p:nvSpPr>
                <p:spPr bwMode="auto">
                  <a:xfrm rot="19800000" flipH="1">
                    <a:off x="3173775" y="4910378"/>
                    <a:ext cx="167334" cy="152100"/>
                  </a:xfrm>
                  <a:custGeom>
                    <a:avLst/>
                    <a:gdLst>
                      <a:gd name="connsiteX0" fmla="*/ 221671 w 443342"/>
                      <a:gd name="connsiteY0" fmla="*/ 0 h 402980"/>
                      <a:gd name="connsiteX1" fmla="*/ 378416 w 443342"/>
                      <a:gd name="connsiteY1" fmla="*/ 64926 h 402980"/>
                      <a:gd name="connsiteX2" fmla="*/ 378416 w 443342"/>
                      <a:gd name="connsiteY2" fmla="*/ 378416 h 402980"/>
                      <a:gd name="connsiteX3" fmla="*/ 359643 w 443342"/>
                      <a:gd name="connsiteY3" fmla="*/ 402980 h 402980"/>
                      <a:gd name="connsiteX4" fmla="*/ 305086 w 443342"/>
                      <a:gd name="connsiteY4" fmla="*/ 366752 h 402980"/>
                      <a:gd name="connsiteX5" fmla="*/ 138256 w 443342"/>
                      <a:gd name="connsiteY5" fmla="*/ 366752 h 402980"/>
                      <a:gd name="connsiteX6" fmla="*/ 83699 w 443342"/>
                      <a:gd name="connsiteY6" fmla="*/ 402980 h 402980"/>
                      <a:gd name="connsiteX7" fmla="*/ 64926 w 443342"/>
                      <a:gd name="connsiteY7" fmla="*/ 378416 h 402980"/>
                      <a:gd name="connsiteX8" fmla="*/ 64926 w 443342"/>
                      <a:gd name="connsiteY8" fmla="*/ 64926 h 402980"/>
                      <a:gd name="connsiteX9" fmla="*/ 221671 w 443342"/>
                      <a:gd name="connsiteY9" fmla="*/ 0 h 4029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443342" h="402980">
                        <a:moveTo>
                          <a:pt x="221671" y="0"/>
                        </a:moveTo>
                        <a:cubicBezTo>
                          <a:pt x="278402" y="-1"/>
                          <a:pt x="335132" y="21642"/>
                          <a:pt x="378416" y="64926"/>
                        </a:cubicBezTo>
                        <a:cubicBezTo>
                          <a:pt x="464984" y="151494"/>
                          <a:pt x="464984" y="291848"/>
                          <a:pt x="378416" y="378416"/>
                        </a:cubicBezTo>
                        <a:lnTo>
                          <a:pt x="359643" y="402980"/>
                        </a:lnTo>
                        <a:lnTo>
                          <a:pt x="305086" y="366752"/>
                        </a:lnTo>
                        <a:cubicBezTo>
                          <a:pt x="251718" y="345109"/>
                          <a:pt x="191625" y="345109"/>
                          <a:pt x="138256" y="366752"/>
                        </a:cubicBezTo>
                        <a:lnTo>
                          <a:pt x="83699" y="402980"/>
                        </a:lnTo>
                        <a:lnTo>
                          <a:pt x="64926" y="378416"/>
                        </a:lnTo>
                        <a:cubicBezTo>
                          <a:pt x="-21642" y="291848"/>
                          <a:pt x="-21642" y="151494"/>
                          <a:pt x="64926" y="64926"/>
                        </a:cubicBezTo>
                        <a:cubicBezTo>
                          <a:pt x="108210" y="21642"/>
                          <a:pt x="164940" y="-1"/>
                          <a:pt x="221671" y="0"/>
                        </a:cubicBezTo>
                        <a:close/>
                      </a:path>
                    </a:pathLst>
                  </a:custGeom>
                  <a:pattFill prst="dkHorz">
                    <a:fgClr>
                      <a:srgbClr val="FFC000"/>
                    </a:fgClr>
                    <a:bgClr>
                      <a:srgbClr val="FFFF00"/>
                    </a:bgClr>
                  </a:patt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60" name="フリーフォーム: 図形 259"/>
                  <p:cNvSpPr/>
                  <p:nvPr/>
                </p:nvSpPr>
                <p:spPr bwMode="auto">
                  <a:xfrm rot="19800000" flipH="1">
                    <a:off x="3261371" y="5027772"/>
                    <a:ext cx="104152" cy="112832"/>
                  </a:xfrm>
                  <a:custGeom>
                    <a:avLst/>
                    <a:gdLst>
                      <a:gd name="connsiteX0" fmla="*/ 137972 w 275944"/>
                      <a:gd name="connsiteY0" fmla="*/ 0 h 298942"/>
                      <a:gd name="connsiteX1" fmla="*/ 221388 w 275944"/>
                      <a:gd name="connsiteY1" fmla="*/ 16231 h 298942"/>
                      <a:gd name="connsiteX2" fmla="*/ 275944 w 275944"/>
                      <a:gd name="connsiteY2" fmla="*/ 52460 h 298942"/>
                      <a:gd name="connsiteX3" fmla="*/ 202057 w 275944"/>
                      <a:gd name="connsiteY3" fmla="*/ 149132 h 298942"/>
                      <a:gd name="connsiteX4" fmla="*/ 137972 w 275944"/>
                      <a:gd name="connsiteY4" fmla="*/ 298942 h 298942"/>
                      <a:gd name="connsiteX5" fmla="*/ 73887 w 275944"/>
                      <a:gd name="connsiteY5" fmla="*/ 149132 h 298942"/>
                      <a:gd name="connsiteX6" fmla="*/ 0 w 275944"/>
                      <a:gd name="connsiteY6" fmla="*/ 52460 h 298942"/>
                      <a:gd name="connsiteX7" fmla="*/ 54556 w 275944"/>
                      <a:gd name="connsiteY7" fmla="*/ 16231 h 298942"/>
                      <a:gd name="connsiteX8" fmla="*/ 137972 w 275944"/>
                      <a:gd name="connsiteY8" fmla="*/ 0 h 2989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75944" h="298942">
                        <a:moveTo>
                          <a:pt x="137972" y="0"/>
                        </a:moveTo>
                        <a:cubicBezTo>
                          <a:pt x="166338" y="-1"/>
                          <a:pt x="194703" y="5410"/>
                          <a:pt x="221388" y="16231"/>
                        </a:cubicBezTo>
                        <a:lnTo>
                          <a:pt x="275944" y="52460"/>
                        </a:lnTo>
                        <a:lnTo>
                          <a:pt x="202057" y="149132"/>
                        </a:lnTo>
                        <a:cubicBezTo>
                          <a:pt x="175933" y="194306"/>
                          <a:pt x="154572" y="244242"/>
                          <a:pt x="137972" y="298942"/>
                        </a:cubicBezTo>
                        <a:cubicBezTo>
                          <a:pt x="121373" y="244242"/>
                          <a:pt x="100012" y="194306"/>
                          <a:pt x="73887" y="149132"/>
                        </a:cubicBezTo>
                        <a:lnTo>
                          <a:pt x="0" y="52460"/>
                        </a:lnTo>
                        <a:lnTo>
                          <a:pt x="54556" y="16231"/>
                        </a:lnTo>
                        <a:cubicBezTo>
                          <a:pt x="81241" y="5410"/>
                          <a:pt x="109607" y="0"/>
                          <a:pt x="137972" y="0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61" name="フリーフォーム: 図形 260"/>
                  <p:cNvSpPr/>
                  <p:nvPr/>
                </p:nvSpPr>
                <p:spPr bwMode="auto">
                  <a:xfrm rot="1800000">
                    <a:off x="2965519" y="4910378"/>
                    <a:ext cx="167334" cy="152100"/>
                  </a:xfrm>
                  <a:custGeom>
                    <a:avLst/>
                    <a:gdLst>
                      <a:gd name="connsiteX0" fmla="*/ 221671 w 443342"/>
                      <a:gd name="connsiteY0" fmla="*/ 0 h 402980"/>
                      <a:gd name="connsiteX1" fmla="*/ 378416 w 443342"/>
                      <a:gd name="connsiteY1" fmla="*/ 64926 h 402980"/>
                      <a:gd name="connsiteX2" fmla="*/ 378416 w 443342"/>
                      <a:gd name="connsiteY2" fmla="*/ 378416 h 402980"/>
                      <a:gd name="connsiteX3" fmla="*/ 359643 w 443342"/>
                      <a:gd name="connsiteY3" fmla="*/ 402980 h 402980"/>
                      <a:gd name="connsiteX4" fmla="*/ 305086 w 443342"/>
                      <a:gd name="connsiteY4" fmla="*/ 366752 h 402980"/>
                      <a:gd name="connsiteX5" fmla="*/ 138256 w 443342"/>
                      <a:gd name="connsiteY5" fmla="*/ 366752 h 402980"/>
                      <a:gd name="connsiteX6" fmla="*/ 83699 w 443342"/>
                      <a:gd name="connsiteY6" fmla="*/ 402980 h 402980"/>
                      <a:gd name="connsiteX7" fmla="*/ 64926 w 443342"/>
                      <a:gd name="connsiteY7" fmla="*/ 378416 h 402980"/>
                      <a:gd name="connsiteX8" fmla="*/ 64926 w 443342"/>
                      <a:gd name="connsiteY8" fmla="*/ 64926 h 402980"/>
                      <a:gd name="connsiteX9" fmla="*/ 221671 w 443342"/>
                      <a:gd name="connsiteY9" fmla="*/ 0 h 4029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443342" h="402980">
                        <a:moveTo>
                          <a:pt x="221671" y="0"/>
                        </a:moveTo>
                        <a:cubicBezTo>
                          <a:pt x="278402" y="-1"/>
                          <a:pt x="335132" y="21642"/>
                          <a:pt x="378416" y="64926"/>
                        </a:cubicBezTo>
                        <a:cubicBezTo>
                          <a:pt x="464984" y="151494"/>
                          <a:pt x="464984" y="291848"/>
                          <a:pt x="378416" y="378416"/>
                        </a:cubicBezTo>
                        <a:lnTo>
                          <a:pt x="359643" y="402980"/>
                        </a:lnTo>
                        <a:lnTo>
                          <a:pt x="305086" y="366752"/>
                        </a:lnTo>
                        <a:cubicBezTo>
                          <a:pt x="251718" y="345109"/>
                          <a:pt x="191625" y="345109"/>
                          <a:pt x="138256" y="366752"/>
                        </a:cubicBezTo>
                        <a:lnTo>
                          <a:pt x="83699" y="402980"/>
                        </a:lnTo>
                        <a:lnTo>
                          <a:pt x="64926" y="378416"/>
                        </a:lnTo>
                        <a:cubicBezTo>
                          <a:pt x="-21642" y="291848"/>
                          <a:pt x="-21642" y="151494"/>
                          <a:pt x="64926" y="64926"/>
                        </a:cubicBezTo>
                        <a:cubicBezTo>
                          <a:pt x="108210" y="21642"/>
                          <a:pt x="164940" y="-1"/>
                          <a:pt x="221671" y="0"/>
                        </a:cubicBezTo>
                        <a:close/>
                      </a:path>
                    </a:pathLst>
                  </a:custGeom>
                  <a:pattFill prst="dkHorz">
                    <a:fgClr>
                      <a:srgbClr val="FFC000"/>
                    </a:fgClr>
                    <a:bgClr>
                      <a:srgbClr val="FFFF00"/>
                    </a:bgClr>
                  </a:patt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62" name="フリーフォーム: 図形 261"/>
                  <p:cNvSpPr/>
                  <p:nvPr/>
                </p:nvSpPr>
                <p:spPr bwMode="auto">
                  <a:xfrm rot="1800000">
                    <a:off x="2941105" y="5027772"/>
                    <a:ext cx="104152" cy="112832"/>
                  </a:xfrm>
                  <a:custGeom>
                    <a:avLst/>
                    <a:gdLst>
                      <a:gd name="connsiteX0" fmla="*/ 137972 w 275944"/>
                      <a:gd name="connsiteY0" fmla="*/ 0 h 298942"/>
                      <a:gd name="connsiteX1" fmla="*/ 221388 w 275944"/>
                      <a:gd name="connsiteY1" fmla="*/ 16231 h 298942"/>
                      <a:gd name="connsiteX2" fmla="*/ 275944 w 275944"/>
                      <a:gd name="connsiteY2" fmla="*/ 52460 h 298942"/>
                      <a:gd name="connsiteX3" fmla="*/ 202057 w 275944"/>
                      <a:gd name="connsiteY3" fmla="*/ 149132 h 298942"/>
                      <a:gd name="connsiteX4" fmla="*/ 137972 w 275944"/>
                      <a:gd name="connsiteY4" fmla="*/ 298942 h 298942"/>
                      <a:gd name="connsiteX5" fmla="*/ 73887 w 275944"/>
                      <a:gd name="connsiteY5" fmla="*/ 149132 h 298942"/>
                      <a:gd name="connsiteX6" fmla="*/ 0 w 275944"/>
                      <a:gd name="connsiteY6" fmla="*/ 52460 h 298942"/>
                      <a:gd name="connsiteX7" fmla="*/ 54556 w 275944"/>
                      <a:gd name="connsiteY7" fmla="*/ 16231 h 298942"/>
                      <a:gd name="connsiteX8" fmla="*/ 137972 w 275944"/>
                      <a:gd name="connsiteY8" fmla="*/ 0 h 2989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75944" h="298942">
                        <a:moveTo>
                          <a:pt x="137972" y="0"/>
                        </a:moveTo>
                        <a:cubicBezTo>
                          <a:pt x="166338" y="-1"/>
                          <a:pt x="194703" y="5410"/>
                          <a:pt x="221388" y="16231"/>
                        </a:cubicBezTo>
                        <a:lnTo>
                          <a:pt x="275944" y="52460"/>
                        </a:lnTo>
                        <a:lnTo>
                          <a:pt x="202057" y="149132"/>
                        </a:lnTo>
                        <a:cubicBezTo>
                          <a:pt x="175933" y="194306"/>
                          <a:pt x="154572" y="244242"/>
                          <a:pt x="137972" y="298942"/>
                        </a:cubicBezTo>
                        <a:cubicBezTo>
                          <a:pt x="121373" y="244242"/>
                          <a:pt x="100012" y="194306"/>
                          <a:pt x="73887" y="149132"/>
                        </a:cubicBezTo>
                        <a:lnTo>
                          <a:pt x="0" y="52460"/>
                        </a:lnTo>
                        <a:lnTo>
                          <a:pt x="54556" y="16231"/>
                        </a:lnTo>
                        <a:cubicBezTo>
                          <a:pt x="81241" y="5410"/>
                          <a:pt x="109607" y="0"/>
                          <a:pt x="137972" y="0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63" name="フリーフォーム: 図形 262"/>
                  <p:cNvSpPr/>
                  <p:nvPr/>
                </p:nvSpPr>
                <p:spPr bwMode="auto">
                  <a:xfrm flipH="1">
                    <a:off x="3073991" y="4929600"/>
                    <a:ext cx="167334" cy="152100"/>
                  </a:xfrm>
                  <a:custGeom>
                    <a:avLst/>
                    <a:gdLst>
                      <a:gd name="connsiteX0" fmla="*/ 221671 w 443342"/>
                      <a:gd name="connsiteY0" fmla="*/ 0 h 402980"/>
                      <a:gd name="connsiteX1" fmla="*/ 378416 w 443342"/>
                      <a:gd name="connsiteY1" fmla="*/ 64926 h 402980"/>
                      <a:gd name="connsiteX2" fmla="*/ 378416 w 443342"/>
                      <a:gd name="connsiteY2" fmla="*/ 378416 h 402980"/>
                      <a:gd name="connsiteX3" fmla="*/ 359643 w 443342"/>
                      <a:gd name="connsiteY3" fmla="*/ 402980 h 402980"/>
                      <a:gd name="connsiteX4" fmla="*/ 305086 w 443342"/>
                      <a:gd name="connsiteY4" fmla="*/ 366752 h 402980"/>
                      <a:gd name="connsiteX5" fmla="*/ 138256 w 443342"/>
                      <a:gd name="connsiteY5" fmla="*/ 366752 h 402980"/>
                      <a:gd name="connsiteX6" fmla="*/ 83699 w 443342"/>
                      <a:gd name="connsiteY6" fmla="*/ 402980 h 402980"/>
                      <a:gd name="connsiteX7" fmla="*/ 64926 w 443342"/>
                      <a:gd name="connsiteY7" fmla="*/ 378416 h 402980"/>
                      <a:gd name="connsiteX8" fmla="*/ 64926 w 443342"/>
                      <a:gd name="connsiteY8" fmla="*/ 64926 h 402980"/>
                      <a:gd name="connsiteX9" fmla="*/ 221671 w 443342"/>
                      <a:gd name="connsiteY9" fmla="*/ 0 h 4029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443342" h="402980">
                        <a:moveTo>
                          <a:pt x="221671" y="0"/>
                        </a:moveTo>
                        <a:cubicBezTo>
                          <a:pt x="278402" y="-1"/>
                          <a:pt x="335132" y="21642"/>
                          <a:pt x="378416" y="64926"/>
                        </a:cubicBezTo>
                        <a:cubicBezTo>
                          <a:pt x="464984" y="151494"/>
                          <a:pt x="464984" y="291848"/>
                          <a:pt x="378416" y="378416"/>
                        </a:cubicBezTo>
                        <a:lnTo>
                          <a:pt x="359643" y="402980"/>
                        </a:lnTo>
                        <a:lnTo>
                          <a:pt x="305086" y="366752"/>
                        </a:lnTo>
                        <a:cubicBezTo>
                          <a:pt x="251718" y="345109"/>
                          <a:pt x="191625" y="345109"/>
                          <a:pt x="138256" y="366752"/>
                        </a:cubicBezTo>
                        <a:lnTo>
                          <a:pt x="83699" y="402980"/>
                        </a:lnTo>
                        <a:lnTo>
                          <a:pt x="64926" y="378416"/>
                        </a:lnTo>
                        <a:cubicBezTo>
                          <a:pt x="-21642" y="291848"/>
                          <a:pt x="-21642" y="151494"/>
                          <a:pt x="64926" y="64926"/>
                        </a:cubicBezTo>
                        <a:cubicBezTo>
                          <a:pt x="108210" y="21642"/>
                          <a:pt x="164940" y="-1"/>
                          <a:pt x="221671" y="0"/>
                        </a:cubicBezTo>
                        <a:close/>
                      </a:path>
                    </a:pathLst>
                  </a:custGeom>
                  <a:pattFill prst="dkHorz">
                    <a:fgClr>
                      <a:srgbClr val="FFC000"/>
                    </a:fgClr>
                    <a:bgClr>
                      <a:srgbClr val="FFFF00"/>
                    </a:bgClr>
                  </a:patt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64" name="フリーフォーム: 図形 263"/>
                  <p:cNvSpPr/>
                  <p:nvPr/>
                </p:nvSpPr>
                <p:spPr bwMode="auto">
                  <a:xfrm flipH="1">
                    <a:off x="3105204" y="5061899"/>
                    <a:ext cx="104152" cy="112832"/>
                  </a:xfrm>
                  <a:custGeom>
                    <a:avLst/>
                    <a:gdLst>
                      <a:gd name="connsiteX0" fmla="*/ 137972 w 275944"/>
                      <a:gd name="connsiteY0" fmla="*/ 0 h 298942"/>
                      <a:gd name="connsiteX1" fmla="*/ 221388 w 275944"/>
                      <a:gd name="connsiteY1" fmla="*/ 16231 h 298942"/>
                      <a:gd name="connsiteX2" fmla="*/ 275944 w 275944"/>
                      <a:gd name="connsiteY2" fmla="*/ 52460 h 298942"/>
                      <a:gd name="connsiteX3" fmla="*/ 202057 w 275944"/>
                      <a:gd name="connsiteY3" fmla="*/ 149132 h 298942"/>
                      <a:gd name="connsiteX4" fmla="*/ 137972 w 275944"/>
                      <a:gd name="connsiteY4" fmla="*/ 298942 h 298942"/>
                      <a:gd name="connsiteX5" fmla="*/ 73887 w 275944"/>
                      <a:gd name="connsiteY5" fmla="*/ 149132 h 298942"/>
                      <a:gd name="connsiteX6" fmla="*/ 0 w 275944"/>
                      <a:gd name="connsiteY6" fmla="*/ 52460 h 298942"/>
                      <a:gd name="connsiteX7" fmla="*/ 54556 w 275944"/>
                      <a:gd name="connsiteY7" fmla="*/ 16231 h 298942"/>
                      <a:gd name="connsiteX8" fmla="*/ 137972 w 275944"/>
                      <a:gd name="connsiteY8" fmla="*/ 0 h 2989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75944" h="298942">
                        <a:moveTo>
                          <a:pt x="137972" y="0"/>
                        </a:moveTo>
                        <a:cubicBezTo>
                          <a:pt x="166338" y="-1"/>
                          <a:pt x="194703" y="5410"/>
                          <a:pt x="221388" y="16231"/>
                        </a:cubicBezTo>
                        <a:lnTo>
                          <a:pt x="275944" y="52460"/>
                        </a:lnTo>
                        <a:lnTo>
                          <a:pt x="202057" y="149132"/>
                        </a:lnTo>
                        <a:cubicBezTo>
                          <a:pt x="175933" y="194306"/>
                          <a:pt x="154572" y="244242"/>
                          <a:pt x="137972" y="298942"/>
                        </a:cubicBezTo>
                        <a:cubicBezTo>
                          <a:pt x="121373" y="244242"/>
                          <a:pt x="100012" y="194306"/>
                          <a:pt x="73887" y="149132"/>
                        </a:cubicBezTo>
                        <a:lnTo>
                          <a:pt x="0" y="52460"/>
                        </a:lnTo>
                        <a:lnTo>
                          <a:pt x="54556" y="16231"/>
                        </a:lnTo>
                        <a:cubicBezTo>
                          <a:pt x="81241" y="5410"/>
                          <a:pt x="109607" y="0"/>
                          <a:pt x="137972" y="0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65" name="フリーフォーム: 図形 264"/>
                  <p:cNvSpPr/>
                  <p:nvPr/>
                </p:nvSpPr>
                <p:spPr bwMode="auto">
                  <a:xfrm flipH="1">
                    <a:off x="2885989" y="4473579"/>
                    <a:ext cx="398325" cy="287311"/>
                  </a:xfrm>
                  <a:custGeom>
                    <a:avLst/>
                    <a:gdLst>
                      <a:gd name="connsiteX0" fmla="*/ 145174 w 623723"/>
                      <a:gd name="connsiteY0" fmla="*/ 0 h 449891"/>
                      <a:gd name="connsiteX1" fmla="*/ 247827 w 623723"/>
                      <a:gd name="connsiteY1" fmla="*/ 42520 h 449891"/>
                      <a:gd name="connsiteX2" fmla="*/ 278584 w 623723"/>
                      <a:gd name="connsiteY2" fmla="*/ 88138 h 449891"/>
                      <a:gd name="connsiteX3" fmla="*/ 302336 w 623723"/>
                      <a:gd name="connsiteY3" fmla="*/ 83343 h 449891"/>
                      <a:gd name="connsiteX4" fmla="*/ 404989 w 623723"/>
                      <a:gd name="connsiteY4" fmla="*/ 125863 h 449891"/>
                      <a:gd name="connsiteX5" fmla="*/ 433789 w 623723"/>
                      <a:gd name="connsiteY5" fmla="*/ 168580 h 449891"/>
                      <a:gd name="connsiteX6" fmla="*/ 478549 w 623723"/>
                      <a:gd name="connsiteY6" fmla="*/ 159543 h 449891"/>
                      <a:gd name="connsiteX7" fmla="*/ 623723 w 623723"/>
                      <a:gd name="connsiteY7" fmla="*/ 304717 h 449891"/>
                      <a:gd name="connsiteX8" fmla="*/ 478549 w 623723"/>
                      <a:gd name="connsiteY8" fmla="*/ 449891 h 449891"/>
                      <a:gd name="connsiteX9" fmla="*/ 375896 w 623723"/>
                      <a:gd name="connsiteY9" fmla="*/ 407371 h 449891"/>
                      <a:gd name="connsiteX10" fmla="*/ 347096 w 623723"/>
                      <a:gd name="connsiteY10" fmla="*/ 364655 h 449891"/>
                      <a:gd name="connsiteX11" fmla="*/ 302336 w 623723"/>
                      <a:gd name="connsiteY11" fmla="*/ 373691 h 449891"/>
                      <a:gd name="connsiteX12" fmla="*/ 199683 w 623723"/>
                      <a:gd name="connsiteY12" fmla="*/ 331171 h 449891"/>
                      <a:gd name="connsiteX13" fmla="*/ 168926 w 623723"/>
                      <a:gd name="connsiteY13" fmla="*/ 285553 h 449891"/>
                      <a:gd name="connsiteX14" fmla="*/ 145174 w 623723"/>
                      <a:gd name="connsiteY14" fmla="*/ 290348 h 449891"/>
                      <a:gd name="connsiteX15" fmla="*/ 0 w 623723"/>
                      <a:gd name="connsiteY15" fmla="*/ 145174 h 449891"/>
                      <a:gd name="connsiteX16" fmla="*/ 145174 w 623723"/>
                      <a:gd name="connsiteY16" fmla="*/ 0 h 449891"/>
                      <a:gd name="connsiteX0" fmla="*/ 278584 w 623723"/>
                      <a:gd name="connsiteY0" fmla="*/ 88138 h 449891"/>
                      <a:gd name="connsiteX1" fmla="*/ 302336 w 623723"/>
                      <a:gd name="connsiteY1" fmla="*/ 83343 h 449891"/>
                      <a:gd name="connsiteX2" fmla="*/ 404989 w 623723"/>
                      <a:gd name="connsiteY2" fmla="*/ 125863 h 449891"/>
                      <a:gd name="connsiteX3" fmla="*/ 433789 w 623723"/>
                      <a:gd name="connsiteY3" fmla="*/ 168580 h 449891"/>
                      <a:gd name="connsiteX4" fmla="*/ 478549 w 623723"/>
                      <a:gd name="connsiteY4" fmla="*/ 159543 h 449891"/>
                      <a:gd name="connsiteX5" fmla="*/ 623723 w 623723"/>
                      <a:gd name="connsiteY5" fmla="*/ 304717 h 449891"/>
                      <a:gd name="connsiteX6" fmla="*/ 478549 w 623723"/>
                      <a:gd name="connsiteY6" fmla="*/ 449891 h 449891"/>
                      <a:gd name="connsiteX7" fmla="*/ 375896 w 623723"/>
                      <a:gd name="connsiteY7" fmla="*/ 407371 h 449891"/>
                      <a:gd name="connsiteX8" fmla="*/ 347096 w 623723"/>
                      <a:gd name="connsiteY8" fmla="*/ 364655 h 449891"/>
                      <a:gd name="connsiteX9" fmla="*/ 302336 w 623723"/>
                      <a:gd name="connsiteY9" fmla="*/ 373691 h 449891"/>
                      <a:gd name="connsiteX10" fmla="*/ 199683 w 623723"/>
                      <a:gd name="connsiteY10" fmla="*/ 331171 h 449891"/>
                      <a:gd name="connsiteX11" fmla="*/ 168926 w 623723"/>
                      <a:gd name="connsiteY11" fmla="*/ 285553 h 449891"/>
                      <a:gd name="connsiteX12" fmla="*/ 145174 w 623723"/>
                      <a:gd name="connsiteY12" fmla="*/ 290348 h 449891"/>
                      <a:gd name="connsiteX13" fmla="*/ 0 w 623723"/>
                      <a:gd name="connsiteY13" fmla="*/ 145174 h 449891"/>
                      <a:gd name="connsiteX14" fmla="*/ 145174 w 623723"/>
                      <a:gd name="connsiteY14" fmla="*/ 0 h 449891"/>
                      <a:gd name="connsiteX15" fmla="*/ 247827 w 623723"/>
                      <a:gd name="connsiteY15" fmla="*/ 42520 h 449891"/>
                      <a:gd name="connsiteX16" fmla="*/ 370024 w 623723"/>
                      <a:gd name="connsiteY16" fmla="*/ 179578 h 449891"/>
                      <a:gd name="connsiteX0" fmla="*/ 278584 w 623723"/>
                      <a:gd name="connsiteY0" fmla="*/ 88138 h 449891"/>
                      <a:gd name="connsiteX1" fmla="*/ 302336 w 623723"/>
                      <a:gd name="connsiteY1" fmla="*/ 83343 h 449891"/>
                      <a:gd name="connsiteX2" fmla="*/ 404989 w 623723"/>
                      <a:gd name="connsiteY2" fmla="*/ 125863 h 449891"/>
                      <a:gd name="connsiteX3" fmla="*/ 433789 w 623723"/>
                      <a:gd name="connsiteY3" fmla="*/ 168580 h 449891"/>
                      <a:gd name="connsiteX4" fmla="*/ 478549 w 623723"/>
                      <a:gd name="connsiteY4" fmla="*/ 159543 h 449891"/>
                      <a:gd name="connsiteX5" fmla="*/ 623723 w 623723"/>
                      <a:gd name="connsiteY5" fmla="*/ 304717 h 449891"/>
                      <a:gd name="connsiteX6" fmla="*/ 478549 w 623723"/>
                      <a:gd name="connsiteY6" fmla="*/ 449891 h 449891"/>
                      <a:gd name="connsiteX7" fmla="*/ 375896 w 623723"/>
                      <a:gd name="connsiteY7" fmla="*/ 407371 h 449891"/>
                      <a:gd name="connsiteX8" fmla="*/ 347096 w 623723"/>
                      <a:gd name="connsiteY8" fmla="*/ 364655 h 449891"/>
                      <a:gd name="connsiteX9" fmla="*/ 302336 w 623723"/>
                      <a:gd name="connsiteY9" fmla="*/ 373691 h 449891"/>
                      <a:gd name="connsiteX10" fmla="*/ 199683 w 623723"/>
                      <a:gd name="connsiteY10" fmla="*/ 331171 h 449891"/>
                      <a:gd name="connsiteX11" fmla="*/ 168926 w 623723"/>
                      <a:gd name="connsiteY11" fmla="*/ 285553 h 449891"/>
                      <a:gd name="connsiteX12" fmla="*/ 145174 w 623723"/>
                      <a:gd name="connsiteY12" fmla="*/ 290348 h 449891"/>
                      <a:gd name="connsiteX13" fmla="*/ 0 w 623723"/>
                      <a:gd name="connsiteY13" fmla="*/ 145174 h 449891"/>
                      <a:gd name="connsiteX14" fmla="*/ 145174 w 623723"/>
                      <a:gd name="connsiteY14" fmla="*/ 0 h 449891"/>
                      <a:gd name="connsiteX15" fmla="*/ 247827 w 623723"/>
                      <a:gd name="connsiteY15" fmla="*/ 42520 h 449891"/>
                      <a:gd name="connsiteX16" fmla="*/ 370024 w 623723"/>
                      <a:gd name="connsiteY16" fmla="*/ 186722 h 449891"/>
                      <a:gd name="connsiteX0" fmla="*/ 278584 w 623723"/>
                      <a:gd name="connsiteY0" fmla="*/ 88138 h 449891"/>
                      <a:gd name="connsiteX1" fmla="*/ 302336 w 623723"/>
                      <a:gd name="connsiteY1" fmla="*/ 83343 h 449891"/>
                      <a:gd name="connsiteX2" fmla="*/ 404989 w 623723"/>
                      <a:gd name="connsiteY2" fmla="*/ 125863 h 449891"/>
                      <a:gd name="connsiteX3" fmla="*/ 433789 w 623723"/>
                      <a:gd name="connsiteY3" fmla="*/ 168580 h 449891"/>
                      <a:gd name="connsiteX4" fmla="*/ 478549 w 623723"/>
                      <a:gd name="connsiteY4" fmla="*/ 159543 h 449891"/>
                      <a:gd name="connsiteX5" fmla="*/ 623723 w 623723"/>
                      <a:gd name="connsiteY5" fmla="*/ 304717 h 449891"/>
                      <a:gd name="connsiteX6" fmla="*/ 478549 w 623723"/>
                      <a:gd name="connsiteY6" fmla="*/ 449891 h 449891"/>
                      <a:gd name="connsiteX7" fmla="*/ 375896 w 623723"/>
                      <a:gd name="connsiteY7" fmla="*/ 407371 h 449891"/>
                      <a:gd name="connsiteX8" fmla="*/ 347096 w 623723"/>
                      <a:gd name="connsiteY8" fmla="*/ 364655 h 449891"/>
                      <a:gd name="connsiteX9" fmla="*/ 302336 w 623723"/>
                      <a:gd name="connsiteY9" fmla="*/ 373691 h 449891"/>
                      <a:gd name="connsiteX10" fmla="*/ 199683 w 623723"/>
                      <a:gd name="connsiteY10" fmla="*/ 331171 h 449891"/>
                      <a:gd name="connsiteX11" fmla="*/ 168926 w 623723"/>
                      <a:gd name="connsiteY11" fmla="*/ 285553 h 449891"/>
                      <a:gd name="connsiteX12" fmla="*/ 145174 w 623723"/>
                      <a:gd name="connsiteY12" fmla="*/ 290348 h 449891"/>
                      <a:gd name="connsiteX13" fmla="*/ 0 w 623723"/>
                      <a:gd name="connsiteY13" fmla="*/ 145174 h 449891"/>
                      <a:gd name="connsiteX14" fmla="*/ 145174 w 623723"/>
                      <a:gd name="connsiteY14" fmla="*/ 0 h 449891"/>
                      <a:gd name="connsiteX15" fmla="*/ 247827 w 623723"/>
                      <a:gd name="connsiteY15" fmla="*/ 42520 h 449891"/>
                      <a:gd name="connsiteX0" fmla="*/ 278584 w 623723"/>
                      <a:gd name="connsiteY0" fmla="*/ 88138 h 449891"/>
                      <a:gd name="connsiteX1" fmla="*/ 302336 w 623723"/>
                      <a:gd name="connsiteY1" fmla="*/ 83343 h 449891"/>
                      <a:gd name="connsiteX2" fmla="*/ 404989 w 623723"/>
                      <a:gd name="connsiteY2" fmla="*/ 125863 h 449891"/>
                      <a:gd name="connsiteX3" fmla="*/ 433789 w 623723"/>
                      <a:gd name="connsiteY3" fmla="*/ 168580 h 449891"/>
                      <a:gd name="connsiteX4" fmla="*/ 478549 w 623723"/>
                      <a:gd name="connsiteY4" fmla="*/ 159543 h 449891"/>
                      <a:gd name="connsiteX5" fmla="*/ 623723 w 623723"/>
                      <a:gd name="connsiteY5" fmla="*/ 304717 h 449891"/>
                      <a:gd name="connsiteX6" fmla="*/ 478549 w 623723"/>
                      <a:gd name="connsiteY6" fmla="*/ 449891 h 449891"/>
                      <a:gd name="connsiteX7" fmla="*/ 375896 w 623723"/>
                      <a:gd name="connsiteY7" fmla="*/ 407371 h 449891"/>
                      <a:gd name="connsiteX8" fmla="*/ 347096 w 623723"/>
                      <a:gd name="connsiteY8" fmla="*/ 364655 h 449891"/>
                      <a:gd name="connsiteX9" fmla="*/ 302336 w 623723"/>
                      <a:gd name="connsiteY9" fmla="*/ 373691 h 449891"/>
                      <a:gd name="connsiteX10" fmla="*/ 199683 w 623723"/>
                      <a:gd name="connsiteY10" fmla="*/ 331171 h 449891"/>
                      <a:gd name="connsiteX11" fmla="*/ 168926 w 623723"/>
                      <a:gd name="connsiteY11" fmla="*/ 285553 h 449891"/>
                      <a:gd name="connsiteX12" fmla="*/ 145174 w 623723"/>
                      <a:gd name="connsiteY12" fmla="*/ 290348 h 449891"/>
                      <a:gd name="connsiteX13" fmla="*/ 0 w 623723"/>
                      <a:gd name="connsiteY13" fmla="*/ 145174 h 449891"/>
                      <a:gd name="connsiteX14" fmla="*/ 145174 w 623723"/>
                      <a:gd name="connsiteY14" fmla="*/ 0 h 449891"/>
                      <a:gd name="connsiteX0" fmla="*/ 302336 w 623723"/>
                      <a:gd name="connsiteY0" fmla="*/ 83343 h 449891"/>
                      <a:gd name="connsiteX1" fmla="*/ 404989 w 623723"/>
                      <a:gd name="connsiteY1" fmla="*/ 125863 h 449891"/>
                      <a:gd name="connsiteX2" fmla="*/ 433789 w 623723"/>
                      <a:gd name="connsiteY2" fmla="*/ 168580 h 449891"/>
                      <a:gd name="connsiteX3" fmla="*/ 478549 w 623723"/>
                      <a:gd name="connsiteY3" fmla="*/ 159543 h 449891"/>
                      <a:gd name="connsiteX4" fmla="*/ 623723 w 623723"/>
                      <a:gd name="connsiteY4" fmla="*/ 304717 h 449891"/>
                      <a:gd name="connsiteX5" fmla="*/ 478549 w 623723"/>
                      <a:gd name="connsiteY5" fmla="*/ 449891 h 449891"/>
                      <a:gd name="connsiteX6" fmla="*/ 375896 w 623723"/>
                      <a:gd name="connsiteY6" fmla="*/ 407371 h 449891"/>
                      <a:gd name="connsiteX7" fmla="*/ 347096 w 623723"/>
                      <a:gd name="connsiteY7" fmla="*/ 364655 h 449891"/>
                      <a:gd name="connsiteX8" fmla="*/ 302336 w 623723"/>
                      <a:gd name="connsiteY8" fmla="*/ 373691 h 449891"/>
                      <a:gd name="connsiteX9" fmla="*/ 199683 w 623723"/>
                      <a:gd name="connsiteY9" fmla="*/ 331171 h 449891"/>
                      <a:gd name="connsiteX10" fmla="*/ 168926 w 623723"/>
                      <a:gd name="connsiteY10" fmla="*/ 285553 h 449891"/>
                      <a:gd name="connsiteX11" fmla="*/ 145174 w 623723"/>
                      <a:gd name="connsiteY11" fmla="*/ 290348 h 449891"/>
                      <a:gd name="connsiteX12" fmla="*/ 0 w 623723"/>
                      <a:gd name="connsiteY12" fmla="*/ 145174 h 449891"/>
                      <a:gd name="connsiteX13" fmla="*/ 145174 w 623723"/>
                      <a:gd name="connsiteY13" fmla="*/ 0 h 449891"/>
                      <a:gd name="connsiteX0" fmla="*/ 404989 w 623723"/>
                      <a:gd name="connsiteY0" fmla="*/ 125863 h 449891"/>
                      <a:gd name="connsiteX1" fmla="*/ 433789 w 623723"/>
                      <a:gd name="connsiteY1" fmla="*/ 168580 h 449891"/>
                      <a:gd name="connsiteX2" fmla="*/ 478549 w 623723"/>
                      <a:gd name="connsiteY2" fmla="*/ 159543 h 449891"/>
                      <a:gd name="connsiteX3" fmla="*/ 623723 w 623723"/>
                      <a:gd name="connsiteY3" fmla="*/ 304717 h 449891"/>
                      <a:gd name="connsiteX4" fmla="*/ 478549 w 623723"/>
                      <a:gd name="connsiteY4" fmla="*/ 449891 h 449891"/>
                      <a:gd name="connsiteX5" fmla="*/ 375896 w 623723"/>
                      <a:gd name="connsiteY5" fmla="*/ 407371 h 449891"/>
                      <a:gd name="connsiteX6" fmla="*/ 347096 w 623723"/>
                      <a:gd name="connsiteY6" fmla="*/ 364655 h 449891"/>
                      <a:gd name="connsiteX7" fmla="*/ 302336 w 623723"/>
                      <a:gd name="connsiteY7" fmla="*/ 373691 h 449891"/>
                      <a:gd name="connsiteX8" fmla="*/ 199683 w 623723"/>
                      <a:gd name="connsiteY8" fmla="*/ 331171 h 449891"/>
                      <a:gd name="connsiteX9" fmla="*/ 168926 w 623723"/>
                      <a:gd name="connsiteY9" fmla="*/ 285553 h 449891"/>
                      <a:gd name="connsiteX10" fmla="*/ 145174 w 623723"/>
                      <a:gd name="connsiteY10" fmla="*/ 290348 h 449891"/>
                      <a:gd name="connsiteX11" fmla="*/ 0 w 623723"/>
                      <a:gd name="connsiteY11" fmla="*/ 145174 h 449891"/>
                      <a:gd name="connsiteX12" fmla="*/ 145174 w 623723"/>
                      <a:gd name="connsiteY12" fmla="*/ 0 h 449891"/>
                      <a:gd name="connsiteX0" fmla="*/ 433789 w 623723"/>
                      <a:gd name="connsiteY0" fmla="*/ 168580 h 449891"/>
                      <a:gd name="connsiteX1" fmla="*/ 478549 w 623723"/>
                      <a:gd name="connsiteY1" fmla="*/ 159543 h 449891"/>
                      <a:gd name="connsiteX2" fmla="*/ 623723 w 623723"/>
                      <a:gd name="connsiteY2" fmla="*/ 304717 h 449891"/>
                      <a:gd name="connsiteX3" fmla="*/ 478549 w 623723"/>
                      <a:gd name="connsiteY3" fmla="*/ 449891 h 449891"/>
                      <a:gd name="connsiteX4" fmla="*/ 375896 w 623723"/>
                      <a:gd name="connsiteY4" fmla="*/ 407371 h 449891"/>
                      <a:gd name="connsiteX5" fmla="*/ 347096 w 623723"/>
                      <a:gd name="connsiteY5" fmla="*/ 364655 h 449891"/>
                      <a:gd name="connsiteX6" fmla="*/ 302336 w 623723"/>
                      <a:gd name="connsiteY6" fmla="*/ 373691 h 449891"/>
                      <a:gd name="connsiteX7" fmla="*/ 199683 w 623723"/>
                      <a:gd name="connsiteY7" fmla="*/ 331171 h 449891"/>
                      <a:gd name="connsiteX8" fmla="*/ 168926 w 623723"/>
                      <a:gd name="connsiteY8" fmla="*/ 285553 h 449891"/>
                      <a:gd name="connsiteX9" fmla="*/ 145174 w 623723"/>
                      <a:gd name="connsiteY9" fmla="*/ 290348 h 449891"/>
                      <a:gd name="connsiteX10" fmla="*/ 0 w 623723"/>
                      <a:gd name="connsiteY10" fmla="*/ 145174 h 449891"/>
                      <a:gd name="connsiteX11" fmla="*/ 145174 w 623723"/>
                      <a:gd name="connsiteY11" fmla="*/ 0 h 449891"/>
                      <a:gd name="connsiteX0" fmla="*/ 478549 w 623723"/>
                      <a:gd name="connsiteY0" fmla="*/ 159543 h 449891"/>
                      <a:gd name="connsiteX1" fmla="*/ 623723 w 623723"/>
                      <a:gd name="connsiteY1" fmla="*/ 304717 h 449891"/>
                      <a:gd name="connsiteX2" fmla="*/ 478549 w 623723"/>
                      <a:gd name="connsiteY2" fmla="*/ 449891 h 449891"/>
                      <a:gd name="connsiteX3" fmla="*/ 375896 w 623723"/>
                      <a:gd name="connsiteY3" fmla="*/ 407371 h 449891"/>
                      <a:gd name="connsiteX4" fmla="*/ 347096 w 623723"/>
                      <a:gd name="connsiteY4" fmla="*/ 364655 h 449891"/>
                      <a:gd name="connsiteX5" fmla="*/ 302336 w 623723"/>
                      <a:gd name="connsiteY5" fmla="*/ 373691 h 449891"/>
                      <a:gd name="connsiteX6" fmla="*/ 199683 w 623723"/>
                      <a:gd name="connsiteY6" fmla="*/ 331171 h 449891"/>
                      <a:gd name="connsiteX7" fmla="*/ 168926 w 623723"/>
                      <a:gd name="connsiteY7" fmla="*/ 285553 h 449891"/>
                      <a:gd name="connsiteX8" fmla="*/ 145174 w 623723"/>
                      <a:gd name="connsiteY8" fmla="*/ 290348 h 449891"/>
                      <a:gd name="connsiteX9" fmla="*/ 0 w 623723"/>
                      <a:gd name="connsiteY9" fmla="*/ 145174 h 449891"/>
                      <a:gd name="connsiteX10" fmla="*/ 145174 w 623723"/>
                      <a:gd name="connsiteY10" fmla="*/ 0 h 449891"/>
                      <a:gd name="connsiteX0" fmla="*/ 623723 w 623723"/>
                      <a:gd name="connsiteY0" fmla="*/ 304717 h 449891"/>
                      <a:gd name="connsiteX1" fmla="*/ 478549 w 623723"/>
                      <a:gd name="connsiteY1" fmla="*/ 449891 h 449891"/>
                      <a:gd name="connsiteX2" fmla="*/ 375896 w 623723"/>
                      <a:gd name="connsiteY2" fmla="*/ 407371 h 449891"/>
                      <a:gd name="connsiteX3" fmla="*/ 347096 w 623723"/>
                      <a:gd name="connsiteY3" fmla="*/ 364655 h 449891"/>
                      <a:gd name="connsiteX4" fmla="*/ 302336 w 623723"/>
                      <a:gd name="connsiteY4" fmla="*/ 373691 h 449891"/>
                      <a:gd name="connsiteX5" fmla="*/ 199683 w 623723"/>
                      <a:gd name="connsiteY5" fmla="*/ 331171 h 449891"/>
                      <a:gd name="connsiteX6" fmla="*/ 168926 w 623723"/>
                      <a:gd name="connsiteY6" fmla="*/ 285553 h 449891"/>
                      <a:gd name="connsiteX7" fmla="*/ 145174 w 623723"/>
                      <a:gd name="connsiteY7" fmla="*/ 290348 h 449891"/>
                      <a:gd name="connsiteX8" fmla="*/ 0 w 623723"/>
                      <a:gd name="connsiteY8" fmla="*/ 145174 h 449891"/>
                      <a:gd name="connsiteX9" fmla="*/ 145174 w 623723"/>
                      <a:gd name="connsiteY9" fmla="*/ 0 h 44989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623723" h="449891">
                        <a:moveTo>
                          <a:pt x="623723" y="304717"/>
                        </a:moveTo>
                        <a:cubicBezTo>
                          <a:pt x="623723" y="384894"/>
                          <a:pt x="558726" y="449891"/>
                          <a:pt x="478549" y="449891"/>
                        </a:cubicBezTo>
                        <a:cubicBezTo>
                          <a:pt x="438461" y="449891"/>
                          <a:pt x="402167" y="433642"/>
                          <a:pt x="375896" y="407371"/>
                        </a:cubicBezTo>
                        <a:lnTo>
                          <a:pt x="347096" y="364655"/>
                        </a:lnTo>
                        <a:lnTo>
                          <a:pt x="302336" y="373691"/>
                        </a:lnTo>
                        <a:cubicBezTo>
                          <a:pt x="262247" y="373691"/>
                          <a:pt x="225954" y="357442"/>
                          <a:pt x="199683" y="331171"/>
                        </a:cubicBezTo>
                        <a:lnTo>
                          <a:pt x="168926" y="285553"/>
                        </a:lnTo>
                        <a:lnTo>
                          <a:pt x="145174" y="290348"/>
                        </a:lnTo>
                        <a:cubicBezTo>
                          <a:pt x="64997" y="290348"/>
                          <a:pt x="0" y="225351"/>
                          <a:pt x="0" y="145174"/>
                        </a:cubicBezTo>
                        <a:cubicBezTo>
                          <a:pt x="0" y="64997"/>
                          <a:pt x="64997" y="0"/>
                          <a:pt x="145174" y="0"/>
                        </a:cubicBezTo>
                      </a:path>
                    </a:pathLst>
                  </a:custGeom>
                  <a:solidFill>
                    <a:schemeClr val="bg1"/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sp>
            <p:nvSpPr>
              <p:cNvPr id="234" name="フリーフォーム: 図形 233"/>
              <p:cNvSpPr/>
              <p:nvPr/>
            </p:nvSpPr>
            <p:spPr bwMode="auto">
              <a:xfrm>
                <a:off x="8426808" y="2308746"/>
                <a:ext cx="1872713" cy="1151082"/>
              </a:xfrm>
              <a:custGeom>
                <a:avLst/>
                <a:gdLst>
                  <a:gd name="connsiteX0" fmla="*/ 1832964 w 1872713"/>
                  <a:gd name="connsiteY0" fmla="*/ 0 h 1151082"/>
                  <a:gd name="connsiteX1" fmla="*/ 1853906 w 1872713"/>
                  <a:gd name="connsiteY1" fmla="*/ 94717 h 1151082"/>
                  <a:gd name="connsiteX2" fmla="*/ 1872713 w 1872713"/>
                  <a:gd name="connsiteY2" fmla="*/ 286690 h 1151082"/>
                  <a:gd name="connsiteX3" fmla="*/ 936357 w 1872713"/>
                  <a:gd name="connsiteY3" fmla="*/ 1151082 h 1151082"/>
                  <a:gd name="connsiteX4" fmla="*/ 0 w 1872713"/>
                  <a:gd name="connsiteY4" fmla="*/ 286690 h 1151082"/>
                  <a:gd name="connsiteX5" fmla="*/ 19240 w 1872713"/>
                  <a:gd name="connsiteY5" fmla="*/ 94717 h 1151082"/>
                  <a:gd name="connsiteX6" fmla="*/ 40508 w 1872713"/>
                  <a:gd name="connsiteY6" fmla="*/ 576 h 1151082"/>
                  <a:gd name="connsiteX7" fmla="*/ 51471 w 1872713"/>
                  <a:gd name="connsiteY7" fmla="*/ 8908 h 1151082"/>
                  <a:gd name="connsiteX8" fmla="*/ 936357 w 1872713"/>
                  <a:gd name="connsiteY8" fmla="*/ 262082 h 1151082"/>
                  <a:gd name="connsiteX9" fmla="*/ 1821243 w 1872713"/>
                  <a:gd name="connsiteY9" fmla="*/ 8908 h 11510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872713" h="1151082">
                    <a:moveTo>
                      <a:pt x="1832964" y="0"/>
                    </a:moveTo>
                    <a:lnTo>
                      <a:pt x="1853906" y="94717"/>
                    </a:lnTo>
                    <a:cubicBezTo>
                      <a:pt x="1866242" y="162294"/>
                      <a:pt x="1872713" y="227016"/>
                      <a:pt x="1872713" y="286690"/>
                    </a:cubicBezTo>
                    <a:cubicBezTo>
                      <a:pt x="1872713" y="764081"/>
                      <a:pt x="1453492" y="1151082"/>
                      <a:pt x="936357" y="1151082"/>
                    </a:cubicBezTo>
                    <a:cubicBezTo>
                      <a:pt x="419221" y="1151082"/>
                      <a:pt x="0" y="764081"/>
                      <a:pt x="0" y="286690"/>
                    </a:cubicBezTo>
                    <a:cubicBezTo>
                      <a:pt x="0" y="227016"/>
                      <a:pt x="6629" y="162294"/>
                      <a:pt x="19240" y="94717"/>
                    </a:cubicBezTo>
                    <a:lnTo>
                      <a:pt x="40508" y="576"/>
                    </a:lnTo>
                    <a:lnTo>
                      <a:pt x="51471" y="8908"/>
                    </a:lnTo>
                    <a:cubicBezTo>
                      <a:pt x="277933" y="165332"/>
                      <a:pt x="590788" y="262082"/>
                      <a:pt x="936357" y="262082"/>
                    </a:cubicBezTo>
                    <a:cubicBezTo>
                      <a:pt x="1281927" y="262082"/>
                      <a:pt x="1594781" y="165332"/>
                      <a:pt x="1821243" y="8908"/>
                    </a:cubicBezTo>
                    <a:close/>
                  </a:path>
                </a:pathLst>
              </a:custGeom>
              <a:pattFill prst="lgGrid">
                <a:fgClr>
                  <a:srgbClr val="C00000"/>
                </a:fgClr>
                <a:bgClr>
                  <a:srgbClr val="FF0000"/>
                </a:bgClr>
              </a:patt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35" name="グループ化 234"/>
              <p:cNvGrpSpPr/>
              <p:nvPr/>
            </p:nvGrpSpPr>
            <p:grpSpPr>
              <a:xfrm>
                <a:off x="9148104" y="2165839"/>
                <a:ext cx="430124" cy="290812"/>
                <a:chOff x="3152587" y="4853975"/>
                <a:chExt cx="541802" cy="653963"/>
              </a:xfrm>
            </p:grpSpPr>
            <p:sp>
              <p:nvSpPr>
                <p:cNvPr id="243" name="二等辺三角形 242"/>
                <p:cNvSpPr/>
                <p:nvPr/>
              </p:nvSpPr>
              <p:spPr bwMode="auto">
                <a:xfrm>
                  <a:off x="3152587" y="4853975"/>
                  <a:ext cx="541802" cy="326981"/>
                </a:xfrm>
                <a:prstGeom prst="triangle">
                  <a:avLst/>
                </a:prstGeom>
                <a:solidFill>
                  <a:srgbClr val="FFC000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4" name="二等辺三角形 243"/>
                <p:cNvSpPr/>
                <p:nvPr/>
              </p:nvSpPr>
              <p:spPr bwMode="auto">
                <a:xfrm rot="10800000">
                  <a:off x="3152587" y="5180957"/>
                  <a:ext cx="541802" cy="326981"/>
                </a:xfrm>
                <a:prstGeom prst="triangle">
                  <a:avLst/>
                </a:prstGeom>
                <a:solidFill>
                  <a:srgbClr val="FFC000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36" name="二等辺三角形 235"/>
              <p:cNvSpPr/>
              <p:nvPr/>
            </p:nvSpPr>
            <p:spPr bwMode="auto">
              <a:xfrm rot="10800000">
                <a:off x="9148101" y="2308496"/>
                <a:ext cx="435587" cy="142307"/>
              </a:xfrm>
              <a:prstGeom prst="triangle">
                <a:avLst/>
              </a:prstGeom>
              <a:solidFill>
                <a:srgbClr val="000000">
                  <a:alpha val="30196"/>
                </a:srgbClr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37" name="楕円 236"/>
              <p:cNvSpPr/>
              <p:nvPr/>
            </p:nvSpPr>
            <p:spPr bwMode="auto">
              <a:xfrm>
                <a:off x="8598405" y="2184624"/>
                <a:ext cx="306303" cy="162010"/>
              </a:xfrm>
              <a:prstGeom prst="ellipse">
                <a:avLst/>
              </a:prstGeom>
              <a:solidFill>
                <a:srgbClr val="FF6699"/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8" name="楕円 237"/>
              <p:cNvSpPr/>
              <p:nvPr/>
            </p:nvSpPr>
            <p:spPr bwMode="auto">
              <a:xfrm>
                <a:off x="9849355" y="2184624"/>
                <a:ext cx="306303" cy="162010"/>
              </a:xfrm>
              <a:prstGeom prst="ellipse">
                <a:avLst/>
              </a:prstGeom>
              <a:solidFill>
                <a:srgbClr val="FF6699"/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9" name="月 238"/>
              <p:cNvSpPr/>
              <p:nvPr/>
            </p:nvSpPr>
            <p:spPr bwMode="auto">
              <a:xfrm rot="5400000">
                <a:off x="8911703" y="1561029"/>
                <a:ext cx="70967" cy="262732"/>
              </a:xfrm>
              <a:prstGeom prst="moon">
                <a:avLst>
                  <a:gd name="adj" fmla="val 78219"/>
                </a:avLst>
              </a:pr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40" name="月 239"/>
              <p:cNvSpPr/>
              <p:nvPr/>
            </p:nvSpPr>
            <p:spPr bwMode="auto">
              <a:xfrm rot="5400000">
                <a:off x="9737203" y="1561030"/>
                <a:ext cx="70967" cy="262732"/>
              </a:xfrm>
              <a:prstGeom prst="moon">
                <a:avLst>
                  <a:gd name="adj" fmla="val 78219"/>
                </a:avLst>
              </a:pr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41" name="月 240"/>
              <p:cNvSpPr/>
              <p:nvPr/>
            </p:nvSpPr>
            <p:spPr bwMode="auto">
              <a:xfrm rot="5400000">
                <a:off x="8911703" y="1834495"/>
                <a:ext cx="70967" cy="262732"/>
              </a:xfrm>
              <a:prstGeom prst="moon">
                <a:avLst>
                  <a:gd name="adj" fmla="val 78219"/>
                </a:avLst>
              </a:pr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42" name="月 241"/>
              <p:cNvSpPr/>
              <p:nvPr/>
            </p:nvSpPr>
            <p:spPr bwMode="auto">
              <a:xfrm rot="5400000">
                <a:off x="9737203" y="1834496"/>
                <a:ext cx="70967" cy="262732"/>
              </a:xfrm>
              <a:prstGeom prst="moon">
                <a:avLst>
                  <a:gd name="adj" fmla="val 78219"/>
                </a:avLst>
              </a:pr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266" name="グループ化 265"/>
          <p:cNvGrpSpPr/>
          <p:nvPr/>
        </p:nvGrpSpPr>
        <p:grpSpPr>
          <a:xfrm>
            <a:off x="6204802" y="2914541"/>
            <a:ext cx="1718528" cy="1473647"/>
            <a:chOff x="5662144" y="3032523"/>
            <a:chExt cx="2957113" cy="2535739"/>
          </a:xfrm>
        </p:grpSpPr>
        <p:sp>
          <p:nvSpPr>
            <p:cNvPr id="267" name="フリーフォーム: 図形 266"/>
            <p:cNvSpPr/>
            <p:nvPr/>
          </p:nvSpPr>
          <p:spPr bwMode="auto">
            <a:xfrm>
              <a:off x="6981557" y="3236829"/>
              <a:ext cx="1637700" cy="1319184"/>
            </a:xfrm>
            <a:custGeom>
              <a:avLst/>
              <a:gdLst>
                <a:gd name="connsiteX0" fmla="*/ 1212129 w 1637700"/>
                <a:gd name="connsiteY0" fmla="*/ 1477 h 1319184"/>
                <a:gd name="connsiteX1" fmla="*/ 1227940 w 1637700"/>
                <a:gd name="connsiteY1" fmla="*/ 1739 h 1319184"/>
                <a:gd name="connsiteX2" fmla="*/ 1266674 w 1637700"/>
                <a:gd name="connsiteY2" fmla="*/ 251645 h 1319184"/>
                <a:gd name="connsiteX3" fmla="*/ 1265356 w 1637700"/>
                <a:gd name="connsiteY3" fmla="*/ 294479 h 1319184"/>
                <a:gd name="connsiteX4" fmla="*/ 1313775 w 1637700"/>
                <a:gd name="connsiteY4" fmla="*/ 207641 h 1319184"/>
                <a:gd name="connsiteX5" fmla="*/ 1438628 w 1637700"/>
                <a:gd name="connsiteY5" fmla="*/ 58192 h 1319184"/>
                <a:gd name="connsiteX6" fmla="*/ 1477362 w 1637700"/>
                <a:gd name="connsiteY6" fmla="*/ 308100 h 1319184"/>
                <a:gd name="connsiteX7" fmla="*/ 1475938 w 1637700"/>
                <a:gd name="connsiteY7" fmla="*/ 354406 h 1319184"/>
                <a:gd name="connsiteX8" fmla="*/ 1476587 w 1637700"/>
                <a:gd name="connsiteY8" fmla="*/ 353474 h 1319184"/>
                <a:gd name="connsiteX9" fmla="*/ 1615777 w 1637700"/>
                <a:gd name="connsiteY9" fmla="*/ 217278 h 1319184"/>
                <a:gd name="connsiteX10" fmla="*/ 1227098 w 1637700"/>
                <a:gd name="connsiteY10" fmla="*/ 1303394 h 1319184"/>
                <a:gd name="connsiteX11" fmla="*/ 706768 w 1637700"/>
                <a:gd name="connsiteY11" fmla="*/ 1155204 h 1319184"/>
                <a:gd name="connsiteX12" fmla="*/ 695127 w 1637700"/>
                <a:gd name="connsiteY12" fmla="*/ 1143454 h 1319184"/>
                <a:gd name="connsiteX13" fmla="*/ 684575 w 1637700"/>
                <a:gd name="connsiteY13" fmla="*/ 1142135 h 1319184"/>
                <a:gd name="connsiteX14" fmla="*/ 0 w 1637700"/>
                <a:gd name="connsiteY14" fmla="*/ 466878 h 1319184"/>
                <a:gd name="connsiteX15" fmla="*/ 191381 w 1637700"/>
                <a:gd name="connsiteY15" fmla="*/ 571350 h 1319184"/>
                <a:gd name="connsiteX16" fmla="*/ 240997 w 1637700"/>
                <a:gd name="connsiteY16" fmla="*/ 589113 h 1319184"/>
                <a:gd name="connsiteX17" fmla="*/ 210688 w 1637700"/>
                <a:gd name="connsiteY17" fmla="*/ 523332 h 1319184"/>
                <a:gd name="connsiteX18" fmla="*/ 305880 w 1637700"/>
                <a:gd name="connsiteY18" fmla="*/ 581425 h 1319184"/>
                <a:gd name="connsiteX19" fmla="*/ 365727 w 1637700"/>
                <a:gd name="connsiteY19" fmla="*/ 610281 h 1319184"/>
                <a:gd name="connsiteX20" fmla="*/ 347434 w 1637700"/>
                <a:gd name="connsiteY20" fmla="*/ 557129 h 1319184"/>
                <a:gd name="connsiteX21" fmla="*/ 436330 w 1637700"/>
                <a:gd name="connsiteY21" fmla="*/ 624461 h 1319184"/>
                <a:gd name="connsiteX22" fmla="*/ 455924 w 1637700"/>
                <a:gd name="connsiteY22" fmla="*/ 636463 h 1319184"/>
                <a:gd name="connsiteX23" fmla="*/ 479136 w 1637700"/>
                <a:gd name="connsiteY23" fmla="*/ 639034 h 1319184"/>
                <a:gd name="connsiteX24" fmla="*/ 751378 w 1637700"/>
                <a:gd name="connsiteY24" fmla="*/ 597058 h 1319184"/>
                <a:gd name="connsiteX25" fmla="*/ 1212129 w 1637700"/>
                <a:gd name="connsiteY25" fmla="*/ 1477 h 13191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1637700" h="1319184">
                  <a:moveTo>
                    <a:pt x="1212129" y="1477"/>
                  </a:moveTo>
                  <a:cubicBezTo>
                    <a:pt x="1217744" y="-536"/>
                    <a:pt x="1223017" y="-534"/>
                    <a:pt x="1227940" y="1739"/>
                  </a:cubicBezTo>
                  <a:cubicBezTo>
                    <a:pt x="1252559" y="13100"/>
                    <a:pt x="1267757" y="114151"/>
                    <a:pt x="1266674" y="251645"/>
                  </a:cubicBezTo>
                  <a:lnTo>
                    <a:pt x="1265356" y="294479"/>
                  </a:lnTo>
                  <a:lnTo>
                    <a:pt x="1313775" y="207641"/>
                  </a:lnTo>
                  <a:cubicBezTo>
                    <a:pt x="1366979" y="112633"/>
                    <a:pt x="1409087" y="44559"/>
                    <a:pt x="1438628" y="58192"/>
                  </a:cubicBezTo>
                  <a:cubicBezTo>
                    <a:pt x="1463247" y="69555"/>
                    <a:pt x="1478447" y="170605"/>
                    <a:pt x="1477362" y="308100"/>
                  </a:cubicBezTo>
                  <a:lnTo>
                    <a:pt x="1475938" y="354406"/>
                  </a:lnTo>
                  <a:lnTo>
                    <a:pt x="1476587" y="353474"/>
                  </a:lnTo>
                  <a:cubicBezTo>
                    <a:pt x="1539037" y="264272"/>
                    <a:pt x="1587748" y="200755"/>
                    <a:pt x="1615777" y="217278"/>
                  </a:cubicBezTo>
                  <a:cubicBezTo>
                    <a:pt x="1690519" y="261340"/>
                    <a:pt x="1577341" y="1209547"/>
                    <a:pt x="1227098" y="1303394"/>
                  </a:cubicBezTo>
                  <a:cubicBezTo>
                    <a:pt x="1051976" y="1350318"/>
                    <a:pt x="865956" y="1290252"/>
                    <a:pt x="706768" y="1155204"/>
                  </a:cubicBezTo>
                  <a:lnTo>
                    <a:pt x="695127" y="1143454"/>
                  </a:lnTo>
                  <a:lnTo>
                    <a:pt x="684575" y="1142135"/>
                  </a:lnTo>
                  <a:cubicBezTo>
                    <a:pt x="413205" y="1090953"/>
                    <a:pt x="139173" y="834288"/>
                    <a:pt x="0" y="466878"/>
                  </a:cubicBezTo>
                  <a:cubicBezTo>
                    <a:pt x="62977" y="509484"/>
                    <a:pt x="127072" y="544361"/>
                    <a:pt x="191381" y="571350"/>
                  </a:cubicBezTo>
                  <a:lnTo>
                    <a:pt x="240997" y="589113"/>
                  </a:lnTo>
                  <a:lnTo>
                    <a:pt x="210688" y="523332"/>
                  </a:lnTo>
                  <a:cubicBezTo>
                    <a:pt x="242176" y="544635"/>
                    <a:pt x="273945" y="564007"/>
                    <a:pt x="305880" y="581425"/>
                  </a:cubicBezTo>
                  <a:lnTo>
                    <a:pt x="365727" y="610281"/>
                  </a:lnTo>
                  <a:lnTo>
                    <a:pt x="347434" y="557129"/>
                  </a:lnTo>
                  <a:cubicBezTo>
                    <a:pt x="376631" y="581478"/>
                    <a:pt x="406300" y="603932"/>
                    <a:pt x="436330" y="624461"/>
                  </a:cubicBezTo>
                  <a:lnTo>
                    <a:pt x="455924" y="636463"/>
                  </a:lnTo>
                  <a:lnTo>
                    <a:pt x="479136" y="639034"/>
                  </a:lnTo>
                  <a:cubicBezTo>
                    <a:pt x="573490" y="643495"/>
                    <a:pt x="665258" y="629680"/>
                    <a:pt x="751378" y="597058"/>
                  </a:cubicBezTo>
                  <a:cubicBezTo>
                    <a:pt x="966679" y="515503"/>
                    <a:pt x="1127905" y="31679"/>
                    <a:pt x="1212129" y="1477"/>
                  </a:cubicBezTo>
                  <a:close/>
                </a:path>
              </a:pathLst>
            </a:cu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268" name="グループ化 267"/>
            <p:cNvGrpSpPr/>
            <p:nvPr/>
          </p:nvGrpSpPr>
          <p:grpSpPr>
            <a:xfrm>
              <a:off x="5662144" y="3032523"/>
              <a:ext cx="2013819" cy="2535739"/>
              <a:chOff x="5662144" y="1155643"/>
              <a:chExt cx="2013819" cy="2535739"/>
            </a:xfrm>
          </p:grpSpPr>
          <p:grpSp>
            <p:nvGrpSpPr>
              <p:cNvPr id="271" name="グループ化 270"/>
              <p:cNvGrpSpPr/>
              <p:nvPr/>
            </p:nvGrpSpPr>
            <p:grpSpPr>
              <a:xfrm>
                <a:off x="5662144" y="1317536"/>
                <a:ext cx="2013819" cy="2373846"/>
                <a:chOff x="662504" y="1580691"/>
                <a:chExt cx="3048953" cy="3594040"/>
              </a:xfrm>
            </p:grpSpPr>
            <p:sp>
              <p:nvSpPr>
                <p:cNvPr id="289" name="月 288"/>
                <p:cNvSpPr/>
                <p:nvPr/>
              </p:nvSpPr>
              <p:spPr bwMode="auto">
                <a:xfrm rot="1800000">
                  <a:off x="662504" y="1824249"/>
                  <a:ext cx="1105264" cy="2756348"/>
                </a:xfrm>
                <a:prstGeom prst="moon">
                  <a:avLst>
                    <a:gd name="adj" fmla="val 59104"/>
                  </a:avLst>
                </a:prstGeom>
                <a:solidFill>
                  <a:schemeClr val="bg1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0" name="楕円 2"/>
                <p:cNvSpPr/>
                <p:nvPr/>
              </p:nvSpPr>
              <p:spPr bwMode="auto">
                <a:xfrm>
                  <a:off x="876141" y="1580691"/>
                  <a:ext cx="2835316" cy="3243464"/>
                </a:xfrm>
                <a:custGeom>
                  <a:avLst/>
                  <a:gdLst>
                    <a:gd name="connsiteX0" fmla="*/ 0 w 2835315"/>
                    <a:gd name="connsiteY0" fmla="*/ 1417658 h 2835315"/>
                    <a:gd name="connsiteX1" fmla="*/ 1417658 w 2835315"/>
                    <a:gd name="connsiteY1" fmla="*/ 0 h 2835315"/>
                    <a:gd name="connsiteX2" fmla="*/ 2835316 w 2835315"/>
                    <a:gd name="connsiteY2" fmla="*/ 1417658 h 2835315"/>
                    <a:gd name="connsiteX3" fmla="*/ 1417658 w 2835315"/>
                    <a:gd name="connsiteY3" fmla="*/ 2835316 h 2835315"/>
                    <a:gd name="connsiteX4" fmla="*/ 0 w 2835315"/>
                    <a:gd name="connsiteY4" fmla="*/ 1417658 h 2835315"/>
                    <a:gd name="connsiteX0" fmla="*/ 0 w 2835316"/>
                    <a:gd name="connsiteY0" fmla="*/ 1417658 h 2835316"/>
                    <a:gd name="connsiteX1" fmla="*/ 1417658 w 2835316"/>
                    <a:gd name="connsiteY1" fmla="*/ 0 h 2835316"/>
                    <a:gd name="connsiteX2" fmla="*/ 2835316 w 2835316"/>
                    <a:gd name="connsiteY2" fmla="*/ 1417658 h 2835316"/>
                    <a:gd name="connsiteX3" fmla="*/ 1417658 w 2835316"/>
                    <a:gd name="connsiteY3" fmla="*/ 2835316 h 2835316"/>
                    <a:gd name="connsiteX4" fmla="*/ 0 w 2835316"/>
                    <a:gd name="connsiteY4" fmla="*/ 1417658 h 2835316"/>
                    <a:gd name="connsiteX0" fmla="*/ 0 w 2835316"/>
                    <a:gd name="connsiteY0" fmla="*/ 1417658 h 2835316"/>
                    <a:gd name="connsiteX1" fmla="*/ 1417658 w 2835316"/>
                    <a:gd name="connsiteY1" fmla="*/ 0 h 2835316"/>
                    <a:gd name="connsiteX2" fmla="*/ 2835316 w 2835316"/>
                    <a:gd name="connsiteY2" fmla="*/ 1417658 h 2835316"/>
                    <a:gd name="connsiteX3" fmla="*/ 1417658 w 2835316"/>
                    <a:gd name="connsiteY3" fmla="*/ 2835316 h 2835316"/>
                    <a:gd name="connsiteX4" fmla="*/ 0 w 2835316"/>
                    <a:gd name="connsiteY4" fmla="*/ 1417658 h 2835316"/>
                    <a:gd name="connsiteX0" fmla="*/ 0 w 2835316"/>
                    <a:gd name="connsiteY0" fmla="*/ 2095838 h 3513496"/>
                    <a:gd name="connsiteX1" fmla="*/ 1425278 w 2835316"/>
                    <a:gd name="connsiteY1" fmla="*/ 0 h 3513496"/>
                    <a:gd name="connsiteX2" fmla="*/ 2835316 w 2835316"/>
                    <a:gd name="connsiteY2" fmla="*/ 2095838 h 3513496"/>
                    <a:gd name="connsiteX3" fmla="*/ 1417658 w 2835316"/>
                    <a:gd name="connsiteY3" fmla="*/ 3513496 h 3513496"/>
                    <a:gd name="connsiteX4" fmla="*/ 0 w 2835316"/>
                    <a:gd name="connsiteY4" fmla="*/ 2095838 h 35134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835316" h="3513496">
                      <a:moveTo>
                        <a:pt x="0" y="2095838"/>
                      </a:moveTo>
                      <a:cubicBezTo>
                        <a:pt x="0" y="1312887"/>
                        <a:pt x="642327" y="0"/>
                        <a:pt x="1425278" y="0"/>
                      </a:cubicBezTo>
                      <a:cubicBezTo>
                        <a:pt x="2208229" y="0"/>
                        <a:pt x="2835316" y="1312887"/>
                        <a:pt x="2835316" y="2095838"/>
                      </a:cubicBezTo>
                      <a:cubicBezTo>
                        <a:pt x="2835316" y="2878789"/>
                        <a:pt x="2200609" y="3513496"/>
                        <a:pt x="1417658" y="3513496"/>
                      </a:cubicBezTo>
                      <a:cubicBezTo>
                        <a:pt x="634707" y="3513496"/>
                        <a:pt x="0" y="2878789"/>
                        <a:pt x="0" y="2095838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291" name="グループ化 290"/>
                <p:cNvGrpSpPr/>
                <p:nvPr/>
              </p:nvGrpSpPr>
              <p:grpSpPr>
                <a:xfrm>
                  <a:off x="1237183" y="4473579"/>
                  <a:ext cx="2128340" cy="701152"/>
                  <a:chOff x="1237183" y="4473579"/>
                  <a:chExt cx="2128340" cy="701152"/>
                </a:xfrm>
              </p:grpSpPr>
              <p:sp>
                <p:nvSpPr>
                  <p:cNvPr id="294" name="台形 293"/>
                  <p:cNvSpPr/>
                  <p:nvPr/>
                </p:nvSpPr>
                <p:spPr bwMode="auto">
                  <a:xfrm rot="11700000">
                    <a:off x="1368550" y="4631864"/>
                    <a:ext cx="231883" cy="258549"/>
                  </a:xfrm>
                  <a:prstGeom prst="trapezoid">
                    <a:avLst>
                      <a:gd name="adj" fmla="val 28801"/>
                    </a:avLst>
                  </a:prstGeom>
                  <a:pattFill prst="dkHorz">
                    <a:fgClr>
                      <a:srgbClr val="FFC000"/>
                    </a:fgClr>
                    <a:bgClr>
                      <a:srgbClr val="FFFF00"/>
                    </a:bgClr>
                  </a:patt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95" name="楕円 294"/>
                  <p:cNvSpPr/>
                  <p:nvPr/>
                </p:nvSpPr>
                <p:spPr bwMode="auto">
                  <a:xfrm>
                    <a:off x="1312078" y="4854576"/>
                    <a:ext cx="266880" cy="166520"/>
                  </a:xfrm>
                  <a:prstGeom prst="ellipse">
                    <a:avLst/>
                  </a:prstGeom>
                  <a:pattFill prst="dkHorz">
                    <a:fgClr>
                      <a:srgbClr val="FFC000"/>
                    </a:fgClr>
                    <a:bgClr>
                      <a:srgbClr val="FFFF00"/>
                    </a:bgClr>
                  </a:patt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96" name="フリーフォーム: 図形 295"/>
                  <p:cNvSpPr/>
                  <p:nvPr/>
                </p:nvSpPr>
                <p:spPr bwMode="auto">
                  <a:xfrm rot="1800000">
                    <a:off x="1261597" y="4910378"/>
                    <a:ext cx="167334" cy="152100"/>
                  </a:xfrm>
                  <a:custGeom>
                    <a:avLst/>
                    <a:gdLst>
                      <a:gd name="connsiteX0" fmla="*/ 221671 w 443342"/>
                      <a:gd name="connsiteY0" fmla="*/ 0 h 402980"/>
                      <a:gd name="connsiteX1" fmla="*/ 378416 w 443342"/>
                      <a:gd name="connsiteY1" fmla="*/ 64926 h 402980"/>
                      <a:gd name="connsiteX2" fmla="*/ 378416 w 443342"/>
                      <a:gd name="connsiteY2" fmla="*/ 378416 h 402980"/>
                      <a:gd name="connsiteX3" fmla="*/ 359643 w 443342"/>
                      <a:gd name="connsiteY3" fmla="*/ 402980 h 402980"/>
                      <a:gd name="connsiteX4" fmla="*/ 305086 w 443342"/>
                      <a:gd name="connsiteY4" fmla="*/ 366752 h 402980"/>
                      <a:gd name="connsiteX5" fmla="*/ 138256 w 443342"/>
                      <a:gd name="connsiteY5" fmla="*/ 366752 h 402980"/>
                      <a:gd name="connsiteX6" fmla="*/ 83699 w 443342"/>
                      <a:gd name="connsiteY6" fmla="*/ 402980 h 402980"/>
                      <a:gd name="connsiteX7" fmla="*/ 64926 w 443342"/>
                      <a:gd name="connsiteY7" fmla="*/ 378416 h 402980"/>
                      <a:gd name="connsiteX8" fmla="*/ 64926 w 443342"/>
                      <a:gd name="connsiteY8" fmla="*/ 64926 h 402980"/>
                      <a:gd name="connsiteX9" fmla="*/ 221671 w 443342"/>
                      <a:gd name="connsiteY9" fmla="*/ 0 h 4029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443342" h="402980">
                        <a:moveTo>
                          <a:pt x="221671" y="0"/>
                        </a:moveTo>
                        <a:cubicBezTo>
                          <a:pt x="278402" y="-1"/>
                          <a:pt x="335132" y="21642"/>
                          <a:pt x="378416" y="64926"/>
                        </a:cubicBezTo>
                        <a:cubicBezTo>
                          <a:pt x="464984" y="151494"/>
                          <a:pt x="464984" y="291848"/>
                          <a:pt x="378416" y="378416"/>
                        </a:cubicBezTo>
                        <a:lnTo>
                          <a:pt x="359643" y="402980"/>
                        </a:lnTo>
                        <a:lnTo>
                          <a:pt x="305086" y="366752"/>
                        </a:lnTo>
                        <a:cubicBezTo>
                          <a:pt x="251718" y="345109"/>
                          <a:pt x="191625" y="345109"/>
                          <a:pt x="138256" y="366752"/>
                        </a:cubicBezTo>
                        <a:lnTo>
                          <a:pt x="83699" y="402980"/>
                        </a:lnTo>
                        <a:lnTo>
                          <a:pt x="64926" y="378416"/>
                        </a:lnTo>
                        <a:cubicBezTo>
                          <a:pt x="-21642" y="291848"/>
                          <a:pt x="-21642" y="151494"/>
                          <a:pt x="64926" y="64926"/>
                        </a:cubicBezTo>
                        <a:cubicBezTo>
                          <a:pt x="108210" y="21642"/>
                          <a:pt x="164940" y="-1"/>
                          <a:pt x="221671" y="0"/>
                        </a:cubicBezTo>
                        <a:close/>
                      </a:path>
                    </a:pathLst>
                  </a:custGeom>
                  <a:pattFill prst="dkHorz">
                    <a:fgClr>
                      <a:srgbClr val="FFC000"/>
                    </a:fgClr>
                    <a:bgClr>
                      <a:srgbClr val="FFFF00"/>
                    </a:bgClr>
                  </a:patt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97" name="フリーフォーム: 図形 296"/>
                  <p:cNvSpPr/>
                  <p:nvPr/>
                </p:nvSpPr>
                <p:spPr bwMode="auto">
                  <a:xfrm rot="1800000">
                    <a:off x="1237183" y="5027772"/>
                    <a:ext cx="104152" cy="112832"/>
                  </a:xfrm>
                  <a:custGeom>
                    <a:avLst/>
                    <a:gdLst>
                      <a:gd name="connsiteX0" fmla="*/ 137972 w 275944"/>
                      <a:gd name="connsiteY0" fmla="*/ 0 h 298942"/>
                      <a:gd name="connsiteX1" fmla="*/ 221388 w 275944"/>
                      <a:gd name="connsiteY1" fmla="*/ 16231 h 298942"/>
                      <a:gd name="connsiteX2" fmla="*/ 275944 w 275944"/>
                      <a:gd name="connsiteY2" fmla="*/ 52460 h 298942"/>
                      <a:gd name="connsiteX3" fmla="*/ 202057 w 275944"/>
                      <a:gd name="connsiteY3" fmla="*/ 149132 h 298942"/>
                      <a:gd name="connsiteX4" fmla="*/ 137972 w 275944"/>
                      <a:gd name="connsiteY4" fmla="*/ 298942 h 298942"/>
                      <a:gd name="connsiteX5" fmla="*/ 73887 w 275944"/>
                      <a:gd name="connsiteY5" fmla="*/ 149132 h 298942"/>
                      <a:gd name="connsiteX6" fmla="*/ 0 w 275944"/>
                      <a:gd name="connsiteY6" fmla="*/ 52460 h 298942"/>
                      <a:gd name="connsiteX7" fmla="*/ 54556 w 275944"/>
                      <a:gd name="connsiteY7" fmla="*/ 16231 h 298942"/>
                      <a:gd name="connsiteX8" fmla="*/ 137972 w 275944"/>
                      <a:gd name="connsiteY8" fmla="*/ 0 h 2989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75944" h="298942">
                        <a:moveTo>
                          <a:pt x="137972" y="0"/>
                        </a:moveTo>
                        <a:cubicBezTo>
                          <a:pt x="166338" y="-1"/>
                          <a:pt x="194703" y="5410"/>
                          <a:pt x="221388" y="16231"/>
                        </a:cubicBezTo>
                        <a:lnTo>
                          <a:pt x="275944" y="52460"/>
                        </a:lnTo>
                        <a:lnTo>
                          <a:pt x="202057" y="149132"/>
                        </a:lnTo>
                        <a:cubicBezTo>
                          <a:pt x="175933" y="194306"/>
                          <a:pt x="154572" y="244242"/>
                          <a:pt x="137972" y="298942"/>
                        </a:cubicBezTo>
                        <a:cubicBezTo>
                          <a:pt x="121373" y="244242"/>
                          <a:pt x="100012" y="194306"/>
                          <a:pt x="73887" y="149132"/>
                        </a:cubicBezTo>
                        <a:lnTo>
                          <a:pt x="0" y="52460"/>
                        </a:lnTo>
                        <a:lnTo>
                          <a:pt x="54556" y="16231"/>
                        </a:lnTo>
                        <a:cubicBezTo>
                          <a:pt x="81241" y="5410"/>
                          <a:pt x="109607" y="0"/>
                          <a:pt x="137972" y="0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98" name="フリーフォーム: 図形 297"/>
                  <p:cNvSpPr/>
                  <p:nvPr/>
                </p:nvSpPr>
                <p:spPr bwMode="auto">
                  <a:xfrm rot="19800000" flipH="1">
                    <a:off x="1469853" y="4910378"/>
                    <a:ext cx="167334" cy="152100"/>
                  </a:xfrm>
                  <a:custGeom>
                    <a:avLst/>
                    <a:gdLst>
                      <a:gd name="connsiteX0" fmla="*/ 221671 w 443342"/>
                      <a:gd name="connsiteY0" fmla="*/ 0 h 402980"/>
                      <a:gd name="connsiteX1" fmla="*/ 378416 w 443342"/>
                      <a:gd name="connsiteY1" fmla="*/ 64926 h 402980"/>
                      <a:gd name="connsiteX2" fmla="*/ 378416 w 443342"/>
                      <a:gd name="connsiteY2" fmla="*/ 378416 h 402980"/>
                      <a:gd name="connsiteX3" fmla="*/ 359643 w 443342"/>
                      <a:gd name="connsiteY3" fmla="*/ 402980 h 402980"/>
                      <a:gd name="connsiteX4" fmla="*/ 305086 w 443342"/>
                      <a:gd name="connsiteY4" fmla="*/ 366752 h 402980"/>
                      <a:gd name="connsiteX5" fmla="*/ 138256 w 443342"/>
                      <a:gd name="connsiteY5" fmla="*/ 366752 h 402980"/>
                      <a:gd name="connsiteX6" fmla="*/ 83699 w 443342"/>
                      <a:gd name="connsiteY6" fmla="*/ 402980 h 402980"/>
                      <a:gd name="connsiteX7" fmla="*/ 64926 w 443342"/>
                      <a:gd name="connsiteY7" fmla="*/ 378416 h 402980"/>
                      <a:gd name="connsiteX8" fmla="*/ 64926 w 443342"/>
                      <a:gd name="connsiteY8" fmla="*/ 64926 h 402980"/>
                      <a:gd name="connsiteX9" fmla="*/ 221671 w 443342"/>
                      <a:gd name="connsiteY9" fmla="*/ 0 h 4029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443342" h="402980">
                        <a:moveTo>
                          <a:pt x="221671" y="0"/>
                        </a:moveTo>
                        <a:cubicBezTo>
                          <a:pt x="278402" y="-1"/>
                          <a:pt x="335132" y="21642"/>
                          <a:pt x="378416" y="64926"/>
                        </a:cubicBezTo>
                        <a:cubicBezTo>
                          <a:pt x="464984" y="151494"/>
                          <a:pt x="464984" y="291848"/>
                          <a:pt x="378416" y="378416"/>
                        </a:cubicBezTo>
                        <a:lnTo>
                          <a:pt x="359643" y="402980"/>
                        </a:lnTo>
                        <a:lnTo>
                          <a:pt x="305086" y="366752"/>
                        </a:lnTo>
                        <a:cubicBezTo>
                          <a:pt x="251718" y="345109"/>
                          <a:pt x="191625" y="345109"/>
                          <a:pt x="138256" y="366752"/>
                        </a:cubicBezTo>
                        <a:lnTo>
                          <a:pt x="83699" y="402980"/>
                        </a:lnTo>
                        <a:lnTo>
                          <a:pt x="64926" y="378416"/>
                        </a:lnTo>
                        <a:cubicBezTo>
                          <a:pt x="-21642" y="291848"/>
                          <a:pt x="-21642" y="151494"/>
                          <a:pt x="64926" y="64926"/>
                        </a:cubicBezTo>
                        <a:cubicBezTo>
                          <a:pt x="108210" y="21642"/>
                          <a:pt x="164940" y="-1"/>
                          <a:pt x="221671" y="0"/>
                        </a:cubicBezTo>
                        <a:close/>
                      </a:path>
                    </a:pathLst>
                  </a:custGeom>
                  <a:pattFill prst="dkHorz">
                    <a:fgClr>
                      <a:srgbClr val="FFC000"/>
                    </a:fgClr>
                    <a:bgClr>
                      <a:srgbClr val="FFFF00"/>
                    </a:bgClr>
                  </a:patt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99" name="フリーフォーム: 図形 298"/>
                  <p:cNvSpPr/>
                  <p:nvPr/>
                </p:nvSpPr>
                <p:spPr bwMode="auto">
                  <a:xfrm rot="19800000" flipH="1">
                    <a:off x="1557449" y="5027772"/>
                    <a:ext cx="104152" cy="112832"/>
                  </a:xfrm>
                  <a:custGeom>
                    <a:avLst/>
                    <a:gdLst>
                      <a:gd name="connsiteX0" fmla="*/ 137972 w 275944"/>
                      <a:gd name="connsiteY0" fmla="*/ 0 h 298942"/>
                      <a:gd name="connsiteX1" fmla="*/ 221388 w 275944"/>
                      <a:gd name="connsiteY1" fmla="*/ 16231 h 298942"/>
                      <a:gd name="connsiteX2" fmla="*/ 275944 w 275944"/>
                      <a:gd name="connsiteY2" fmla="*/ 52460 h 298942"/>
                      <a:gd name="connsiteX3" fmla="*/ 202057 w 275944"/>
                      <a:gd name="connsiteY3" fmla="*/ 149132 h 298942"/>
                      <a:gd name="connsiteX4" fmla="*/ 137972 w 275944"/>
                      <a:gd name="connsiteY4" fmla="*/ 298942 h 298942"/>
                      <a:gd name="connsiteX5" fmla="*/ 73887 w 275944"/>
                      <a:gd name="connsiteY5" fmla="*/ 149132 h 298942"/>
                      <a:gd name="connsiteX6" fmla="*/ 0 w 275944"/>
                      <a:gd name="connsiteY6" fmla="*/ 52460 h 298942"/>
                      <a:gd name="connsiteX7" fmla="*/ 54556 w 275944"/>
                      <a:gd name="connsiteY7" fmla="*/ 16231 h 298942"/>
                      <a:gd name="connsiteX8" fmla="*/ 137972 w 275944"/>
                      <a:gd name="connsiteY8" fmla="*/ 0 h 2989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75944" h="298942">
                        <a:moveTo>
                          <a:pt x="137972" y="0"/>
                        </a:moveTo>
                        <a:cubicBezTo>
                          <a:pt x="166338" y="-1"/>
                          <a:pt x="194703" y="5410"/>
                          <a:pt x="221388" y="16231"/>
                        </a:cubicBezTo>
                        <a:lnTo>
                          <a:pt x="275944" y="52460"/>
                        </a:lnTo>
                        <a:lnTo>
                          <a:pt x="202057" y="149132"/>
                        </a:lnTo>
                        <a:cubicBezTo>
                          <a:pt x="175933" y="194306"/>
                          <a:pt x="154572" y="244242"/>
                          <a:pt x="137972" y="298942"/>
                        </a:cubicBezTo>
                        <a:cubicBezTo>
                          <a:pt x="121373" y="244242"/>
                          <a:pt x="100012" y="194306"/>
                          <a:pt x="73887" y="149132"/>
                        </a:cubicBezTo>
                        <a:lnTo>
                          <a:pt x="0" y="52460"/>
                        </a:lnTo>
                        <a:lnTo>
                          <a:pt x="54556" y="16231"/>
                        </a:lnTo>
                        <a:cubicBezTo>
                          <a:pt x="81241" y="5410"/>
                          <a:pt x="109607" y="0"/>
                          <a:pt x="137972" y="0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00" name="フリーフォーム: 図形 299"/>
                  <p:cNvSpPr/>
                  <p:nvPr/>
                </p:nvSpPr>
                <p:spPr bwMode="auto">
                  <a:xfrm>
                    <a:off x="1361380" y="4929600"/>
                    <a:ext cx="167334" cy="152100"/>
                  </a:xfrm>
                  <a:custGeom>
                    <a:avLst/>
                    <a:gdLst>
                      <a:gd name="connsiteX0" fmla="*/ 221671 w 443342"/>
                      <a:gd name="connsiteY0" fmla="*/ 0 h 402980"/>
                      <a:gd name="connsiteX1" fmla="*/ 378416 w 443342"/>
                      <a:gd name="connsiteY1" fmla="*/ 64926 h 402980"/>
                      <a:gd name="connsiteX2" fmla="*/ 378416 w 443342"/>
                      <a:gd name="connsiteY2" fmla="*/ 378416 h 402980"/>
                      <a:gd name="connsiteX3" fmla="*/ 359643 w 443342"/>
                      <a:gd name="connsiteY3" fmla="*/ 402980 h 402980"/>
                      <a:gd name="connsiteX4" fmla="*/ 305086 w 443342"/>
                      <a:gd name="connsiteY4" fmla="*/ 366752 h 402980"/>
                      <a:gd name="connsiteX5" fmla="*/ 138256 w 443342"/>
                      <a:gd name="connsiteY5" fmla="*/ 366752 h 402980"/>
                      <a:gd name="connsiteX6" fmla="*/ 83699 w 443342"/>
                      <a:gd name="connsiteY6" fmla="*/ 402980 h 402980"/>
                      <a:gd name="connsiteX7" fmla="*/ 64926 w 443342"/>
                      <a:gd name="connsiteY7" fmla="*/ 378416 h 402980"/>
                      <a:gd name="connsiteX8" fmla="*/ 64926 w 443342"/>
                      <a:gd name="connsiteY8" fmla="*/ 64926 h 402980"/>
                      <a:gd name="connsiteX9" fmla="*/ 221671 w 443342"/>
                      <a:gd name="connsiteY9" fmla="*/ 0 h 4029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443342" h="402980">
                        <a:moveTo>
                          <a:pt x="221671" y="0"/>
                        </a:moveTo>
                        <a:cubicBezTo>
                          <a:pt x="278402" y="-1"/>
                          <a:pt x="335132" y="21642"/>
                          <a:pt x="378416" y="64926"/>
                        </a:cubicBezTo>
                        <a:cubicBezTo>
                          <a:pt x="464984" y="151494"/>
                          <a:pt x="464984" y="291848"/>
                          <a:pt x="378416" y="378416"/>
                        </a:cubicBezTo>
                        <a:lnTo>
                          <a:pt x="359643" y="402980"/>
                        </a:lnTo>
                        <a:lnTo>
                          <a:pt x="305086" y="366752"/>
                        </a:lnTo>
                        <a:cubicBezTo>
                          <a:pt x="251718" y="345109"/>
                          <a:pt x="191625" y="345109"/>
                          <a:pt x="138256" y="366752"/>
                        </a:cubicBezTo>
                        <a:lnTo>
                          <a:pt x="83699" y="402980"/>
                        </a:lnTo>
                        <a:lnTo>
                          <a:pt x="64926" y="378416"/>
                        </a:lnTo>
                        <a:cubicBezTo>
                          <a:pt x="-21642" y="291848"/>
                          <a:pt x="-21642" y="151494"/>
                          <a:pt x="64926" y="64926"/>
                        </a:cubicBezTo>
                        <a:cubicBezTo>
                          <a:pt x="108210" y="21642"/>
                          <a:pt x="164940" y="-1"/>
                          <a:pt x="221671" y="0"/>
                        </a:cubicBezTo>
                        <a:close/>
                      </a:path>
                    </a:pathLst>
                  </a:custGeom>
                  <a:pattFill prst="dkHorz">
                    <a:fgClr>
                      <a:srgbClr val="FFC000"/>
                    </a:fgClr>
                    <a:bgClr>
                      <a:srgbClr val="FFFF00"/>
                    </a:bgClr>
                  </a:patt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01" name="フリーフォーム: 図形 300"/>
                  <p:cNvSpPr/>
                  <p:nvPr/>
                </p:nvSpPr>
                <p:spPr bwMode="auto">
                  <a:xfrm>
                    <a:off x="1393349" y="5061899"/>
                    <a:ext cx="104152" cy="112832"/>
                  </a:xfrm>
                  <a:custGeom>
                    <a:avLst/>
                    <a:gdLst>
                      <a:gd name="connsiteX0" fmla="*/ 137972 w 275944"/>
                      <a:gd name="connsiteY0" fmla="*/ 0 h 298942"/>
                      <a:gd name="connsiteX1" fmla="*/ 221388 w 275944"/>
                      <a:gd name="connsiteY1" fmla="*/ 16231 h 298942"/>
                      <a:gd name="connsiteX2" fmla="*/ 275944 w 275944"/>
                      <a:gd name="connsiteY2" fmla="*/ 52460 h 298942"/>
                      <a:gd name="connsiteX3" fmla="*/ 202057 w 275944"/>
                      <a:gd name="connsiteY3" fmla="*/ 149132 h 298942"/>
                      <a:gd name="connsiteX4" fmla="*/ 137972 w 275944"/>
                      <a:gd name="connsiteY4" fmla="*/ 298942 h 298942"/>
                      <a:gd name="connsiteX5" fmla="*/ 73887 w 275944"/>
                      <a:gd name="connsiteY5" fmla="*/ 149132 h 298942"/>
                      <a:gd name="connsiteX6" fmla="*/ 0 w 275944"/>
                      <a:gd name="connsiteY6" fmla="*/ 52460 h 298942"/>
                      <a:gd name="connsiteX7" fmla="*/ 54556 w 275944"/>
                      <a:gd name="connsiteY7" fmla="*/ 16231 h 298942"/>
                      <a:gd name="connsiteX8" fmla="*/ 137972 w 275944"/>
                      <a:gd name="connsiteY8" fmla="*/ 0 h 2989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75944" h="298942">
                        <a:moveTo>
                          <a:pt x="137972" y="0"/>
                        </a:moveTo>
                        <a:cubicBezTo>
                          <a:pt x="166338" y="-1"/>
                          <a:pt x="194703" y="5410"/>
                          <a:pt x="221388" y="16231"/>
                        </a:cubicBezTo>
                        <a:lnTo>
                          <a:pt x="275944" y="52460"/>
                        </a:lnTo>
                        <a:lnTo>
                          <a:pt x="202057" y="149132"/>
                        </a:lnTo>
                        <a:cubicBezTo>
                          <a:pt x="175933" y="194306"/>
                          <a:pt x="154572" y="244242"/>
                          <a:pt x="137972" y="298942"/>
                        </a:cubicBezTo>
                        <a:cubicBezTo>
                          <a:pt x="121373" y="244242"/>
                          <a:pt x="100012" y="194306"/>
                          <a:pt x="73887" y="149132"/>
                        </a:cubicBezTo>
                        <a:lnTo>
                          <a:pt x="0" y="52460"/>
                        </a:lnTo>
                        <a:lnTo>
                          <a:pt x="54556" y="16231"/>
                        </a:lnTo>
                        <a:cubicBezTo>
                          <a:pt x="81241" y="5410"/>
                          <a:pt x="109607" y="0"/>
                          <a:pt x="137972" y="0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02" name="フリーフォーム: 図形 301"/>
                  <p:cNvSpPr/>
                  <p:nvPr/>
                </p:nvSpPr>
                <p:spPr bwMode="auto">
                  <a:xfrm>
                    <a:off x="1318392" y="4473579"/>
                    <a:ext cx="398325" cy="287311"/>
                  </a:xfrm>
                  <a:custGeom>
                    <a:avLst/>
                    <a:gdLst>
                      <a:gd name="connsiteX0" fmla="*/ 145174 w 623723"/>
                      <a:gd name="connsiteY0" fmla="*/ 0 h 449891"/>
                      <a:gd name="connsiteX1" fmla="*/ 247827 w 623723"/>
                      <a:gd name="connsiteY1" fmla="*/ 42520 h 449891"/>
                      <a:gd name="connsiteX2" fmla="*/ 278584 w 623723"/>
                      <a:gd name="connsiteY2" fmla="*/ 88138 h 449891"/>
                      <a:gd name="connsiteX3" fmla="*/ 302336 w 623723"/>
                      <a:gd name="connsiteY3" fmla="*/ 83343 h 449891"/>
                      <a:gd name="connsiteX4" fmla="*/ 404989 w 623723"/>
                      <a:gd name="connsiteY4" fmla="*/ 125863 h 449891"/>
                      <a:gd name="connsiteX5" fmla="*/ 433789 w 623723"/>
                      <a:gd name="connsiteY5" fmla="*/ 168580 h 449891"/>
                      <a:gd name="connsiteX6" fmla="*/ 478549 w 623723"/>
                      <a:gd name="connsiteY6" fmla="*/ 159543 h 449891"/>
                      <a:gd name="connsiteX7" fmla="*/ 623723 w 623723"/>
                      <a:gd name="connsiteY7" fmla="*/ 304717 h 449891"/>
                      <a:gd name="connsiteX8" fmla="*/ 478549 w 623723"/>
                      <a:gd name="connsiteY8" fmla="*/ 449891 h 449891"/>
                      <a:gd name="connsiteX9" fmla="*/ 375896 w 623723"/>
                      <a:gd name="connsiteY9" fmla="*/ 407371 h 449891"/>
                      <a:gd name="connsiteX10" fmla="*/ 347096 w 623723"/>
                      <a:gd name="connsiteY10" fmla="*/ 364655 h 449891"/>
                      <a:gd name="connsiteX11" fmla="*/ 302336 w 623723"/>
                      <a:gd name="connsiteY11" fmla="*/ 373691 h 449891"/>
                      <a:gd name="connsiteX12" fmla="*/ 199683 w 623723"/>
                      <a:gd name="connsiteY12" fmla="*/ 331171 h 449891"/>
                      <a:gd name="connsiteX13" fmla="*/ 168926 w 623723"/>
                      <a:gd name="connsiteY13" fmla="*/ 285553 h 449891"/>
                      <a:gd name="connsiteX14" fmla="*/ 145174 w 623723"/>
                      <a:gd name="connsiteY14" fmla="*/ 290348 h 449891"/>
                      <a:gd name="connsiteX15" fmla="*/ 0 w 623723"/>
                      <a:gd name="connsiteY15" fmla="*/ 145174 h 449891"/>
                      <a:gd name="connsiteX16" fmla="*/ 145174 w 623723"/>
                      <a:gd name="connsiteY16" fmla="*/ 0 h 449891"/>
                      <a:gd name="connsiteX0" fmla="*/ 278584 w 623723"/>
                      <a:gd name="connsiteY0" fmla="*/ 88138 h 449891"/>
                      <a:gd name="connsiteX1" fmla="*/ 302336 w 623723"/>
                      <a:gd name="connsiteY1" fmla="*/ 83343 h 449891"/>
                      <a:gd name="connsiteX2" fmla="*/ 404989 w 623723"/>
                      <a:gd name="connsiteY2" fmla="*/ 125863 h 449891"/>
                      <a:gd name="connsiteX3" fmla="*/ 433789 w 623723"/>
                      <a:gd name="connsiteY3" fmla="*/ 168580 h 449891"/>
                      <a:gd name="connsiteX4" fmla="*/ 478549 w 623723"/>
                      <a:gd name="connsiteY4" fmla="*/ 159543 h 449891"/>
                      <a:gd name="connsiteX5" fmla="*/ 623723 w 623723"/>
                      <a:gd name="connsiteY5" fmla="*/ 304717 h 449891"/>
                      <a:gd name="connsiteX6" fmla="*/ 478549 w 623723"/>
                      <a:gd name="connsiteY6" fmla="*/ 449891 h 449891"/>
                      <a:gd name="connsiteX7" fmla="*/ 375896 w 623723"/>
                      <a:gd name="connsiteY7" fmla="*/ 407371 h 449891"/>
                      <a:gd name="connsiteX8" fmla="*/ 347096 w 623723"/>
                      <a:gd name="connsiteY8" fmla="*/ 364655 h 449891"/>
                      <a:gd name="connsiteX9" fmla="*/ 302336 w 623723"/>
                      <a:gd name="connsiteY9" fmla="*/ 373691 h 449891"/>
                      <a:gd name="connsiteX10" fmla="*/ 199683 w 623723"/>
                      <a:gd name="connsiteY10" fmla="*/ 331171 h 449891"/>
                      <a:gd name="connsiteX11" fmla="*/ 168926 w 623723"/>
                      <a:gd name="connsiteY11" fmla="*/ 285553 h 449891"/>
                      <a:gd name="connsiteX12" fmla="*/ 145174 w 623723"/>
                      <a:gd name="connsiteY12" fmla="*/ 290348 h 449891"/>
                      <a:gd name="connsiteX13" fmla="*/ 0 w 623723"/>
                      <a:gd name="connsiteY13" fmla="*/ 145174 h 449891"/>
                      <a:gd name="connsiteX14" fmla="*/ 145174 w 623723"/>
                      <a:gd name="connsiteY14" fmla="*/ 0 h 449891"/>
                      <a:gd name="connsiteX15" fmla="*/ 247827 w 623723"/>
                      <a:gd name="connsiteY15" fmla="*/ 42520 h 449891"/>
                      <a:gd name="connsiteX16" fmla="*/ 370024 w 623723"/>
                      <a:gd name="connsiteY16" fmla="*/ 179578 h 449891"/>
                      <a:gd name="connsiteX0" fmla="*/ 278584 w 623723"/>
                      <a:gd name="connsiteY0" fmla="*/ 88138 h 449891"/>
                      <a:gd name="connsiteX1" fmla="*/ 302336 w 623723"/>
                      <a:gd name="connsiteY1" fmla="*/ 83343 h 449891"/>
                      <a:gd name="connsiteX2" fmla="*/ 404989 w 623723"/>
                      <a:gd name="connsiteY2" fmla="*/ 125863 h 449891"/>
                      <a:gd name="connsiteX3" fmla="*/ 433789 w 623723"/>
                      <a:gd name="connsiteY3" fmla="*/ 168580 h 449891"/>
                      <a:gd name="connsiteX4" fmla="*/ 478549 w 623723"/>
                      <a:gd name="connsiteY4" fmla="*/ 159543 h 449891"/>
                      <a:gd name="connsiteX5" fmla="*/ 623723 w 623723"/>
                      <a:gd name="connsiteY5" fmla="*/ 304717 h 449891"/>
                      <a:gd name="connsiteX6" fmla="*/ 478549 w 623723"/>
                      <a:gd name="connsiteY6" fmla="*/ 449891 h 449891"/>
                      <a:gd name="connsiteX7" fmla="*/ 375896 w 623723"/>
                      <a:gd name="connsiteY7" fmla="*/ 407371 h 449891"/>
                      <a:gd name="connsiteX8" fmla="*/ 347096 w 623723"/>
                      <a:gd name="connsiteY8" fmla="*/ 364655 h 449891"/>
                      <a:gd name="connsiteX9" fmla="*/ 302336 w 623723"/>
                      <a:gd name="connsiteY9" fmla="*/ 373691 h 449891"/>
                      <a:gd name="connsiteX10" fmla="*/ 199683 w 623723"/>
                      <a:gd name="connsiteY10" fmla="*/ 331171 h 449891"/>
                      <a:gd name="connsiteX11" fmla="*/ 168926 w 623723"/>
                      <a:gd name="connsiteY11" fmla="*/ 285553 h 449891"/>
                      <a:gd name="connsiteX12" fmla="*/ 145174 w 623723"/>
                      <a:gd name="connsiteY12" fmla="*/ 290348 h 449891"/>
                      <a:gd name="connsiteX13" fmla="*/ 0 w 623723"/>
                      <a:gd name="connsiteY13" fmla="*/ 145174 h 449891"/>
                      <a:gd name="connsiteX14" fmla="*/ 145174 w 623723"/>
                      <a:gd name="connsiteY14" fmla="*/ 0 h 449891"/>
                      <a:gd name="connsiteX15" fmla="*/ 247827 w 623723"/>
                      <a:gd name="connsiteY15" fmla="*/ 42520 h 449891"/>
                      <a:gd name="connsiteX16" fmla="*/ 370024 w 623723"/>
                      <a:gd name="connsiteY16" fmla="*/ 186722 h 449891"/>
                      <a:gd name="connsiteX0" fmla="*/ 278584 w 623723"/>
                      <a:gd name="connsiteY0" fmla="*/ 88138 h 449891"/>
                      <a:gd name="connsiteX1" fmla="*/ 302336 w 623723"/>
                      <a:gd name="connsiteY1" fmla="*/ 83343 h 449891"/>
                      <a:gd name="connsiteX2" fmla="*/ 404989 w 623723"/>
                      <a:gd name="connsiteY2" fmla="*/ 125863 h 449891"/>
                      <a:gd name="connsiteX3" fmla="*/ 433789 w 623723"/>
                      <a:gd name="connsiteY3" fmla="*/ 168580 h 449891"/>
                      <a:gd name="connsiteX4" fmla="*/ 478549 w 623723"/>
                      <a:gd name="connsiteY4" fmla="*/ 159543 h 449891"/>
                      <a:gd name="connsiteX5" fmla="*/ 623723 w 623723"/>
                      <a:gd name="connsiteY5" fmla="*/ 304717 h 449891"/>
                      <a:gd name="connsiteX6" fmla="*/ 478549 w 623723"/>
                      <a:gd name="connsiteY6" fmla="*/ 449891 h 449891"/>
                      <a:gd name="connsiteX7" fmla="*/ 375896 w 623723"/>
                      <a:gd name="connsiteY7" fmla="*/ 407371 h 449891"/>
                      <a:gd name="connsiteX8" fmla="*/ 347096 w 623723"/>
                      <a:gd name="connsiteY8" fmla="*/ 364655 h 449891"/>
                      <a:gd name="connsiteX9" fmla="*/ 302336 w 623723"/>
                      <a:gd name="connsiteY9" fmla="*/ 373691 h 449891"/>
                      <a:gd name="connsiteX10" fmla="*/ 199683 w 623723"/>
                      <a:gd name="connsiteY10" fmla="*/ 331171 h 449891"/>
                      <a:gd name="connsiteX11" fmla="*/ 168926 w 623723"/>
                      <a:gd name="connsiteY11" fmla="*/ 285553 h 449891"/>
                      <a:gd name="connsiteX12" fmla="*/ 145174 w 623723"/>
                      <a:gd name="connsiteY12" fmla="*/ 290348 h 449891"/>
                      <a:gd name="connsiteX13" fmla="*/ 0 w 623723"/>
                      <a:gd name="connsiteY13" fmla="*/ 145174 h 449891"/>
                      <a:gd name="connsiteX14" fmla="*/ 145174 w 623723"/>
                      <a:gd name="connsiteY14" fmla="*/ 0 h 449891"/>
                      <a:gd name="connsiteX15" fmla="*/ 247827 w 623723"/>
                      <a:gd name="connsiteY15" fmla="*/ 42520 h 449891"/>
                      <a:gd name="connsiteX0" fmla="*/ 278584 w 623723"/>
                      <a:gd name="connsiteY0" fmla="*/ 88138 h 449891"/>
                      <a:gd name="connsiteX1" fmla="*/ 302336 w 623723"/>
                      <a:gd name="connsiteY1" fmla="*/ 83343 h 449891"/>
                      <a:gd name="connsiteX2" fmla="*/ 404989 w 623723"/>
                      <a:gd name="connsiteY2" fmla="*/ 125863 h 449891"/>
                      <a:gd name="connsiteX3" fmla="*/ 433789 w 623723"/>
                      <a:gd name="connsiteY3" fmla="*/ 168580 h 449891"/>
                      <a:gd name="connsiteX4" fmla="*/ 478549 w 623723"/>
                      <a:gd name="connsiteY4" fmla="*/ 159543 h 449891"/>
                      <a:gd name="connsiteX5" fmla="*/ 623723 w 623723"/>
                      <a:gd name="connsiteY5" fmla="*/ 304717 h 449891"/>
                      <a:gd name="connsiteX6" fmla="*/ 478549 w 623723"/>
                      <a:gd name="connsiteY6" fmla="*/ 449891 h 449891"/>
                      <a:gd name="connsiteX7" fmla="*/ 375896 w 623723"/>
                      <a:gd name="connsiteY7" fmla="*/ 407371 h 449891"/>
                      <a:gd name="connsiteX8" fmla="*/ 347096 w 623723"/>
                      <a:gd name="connsiteY8" fmla="*/ 364655 h 449891"/>
                      <a:gd name="connsiteX9" fmla="*/ 302336 w 623723"/>
                      <a:gd name="connsiteY9" fmla="*/ 373691 h 449891"/>
                      <a:gd name="connsiteX10" fmla="*/ 199683 w 623723"/>
                      <a:gd name="connsiteY10" fmla="*/ 331171 h 449891"/>
                      <a:gd name="connsiteX11" fmla="*/ 168926 w 623723"/>
                      <a:gd name="connsiteY11" fmla="*/ 285553 h 449891"/>
                      <a:gd name="connsiteX12" fmla="*/ 145174 w 623723"/>
                      <a:gd name="connsiteY12" fmla="*/ 290348 h 449891"/>
                      <a:gd name="connsiteX13" fmla="*/ 0 w 623723"/>
                      <a:gd name="connsiteY13" fmla="*/ 145174 h 449891"/>
                      <a:gd name="connsiteX14" fmla="*/ 145174 w 623723"/>
                      <a:gd name="connsiteY14" fmla="*/ 0 h 449891"/>
                      <a:gd name="connsiteX0" fmla="*/ 302336 w 623723"/>
                      <a:gd name="connsiteY0" fmla="*/ 83343 h 449891"/>
                      <a:gd name="connsiteX1" fmla="*/ 404989 w 623723"/>
                      <a:gd name="connsiteY1" fmla="*/ 125863 h 449891"/>
                      <a:gd name="connsiteX2" fmla="*/ 433789 w 623723"/>
                      <a:gd name="connsiteY2" fmla="*/ 168580 h 449891"/>
                      <a:gd name="connsiteX3" fmla="*/ 478549 w 623723"/>
                      <a:gd name="connsiteY3" fmla="*/ 159543 h 449891"/>
                      <a:gd name="connsiteX4" fmla="*/ 623723 w 623723"/>
                      <a:gd name="connsiteY4" fmla="*/ 304717 h 449891"/>
                      <a:gd name="connsiteX5" fmla="*/ 478549 w 623723"/>
                      <a:gd name="connsiteY5" fmla="*/ 449891 h 449891"/>
                      <a:gd name="connsiteX6" fmla="*/ 375896 w 623723"/>
                      <a:gd name="connsiteY6" fmla="*/ 407371 h 449891"/>
                      <a:gd name="connsiteX7" fmla="*/ 347096 w 623723"/>
                      <a:gd name="connsiteY7" fmla="*/ 364655 h 449891"/>
                      <a:gd name="connsiteX8" fmla="*/ 302336 w 623723"/>
                      <a:gd name="connsiteY8" fmla="*/ 373691 h 449891"/>
                      <a:gd name="connsiteX9" fmla="*/ 199683 w 623723"/>
                      <a:gd name="connsiteY9" fmla="*/ 331171 h 449891"/>
                      <a:gd name="connsiteX10" fmla="*/ 168926 w 623723"/>
                      <a:gd name="connsiteY10" fmla="*/ 285553 h 449891"/>
                      <a:gd name="connsiteX11" fmla="*/ 145174 w 623723"/>
                      <a:gd name="connsiteY11" fmla="*/ 290348 h 449891"/>
                      <a:gd name="connsiteX12" fmla="*/ 0 w 623723"/>
                      <a:gd name="connsiteY12" fmla="*/ 145174 h 449891"/>
                      <a:gd name="connsiteX13" fmla="*/ 145174 w 623723"/>
                      <a:gd name="connsiteY13" fmla="*/ 0 h 449891"/>
                      <a:gd name="connsiteX0" fmla="*/ 404989 w 623723"/>
                      <a:gd name="connsiteY0" fmla="*/ 125863 h 449891"/>
                      <a:gd name="connsiteX1" fmla="*/ 433789 w 623723"/>
                      <a:gd name="connsiteY1" fmla="*/ 168580 h 449891"/>
                      <a:gd name="connsiteX2" fmla="*/ 478549 w 623723"/>
                      <a:gd name="connsiteY2" fmla="*/ 159543 h 449891"/>
                      <a:gd name="connsiteX3" fmla="*/ 623723 w 623723"/>
                      <a:gd name="connsiteY3" fmla="*/ 304717 h 449891"/>
                      <a:gd name="connsiteX4" fmla="*/ 478549 w 623723"/>
                      <a:gd name="connsiteY4" fmla="*/ 449891 h 449891"/>
                      <a:gd name="connsiteX5" fmla="*/ 375896 w 623723"/>
                      <a:gd name="connsiteY5" fmla="*/ 407371 h 449891"/>
                      <a:gd name="connsiteX6" fmla="*/ 347096 w 623723"/>
                      <a:gd name="connsiteY6" fmla="*/ 364655 h 449891"/>
                      <a:gd name="connsiteX7" fmla="*/ 302336 w 623723"/>
                      <a:gd name="connsiteY7" fmla="*/ 373691 h 449891"/>
                      <a:gd name="connsiteX8" fmla="*/ 199683 w 623723"/>
                      <a:gd name="connsiteY8" fmla="*/ 331171 h 449891"/>
                      <a:gd name="connsiteX9" fmla="*/ 168926 w 623723"/>
                      <a:gd name="connsiteY9" fmla="*/ 285553 h 449891"/>
                      <a:gd name="connsiteX10" fmla="*/ 145174 w 623723"/>
                      <a:gd name="connsiteY10" fmla="*/ 290348 h 449891"/>
                      <a:gd name="connsiteX11" fmla="*/ 0 w 623723"/>
                      <a:gd name="connsiteY11" fmla="*/ 145174 h 449891"/>
                      <a:gd name="connsiteX12" fmla="*/ 145174 w 623723"/>
                      <a:gd name="connsiteY12" fmla="*/ 0 h 449891"/>
                      <a:gd name="connsiteX0" fmla="*/ 433789 w 623723"/>
                      <a:gd name="connsiteY0" fmla="*/ 168580 h 449891"/>
                      <a:gd name="connsiteX1" fmla="*/ 478549 w 623723"/>
                      <a:gd name="connsiteY1" fmla="*/ 159543 h 449891"/>
                      <a:gd name="connsiteX2" fmla="*/ 623723 w 623723"/>
                      <a:gd name="connsiteY2" fmla="*/ 304717 h 449891"/>
                      <a:gd name="connsiteX3" fmla="*/ 478549 w 623723"/>
                      <a:gd name="connsiteY3" fmla="*/ 449891 h 449891"/>
                      <a:gd name="connsiteX4" fmla="*/ 375896 w 623723"/>
                      <a:gd name="connsiteY4" fmla="*/ 407371 h 449891"/>
                      <a:gd name="connsiteX5" fmla="*/ 347096 w 623723"/>
                      <a:gd name="connsiteY5" fmla="*/ 364655 h 449891"/>
                      <a:gd name="connsiteX6" fmla="*/ 302336 w 623723"/>
                      <a:gd name="connsiteY6" fmla="*/ 373691 h 449891"/>
                      <a:gd name="connsiteX7" fmla="*/ 199683 w 623723"/>
                      <a:gd name="connsiteY7" fmla="*/ 331171 h 449891"/>
                      <a:gd name="connsiteX8" fmla="*/ 168926 w 623723"/>
                      <a:gd name="connsiteY8" fmla="*/ 285553 h 449891"/>
                      <a:gd name="connsiteX9" fmla="*/ 145174 w 623723"/>
                      <a:gd name="connsiteY9" fmla="*/ 290348 h 449891"/>
                      <a:gd name="connsiteX10" fmla="*/ 0 w 623723"/>
                      <a:gd name="connsiteY10" fmla="*/ 145174 h 449891"/>
                      <a:gd name="connsiteX11" fmla="*/ 145174 w 623723"/>
                      <a:gd name="connsiteY11" fmla="*/ 0 h 449891"/>
                      <a:gd name="connsiteX0" fmla="*/ 478549 w 623723"/>
                      <a:gd name="connsiteY0" fmla="*/ 159543 h 449891"/>
                      <a:gd name="connsiteX1" fmla="*/ 623723 w 623723"/>
                      <a:gd name="connsiteY1" fmla="*/ 304717 h 449891"/>
                      <a:gd name="connsiteX2" fmla="*/ 478549 w 623723"/>
                      <a:gd name="connsiteY2" fmla="*/ 449891 h 449891"/>
                      <a:gd name="connsiteX3" fmla="*/ 375896 w 623723"/>
                      <a:gd name="connsiteY3" fmla="*/ 407371 h 449891"/>
                      <a:gd name="connsiteX4" fmla="*/ 347096 w 623723"/>
                      <a:gd name="connsiteY4" fmla="*/ 364655 h 449891"/>
                      <a:gd name="connsiteX5" fmla="*/ 302336 w 623723"/>
                      <a:gd name="connsiteY5" fmla="*/ 373691 h 449891"/>
                      <a:gd name="connsiteX6" fmla="*/ 199683 w 623723"/>
                      <a:gd name="connsiteY6" fmla="*/ 331171 h 449891"/>
                      <a:gd name="connsiteX7" fmla="*/ 168926 w 623723"/>
                      <a:gd name="connsiteY7" fmla="*/ 285553 h 449891"/>
                      <a:gd name="connsiteX8" fmla="*/ 145174 w 623723"/>
                      <a:gd name="connsiteY8" fmla="*/ 290348 h 449891"/>
                      <a:gd name="connsiteX9" fmla="*/ 0 w 623723"/>
                      <a:gd name="connsiteY9" fmla="*/ 145174 h 449891"/>
                      <a:gd name="connsiteX10" fmla="*/ 145174 w 623723"/>
                      <a:gd name="connsiteY10" fmla="*/ 0 h 449891"/>
                      <a:gd name="connsiteX0" fmla="*/ 623723 w 623723"/>
                      <a:gd name="connsiteY0" fmla="*/ 304717 h 449891"/>
                      <a:gd name="connsiteX1" fmla="*/ 478549 w 623723"/>
                      <a:gd name="connsiteY1" fmla="*/ 449891 h 449891"/>
                      <a:gd name="connsiteX2" fmla="*/ 375896 w 623723"/>
                      <a:gd name="connsiteY2" fmla="*/ 407371 h 449891"/>
                      <a:gd name="connsiteX3" fmla="*/ 347096 w 623723"/>
                      <a:gd name="connsiteY3" fmla="*/ 364655 h 449891"/>
                      <a:gd name="connsiteX4" fmla="*/ 302336 w 623723"/>
                      <a:gd name="connsiteY4" fmla="*/ 373691 h 449891"/>
                      <a:gd name="connsiteX5" fmla="*/ 199683 w 623723"/>
                      <a:gd name="connsiteY5" fmla="*/ 331171 h 449891"/>
                      <a:gd name="connsiteX6" fmla="*/ 168926 w 623723"/>
                      <a:gd name="connsiteY6" fmla="*/ 285553 h 449891"/>
                      <a:gd name="connsiteX7" fmla="*/ 145174 w 623723"/>
                      <a:gd name="connsiteY7" fmla="*/ 290348 h 449891"/>
                      <a:gd name="connsiteX8" fmla="*/ 0 w 623723"/>
                      <a:gd name="connsiteY8" fmla="*/ 145174 h 449891"/>
                      <a:gd name="connsiteX9" fmla="*/ 145174 w 623723"/>
                      <a:gd name="connsiteY9" fmla="*/ 0 h 44989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623723" h="449891">
                        <a:moveTo>
                          <a:pt x="623723" y="304717"/>
                        </a:moveTo>
                        <a:cubicBezTo>
                          <a:pt x="623723" y="384894"/>
                          <a:pt x="558726" y="449891"/>
                          <a:pt x="478549" y="449891"/>
                        </a:cubicBezTo>
                        <a:cubicBezTo>
                          <a:pt x="438461" y="449891"/>
                          <a:pt x="402167" y="433642"/>
                          <a:pt x="375896" y="407371"/>
                        </a:cubicBezTo>
                        <a:lnTo>
                          <a:pt x="347096" y="364655"/>
                        </a:lnTo>
                        <a:lnTo>
                          <a:pt x="302336" y="373691"/>
                        </a:lnTo>
                        <a:cubicBezTo>
                          <a:pt x="262247" y="373691"/>
                          <a:pt x="225954" y="357442"/>
                          <a:pt x="199683" y="331171"/>
                        </a:cubicBezTo>
                        <a:lnTo>
                          <a:pt x="168926" y="285553"/>
                        </a:lnTo>
                        <a:lnTo>
                          <a:pt x="145174" y="290348"/>
                        </a:lnTo>
                        <a:cubicBezTo>
                          <a:pt x="64997" y="290348"/>
                          <a:pt x="0" y="225351"/>
                          <a:pt x="0" y="145174"/>
                        </a:cubicBezTo>
                        <a:cubicBezTo>
                          <a:pt x="0" y="64997"/>
                          <a:pt x="64997" y="0"/>
                          <a:pt x="145174" y="0"/>
                        </a:cubicBezTo>
                      </a:path>
                    </a:pathLst>
                  </a:custGeom>
                  <a:solidFill>
                    <a:schemeClr val="bg1"/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03" name="台形 302"/>
                  <p:cNvSpPr/>
                  <p:nvPr/>
                </p:nvSpPr>
                <p:spPr bwMode="auto">
                  <a:xfrm rot="9900000" flipH="1">
                    <a:off x="3002273" y="4631864"/>
                    <a:ext cx="231883" cy="258549"/>
                  </a:xfrm>
                  <a:prstGeom prst="trapezoid">
                    <a:avLst>
                      <a:gd name="adj" fmla="val 28801"/>
                    </a:avLst>
                  </a:prstGeom>
                  <a:pattFill prst="dkHorz">
                    <a:fgClr>
                      <a:srgbClr val="FFC000"/>
                    </a:fgClr>
                    <a:bgClr>
                      <a:srgbClr val="FFFF00"/>
                    </a:bgClr>
                  </a:patt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04" name="楕円 303"/>
                  <p:cNvSpPr/>
                  <p:nvPr/>
                </p:nvSpPr>
                <p:spPr bwMode="auto">
                  <a:xfrm flipH="1">
                    <a:off x="3023748" y="4854576"/>
                    <a:ext cx="266880" cy="166520"/>
                  </a:xfrm>
                  <a:prstGeom prst="ellipse">
                    <a:avLst/>
                  </a:prstGeom>
                  <a:pattFill prst="dkHorz">
                    <a:fgClr>
                      <a:srgbClr val="FFC000"/>
                    </a:fgClr>
                    <a:bgClr>
                      <a:srgbClr val="FFFF00"/>
                    </a:bgClr>
                  </a:patt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05" name="フリーフォーム: 図形 304"/>
                  <p:cNvSpPr/>
                  <p:nvPr/>
                </p:nvSpPr>
                <p:spPr bwMode="auto">
                  <a:xfrm rot="19800000" flipH="1">
                    <a:off x="3173775" y="4910378"/>
                    <a:ext cx="167334" cy="152100"/>
                  </a:xfrm>
                  <a:custGeom>
                    <a:avLst/>
                    <a:gdLst>
                      <a:gd name="connsiteX0" fmla="*/ 221671 w 443342"/>
                      <a:gd name="connsiteY0" fmla="*/ 0 h 402980"/>
                      <a:gd name="connsiteX1" fmla="*/ 378416 w 443342"/>
                      <a:gd name="connsiteY1" fmla="*/ 64926 h 402980"/>
                      <a:gd name="connsiteX2" fmla="*/ 378416 w 443342"/>
                      <a:gd name="connsiteY2" fmla="*/ 378416 h 402980"/>
                      <a:gd name="connsiteX3" fmla="*/ 359643 w 443342"/>
                      <a:gd name="connsiteY3" fmla="*/ 402980 h 402980"/>
                      <a:gd name="connsiteX4" fmla="*/ 305086 w 443342"/>
                      <a:gd name="connsiteY4" fmla="*/ 366752 h 402980"/>
                      <a:gd name="connsiteX5" fmla="*/ 138256 w 443342"/>
                      <a:gd name="connsiteY5" fmla="*/ 366752 h 402980"/>
                      <a:gd name="connsiteX6" fmla="*/ 83699 w 443342"/>
                      <a:gd name="connsiteY6" fmla="*/ 402980 h 402980"/>
                      <a:gd name="connsiteX7" fmla="*/ 64926 w 443342"/>
                      <a:gd name="connsiteY7" fmla="*/ 378416 h 402980"/>
                      <a:gd name="connsiteX8" fmla="*/ 64926 w 443342"/>
                      <a:gd name="connsiteY8" fmla="*/ 64926 h 402980"/>
                      <a:gd name="connsiteX9" fmla="*/ 221671 w 443342"/>
                      <a:gd name="connsiteY9" fmla="*/ 0 h 4029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443342" h="402980">
                        <a:moveTo>
                          <a:pt x="221671" y="0"/>
                        </a:moveTo>
                        <a:cubicBezTo>
                          <a:pt x="278402" y="-1"/>
                          <a:pt x="335132" y="21642"/>
                          <a:pt x="378416" y="64926"/>
                        </a:cubicBezTo>
                        <a:cubicBezTo>
                          <a:pt x="464984" y="151494"/>
                          <a:pt x="464984" y="291848"/>
                          <a:pt x="378416" y="378416"/>
                        </a:cubicBezTo>
                        <a:lnTo>
                          <a:pt x="359643" y="402980"/>
                        </a:lnTo>
                        <a:lnTo>
                          <a:pt x="305086" y="366752"/>
                        </a:lnTo>
                        <a:cubicBezTo>
                          <a:pt x="251718" y="345109"/>
                          <a:pt x="191625" y="345109"/>
                          <a:pt x="138256" y="366752"/>
                        </a:cubicBezTo>
                        <a:lnTo>
                          <a:pt x="83699" y="402980"/>
                        </a:lnTo>
                        <a:lnTo>
                          <a:pt x="64926" y="378416"/>
                        </a:lnTo>
                        <a:cubicBezTo>
                          <a:pt x="-21642" y="291848"/>
                          <a:pt x="-21642" y="151494"/>
                          <a:pt x="64926" y="64926"/>
                        </a:cubicBezTo>
                        <a:cubicBezTo>
                          <a:pt x="108210" y="21642"/>
                          <a:pt x="164940" y="-1"/>
                          <a:pt x="221671" y="0"/>
                        </a:cubicBezTo>
                        <a:close/>
                      </a:path>
                    </a:pathLst>
                  </a:custGeom>
                  <a:pattFill prst="dkHorz">
                    <a:fgClr>
                      <a:srgbClr val="FFC000"/>
                    </a:fgClr>
                    <a:bgClr>
                      <a:srgbClr val="FFFF00"/>
                    </a:bgClr>
                  </a:patt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06" name="フリーフォーム: 図形 305"/>
                  <p:cNvSpPr/>
                  <p:nvPr/>
                </p:nvSpPr>
                <p:spPr bwMode="auto">
                  <a:xfrm rot="19800000" flipH="1">
                    <a:off x="3261371" y="5027772"/>
                    <a:ext cx="104152" cy="112832"/>
                  </a:xfrm>
                  <a:custGeom>
                    <a:avLst/>
                    <a:gdLst>
                      <a:gd name="connsiteX0" fmla="*/ 137972 w 275944"/>
                      <a:gd name="connsiteY0" fmla="*/ 0 h 298942"/>
                      <a:gd name="connsiteX1" fmla="*/ 221388 w 275944"/>
                      <a:gd name="connsiteY1" fmla="*/ 16231 h 298942"/>
                      <a:gd name="connsiteX2" fmla="*/ 275944 w 275944"/>
                      <a:gd name="connsiteY2" fmla="*/ 52460 h 298942"/>
                      <a:gd name="connsiteX3" fmla="*/ 202057 w 275944"/>
                      <a:gd name="connsiteY3" fmla="*/ 149132 h 298942"/>
                      <a:gd name="connsiteX4" fmla="*/ 137972 w 275944"/>
                      <a:gd name="connsiteY4" fmla="*/ 298942 h 298942"/>
                      <a:gd name="connsiteX5" fmla="*/ 73887 w 275944"/>
                      <a:gd name="connsiteY5" fmla="*/ 149132 h 298942"/>
                      <a:gd name="connsiteX6" fmla="*/ 0 w 275944"/>
                      <a:gd name="connsiteY6" fmla="*/ 52460 h 298942"/>
                      <a:gd name="connsiteX7" fmla="*/ 54556 w 275944"/>
                      <a:gd name="connsiteY7" fmla="*/ 16231 h 298942"/>
                      <a:gd name="connsiteX8" fmla="*/ 137972 w 275944"/>
                      <a:gd name="connsiteY8" fmla="*/ 0 h 2989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75944" h="298942">
                        <a:moveTo>
                          <a:pt x="137972" y="0"/>
                        </a:moveTo>
                        <a:cubicBezTo>
                          <a:pt x="166338" y="-1"/>
                          <a:pt x="194703" y="5410"/>
                          <a:pt x="221388" y="16231"/>
                        </a:cubicBezTo>
                        <a:lnTo>
                          <a:pt x="275944" y="52460"/>
                        </a:lnTo>
                        <a:lnTo>
                          <a:pt x="202057" y="149132"/>
                        </a:lnTo>
                        <a:cubicBezTo>
                          <a:pt x="175933" y="194306"/>
                          <a:pt x="154572" y="244242"/>
                          <a:pt x="137972" y="298942"/>
                        </a:cubicBezTo>
                        <a:cubicBezTo>
                          <a:pt x="121373" y="244242"/>
                          <a:pt x="100012" y="194306"/>
                          <a:pt x="73887" y="149132"/>
                        </a:cubicBezTo>
                        <a:lnTo>
                          <a:pt x="0" y="52460"/>
                        </a:lnTo>
                        <a:lnTo>
                          <a:pt x="54556" y="16231"/>
                        </a:lnTo>
                        <a:cubicBezTo>
                          <a:pt x="81241" y="5410"/>
                          <a:pt x="109607" y="0"/>
                          <a:pt x="137972" y="0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07" name="フリーフォーム: 図形 306"/>
                  <p:cNvSpPr/>
                  <p:nvPr/>
                </p:nvSpPr>
                <p:spPr bwMode="auto">
                  <a:xfrm rot="1800000">
                    <a:off x="2965519" y="4910378"/>
                    <a:ext cx="167334" cy="152100"/>
                  </a:xfrm>
                  <a:custGeom>
                    <a:avLst/>
                    <a:gdLst>
                      <a:gd name="connsiteX0" fmla="*/ 221671 w 443342"/>
                      <a:gd name="connsiteY0" fmla="*/ 0 h 402980"/>
                      <a:gd name="connsiteX1" fmla="*/ 378416 w 443342"/>
                      <a:gd name="connsiteY1" fmla="*/ 64926 h 402980"/>
                      <a:gd name="connsiteX2" fmla="*/ 378416 w 443342"/>
                      <a:gd name="connsiteY2" fmla="*/ 378416 h 402980"/>
                      <a:gd name="connsiteX3" fmla="*/ 359643 w 443342"/>
                      <a:gd name="connsiteY3" fmla="*/ 402980 h 402980"/>
                      <a:gd name="connsiteX4" fmla="*/ 305086 w 443342"/>
                      <a:gd name="connsiteY4" fmla="*/ 366752 h 402980"/>
                      <a:gd name="connsiteX5" fmla="*/ 138256 w 443342"/>
                      <a:gd name="connsiteY5" fmla="*/ 366752 h 402980"/>
                      <a:gd name="connsiteX6" fmla="*/ 83699 w 443342"/>
                      <a:gd name="connsiteY6" fmla="*/ 402980 h 402980"/>
                      <a:gd name="connsiteX7" fmla="*/ 64926 w 443342"/>
                      <a:gd name="connsiteY7" fmla="*/ 378416 h 402980"/>
                      <a:gd name="connsiteX8" fmla="*/ 64926 w 443342"/>
                      <a:gd name="connsiteY8" fmla="*/ 64926 h 402980"/>
                      <a:gd name="connsiteX9" fmla="*/ 221671 w 443342"/>
                      <a:gd name="connsiteY9" fmla="*/ 0 h 4029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443342" h="402980">
                        <a:moveTo>
                          <a:pt x="221671" y="0"/>
                        </a:moveTo>
                        <a:cubicBezTo>
                          <a:pt x="278402" y="-1"/>
                          <a:pt x="335132" y="21642"/>
                          <a:pt x="378416" y="64926"/>
                        </a:cubicBezTo>
                        <a:cubicBezTo>
                          <a:pt x="464984" y="151494"/>
                          <a:pt x="464984" y="291848"/>
                          <a:pt x="378416" y="378416"/>
                        </a:cubicBezTo>
                        <a:lnTo>
                          <a:pt x="359643" y="402980"/>
                        </a:lnTo>
                        <a:lnTo>
                          <a:pt x="305086" y="366752"/>
                        </a:lnTo>
                        <a:cubicBezTo>
                          <a:pt x="251718" y="345109"/>
                          <a:pt x="191625" y="345109"/>
                          <a:pt x="138256" y="366752"/>
                        </a:cubicBezTo>
                        <a:lnTo>
                          <a:pt x="83699" y="402980"/>
                        </a:lnTo>
                        <a:lnTo>
                          <a:pt x="64926" y="378416"/>
                        </a:lnTo>
                        <a:cubicBezTo>
                          <a:pt x="-21642" y="291848"/>
                          <a:pt x="-21642" y="151494"/>
                          <a:pt x="64926" y="64926"/>
                        </a:cubicBezTo>
                        <a:cubicBezTo>
                          <a:pt x="108210" y="21642"/>
                          <a:pt x="164940" y="-1"/>
                          <a:pt x="221671" y="0"/>
                        </a:cubicBezTo>
                        <a:close/>
                      </a:path>
                    </a:pathLst>
                  </a:custGeom>
                  <a:pattFill prst="dkHorz">
                    <a:fgClr>
                      <a:srgbClr val="FFC000"/>
                    </a:fgClr>
                    <a:bgClr>
                      <a:srgbClr val="FFFF00"/>
                    </a:bgClr>
                  </a:patt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08" name="フリーフォーム: 図形 307"/>
                  <p:cNvSpPr/>
                  <p:nvPr/>
                </p:nvSpPr>
                <p:spPr bwMode="auto">
                  <a:xfrm rot="1800000">
                    <a:off x="2941105" y="5027772"/>
                    <a:ext cx="104152" cy="112832"/>
                  </a:xfrm>
                  <a:custGeom>
                    <a:avLst/>
                    <a:gdLst>
                      <a:gd name="connsiteX0" fmla="*/ 137972 w 275944"/>
                      <a:gd name="connsiteY0" fmla="*/ 0 h 298942"/>
                      <a:gd name="connsiteX1" fmla="*/ 221388 w 275944"/>
                      <a:gd name="connsiteY1" fmla="*/ 16231 h 298942"/>
                      <a:gd name="connsiteX2" fmla="*/ 275944 w 275944"/>
                      <a:gd name="connsiteY2" fmla="*/ 52460 h 298942"/>
                      <a:gd name="connsiteX3" fmla="*/ 202057 w 275944"/>
                      <a:gd name="connsiteY3" fmla="*/ 149132 h 298942"/>
                      <a:gd name="connsiteX4" fmla="*/ 137972 w 275944"/>
                      <a:gd name="connsiteY4" fmla="*/ 298942 h 298942"/>
                      <a:gd name="connsiteX5" fmla="*/ 73887 w 275944"/>
                      <a:gd name="connsiteY5" fmla="*/ 149132 h 298942"/>
                      <a:gd name="connsiteX6" fmla="*/ 0 w 275944"/>
                      <a:gd name="connsiteY6" fmla="*/ 52460 h 298942"/>
                      <a:gd name="connsiteX7" fmla="*/ 54556 w 275944"/>
                      <a:gd name="connsiteY7" fmla="*/ 16231 h 298942"/>
                      <a:gd name="connsiteX8" fmla="*/ 137972 w 275944"/>
                      <a:gd name="connsiteY8" fmla="*/ 0 h 2989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75944" h="298942">
                        <a:moveTo>
                          <a:pt x="137972" y="0"/>
                        </a:moveTo>
                        <a:cubicBezTo>
                          <a:pt x="166338" y="-1"/>
                          <a:pt x="194703" y="5410"/>
                          <a:pt x="221388" y="16231"/>
                        </a:cubicBezTo>
                        <a:lnTo>
                          <a:pt x="275944" y="52460"/>
                        </a:lnTo>
                        <a:lnTo>
                          <a:pt x="202057" y="149132"/>
                        </a:lnTo>
                        <a:cubicBezTo>
                          <a:pt x="175933" y="194306"/>
                          <a:pt x="154572" y="244242"/>
                          <a:pt x="137972" y="298942"/>
                        </a:cubicBezTo>
                        <a:cubicBezTo>
                          <a:pt x="121373" y="244242"/>
                          <a:pt x="100012" y="194306"/>
                          <a:pt x="73887" y="149132"/>
                        </a:cubicBezTo>
                        <a:lnTo>
                          <a:pt x="0" y="52460"/>
                        </a:lnTo>
                        <a:lnTo>
                          <a:pt x="54556" y="16231"/>
                        </a:lnTo>
                        <a:cubicBezTo>
                          <a:pt x="81241" y="5410"/>
                          <a:pt x="109607" y="0"/>
                          <a:pt x="137972" y="0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09" name="フリーフォーム: 図形 308"/>
                  <p:cNvSpPr/>
                  <p:nvPr/>
                </p:nvSpPr>
                <p:spPr bwMode="auto">
                  <a:xfrm flipH="1">
                    <a:off x="3073991" y="4929600"/>
                    <a:ext cx="167334" cy="152100"/>
                  </a:xfrm>
                  <a:custGeom>
                    <a:avLst/>
                    <a:gdLst>
                      <a:gd name="connsiteX0" fmla="*/ 221671 w 443342"/>
                      <a:gd name="connsiteY0" fmla="*/ 0 h 402980"/>
                      <a:gd name="connsiteX1" fmla="*/ 378416 w 443342"/>
                      <a:gd name="connsiteY1" fmla="*/ 64926 h 402980"/>
                      <a:gd name="connsiteX2" fmla="*/ 378416 w 443342"/>
                      <a:gd name="connsiteY2" fmla="*/ 378416 h 402980"/>
                      <a:gd name="connsiteX3" fmla="*/ 359643 w 443342"/>
                      <a:gd name="connsiteY3" fmla="*/ 402980 h 402980"/>
                      <a:gd name="connsiteX4" fmla="*/ 305086 w 443342"/>
                      <a:gd name="connsiteY4" fmla="*/ 366752 h 402980"/>
                      <a:gd name="connsiteX5" fmla="*/ 138256 w 443342"/>
                      <a:gd name="connsiteY5" fmla="*/ 366752 h 402980"/>
                      <a:gd name="connsiteX6" fmla="*/ 83699 w 443342"/>
                      <a:gd name="connsiteY6" fmla="*/ 402980 h 402980"/>
                      <a:gd name="connsiteX7" fmla="*/ 64926 w 443342"/>
                      <a:gd name="connsiteY7" fmla="*/ 378416 h 402980"/>
                      <a:gd name="connsiteX8" fmla="*/ 64926 w 443342"/>
                      <a:gd name="connsiteY8" fmla="*/ 64926 h 402980"/>
                      <a:gd name="connsiteX9" fmla="*/ 221671 w 443342"/>
                      <a:gd name="connsiteY9" fmla="*/ 0 h 4029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443342" h="402980">
                        <a:moveTo>
                          <a:pt x="221671" y="0"/>
                        </a:moveTo>
                        <a:cubicBezTo>
                          <a:pt x="278402" y="-1"/>
                          <a:pt x="335132" y="21642"/>
                          <a:pt x="378416" y="64926"/>
                        </a:cubicBezTo>
                        <a:cubicBezTo>
                          <a:pt x="464984" y="151494"/>
                          <a:pt x="464984" y="291848"/>
                          <a:pt x="378416" y="378416"/>
                        </a:cubicBezTo>
                        <a:lnTo>
                          <a:pt x="359643" y="402980"/>
                        </a:lnTo>
                        <a:lnTo>
                          <a:pt x="305086" y="366752"/>
                        </a:lnTo>
                        <a:cubicBezTo>
                          <a:pt x="251718" y="345109"/>
                          <a:pt x="191625" y="345109"/>
                          <a:pt x="138256" y="366752"/>
                        </a:cubicBezTo>
                        <a:lnTo>
                          <a:pt x="83699" y="402980"/>
                        </a:lnTo>
                        <a:lnTo>
                          <a:pt x="64926" y="378416"/>
                        </a:lnTo>
                        <a:cubicBezTo>
                          <a:pt x="-21642" y="291848"/>
                          <a:pt x="-21642" y="151494"/>
                          <a:pt x="64926" y="64926"/>
                        </a:cubicBezTo>
                        <a:cubicBezTo>
                          <a:pt x="108210" y="21642"/>
                          <a:pt x="164940" y="-1"/>
                          <a:pt x="221671" y="0"/>
                        </a:cubicBezTo>
                        <a:close/>
                      </a:path>
                    </a:pathLst>
                  </a:custGeom>
                  <a:pattFill prst="dkHorz">
                    <a:fgClr>
                      <a:srgbClr val="FFC000"/>
                    </a:fgClr>
                    <a:bgClr>
                      <a:srgbClr val="FFFF00"/>
                    </a:bgClr>
                  </a:patt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10" name="フリーフォーム: 図形 309"/>
                  <p:cNvSpPr/>
                  <p:nvPr/>
                </p:nvSpPr>
                <p:spPr bwMode="auto">
                  <a:xfrm flipH="1">
                    <a:off x="3105204" y="5061899"/>
                    <a:ext cx="104152" cy="112832"/>
                  </a:xfrm>
                  <a:custGeom>
                    <a:avLst/>
                    <a:gdLst>
                      <a:gd name="connsiteX0" fmla="*/ 137972 w 275944"/>
                      <a:gd name="connsiteY0" fmla="*/ 0 h 298942"/>
                      <a:gd name="connsiteX1" fmla="*/ 221388 w 275944"/>
                      <a:gd name="connsiteY1" fmla="*/ 16231 h 298942"/>
                      <a:gd name="connsiteX2" fmla="*/ 275944 w 275944"/>
                      <a:gd name="connsiteY2" fmla="*/ 52460 h 298942"/>
                      <a:gd name="connsiteX3" fmla="*/ 202057 w 275944"/>
                      <a:gd name="connsiteY3" fmla="*/ 149132 h 298942"/>
                      <a:gd name="connsiteX4" fmla="*/ 137972 w 275944"/>
                      <a:gd name="connsiteY4" fmla="*/ 298942 h 298942"/>
                      <a:gd name="connsiteX5" fmla="*/ 73887 w 275944"/>
                      <a:gd name="connsiteY5" fmla="*/ 149132 h 298942"/>
                      <a:gd name="connsiteX6" fmla="*/ 0 w 275944"/>
                      <a:gd name="connsiteY6" fmla="*/ 52460 h 298942"/>
                      <a:gd name="connsiteX7" fmla="*/ 54556 w 275944"/>
                      <a:gd name="connsiteY7" fmla="*/ 16231 h 298942"/>
                      <a:gd name="connsiteX8" fmla="*/ 137972 w 275944"/>
                      <a:gd name="connsiteY8" fmla="*/ 0 h 2989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75944" h="298942">
                        <a:moveTo>
                          <a:pt x="137972" y="0"/>
                        </a:moveTo>
                        <a:cubicBezTo>
                          <a:pt x="166338" y="-1"/>
                          <a:pt x="194703" y="5410"/>
                          <a:pt x="221388" y="16231"/>
                        </a:cubicBezTo>
                        <a:lnTo>
                          <a:pt x="275944" y="52460"/>
                        </a:lnTo>
                        <a:lnTo>
                          <a:pt x="202057" y="149132"/>
                        </a:lnTo>
                        <a:cubicBezTo>
                          <a:pt x="175933" y="194306"/>
                          <a:pt x="154572" y="244242"/>
                          <a:pt x="137972" y="298942"/>
                        </a:cubicBezTo>
                        <a:cubicBezTo>
                          <a:pt x="121373" y="244242"/>
                          <a:pt x="100012" y="194306"/>
                          <a:pt x="73887" y="149132"/>
                        </a:cubicBezTo>
                        <a:lnTo>
                          <a:pt x="0" y="52460"/>
                        </a:lnTo>
                        <a:lnTo>
                          <a:pt x="54556" y="16231"/>
                        </a:lnTo>
                        <a:cubicBezTo>
                          <a:pt x="81241" y="5410"/>
                          <a:pt x="109607" y="0"/>
                          <a:pt x="137972" y="0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11" name="フリーフォーム: 図形 310"/>
                  <p:cNvSpPr/>
                  <p:nvPr/>
                </p:nvSpPr>
                <p:spPr bwMode="auto">
                  <a:xfrm flipH="1">
                    <a:off x="2885989" y="4473579"/>
                    <a:ext cx="398325" cy="287311"/>
                  </a:xfrm>
                  <a:custGeom>
                    <a:avLst/>
                    <a:gdLst>
                      <a:gd name="connsiteX0" fmla="*/ 145174 w 623723"/>
                      <a:gd name="connsiteY0" fmla="*/ 0 h 449891"/>
                      <a:gd name="connsiteX1" fmla="*/ 247827 w 623723"/>
                      <a:gd name="connsiteY1" fmla="*/ 42520 h 449891"/>
                      <a:gd name="connsiteX2" fmla="*/ 278584 w 623723"/>
                      <a:gd name="connsiteY2" fmla="*/ 88138 h 449891"/>
                      <a:gd name="connsiteX3" fmla="*/ 302336 w 623723"/>
                      <a:gd name="connsiteY3" fmla="*/ 83343 h 449891"/>
                      <a:gd name="connsiteX4" fmla="*/ 404989 w 623723"/>
                      <a:gd name="connsiteY4" fmla="*/ 125863 h 449891"/>
                      <a:gd name="connsiteX5" fmla="*/ 433789 w 623723"/>
                      <a:gd name="connsiteY5" fmla="*/ 168580 h 449891"/>
                      <a:gd name="connsiteX6" fmla="*/ 478549 w 623723"/>
                      <a:gd name="connsiteY6" fmla="*/ 159543 h 449891"/>
                      <a:gd name="connsiteX7" fmla="*/ 623723 w 623723"/>
                      <a:gd name="connsiteY7" fmla="*/ 304717 h 449891"/>
                      <a:gd name="connsiteX8" fmla="*/ 478549 w 623723"/>
                      <a:gd name="connsiteY8" fmla="*/ 449891 h 449891"/>
                      <a:gd name="connsiteX9" fmla="*/ 375896 w 623723"/>
                      <a:gd name="connsiteY9" fmla="*/ 407371 h 449891"/>
                      <a:gd name="connsiteX10" fmla="*/ 347096 w 623723"/>
                      <a:gd name="connsiteY10" fmla="*/ 364655 h 449891"/>
                      <a:gd name="connsiteX11" fmla="*/ 302336 w 623723"/>
                      <a:gd name="connsiteY11" fmla="*/ 373691 h 449891"/>
                      <a:gd name="connsiteX12" fmla="*/ 199683 w 623723"/>
                      <a:gd name="connsiteY12" fmla="*/ 331171 h 449891"/>
                      <a:gd name="connsiteX13" fmla="*/ 168926 w 623723"/>
                      <a:gd name="connsiteY13" fmla="*/ 285553 h 449891"/>
                      <a:gd name="connsiteX14" fmla="*/ 145174 w 623723"/>
                      <a:gd name="connsiteY14" fmla="*/ 290348 h 449891"/>
                      <a:gd name="connsiteX15" fmla="*/ 0 w 623723"/>
                      <a:gd name="connsiteY15" fmla="*/ 145174 h 449891"/>
                      <a:gd name="connsiteX16" fmla="*/ 145174 w 623723"/>
                      <a:gd name="connsiteY16" fmla="*/ 0 h 449891"/>
                      <a:gd name="connsiteX0" fmla="*/ 278584 w 623723"/>
                      <a:gd name="connsiteY0" fmla="*/ 88138 h 449891"/>
                      <a:gd name="connsiteX1" fmla="*/ 302336 w 623723"/>
                      <a:gd name="connsiteY1" fmla="*/ 83343 h 449891"/>
                      <a:gd name="connsiteX2" fmla="*/ 404989 w 623723"/>
                      <a:gd name="connsiteY2" fmla="*/ 125863 h 449891"/>
                      <a:gd name="connsiteX3" fmla="*/ 433789 w 623723"/>
                      <a:gd name="connsiteY3" fmla="*/ 168580 h 449891"/>
                      <a:gd name="connsiteX4" fmla="*/ 478549 w 623723"/>
                      <a:gd name="connsiteY4" fmla="*/ 159543 h 449891"/>
                      <a:gd name="connsiteX5" fmla="*/ 623723 w 623723"/>
                      <a:gd name="connsiteY5" fmla="*/ 304717 h 449891"/>
                      <a:gd name="connsiteX6" fmla="*/ 478549 w 623723"/>
                      <a:gd name="connsiteY6" fmla="*/ 449891 h 449891"/>
                      <a:gd name="connsiteX7" fmla="*/ 375896 w 623723"/>
                      <a:gd name="connsiteY7" fmla="*/ 407371 h 449891"/>
                      <a:gd name="connsiteX8" fmla="*/ 347096 w 623723"/>
                      <a:gd name="connsiteY8" fmla="*/ 364655 h 449891"/>
                      <a:gd name="connsiteX9" fmla="*/ 302336 w 623723"/>
                      <a:gd name="connsiteY9" fmla="*/ 373691 h 449891"/>
                      <a:gd name="connsiteX10" fmla="*/ 199683 w 623723"/>
                      <a:gd name="connsiteY10" fmla="*/ 331171 h 449891"/>
                      <a:gd name="connsiteX11" fmla="*/ 168926 w 623723"/>
                      <a:gd name="connsiteY11" fmla="*/ 285553 h 449891"/>
                      <a:gd name="connsiteX12" fmla="*/ 145174 w 623723"/>
                      <a:gd name="connsiteY12" fmla="*/ 290348 h 449891"/>
                      <a:gd name="connsiteX13" fmla="*/ 0 w 623723"/>
                      <a:gd name="connsiteY13" fmla="*/ 145174 h 449891"/>
                      <a:gd name="connsiteX14" fmla="*/ 145174 w 623723"/>
                      <a:gd name="connsiteY14" fmla="*/ 0 h 449891"/>
                      <a:gd name="connsiteX15" fmla="*/ 247827 w 623723"/>
                      <a:gd name="connsiteY15" fmla="*/ 42520 h 449891"/>
                      <a:gd name="connsiteX16" fmla="*/ 370024 w 623723"/>
                      <a:gd name="connsiteY16" fmla="*/ 179578 h 449891"/>
                      <a:gd name="connsiteX0" fmla="*/ 278584 w 623723"/>
                      <a:gd name="connsiteY0" fmla="*/ 88138 h 449891"/>
                      <a:gd name="connsiteX1" fmla="*/ 302336 w 623723"/>
                      <a:gd name="connsiteY1" fmla="*/ 83343 h 449891"/>
                      <a:gd name="connsiteX2" fmla="*/ 404989 w 623723"/>
                      <a:gd name="connsiteY2" fmla="*/ 125863 h 449891"/>
                      <a:gd name="connsiteX3" fmla="*/ 433789 w 623723"/>
                      <a:gd name="connsiteY3" fmla="*/ 168580 h 449891"/>
                      <a:gd name="connsiteX4" fmla="*/ 478549 w 623723"/>
                      <a:gd name="connsiteY4" fmla="*/ 159543 h 449891"/>
                      <a:gd name="connsiteX5" fmla="*/ 623723 w 623723"/>
                      <a:gd name="connsiteY5" fmla="*/ 304717 h 449891"/>
                      <a:gd name="connsiteX6" fmla="*/ 478549 w 623723"/>
                      <a:gd name="connsiteY6" fmla="*/ 449891 h 449891"/>
                      <a:gd name="connsiteX7" fmla="*/ 375896 w 623723"/>
                      <a:gd name="connsiteY7" fmla="*/ 407371 h 449891"/>
                      <a:gd name="connsiteX8" fmla="*/ 347096 w 623723"/>
                      <a:gd name="connsiteY8" fmla="*/ 364655 h 449891"/>
                      <a:gd name="connsiteX9" fmla="*/ 302336 w 623723"/>
                      <a:gd name="connsiteY9" fmla="*/ 373691 h 449891"/>
                      <a:gd name="connsiteX10" fmla="*/ 199683 w 623723"/>
                      <a:gd name="connsiteY10" fmla="*/ 331171 h 449891"/>
                      <a:gd name="connsiteX11" fmla="*/ 168926 w 623723"/>
                      <a:gd name="connsiteY11" fmla="*/ 285553 h 449891"/>
                      <a:gd name="connsiteX12" fmla="*/ 145174 w 623723"/>
                      <a:gd name="connsiteY12" fmla="*/ 290348 h 449891"/>
                      <a:gd name="connsiteX13" fmla="*/ 0 w 623723"/>
                      <a:gd name="connsiteY13" fmla="*/ 145174 h 449891"/>
                      <a:gd name="connsiteX14" fmla="*/ 145174 w 623723"/>
                      <a:gd name="connsiteY14" fmla="*/ 0 h 449891"/>
                      <a:gd name="connsiteX15" fmla="*/ 247827 w 623723"/>
                      <a:gd name="connsiteY15" fmla="*/ 42520 h 449891"/>
                      <a:gd name="connsiteX16" fmla="*/ 370024 w 623723"/>
                      <a:gd name="connsiteY16" fmla="*/ 186722 h 449891"/>
                      <a:gd name="connsiteX0" fmla="*/ 278584 w 623723"/>
                      <a:gd name="connsiteY0" fmla="*/ 88138 h 449891"/>
                      <a:gd name="connsiteX1" fmla="*/ 302336 w 623723"/>
                      <a:gd name="connsiteY1" fmla="*/ 83343 h 449891"/>
                      <a:gd name="connsiteX2" fmla="*/ 404989 w 623723"/>
                      <a:gd name="connsiteY2" fmla="*/ 125863 h 449891"/>
                      <a:gd name="connsiteX3" fmla="*/ 433789 w 623723"/>
                      <a:gd name="connsiteY3" fmla="*/ 168580 h 449891"/>
                      <a:gd name="connsiteX4" fmla="*/ 478549 w 623723"/>
                      <a:gd name="connsiteY4" fmla="*/ 159543 h 449891"/>
                      <a:gd name="connsiteX5" fmla="*/ 623723 w 623723"/>
                      <a:gd name="connsiteY5" fmla="*/ 304717 h 449891"/>
                      <a:gd name="connsiteX6" fmla="*/ 478549 w 623723"/>
                      <a:gd name="connsiteY6" fmla="*/ 449891 h 449891"/>
                      <a:gd name="connsiteX7" fmla="*/ 375896 w 623723"/>
                      <a:gd name="connsiteY7" fmla="*/ 407371 h 449891"/>
                      <a:gd name="connsiteX8" fmla="*/ 347096 w 623723"/>
                      <a:gd name="connsiteY8" fmla="*/ 364655 h 449891"/>
                      <a:gd name="connsiteX9" fmla="*/ 302336 w 623723"/>
                      <a:gd name="connsiteY9" fmla="*/ 373691 h 449891"/>
                      <a:gd name="connsiteX10" fmla="*/ 199683 w 623723"/>
                      <a:gd name="connsiteY10" fmla="*/ 331171 h 449891"/>
                      <a:gd name="connsiteX11" fmla="*/ 168926 w 623723"/>
                      <a:gd name="connsiteY11" fmla="*/ 285553 h 449891"/>
                      <a:gd name="connsiteX12" fmla="*/ 145174 w 623723"/>
                      <a:gd name="connsiteY12" fmla="*/ 290348 h 449891"/>
                      <a:gd name="connsiteX13" fmla="*/ 0 w 623723"/>
                      <a:gd name="connsiteY13" fmla="*/ 145174 h 449891"/>
                      <a:gd name="connsiteX14" fmla="*/ 145174 w 623723"/>
                      <a:gd name="connsiteY14" fmla="*/ 0 h 449891"/>
                      <a:gd name="connsiteX15" fmla="*/ 247827 w 623723"/>
                      <a:gd name="connsiteY15" fmla="*/ 42520 h 449891"/>
                      <a:gd name="connsiteX0" fmla="*/ 278584 w 623723"/>
                      <a:gd name="connsiteY0" fmla="*/ 88138 h 449891"/>
                      <a:gd name="connsiteX1" fmla="*/ 302336 w 623723"/>
                      <a:gd name="connsiteY1" fmla="*/ 83343 h 449891"/>
                      <a:gd name="connsiteX2" fmla="*/ 404989 w 623723"/>
                      <a:gd name="connsiteY2" fmla="*/ 125863 h 449891"/>
                      <a:gd name="connsiteX3" fmla="*/ 433789 w 623723"/>
                      <a:gd name="connsiteY3" fmla="*/ 168580 h 449891"/>
                      <a:gd name="connsiteX4" fmla="*/ 478549 w 623723"/>
                      <a:gd name="connsiteY4" fmla="*/ 159543 h 449891"/>
                      <a:gd name="connsiteX5" fmla="*/ 623723 w 623723"/>
                      <a:gd name="connsiteY5" fmla="*/ 304717 h 449891"/>
                      <a:gd name="connsiteX6" fmla="*/ 478549 w 623723"/>
                      <a:gd name="connsiteY6" fmla="*/ 449891 h 449891"/>
                      <a:gd name="connsiteX7" fmla="*/ 375896 w 623723"/>
                      <a:gd name="connsiteY7" fmla="*/ 407371 h 449891"/>
                      <a:gd name="connsiteX8" fmla="*/ 347096 w 623723"/>
                      <a:gd name="connsiteY8" fmla="*/ 364655 h 449891"/>
                      <a:gd name="connsiteX9" fmla="*/ 302336 w 623723"/>
                      <a:gd name="connsiteY9" fmla="*/ 373691 h 449891"/>
                      <a:gd name="connsiteX10" fmla="*/ 199683 w 623723"/>
                      <a:gd name="connsiteY10" fmla="*/ 331171 h 449891"/>
                      <a:gd name="connsiteX11" fmla="*/ 168926 w 623723"/>
                      <a:gd name="connsiteY11" fmla="*/ 285553 h 449891"/>
                      <a:gd name="connsiteX12" fmla="*/ 145174 w 623723"/>
                      <a:gd name="connsiteY12" fmla="*/ 290348 h 449891"/>
                      <a:gd name="connsiteX13" fmla="*/ 0 w 623723"/>
                      <a:gd name="connsiteY13" fmla="*/ 145174 h 449891"/>
                      <a:gd name="connsiteX14" fmla="*/ 145174 w 623723"/>
                      <a:gd name="connsiteY14" fmla="*/ 0 h 449891"/>
                      <a:gd name="connsiteX0" fmla="*/ 302336 w 623723"/>
                      <a:gd name="connsiteY0" fmla="*/ 83343 h 449891"/>
                      <a:gd name="connsiteX1" fmla="*/ 404989 w 623723"/>
                      <a:gd name="connsiteY1" fmla="*/ 125863 h 449891"/>
                      <a:gd name="connsiteX2" fmla="*/ 433789 w 623723"/>
                      <a:gd name="connsiteY2" fmla="*/ 168580 h 449891"/>
                      <a:gd name="connsiteX3" fmla="*/ 478549 w 623723"/>
                      <a:gd name="connsiteY3" fmla="*/ 159543 h 449891"/>
                      <a:gd name="connsiteX4" fmla="*/ 623723 w 623723"/>
                      <a:gd name="connsiteY4" fmla="*/ 304717 h 449891"/>
                      <a:gd name="connsiteX5" fmla="*/ 478549 w 623723"/>
                      <a:gd name="connsiteY5" fmla="*/ 449891 h 449891"/>
                      <a:gd name="connsiteX6" fmla="*/ 375896 w 623723"/>
                      <a:gd name="connsiteY6" fmla="*/ 407371 h 449891"/>
                      <a:gd name="connsiteX7" fmla="*/ 347096 w 623723"/>
                      <a:gd name="connsiteY7" fmla="*/ 364655 h 449891"/>
                      <a:gd name="connsiteX8" fmla="*/ 302336 w 623723"/>
                      <a:gd name="connsiteY8" fmla="*/ 373691 h 449891"/>
                      <a:gd name="connsiteX9" fmla="*/ 199683 w 623723"/>
                      <a:gd name="connsiteY9" fmla="*/ 331171 h 449891"/>
                      <a:gd name="connsiteX10" fmla="*/ 168926 w 623723"/>
                      <a:gd name="connsiteY10" fmla="*/ 285553 h 449891"/>
                      <a:gd name="connsiteX11" fmla="*/ 145174 w 623723"/>
                      <a:gd name="connsiteY11" fmla="*/ 290348 h 449891"/>
                      <a:gd name="connsiteX12" fmla="*/ 0 w 623723"/>
                      <a:gd name="connsiteY12" fmla="*/ 145174 h 449891"/>
                      <a:gd name="connsiteX13" fmla="*/ 145174 w 623723"/>
                      <a:gd name="connsiteY13" fmla="*/ 0 h 449891"/>
                      <a:gd name="connsiteX0" fmla="*/ 404989 w 623723"/>
                      <a:gd name="connsiteY0" fmla="*/ 125863 h 449891"/>
                      <a:gd name="connsiteX1" fmla="*/ 433789 w 623723"/>
                      <a:gd name="connsiteY1" fmla="*/ 168580 h 449891"/>
                      <a:gd name="connsiteX2" fmla="*/ 478549 w 623723"/>
                      <a:gd name="connsiteY2" fmla="*/ 159543 h 449891"/>
                      <a:gd name="connsiteX3" fmla="*/ 623723 w 623723"/>
                      <a:gd name="connsiteY3" fmla="*/ 304717 h 449891"/>
                      <a:gd name="connsiteX4" fmla="*/ 478549 w 623723"/>
                      <a:gd name="connsiteY4" fmla="*/ 449891 h 449891"/>
                      <a:gd name="connsiteX5" fmla="*/ 375896 w 623723"/>
                      <a:gd name="connsiteY5" fmla="*/ 407371 h 449891"/>
                      <a:gd name="connsiteX6" fmla="*/ 347096 w 623723"/>
                      <a:gd name="connsiteY6" fmla="*/ 364655 h 449891"/>
                      <a:gd name="connsiteX7" fmla="*/ 302336 w 623723"/>
                      <a:gd name="connsiteY7" fmla="*/ 373691 h 449891"/>
                      <a:gd name="connsiteX8" fmla="*/ 199683 w 623723"/>
                      <a:gd name="connsiteY8" fmla="*/ 331171 h 449891"/>
                      <a:gd name="connsiteX9" fmla="*/ 168926 w 623723"/>
                      <a:gd name="connsiteY9" fmla="*/ 285553 h 449891"/>
                      <a:gd name="connsiteX10" fmla="*/ 145174 w 623723"/>
                      <a:gd name="connsiteY10" fmla="*/ 290348 h 449891"/>
                      <a:gd name="connsiteX11" fmla="*/ 0 w 623723"/>
                      <a:gd name="connsiteY11" fmla="*/ 145174 h 449891"/>
                      <a:gd name="connsiteX12" fmla="*/ 145174 w 623723"/>
                      <a:gd name="connsiteY12" fmla="*/ 0 h 449891"/>
                      <a:gd name="connsiteX0" fmla="*/ 433789 w 623723"/>
                      <a:gd name="connsiteY0" fmla="*/ 168580 h 449891"/>
                      <a:gd name="connsiteX1" fmla="*/ 478549 w 623723"/>
                      <a:gd name="connsiteY1" fmla="*/ 159543 h 449891"/>
                      <a:gd name="connsiteX2" fmla="*/ 623723 w 623723"/>
                      <a:gd name="connsiteY2" fmla="*/ 304717 h 449891"/>
                      <a:gd name="connsiteX3" fmla="*/ 478549 w 623723"/>
                      <a:gd name="connsiteY3" fmla="*/ 449891 h 449891"/>
                      <a:gd name="connsiteX4" fmla="*/ 375896 w 623723"/>
                      <a:gd name="connsiteY4" fmla="*/ 407371 h 449891"/>
                      <a:gd name="connsiteX5" fmla="*/ 347096 w 623723"/>
                      <a:gd name="connsiteY5" fmla="*/ 364655 h 449891"/>
                      <a:gd name="connsiteX6" fmla="*/ 302336 w 623723"/>
                      <a:gd name="connsiteY6" fmla="*/ 373691 h 449891"/>
                      <a:gd name="connsiteX7" fmla="*/ 199683 w 623723"/>
                      <a:gd name="connsiteY7" fmla="*/ 331171 h 449891"/>
                      <a:gd name="connsiteX8" fmla="*/ 168926 w 623723"/>
                      <a:gd name="connsiteY8" fmla="*/ 285553 h 449891"/>
                      <a:gd name="connsiteX9" fmla="*/ 145174 w 623723"/>
                      <a:gd name="connsiteY9" fmla="*/ 290348 h 449891"/>
                      <a:gd name="connsiteX10" fmla="*/ 0 w 623723"/>
                      <a:gd name="connsiteY10" fmla="*/ 145174 h 449891"/>
                      <a:gd name="connsiteX11" fmla="*/ 145174 w 623723"/>
                      <a:gd name="connsiteY11" fmla="*/ 0 h 449891"/>
                      <a:gd name="connsiteX0" fmla="*/ 478549 w 623723"/>
                      <a:gd name="connsiteY0" fmla="*/ 159543 h 449891"/>
                      <a:gd name="connsiteX1" fmla="*/ 623723 w 623723"/>
                      <a:gd name="connsiteY1" fmla="*/ 304717 h 449891"/>
                      <a:gd name="connsiteX2" fmla="*/ 478549 w 623723"/>
                      <a:gd name="connsiteY2" fmla="*/ 449891 h 449891"/>
                      <a:gd name="connsiteX3" fmla="*/ 375896 w 623723"/>
                      <a:gd name="connsiteY3" fmla="*/ 407371 h 449891"/>
                      <a:gd name="connsiteX4" fmla="*/ 347096 w 623723"/>
                      <a:gd name="connsiteY4" fmla="*/ 364655 h 449891"/>
                      <a:gd name="connsiteX5" fmla="*/ 302336 w 623723"/>
                      <a:gd name="connsiteY5" fmla="*/ 373691 h 449891"/>
                      <a:gd name="connsiteX6" fmla="*/ 199683 w 623723"/>
                      <a:gd name="connsiteY6" fmla="*/ 331171 h 449891"/>
                      <a:gd name="connsiteX7" fmla="*/ 168926 w 623723"/>
                      <a:gd name="connsiteY7" fmla="*/ 285553 h 449891"/>
                      <a:gd name="connsiteX8" fmla="*/ 145174 w 623723"/>
                      <a:gd name="connsiteY8" fmla="*/ 290348 h 449891"/>
                      <a:gd name="connsiteX9" fmla="*/ 0 w 623723"/>
                      <a:gd name="connsiteY9" fmla="*/ 145174 h 449891"/>
                      <a:gd name="connsiteX10" fmla="*/ 145174 w 623723"/>
                      <a:gd name="connsiteY10" fmla="*/ 0 h 449891"/>
                      <a:gd name="connsiteX0" fmla="*/ 623723 w 623723"/>
                      <a:gd name="connsiteY0" fmla="*/ 304717 h 449891"/>
                      <a:gd name="connsiteX1" fmla="*/ 478549 w 623723"/>
                      <a:gd name="connsiteY1" fmla="*/ 449891 h 449891"/>
                      <a:gd name="connsiteX2" fmla="*/ 375896 w 623723"/>
                      <a:gd name="connsiteY2" fmla="*/ 407371 h 449891"/>
                      <a:gd name="connsiteX3" fmla="*/ 347096 w 623723"/>
                      <a:gd name="connsiteY3" fmla="*/ 364655 h 449891"/>
                      <a:gd name="connsiteX4" fmla="*/ 302336 w 623723"/>
                      <a:gd name="connsiteY4" fmla="*/ 373691 h 449891"/>
                      <a:gd name="connsiteX5" fmla="*/ 199683 w 623723"/>
                      <a:gd name="connsiteY5" fmla="*/ 331171 h 449891"/>
                      <a:gd name="connsiteX6" fmla="*/ 168926 w 623723"/>
                      <a:gd name="connsiteY6" fmla="*/ 285553 h 449891"/>
                      <a:gd name="connsiteX7" fmla="*/ 145174 w 623723"/>
                      <a:gd name="connsiteY7" fmla="*/ 290348 h 449891"/>
                      <a:gd name="connsiteX8" fmla="*/ 0 w 623723"/>
                      <a:gd name="connsiteY8" fmla="*/ 145174 h 449891"/>
                      <a:gd name="connsiteX9" fmla="*/ 145174 w 623723"/>
                      <a:gd name="connsiteY9" fmla="*/ 0 h 44989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623723" h="449891">
                        <a:moveTo>
                          <a:pt x="623723" y="304717"/>
                        </a:moveTo>
                        <a:cubicBezTo>
                          <a:pt x="623723" y="384894"/>
                          <a:pt x="558726" y="449891"/>
                          <a:pt x="478549" y="449891"/>
                        </a:cubicBezTo>
                        <a:cubicBezTo>
                          <a:pt x="438461" y="449891"/>
                          <a:pt x="402167" y="433642"/>
                          <a:pt x="375896" y="407371"/>
                        </a:cubicBezTo>
                        <a:lnTo>
                          <a:pt x="347096" y="364655"/>
                        </a:lnTo>
                        <a:lnTo>
                          <a:pt x="302336" y="373691"/>
                        </a:lnTo>
                        <a:cubicBezTo>
                          <a:pt x="262247" y="373691"/>
                          <a:pt x="225954" y="357442"/>
                          <a:pt x="199683" y="331171"/>
                        </a:cubicBezTo>
                        <a:lnTo>
                          <a:pt x="168926" y="285553"/>
                        </a:lnTo>
                        <a:lnTo>
                          <a:pt x="145174" y="290348"/>
                        </a:lnTo>
                        <a:cubicBezTo>
                          <a:pt x="64997" y="290348"/>
                          <a:pt x="0" y="225351"/>
                          <a:pt x="0" y="145174"/>
                        </a:cubicBezTo>
                        <a:cubicBezTo>
                          <a:pt x="0" y="64997"/>
                          <a:pt x="64997" y="0"/>
                          <a:pt x="145174" y="0"/>
                        </a:cubicBezTo>
                      </a:path>
                    </a:pathLst>
                  </a:custGeom>
                  <a:solidFill>
                    <a:schemeClr val="bg1"/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92" name="楕円 291"/>
                <p:cNvSpPr/>
                <p:nvPr/>
              </p:nvSpPr>
              <p:spPr bwMode="auto">
                <a:xfrm>
                  <a:off x="1338995" y="2285022"/>
                  <a:ext cx="651906" cy="651903"/>
                </a:xfrm>
                <a:prstGeom prst="ellipse">
                  <a:avLst/>
                </a:prstGeom>
                <a:solidFill>
                  <a:schemeClr val="bg1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3" name="楕円 292"/>
                <p:cNvSpPr/>
                <p:nvPr/>
              </p:nvSpPr>
              <p:spPr bwMode="auto">
                <a:xfrm>
                  <a:off x="2628045" y="2285022"/>
                  <a:ext cx="651906" cy="651903"/>
                </a:xfrm>
                <a:prstGeom prst="ellipse">
                  <a:avLst/>
                </a:prstGeom>
                <a:solidFill>
                  <a:schemeClr val="bg1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72" name="フリーフォーム: 図形 271"/>
              <p:cNvSpPr/>
              <p:nvPr/>
            </p:nvSpPr>
            <p:spPr bwMode="auto">
              <a:xfrm>
                <a:off x="5995789" y="1155643"/>
                <a:ext cx="1392314" cy="733857"/>
              </a:xfrm>
              <a:custGeom>
                <a:avLst/>
                <a:gdLst>
                  <a:gd name="connsiteX0" fmla="*/ 544559 w 1392314"/>
                  <a:gd name="connsiteY0" fmla="*/ 142 h 733857"/>
                  <a:gd name="connsiteX1" fmla="*/ 751484 w 1392314"/>
                  <a:gd name="connsiteY1" fmla="*/ 42927 h 733857"/>
                  <a:gd name="connsiteX2" fmla="*/ 766687 w 1392314"/>
                  <a:gd name="connsiteY2" fmla="*/ 53203 h 733857"/>
                  <a:gd name="connsiteX3" fmla="*/ 814850 w 1392314"/>
                  <a:gd name="connsiteY3" fmla="*/ 45835 h 733857"/>
                  <a:gd name="connsiteX4" fmla="*/ 1008260 w 1392314"/>
                  <a:gd name="connsiteY4" fmla="*/ 65233 h 733857"/>
                  <a:gd name="connsiteX5" fmla="*/ 1381164 w 1392314"/>
                  <a:gd name="connsiteY5" fmla="*/ 577774 h 733857"/>
                  <a:gd name="connsiteX6" fmla="*/ 857834 w 1392314"/>
                  <a:gd name="connsiteY6" fmla="*/ 386776 h 733857"/>
                  <a:gd name="connsiteX7" fmla="*/ 825059 w 1392314"/>
                  <a:gd name="connsiteY7" fmla="*/ 380166 h 733857"/>
                  <a:gd name="connsiteX8" fmla="*/ 862795 w 1392314"/>
                  <a:gd name="connsiteY8" fmla="*/ 436993 h 733857"/>
                  <a:gd name="connsiteX9" fmla="*/ 802603 w 1392314"/>
                  <a:gd name="connsiteY9" fmla="*/ 733857 h 733857"/>
                  <a:gd name="connsiteX10" fmla="*/ 705726 w 1392314"/>
                  <a:gd name="connsiteY10" fmla="*/ 443227 h 733857"/>
                  <a:gd name="connsiteX11" fmla="*/ 571846 w 1392314"/>
                  <a:gd name="connsiteY11" fmla="*/ 360484 h 733857"/>
                  <a:gd name="connsiteX12" fmla="*/ 511137 w 1392314"/>
                  <a:gd name="connsiteY12" fmla="*/ 347757 h 733857"/>
                  <a:gd name="connsiteX13" fmla="*/ 446255 w 1392314"/>
                  <a:gd name="connsiteY13" fmla="*/ 380992 h 733857"/>
                  <a:gd name="connsiteX14" fmla="*/ 44342 w 1392314"/>
                  <a:gd name="connsiteY14" fmla="*/ 670564 h 733857"/>
                  <a:gd name="connsiteX15" fmla="*/ 271884 w 1392314"/>
                  <a:gd name="connsiteY15" fmla="*/ 78973 h 733857"/>
                  <a:gd name="connsiteX16" fmla="*/ 544559 w 1392314"/>
                  <a:gd name="connsiteY16" fmla="*/ 142 h 733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392314" h="733857">
                    <a:moveTo>
                      <a:pt x="544559" y="142"/>
                    </a:moveTo>
                    <a:cubicBezTo>
                      <a:pt x="619233" y="-1619"/>
                      <a:pt x="690393" y="12988"/>
                      <a:pt x="751484" y="42927"/>
                    </a:cubicBezTo>
                    <a:lnTo>
                      <a:pt x="766687" y="53203"/>
                    </a:lnTo>
                    <a:lnTo>
                      <a:pt x="814850" y="45835"/>
                    </a:lnTo>
                    <a:cubicBezTo>
                      <a:pt x="877025" y="41615"/>
                      <a:pt x="942530" y="47621"/>
                      <a:pt x="1008260" y="65233"/>
                    </a:cubicBezTo>
                    <a:cubicBezTo>
                      <a:pt x="1271181" y="135682"/>
                      <a:pt x="1438136" y="365155"/>
                      <a:pt x="1381164" y="577774"/>
                    </a:cubicBezTo>
                    <a:cubicBezTo>
                      <a:pt x="1215103" y="494595"/>
                      <a:pt x="1038894" y="430456"/>
                      <a:pt x="857834" y="386776"/>
                    </a:cubicBezTo>
                    <a:lnTo>
                      <a:pt x="825059" y="380166"/>
                    </a:lnTo>
                    <a:lnTo>
                      <a:pt x="862795" y="436993"/>
                    </a:lnTo>
                    <a:cubicBezTo>
                      <a:pt x="902923" y="535948"/>
                      <a:pt x="882859" y="653601"/>
                      <a:pt x="802603" y="733857"/>
                    </a:cubicBezTo>
                    <a:cubicBezTo>
                      <a:pt x="817849" y="627132"/>
                      <a:pt x="781958" y="519458"/>
                      <a:pt x="705726" y="443227"/>
                    </a:cubicBezTo>
                    <a:cubicBezTo>
                      <a:pt x="667611" y="405111"/>
                      <a:pt x="621634" y="377080"/>
                      <a:pt x="571846" y="360484"/>
                    </a:cubicBezTo>
                    <a:lnTo>
                      <a:pt x="511137" y="347757"/>
                    </a:lnTo>
                    <a:lnTo>
                      <a:pt x="446255" y="380992"/>
                    </a:lnTo>
                    <a:cubicBezTo>
                      <a:pt x="302870" y="463776"/>
                      <a:pt x="167787" y="560941"/>
                      <a:pt x="44342" y="670564"/>
                    </a:cubicBezTo>
                    <a:cubicBezTo>
                      <a:pt x="-65718" y="479935"/>
                      <a:pt x="36156" y="215071"/>
                      <a:pt x="271884" y="78973"/>
                    </a:cubicBezTo>
                    <a:cubicBezTo>
                      <a:pt x="360282" y="27936"/>
                      <a:pt x="454950" y="2255"/>
                      <a:pt x="544559" y="142"/>
                    </a:cubicBezTo>
                    <a:close/>
                  </a:path>
                </a:pathLst>
              </a:custGeom>
              <a:solidFill>
                <a:srgbClr val="FF00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273" name="グループ化 272"/>
              <p:cNvGrpSpPr/>
              <p:nvPr/>
            </p:nvGrpSpPr>
            <p:grpSpPr>
              <a:xfrm>
                <a:off x="5803249" y="2308746"/>
                <a:ext cx="1872713" cy="1151082"/>
                <a:chOff x="4994076" y="5305675"/>
                <a:chExt cx="1872713" cy="1151082"/>
              </a:xfrm>
            </p:grpSpPr>
            <p:sp>
              <p:nvSpPr>
                <p:cNvPr id="278" name="フリーフォーム: 図形 277"/>
                <p:cNvSpPr/>
                <p:nvPr/>
              </p:nvSpPr>
              <p:spPr bwMode="auto">
                <a:xfrm>
                  <a:off x="4994076" y="5305675"/>
                  <a:ext cx="1872713" cy="1151082"/>
                </a:xfrm>
                <a:custGeom>
                  <a:avLst/>
                  <a:gdLst>
                    <a:gd name="connsiteX0" fmla="*/ 1832964 w 1872713"/>
                    <a:gd name="connsiteY0" fmla="*/ 0 h 1151082"/>
                    <a:gd name="connsiteX1" fmla="*/ 1853906 w 1872713"/>
                    <a:gd name="connsiteY1" fmla="*/ 94717 h 1151082"/>
                    <a:gd name="connsiteX2" fmla="*/ 1872713 w 1872713"/>
                    <a:gd name="connsiteY2" fmla="*/ 286690 h 1151082"/>
                    <a:gd name="connsiteX3" fmla="*/ 936357 w 1872713"/>
                    <a:gd name="connsiteY3" fmla="*/ 1151082 h 1151082"/>
                    <a:gd name="connsiteX4" fmla="*/ 0 w 1872713"/>
                    <a:gd name="connsiteY4" fmla="*/ 286690 h 1151082"/>
                    <a:gd name="connsiteX5" fmla="*/ 19240 w 1872713"/>
                    <a:gd name="connsiteY5" fmla="*/ 94717 h 1151082"/>
                    <a:gd name="connsiteX6" fmla="*/ 40508 w 1872713"/>
                    <a:gd name="connsiteY6" fmla="*/ 576 h 1151082"/>
                    <a:gd name="connsiteX7" fmla="*/ 51471 w 1872713"/>
                    <a:gd name="connsiteY7" fmla="*/ 8908 h 1151082"/>
                    <a:gd name="connsiteX8" fmla="*/ 936357 w 1872713"/>
                    <a:gd name="connsiteY8" fmla="*/ 262082 h 1151082"/>
                    <a:gd name="connsiteX9" fmla="*/ 1821243 w 1872713"/>
                    <a:gd name="connsiteY9" fmla="*/ 8908 h 11510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872713" h="1151082">
                      <a:moveTo>
                        <a:pt x="1832964" y="0"/>
                      </a:moveTo>
                      <a:lnTo>
                        <a:pt x="1853906" y="94717"/>
                      </a:lnTo>
                      <a:cubicBezTo>
                        <a:pt x="1866242" y="162294"/>
                        <a:pt x="1872713" y="227016"/>
                        <a:pt x="1872713" y="286690"/>
                      </a:cubicBezTo>
                      <a:cubicBezTo>
                        <a:pt x="1872713" y="764081"/>
                        <a:pt x="1453492" y="1151082"/>
                        <a:pt x="936357" y="1151082"/>
                      </a:cubicBezTo>
                      <a:cubicBezTo>
                        <a:pt x="419221" y="1151082"/>
                        <a:pt x="0" y="764081"/>
                        <a:pt x="0" y="286690"/>
                      </a:cubicBezTo>
                      <a:cubicBezTo>
                        <a:pt x="0" y="227016"/>
                        <a:pt x="6629" y="162294"/>
                        <a:pt x="19240" y="94717"/>
                      </a:cubicBezTo>
                      <a:lnTo>
                        <a:pt x="40508" y="576"/>
                      </a:lnTo>
                      <a:lnTo>
                        <a:pt x="51471" y="8908"/>
                      </a:lnTo>
                      <a:cubicBezTo>
                        <a:pt x="277933" y="165332"/>
                        <a:pt x="590788" y="262082"/>
                        <a:pt x="936357" y="262082"/>
                      </a:cubicBezTo>
                      <a:cubicBezTo>
                        <a:pt x="1281927" y="262082"/>
                        <a:pt x="1594781" y="165332"/>
                        <a:pt x="1821243" y="8908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9" name="フリーフォーム: 図形 278"/>
                <p:cNvSpPr/>
                <p:nvPr/>
              </p:nvSpPr>
              <p:spPr bwMode="auto">
                <a:xfrm>
                  <a:off x="5518236" y="5518769"/>
                  <a:ext cx="824393" cy="660159"/>
                </a:xfrm>
                <a:custGeom>
                  <a:avLst/>
                  <a:gdLst>
                    <a:gd name="connsiteX0" fmla="*/ 0 w 824393"/>
                    <a:gd name="connsiteY0" fmla="*/ 0 h 660159"/>
                    <a:gd name="connsiteX1" fmla="*/ 40064 w 824393"/>
                    <a:gd name="connsiteY1" fmla="*/ 10128 h 660159"/>
                    <a:gd name="connsiteX2" fmla="*/ 412197 w 824393"/>
                    <a:gd name="connsiteY2" fmla="*/ 48989 h 660159"/>
                    <a:gd name="connsiteX3" fmla="*/ 784331 w 824393"/>
                    <a:gd name="connsiteY3" fmla="*/ 10128 h 660159"/>
                    <a:gd name="connsiteX4" fmla="*/ 824393 w 824393"/>
                    <a:gd name="connsiteY4" fmla="*/ 0 h 660159"/>
                    <a:gd name="connsiteX5" fmla="*/ 412196 w 824393"/>
                    <a:gd name="connsiteY5" fmla="*/ 660159 h 66015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824393" h="660159">
                      <a:moveTo>
                        <a:pt x="0" y="0"/>
                      </a:moveTo>
                      <a:lnTo>
                        <a:pt x="40064" y="10128"/>
                      </a:lnTo>
                      <a:cubicBezTo>
                        <a:pt x="157621" y="35384"/>
                        <a:pt x="282609" y="48989"/>
                        <a:pt x="412197" y="48989"/>
                      </a:cubicBezTo>
                      <a:cubicBezTo>
                        <a:pt x="541786" y="48989"/>
                        <a:pt x="666774" y="35384"/>
                        <a:pt x="784331" y="10128"/>
                      </a:cubicBezTo>
                      <a:lnTo>
                        <a:pt x="824393" y="0"/>
                      </a:lnTo>
                      <a:lnTo>
                        <a:pt x="412196" y="660159"/>
                      </a:ln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grpSp>
              <p:nvGrpSpPr>
                <p:cNvPr id="280" name="グループ化 279"/>
                <p:cNvGrpSpPr/>
                <p:nvPr/>
              </p:nvGrpSpPr>
              <p:grpSpPr>
                <a:xfrm>
                  <a:off x="5561289" y="5415852"/>
                  <a:ext cx="772450" cy="422718"/>
                  <a:chOff x="5220976" y="4770844"/>
                  <a:chExt cx="1091899" cy="597535"/>
                </a:xfrm>
              </p:grpSpPr>
              <p:sp>
                <p:nvSpPr>
                  <p:cNvPr id="282" name="二等辺三角形 195"/>
                  <p:cNvSpPr/>
                  <p:nvPr/>
                </p:nvSpPr>
                <p:spPr bwMode="auto">
                  <a:xfrm rot="5400000">
                    <a:off x="5191202" y="4800618"/>
                    <a:ext cx="597534" cy="537985"/>
                  </a:xfrm>
                  <a:custGeom>
                    <a:avLst/>
                    <a:gdLst>
                      <a:gd name="connsiteX0" fmla="*/ 0 w 870047"/>
                      <a:gd name="connsiteY0" fmla="*/ 696719 h 696719"/>
                      <a:gd name="connsiteX1" fmla="*/ 435024 w 870047"/>
                      <a:gd name="connsiteY1" fmla="*/ 0 h 696719"/>
                      <a:gd name="connsiteX2" fmla="*/ 870047 w 870047"/>
                      <a:gd name="connsiteY2" fmla="*/ 696719 h 696719"/>
                      <a:gd name="connsiteX3" fmla="*/ 0 w 870047"/>
                      <a:gd name="connsiteY3" fmla="*/ 696719 h 696719"/>
                      <a:gd name="connsiteX0" fmla="*/ 5302 w 875349"/>
                      <a:gd name="connsiteY0" fmla="*/ 696719 h 751959"/>
                      <a:gd name="connsiteX1" fmla="*/ 440326 w 875349"/>
                      <a:gd name="connsiteY1" fmla="*/ 0 h 751959"/>
                      <a:gd name="connsiteX2" fmla="*/ 875349 w 875349"/>
                      <a:gd name="connsiteY2" fmla="*/ 696719 h 751959"/>
                      <a:gd name="connsiteX3" fmla="*/ 5302 w 875349"/>
                      <a:gd name="connsiteY3" fmla="*/ 696719 h 751959"/>
                      <a:gd name="connsiteX0" fmla="*/ 5302 w 887398"/>
                      <a:gd name="connsiteY0" fmla="*/ 696719 h 793541"/>
                      <a:gd name="connsiteX1" fmla="*/ 440326 w 887398"/>
                      <a:gd name="connsiteY1" fmla="*/ 0 h 793541"/>
                      <a:gd name="connsiteX2" fmla="*/ 875349 w 887398"/>
                      <a:gd name="connsiteY2" fmla="*/ 696719 h 793541"/>
                      <a:gd name="connsiteX3" fmla="*/ 5302 w 887398"/>
                      <a:gd name="connsiteY3" fmla="*/ 696719 h 79354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887398" h="793541">
                        <a:moveTo>
                          <a:pt x="5302" y="696719"/>
                        </a:moveTo>
                        <a:cubicBezTo>
                          <a:pt x="-46540" y="572429"/>
                          <a:pt x="295318" y="232240"/>
                          <a:pt x="440326" y="0"/>
                        </a:cubicBezTo>
                        <a:cubicBezTo>
                          <a:pt x="585334" y="232240"/>
                          <a:pt x="958941" y="562904"/>
                          <a:pt x="875349" y="696719"/>
                        </a:cubicBezTo>
                        <a:cubicBezTo>
                          <a:pt x="791757" y="830534"/>
                          <a:pt x="57144" y="821009"/>
                          <a:pt x="5302" y="696719"/>
                        </a:cubicBezTo>
                        <a:close/>
                      </a:path>
                    </a:pathLst>
                  </a:custGeom>
                  <a:solidFill>
                    <a:srgbClr val="FFC000"/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283" name="二等辺三角形 195"/>
                  <p:cNvSpPr/>
                  <p:nvPr/>
                </p:nvSpPr>
                <p:spPr bwMode="auto">
                  <a:xfrm rot="5400000">
                    <a:off x="5416736" y="4876332"/>
                    <a:ext cx="252268" cy="386560"/>
                  </a:xfrm>
                  <a:custGeom>
                    <a:avLst/>
                    <a:gdLst>
                      <a:gd name="connsiteX0" fmla="*/ 0 w 870047"/>
                      <a:gd name="connsiteY0" fmla="*/ 696719 h 696719"/>
                      <a:gd name="connsiteX1" fmla="*/ 435024 w 870047"/>
                      <a:gd name="connsiteY1" fmla="*/ 0 h 696719"/>
                      <a:gd name="connsiteX2" fmla="*/ 870047 w 870047"/>
                      <a:gd name="connsiteY2" fmla="*/ 696719 h 696719"/>
                      <a:gd name="connsiteX3" fmla="*/ 0 w 870047"/>
                      <a:gd name="connsiteY3" fmla="*/ 696719 h 696719"/>
                      <a:gd name="connsiteX0" fmla="*/ 5302 w 875349"/>
                      <a:gd name="connsiteY0" fmla="*/ 696719 h 751959"/>
                      <a:gd name="connsiteX1" fmla="*/ 440326 w 875349"/>
                      <a:gd name="connsiteY1" fmla="*/ 0 h 751959"/>
                      <a:gd name="connsiteX2" fmla="*/ 875349 w 875349"/>
                      <a:gd name="connsiteY2" fmla="*/ 696719 h 751959"/>
                      <a:gd name="connsiteX3" fmla="*/ 5302 w 875349"/>
                      <a:gd name="connsiteY3" fmla="*/ 696719 h 751959"/>
                      <a:gd name="connsiteX0" fmla="*/ 5302 w 887398"/>
                      <a:gd name="connsiteY0" fmla="*/ 696719 h 793541"/>
                      <a:gd name="connsiteX1" fmla="*/ 440326 w 887398"/>
                      <a:gd name="connsiteY1" fmla="*/ 0 h 793541"/>
                      <a:gd name="connsiteX2" fmla="*/ 875349 w 887398"/>
                      <a:gd name="connsiteY2" fmla="*/ 696719 h 793541"/>
                      <a:gd name="connsiteX3" fmla="*/ 5302 w 887398"/>
                      <a:gd name="connsiteY3" fmla="*/ 696719 h 79354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887398" h="793541">
                        <a:moveTo>
                          <a:pt x="5302" y="696719"/>
                        </a:moveTo>
                        <a:cubicBezTo>
                          <a:pt x="-46540" y="572429"/>
                          <a:pt x="295318" y="232240"/>
                          <a:pt x="440326" y="0"/>
                        </a:cubicBezTo>
                        <a:cubicBezTo>
                          <a:pt x="585334" y="232240"/>
                          <a:pt x="958941" y="562904"/>
                          <a:pt x="875349" y="696719"/>
                        </a:cubicBezTo>
                        <a:cubicBezTo>
                          <a:pt x="791757" y="830534"/>
                          <a:pt x="57144" y="821009"/>
                          <a:pt x="5302" y="696719"/>
                        </a:cubicBezTo>
                        <a:close/>
                      </a:path>
                    </a:pathLst>
                  </a:custGeom>
                  <a:solidFill>
                    <a:srgbClr val="FF6600"/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grpSp>
                <p:nvGrpSpPr>
                  <p:cNvPr id="284" name="グループ化 283"/>
                  <p:cNvGrpSpPr/>
                  <p:nvPr/>
                </p:nvGrpSpPr>
                <p:grpSpPr>
                  <a:xfrm rot="10800000">
                    <a:off x="5774890" y="4770845"/>
                    <a:ext cx="537985" cy="597534"/>
                    <a:chOff x="6027426" y="4770845"/>
                    <a:chExt cx="537985" cy="597534"/>
                  </a:xfrm>
                </p:grpSpPr>
                <p:sp>
                  <p:nvSpPr>
                    <p:cNvPr id="287" name="二等辺三角形 195"/>
                    <p:cNvSpPr/>
                    <p:nvPr/>
                  </p:nvSpPr>
                  <p:spPr bwMode="auto">
                    <a:xfrm rot="5400000">
                      <a:off x="5997652" y="4800619"/>
                      <a:ext cx="597534" cy="537985"/>
                    </a:xfrm>
                    <a:custGeom>
                      <a:avLst/>
                      <a:gdLst>
                        <a:gd name="connsiteX0" fmla="*/ 0 w 870047"/>
                        <a:gd name="connsiteY0" fmla="*/ 696719 h 696719"/>
                        <a:gd name="connsiteX1" fmla="*/ 435024 w 870047"/>
                        <a:gd name="connsiteY1" fmla="*/ 0 h 696719"/>
                        <a:gd name="connsiteX2" fmla="*/ 870047 w 870047"/>
                        <a:gd name="connsiteY2" fmla="*/ 696719 h 696719"/>
                        <a:gd name="connsiteX3" fmla="*/ 0 w 870047"/>
                        <a:gd name="connsiteY3" fmla="*/ 696719 h 696719"/>
                        <a:gd name="connsiteX0" fmla="*/ 5302 w 875349"/>
                        <a:gd name="connsiteY0" fmla="*/ 696719 h 751959"/>
                        <a:gd name="connsiteX1" fmla="*/ 440326 w 875349"/>
                        <a:gd name="connsiteY1" fmla="*/ 0 h 751959"/>
                        <a:gd name="connsiteX2" fmla="*/ 875349 w 875349"/>
                        <a:gd name="connsiteY2" fmla="*/ 696719 h 751959"/>
                        <a:gd name="connsiteX3" fmla="*/ 5302 w 875349"/>
                        <a:gd name="connsiteY3" fmla="*/ 696719 h 751959"/>
                        <a:gd name="connsiteX0" fmla="*/ 5302 w 887398"/>
                        <a:gd name="connsiteY0" fmla="*/ 696719 h 793541"/>
                        <a:gd name="connsiteX1" fmla="*/ 440326 w 887398"/>
                        <a:gd name="connsiteY1" fmla="*/ 0 h 793541"/>
                        <a:gd name="connsiteX2" fmla="*/ 875349 w 887398"/>
                        <a:gd name="connsiteY2" fmla="*/ 696719 h 793541"/>
                        <a:gd name="connsiteX3" fmla="*/ 5302 w 887398"/>
                        <a:gd name="connsiteY3" fmla="*/ 696719 h 79354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887398" h="793541">
                          <a:moveTo>
                            <a:pt x="5302" y="696719"/>
                          </a:moveTo>
                          <a:cubicBezTo>
                            <a:pt x="-46540" y="572429"/>
                            <a:pt x="295318" y="232240"/>
                            <a:pt x="440326" y="0"/>
                          </a:cubicBezTo>
                          <a:cubicBezTo>
                            <a:pt x="585334" y="232240"/>
                            <a:pt x="958941" y="562904"/>
                            <a:pt x="875349" y="696719"/>
                          </a:cubicBezTo>
                          <a:cubicBezTo>
                            <a:pt x="791757" y="830534"/>
                            <a:pt x="57144" y="821009"/>
                            <a:pt x="5302" y="696719"/>
                          </a:cubicBezTo>
                          <a:close/>
                        </a:path>
                      </a:pathLst>
                    </a:custGeom>
                    <a:solidFill>
                      <a:srgbClr val="FFC000"/>
                    </a:solidFill>
                    <a:ln w="2857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 dirty="0"/>
                    </a:p>
                  </p:txBody>
                </p:sp>
                <p:sp>
                  <p:nvSpPr>
                    <p:cNvPr id="288" name="二等辺三角形 195"/>
                    <p:cNvSpPr/>
                    <p:nvPr/>
                  </p:nvSpPr>
                  <p:spPr bwMode="auto">
                    <a:xfrm rot="5400000">
                      <a:off x="6223186" y="4876333"/>
                      <a:ext cx="252268" cy="386560"/>
                    </a:xfrm>
                    <a:custGeom>
                      <a:avLst/>
                      <a:gdLst>
                        <a:gd name="connsiteX0" fmla="*/ 0 w 870047"/>
                        <a:gd name="connsiteY0" fmla="*/ 696719 h 696719"/>
                        <a:gd name="connsiteX1" fmla="*/ 435024 w 870047"/>
                        <a:gd name="connsiteY1" fmla="*/ 0 h 696719"/>
                        <a:gd name="connsiteX2" fmla="*/ 870047 w 870047"/>
                        <a:gd name="connsiteY2" fmla="*/ 696719 h 696719"/>
                        <a:gd name="connsiteX3" fmla="*/ 0 w 870047"/>
                        <a:gd name="connsiteY3" fmla="*/ 696719 h 696719"/>
                        <a:gd name="connsiteX0" fmla="*/ 5302 w 875349"/>
                        <a:gd name="connsiteY0" fmla="*/ 696719 h 751959"/>
                        <a:gd name="connsiteX1" fmla="*/ 440326 w 875349"/>
                        <a:gd name="connsiteY1" fmla="*/ 0 h 751959"/>
                        <a:gd name="connsiteX2" fmla="*/ 875349 w 875349"/>
                        <a:gd name="connsiteY2" fmla="*/ 696719 h 751959"/>
                        <a:gd name="connsiteX3" fmla="*/ 5302 w 875349"/>
                        <a:gd name="connsiteY3" fmla="*/ 696719 h 751959"/>
                        <a:gd name="connsiteX0" fmla="*/ 5302 w 887398"/>
                        <a:gd name="connsiteY0" fmla="*/ 696719 h 793541"/>
                        <a:gd name="connsiteX1" fmla="*/ 440326 w 887398"/>
                        <a:gd name="connsiteY1" fmla="*/ 0 h 793541"/>
                        <a:gd name="connsiteX2" fmla="*/ 875349 w 887398"/>
                        <a:gd name="connsiteY2" fmla="*/ 696719 h 793541"/>
                        <a:gd name="connsiteX3" fmla="*/ 5302 w 887398"/>
                        <a:gd name="connsiteY3" fmla="*/ 696719 h 79354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887398" h="793541">
                          <a:moveTo>
                            <a:pt x="5302" y="696719"/>
                          </a:moveTo>
                          <a:cubicBezTo>
                            <a:pt x="-46540" y="572429"/>
                            <a:pt x="295318" y="232240"/>
                            <a:pt x="440326" y="0"/>
                          </a:cubicBezTo>
                          <a:cubicBezTo>
                            <a:pt x="585334" y="232240"/>
                            <a:pt x="958941" y="562904"/>
                            <a:pt x="875349" y="696719"/>
                          </a:cubicBezTo>
                          <a:cubicBezTo>
                            <a:pt x="791757" y="830534"/>
                            <a:pt x="57144" y="821009"/>
                            <a:pt x="5302" y="696719"/>
                          </a:cubicBezTo>
                          <a:close/>
                        </a:path>
                      </a:pathLst>
                    </a:custGeom>
                    <a:solidFill>
                      <a:srgbClr val="FF6600"/>
                    </a:solidFill>
                    <a:ln w="2857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 dirty="0"/>
                    </a:p>
                  </p:txBody>
                </p:sp>
              </p:grpSp>
              <p:sp>
                <p:nvSpPr>
                  <p:cNvPr id="285" name="四角形: 角を丸くする 284"/>
                  <p:cNvSpPr/>
                  <p:nvPr/>
                </p:nvSpPr>
                <p:spPr bwMode="auto">
                  <a:xfrm>
                    <a:off x="5600393" y="4906120"/>
                    <a:ext cx="297711" cy="326981"/>
                  </a:xfrm>
                  <a:prstGeom prst="roundRect">
                    <a:avLst>
                      <a:gd name="adj" fmla="val 39007"/>
                    </a:avLst>
                  </a:prstGeom>
                  <a:solidFill>
                    <a:srgbClr val="FFC000"/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86" name="フリーフォーム: 図形 285"/>
                  <p:cNvSpPr/>
                  <p:nvPr/>
                </p:nvSpPr>
                <p:spPr bwMode="auto">
                  <a:xfrm>
                    <a:off x="5614680" y="5076825"/>
                    <a:ext cx="269389" cy="145256"/>
                  </a:xfrm>
                  <a:custGeom>
                    <a:avLst/>
                    <a:gdLst>
                      <a:gd name="connsiteX0" fmla="*/ 0 w 297711"/>
                      <a:gd name="connsiteY0" fmla="*/ 0 h 195503"/>
                      <a:gd name="connsiteX1" fmla="*/ 116128 w 297711"/>
                      <a:gd name="connsiteY1" fmla="*/ 116128 h 195503"/>
                      <a:gd name="connsiteX2" fmla="*/ 181583 w 297711"/>
                      <a:gd name="connsiteY2" fmla="*/ 116128 h 195503"/>
                      <a:gd name="connsiteX3" fmla="*/ 297711 w 297711"/>
                      <a:gd name="connsiteY3" fmla="*/ 0 h 195503"/>
                      <a:gd name="connsiteX4" fmla="*/ 297711 w 297711"/>
                      <a:gd name="connsiteY4" fmla="*/ 79375 h 195503"/>
                      <a:gd name="connsiteX5" fmla="*/ 181583 w 297711"/>
                      <a:gd name="connsiteY5" fmla="*/ 195503 h 195503"/>
                      <a:gd name="connsiteX6" fmla="*/ 116128 w 297711"/>
                      <a:gd name="connsiteY6" fmla="*/ 195503 h 195503"/>
                      <a:gd name="connsiteX7" fmla="*/ 0 w 297711"/>
                      <a:gd name="connsiteY7" fmla="*/ 79375 h 19550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97711" h="195503">
                        <a:moveTo>
                          <a:pt x="0" y="0"/>
                        </a:moveTo>
                        <a:cubicBezTo>
                          <a:pt x="0" y="64136"/>
                          <a:pt x="51992" y="116128"/>
                          <a:pt x="116128" y="116128"/>
                        </a:cubicBezTo>
                        <a:lnTo>
                          <a:pt x="181583" y="116128"/>
                        </a:lnTo>
                        <a:cubicBezTo>
                          <a:pt x="245719" y="116128"/>
                          <a:pt x="297711" y="64136"/>
                          <a:pt x="297711" y="0"/>
                        </a:cubicBezTo>
                        <a:lnTo>
                          <a:pt x="297711" y="79375"/>
                        </a:lnTo>
                        <a:cubicBezTo>
                          <a:pt x="297711" y="143511"/>
                          <a:pt x="245719" y="195503"/>
                          <a:pt x="181583" y="195503"/>
                        </a:cubicBezTo>
                        <a:lnTo>
                          <a:pt x="116128" y="195503"/>
                        </a:lnTo>
                        <a:cubicBezTo>
                          <a:pt x="51992" y="195503"/>
                          <a:pt x="0" y="143511"/>
                          <a:pt x="0" y="79375"/>
                        </a:cubicBezTo>
                        <a:close/>
                      </a:path>
                    </a:pathLst>
                  </a:custGeom>
                  <a:solidFill>
                    <a:srgbClr val="FF6600"/>
                  </a:solidFill>
                  <a:ln w="2857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281" name="楕円 280"/>
                <p:cNvSpPr/>
                <p:nvPr/>
              </p:nvSpPr>
              <p:spPr bwMode="auto">
                <a:xfrm>
                  <a:off x="5869491" y="6262885"/>
                  <a:ext cx="130054" cy="130053"/>
                </a:xfrm>
                <a:prstGeom prst="ellipse">
                  <a:avLst/>
                </a:prstGeom>
                <a:solidFill>
                  <a:srgbClr val="FFFF00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74" name="グループ化 273"/>
              <p:cNvGrpSpPr/>
              <p:nvPr/>
            </p:nvGrpSpPr>
            <p:grpSpPr>
              <a:xfrm>
                <a:off x="6524545" y="2165839"/>
                <a:ext cx="430124" cy="290812"/>
                <a:chOff x="3152587" y="4853975"/>
                <a:chExt cx="541802" cy="653963"/>
              </a:xfrm>
            </p:grpSpPr>
            <p:sp>
              <p:nvSpPr>
                <p:cNvPr id="276" name="二等辺三角形 275"/>
                <p:cNvSpPr/>
                <p:nvPr/>
              </p:nvSpPr>
              <p:spPr bwMode="auto">
                <a:xfrm>
                  <a:off x="3152587" y="4853975"/>
                  <a:ext cx="541802" cy="326981"/>
                </a:xfrm>
                <a:prstGeom prst="triangle">
                  <a:avLst/>
                </a:prstGeom>
                <a:solidFill>
                  <a:srgbClr val="FFC000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7" name="二等辺三角形 276"/>
                <p:cNvSpPr/>
                <p:nvPr/>
              </p:nvSpPr>
              <p:spPr bwMode="auto">
                <a:xfrm rot="10800000">
                  <a:off x="3152587" y="5180957"/>
                  <a:ext cx="541802" cy="326981"/>
                </a:xfrm>
                <a:prstGeom prst="triangle">
                  <a:avLst/>
                </a:prstGeom>
                <a:solidFill>
                  <a:srgbClr val="FFC000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75" name="二等辺三角形 274"/>
              <p:cNvSpPr/>
              <p:nvPr/>
            </p:nvSpPr>
            <p:spPr bwMode="auto">
              <a:xfrm rot="10800000">
                <a:off x="6524542" y="2308496"/>
                <a:ext cx="435587" cy="142307"/>
              </a:xfrm>
              <a:prstGeom prst="triangle">
                <a:avLst/>
              </a:prstGeom>
              <a:solidFill>
                <a:srgbClr val="000000">
                  <a:alpha val="30196"/>
                </a:srgbClr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269" name="月 268"/>
            <p:cNvSpPr/>
            <p:nvPr/>
          </p:nvSpPr>
          <p:spPr bwMode="auto">
            <a:xfrm rot="5400000">
              <a:off x="6297657" y="3705507"/>
              <a:ext cx="70967" cy="262732"/>
            </a:xfrm>
            <a:prstGeom prst="moon">
              <a:avLst>
                <a:gd name="adj" fmla="val 78219"/>
              </a:avLst>
            </a:prstGeom>
            <a:solidFill>
              <a:schemeClr val="tx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70" name="月 269"/>
            <p:cNvSpPr/>
            <p:nvPr/>
          </p:nvSpPr>
          <p:spPr bwMode="auto">
            <a:xfrm rot="5400000">
              <a:off x="7123157" y="3705508"/>
              <a:ext cx="70967" cy="262732"/>
            </a:xfrm>
            <a:prstGeom prst="moon">
              <a:avLst>
                <a:gd name="adj" fmla="val 78219"/>
              </a:avLst>
            </a:prstGeom>
            <a:solidFill>
              <a:schemeClr val="tx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312" name="グループ化 311"/>
          <p:cNvGrpSpPr/>
          <p:nvPr/>
        </p:nvGrpSpPr>
        <p:grpSpPr>
          <a:xfrm>
            <a:off x="4349469" y="2837322"/>
            <a:ext cx="1727581" cy="1550866"/>
            <a:chOff x="3099919" y="2899650"/>
            <a:chExt cx="2972691" cy="2668612"/>
          </a:xfrm>
        </p:grpSpPr>
        <p:sp>
          <p:nvSpPr>
            <p:cNvPr id="313" name="フリーフォーム: 図形 312"/>
            <p:cNvSpPr/>
            <p:nvPr/>
          </p:nvSpPr>
          <p:spPr bwMode="auto">
            <a:xfrm>
              <a:off x="4434910" y="3236829"/>
              <a:ext cx="1637700" cy="1319184"/>
            </a:xfrm>
            <a:custGeom>
              <a:avLst/>
              <a:gdLst>
                <a:gd name="connsiteX0" fmla="*/ 1212129 w 1637700"/>
                <a:gd name="connsiteY0" fmla="*/ 1477 h 1319184"/>
                <a:gd name="connsiteX1" fmla="*/ 1227940 w 1637700"/>
                <a:gd name="connsiteY1" fmla="*/ 1739 h 1319184"/>
                <a:gd name="connsiteX2" fmla="*/ 1266674 w 1637700"/>
                <a:gd name="connsiteY2" fmla="*/ 251645 h 1319184"/>
                <a:gd name="connsiteX3" fmla="*/ 1265356 w 1637700"/>
                <a:gd name="connsiteY3" fmla="*/ 294479 h 1319184"/>
                <a:gd name="connsiteX4" fmla="*/ 1313775 w 1637700"/>
                <a:gd name="connsiteY4" fmla="*/ 207641 h 1319184"/>
                <a:gd name="connsiteX5" fmla="*/ 1438628 w 1637700"/>
                <a:gd name="connsiteY5" fmla="*/ 58192 h 1319184"/>
                <a:gd name="connsiteX6" fmla="*/ 1477362 w 1637700"/>
                <a:gd name="connsiteY6" fmla="*/ 308100 h 1319184"/>
                <a:gd name="connsiteX7" fmla="*/ 1475938 w 1637700"/>
                <a:gd name="connsiteY7" fmla="*/ 354406 h 1319184"/>
                <a:gd name="connsiteX8" fmla="*/ 1476587 w 1637700"/>
                <a:gd name="connsiteY8" fmla="*/ 353474 h 1319184"/>
                <a:gd name="connsiteX9" fmla="*/ 1615777 w 1637700"/>
                <a:gd name="connsiteY9" fmla="*/ 217278 h 1319184"/>
                <a:gd name="connsiteX10" fmla="*/ 1227098 w 1637700"/>
                <a:gd name="connsiteY10" fmla="*/ 1303394 h 1319184"/>
                <a:gd name="connsiteX11" fmla="*/ 706768 w 1637700"/>
                <a:gd name="connsiteY11" fmla="*/ 1155204 h 1319184"/>
                <a:gd name="connsiteX12" fmla="*/ 695127 w 1637700"/>
                <a:gd name="connsiteY12" fmla="*/ 1143454 h 1319184"/>
                <a:gd name="connsiteX13" fmla="*/ 684575 w 1637700"/>
                <a:gd name="connsiteY13" fmla="*/ 1142135 h 1319184"/>
                <a:gd name="connsiteX14" fmla="*/ 0 w 1637700"/>
                <a:gd name="connsiteY14" fmla="*/ 466878 h 1319184"/>
                <a:gd name="connsiteX15" fmla="*/ 191381 w 1637700"/>
                <a:gd name="connsiteY15" fmla="*/ 571350 h 1319184"/>
                <a:gd name="connsiteX16" fmla="*/ 240997 w 1637700"/>
                <a:gd name="connsiteY16" fmla="*/ 589113 h 1319184"/>
                <a:gd name="connsiteX17" fmla="*/ 210688 w 1637700"/>
                <a:gd name="connsiteY17" fmla="*/ 523332 h 1319184"/>
                <a:gd name="connsiteX18" fmla="*/ 305880 w 1637700"/>
                <a:gd name="connsiteY18" fmla="*/ 581425 h 1319184"/>
                <a:gd name="connsiteX19" fmla="*/ 365727 w 1637700"/>
                <a:gd name="connsiteY19" fmla="*/ 610281 h 1319184"/>
                <a:gd name="connsiteX20" fmla="*/ 347434 w 1637700"/>
                <a:gd name="connsiteY20" fmla="*/ 557129 h 1319184"/>
                <a:gd name="connsiteX21" fmla="*/ 436330 w 1637700"/>
                <a:gd name="connsiteY21" fmla="*/ 624461 h 1319184"/>
                <a:gd name="connsiteX22" fmla="*/ 455924 w 1637700"/>
                <a:gd name="connsiteY22" fmla="*/ 636463 h 1319184"/>
                <a:gd name="connsiteX23" fmla="*/ 479136 w 1637700"/>
                <a:gd name="connsiteY23" fmla="*/ 639034 h 1319184"/>
                <a:gd name="connsiteX24" fmla="*/ 751378 w 1637700"/>
                <a:gd name="connsiteY24" fmla="*/ 597058 h 1319184"/>
                <a:gd name="connsiteX25" fmla="*/ 1212129 w 1637700"/>
                <a:gd name="connsiteY25" fmla="*/ 1477 h 13191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1637700" h="1319184">
                  <a:moveTo>
                    <a:pt x="1212129" y="1477"/>
                  </a:moveTo>
                  <a:cubicBezTo>
                    <a:pt x="1217744" y="-536"/>
                    <a:pt x="1223017" y="-534"/>
                    <a:pt x="1227940" y="1739"/>
                  </a:cubicBezTo>
                  <a:cubicBezTo>
                    <a:pt x="1252559" y="13100"/>
                    <a:pt x="1267757" y="114151"/>
                    <a:pt x="1266674" y="251645"/>
                  </a:cubicBezTo>
                  <a:lnTo>
                    <a:pt x="1265356" y="294479"/>
                  </a:lnTo>
                  <a:lnTo>
                    <a:pt x="1313775" y="207641"/>
                  </a:lnTo>
                  <a:cubicBezTo>
                    <a:pt x="1366979" y="112633"/>
                    <a:pt x="1409087" y="44559"/>
                    <a:pt x="1438628" y="58192"/>
                  </a:cubicBezTo>
                  <a:cubicBezTo>
                    <a:pt x="1463247" y="69555"/>
                    <a:pt x="1478447" y="170605"/>
                    <a:pt x="1477362" y="308100"/>
                  </a:cubicBezTo>
                  <a:lnTo>
                    <a:pt x="1475938" y="354406"/>
                  </a:lnTo>
                  <a:lnTo>
                    <a:pt x="1476587" y="353474"/>
                  </a:lnTo>
                  <a:cubicBezTo>
                    <a:pt x="1539037" y="264272"/>
                    <a:pt x="1587748" y="200755"/>
                    <a:pt x="1615777" y="217278"/>
                  </a:cubicBezTo>
                  <a:cubicBezTo>
                    <a:pt x="1690519" y="261340"/>
                    <a:pt x="1577341" y="1209547"/>
                    <a:pt x="1227098" y="1303394"/>
                  </a:cubicBezTo>
                  <a:cubicBezTo>
                    <a:pt x="1051976" y="1350318"/>
                    <a:pt x="865956" y="1290252"/>
                    <a:pt x="706768" y="1155204"/>
                  </a:cubicBezTo>
                  <a:lnTo>
                    <a:pt x="695127" y="1143454"/>
                  </a:lnTo>
                  <a:lnTo>
                    <a:pt x="684575" y="1142135"/>
                  </a:lnTo>
                  <a:cubicBezTo>
                    <a:pt x="413205" y="1090953"/>
                    <a:pt x="139173" y="834288"/>
                    <a:pt x="0" y="466878"/>
                  </a:cubicBezTo>
                  <a:cubicBezTo>
                    <a:pt x="62977" y="509484"/>
                    <a:pt x="127072" y="544361"/>
                    <a:pt x="191381" y="571350"/>
                  </a:cubicBezTo>
                  <a:lnTo>
                    <a:pt x="240997" y="589113"/>
                  </a:lnTo>
                  <a:lnTo>
                    <a:pt x="210688" y="523332"/>
                  </a:lnTo>
                  <a:cubicBezTo>
                    <a:pt x="242176" y="544635"/>
                    <a:pt x="273945" y="564007"/>
                    <a:pt x="305880" y="581425"/>
                  </a:cubicBezTo>
                  <a:lnTo>
                    <a:pt x="365727" y="610281"/>
                  </a:lnTo>
                  <a:lnTo>
                    <a:pt x="347434" y="557129"/>
                  </a:lnTo>
                  <a:cubicBezTo>
                    <a:pt x="376631" y="581478"/>
                    <a:pt x="406300" y="603932"/>
                    <a:pt x="436330" y="624461"/>
                  </a:cubicBezTo>
                  <a:lnTo>
                    <a:pt x="455924" y="636463"/>
                  </a:lnTo>
                  <a:lnTo>
                    <a:pt x="479136" y="639034"/>
                  </a:lnTo>
                  <a:cubicBezTo>
                    <a:pt x="573490" y="643495"/>
                    <a:pt x="665258" y="629680"/>
                    <a:pt x="751378" y="597058"/>
                  </a:cubicBezTo>
                  <a:cubicBezTo>
                    <a:pt x="966679" y="515503"/>
                    <a:pt x="1127905" y="31679"/>
                    <a:pt x="1212129" y="1477"/>
                  </a:cubicBezTo>
                  <a:close/>
                </a:path>
              </a:pathLst>
            </a:cu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314" name="グループ化 313"/>
            <p:cNvGrpSpPr/>
            <p:nvPr/>
          </p:nvGrpSpPr>
          <p:grpSpPr>
            <a:xfrm>
              <a:off x="3099919" y="2899650"/>
              <a:ext cx="2013819" cy="2668612"/>
              <a:chOff x="3099919" y="1022770"/>
              <a:chExt cx="2013819" cy="2668612"/>
            </a:xfrm>
          </p:grpSpPr>
          <p:grpSp>
            <p:nvGrpSpPr>
              <p:cNvPr id="317" name="グループ化 316"/>
              <p:cNvGrpSpPr/>
              <p:nvPr/>
            </p:nvGrpSpPr>
            <p:grpSpPr>
              <a:xfrm>
                <a:off x="3099919" y="1317536"/>
                <a:ext cx="2013819" cy="2373846"/>
                <a:chOff x="662504" y="1580691"/>
                <a:chExt cx="3048953" cy="3594040"/>
              </a:xfrm>
            </p:grpSpPr>
            <p:sp>
              <p:nvSpPr>
                <p:cNvPr id="335" name="月 334"/>
                <p:cNvSpPr/>
                <p:nvPr/>
              </p:nvSpPr>
              <p:spPr bwMode="auto">
                <a:xfrm rot="1800000">
                  <a:off x="662504" y="1824249"/>
                  <a:ext cx="1105264" cy="2756348"/>
                </a:xfrm>
                <a:prstGeom prst="moon">
                  <a:avLst>
                    <a:gd name="adj" fmla="val 59104"/>
                  </a:avLst>
                </a:prstGeom>
                <a:solidFill>
                  <a:schemeClr val="bg1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6" name="楕円 2"/>
                <p:cNvSpPr/>
                <p:nvPr/>
              </p:nvSpPr>
              <p:spPr bwMode="auto">
                <a:xfrm>
                  <a:off x="876141" y="1580691"/>
                  <a:ext cx="2835316" cy="3243464"/>
                </a:xfrm>
                <a:custGeom>
                  <a:avLst/>
                  <a:gdLst>
                    <a:gd name="connsiteX0" fmla="*/ 0 w 2835315"/>
                    <a:gd name="connsiteY0" fmla="*/ 1417658 h 2835315"/>
                    <a:gd name="connsiteX1" fmla="*/ 1417658 w 2835315"/>
                    <a:gd name="connsiteY1" fmla="*/ 0 h 2835315"/>
                    <a:gd name="connsiteX2" fmla="*/ 2835316 w 2835315"/>
                    <a:gd name="connsiteY2" fmla="*/ 1417658 h 2835315"/>
                    <a:gd name="connsiteX3" fmla="*/ 1417658 w 2835315"/>
                    <a:gd name="connsiteY3" fmla="*/ 2835316 h 2835315"/>
                    <a:gd name="connsiteX4" fmla="*/ 0 w 2835315"/>
                    <a:gd name="connsiteY4" fmla="*/ 1417658 h 2835315"/>
                    <a:gd name="connsiteX0" fmla="*/ 0 w 2835316"/>
                    <a:gd name="connsiteY0" fmla="*/ 1417658 h 2835316"/>
                    <a:gd name="connsiteX1" fmla="*/ 1417658 w 2835316"/>
                    <a:gd name="connsiteY1" fmla="*/ 0 h 2835316"/>
                    <a:gd name="connsiteX2" fmla="*/ 2835316 w 2835316"/>
                    <a:gd name="connsiteY2" fmla="*/ 1417658 h 2835316"/>
                    <a:gd name="connsiteX3" fmla="*/ 1417658 w 2835316"/>
                    <a:gd name="connsiteY3" fmla="*/ 2835316 h 2835316"/>
                    <a:gd name="connsiteX4" fmla="*/ 0 w 2835316"/>
                    <a:gd name="connsiteY4" fmla="*/ 1417658 h 2835316"/>
                    <a:gd name="connsiteX0" fmla="*/ 0 w 2835316"/>
                    <a:gd name="connsiteY0" fmla="*/ 1417658 h 2835316"/>
                    <a:gd name="connsiteX1" fmla="*/ 1417658 w 2835316"/>
                    <a:gd name="connsiteY1" fmla="*/ 0 h 2835316"/>
                    <a:gd name="connsiteX2" fmla="*/ 2835316 w 2835316"/>
                    <a:gd name="connsiteY2" fmla="*/ 1417658 h 2835316"/>
                    <a:gd name="connsiteX3" fmla="*/ 1417658 w 2835316"/>
                    <a:gd name="connsiteY3" fmla="*/ 2835316 h 2835316"/>
                    <a:gd name="connsiteX4" fmla="*/ 0 w 2835316"/>
                    <a:gd name="connsiteY4" fmla="*/ 1417658 h 2835316"/>
                    <a:gd name="connsiteX0" fmla="*/ 0 w 2835316"/>
                    <a:gd name="connsiteY0" fmla="*/ 2095838 h 3513496"/>
                    <a:gd name="connsiteX1" fmla="*/ 1425278 w 2835316"/>
                    <a:gd name="connsiteY1" fmla="*/ 0 h 3513496"/>
                    <a:gd name="connsiteX2" fmla="*/ 2835316 w 2835316"/>
                    <a:gd name="connsiteY2" fmla="*/ 2095838 h 3513496"/>
                    <a:gd name="connsiteX3" fmla="*/ 1417658 w 2835316"/>
                    <a:gd name="connsiteY3" fmla="*/ 3513496 h 3513496"/>
                    <a:gd name="connsiteX4" fmla="*/ 0 w 2835316"/>
                    <a:gd name="connsiteY4" fmla="*/ 2095838 h 35134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835316" h="3513496">
                      <a:moveTo>
                        <a:pt x="0" y="2095838"/>
                      </a:moveTo>
                      <a:cubicBezTo>
                        <a:pt x="0" y="1312887"/>
                        <a:pt x="642327" y="0"/>
                        <a:pt x="1425278" y="0"/>
                      </a:cubicBezTo>
                      <a:cubicBezTo>
                        <a:pt x="2208229" y="0"/>
                        <a:pt x="2835316" y="1312887"/>
                        <a:pt x="2835316" y="2095838"/>
                      </a:cubicBezTo>
                      <a:cubicBezTo>
                        <a:pt x="2835316" y="2878789"/>
                        <a:pt x="2200609" y="3513496"/>
                        <a:pt x="1417658" y="3513496"/>
                      </a:cubicBezTo>
                      <a:cubicBezTo>
                        <a:pt x="634707" y="3513496"/>
                        <a:pt x="0" y="2878789"/>
                        <a:pt x="0" y="2095838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337" name="グループ化 336"/>
                <p:cNvGrpSpPr/>
                <p:nvPr/>
              </p:nvGrpSpPr>
              <p:grpSpPr>
                <a:xfrm>
                  <a:off x="1237183" y="4473579"/>
                  <a:ext cx="2128340" cy="701152"/>
                  <a:chOff x="1237183" y="4473579"/>
                  <a:chExt cx="2128340" cy="701152"/>
                </a:xfrm>
              </p:grpSpPr>
              <p:sp>
                <p:nvSpPr>
                  <p:cNvPr id="338" name="台形 337"/>
                  <p:cNvSpPr/>
                  <p:nvPr/>
                </p:nvSpPr>
                <p:spPr bwMode="auto">
                  <a:xfrm rot="11700000">
                    <a:off x="1368550" y="4631864"/>
                    <a:ext cx="231883" cy="258549"/>
                  </a:xfrm>
                  <a:prstGeom prst="trapezoid">
                    <a:avLst>
                      <a:gd name="adj" fmla="val 28801"/>
                    </a:avLst>
                  </a:prstGeom>
                  <a:pattFill prst="dkHorz">
                    <a:fgClr>
                      <a:srgbClr val="FFC000"/>
                    </a:fgClr>
                    <a:bgClr>
                      <a:srgbClr val="FFFF00"/>
                    </a:bgClr>
                  </a:patt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39" name="楕円 338"/>
                  <p:cNvSpPr/>
                  <p:nvPr/>
                </p:nvSpPr>
                <p:spPr bwMode="auto">
                  <a:xfrm>
                    <a:off x="1312078" y="4854576"/>
                    <a:ext cx="266880" cy="166520"/>
                  </a:xfrm>
                  <a:prstGeom prst="ellipse">
                    <a:avLst/>
                  </a:prstGeom>
                  <a:pattFill prst="dkHorz">
                    <a:fgClr>
                      <a:srgbClr val="FFC000"/>
                    </a:fgClr>
                    <a:bgClr>
                      <a:srgbClr val="FFFF00"/>
                    </a:bgClr>
                  </a:patt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40" name="フリーフォーム: 図形 339"/>
                  <p:cNvSpPr/>
                  <p:nvPr/>
                </p:nvSpPr>
                <p:spPr bwMode="auto">
                  <a:xfrm rot="1800000">
                    <a:off x="1261597" y="4910378"/>
                    <a:ext cx="167334" cy="152100"/>
                  </a:xfrm>
                  <a:custGeom>
                    <a:avLst/>
                    <a:gdLst>
                      <a:gd name="connsiteX0" fmla="*/ 221671 w 443342"/>
                      <a:gd name="connsiteY0" fmla="*/ 0 h 402980"/>
                      <a:gd name="connsiteX1" fmla="*/ 378416 w 443342"/>
                      <a:gd name="connsiteY1" fmla="*/ 64926 h 402980"/>
                      <a:gd name="connsiteX2" fmla="*/ 378416 w 443342"/>
                      <a:gd name="connsiteY2" fmla="*/ 378416 h 402980"/>
                      <a:gd name="connsiteX3" fmla="*/ 359643 w 443342"/>
                      <a:gd name="connsiteY3" fmla="*/ 402980 h 402980"/>
                      <a:gd name="connsiteX4" fmla="*/ 305086 w 443342"/>
                      <a:gd name="connsiteY4" fmla="*/ 366752 h 402980"/>
                      <a:gd name="connsiteX5" fmla="*/ 138256 w 443342"/>
                      <a:gd name="connsiteY5" fmla="*/ 366752 h 402980"/>
                      <a:gd name="connsiteX6" fmla="*/ 83699 w 443342"/>
                      <a:gd name="connsiteY6" fmla="*/ 402980 h 402980"/>
                      <a:gd name="connsiteX7" fmla="*/ 64926 w 443342"/>
                      <a:gd name="connsiteY7" fmla="*/ 378416 h 402980"/>
                      <a:gd name="connsiteX8" fmla="*/ 64926 w 443342"/>
                      <a:gd name="connsiteY8" fmla="*/ 64926 h 402980"/>
                      <a:gd name="connsiteX9" fmla="*/ 221671 w 443342"/>
                      <a:gd name="connsiteY9" fmla="*/ 0 h 4029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443342" h="402980">
                        <a:moveTo>
                          <a:pt x="221671" y="0"/>
                        </a:moveTo>
                        <a:cubicBezTo>
                          <a:pt x="278402" y="-1"/>
                          <a:pt x="335132" y="21642"/>
                          <a:pt x="378416" y="64926"/>
                        </a:cubicBezTo>
                        <a:cubicBezTo>
                          <a:pt x="464984" y="151494"/>
                          <a:pt x="464984" y="291848"/>
                          <a:pt x="378416" y="378416"/>
                        </a:cubicBezTo>
                        <a:lnTo>
                          <a:pt x="359643" y="402980"/>
                        </a:lnTo>
                        <a:lnTo>
                          <a:pt x="305086" y="366752"/>
                        </a:lnTo>
                        <a:cubicBezTo>
                          <a:pt x="251718" y="345109"/>
                          <a:pt x="191625" y="345109"/>
                          <a:pt x="138256" y="366752"/>
                        </a:cubicBezTo>
                        <a:lnTo>
                          <a:pt x="83699" y="402980"/>
                        </a:lnTo>
                        <a:lnTo>
                          <a:pt x="64926" y="378416"/>
                        </a:lnTo>
                        <a:cubicBezTo>
                          <a:pt x="-21642" y="291848"/>
                          <a:pt x="-21642" y="151494"/>
                          <a:pt x="64926" y="64926"/>
                        </a:cubicBezTo>
                        <a:cubicBezTo>
                          <a:pt x="108210" y="21642"/>
                          <a:pt x="164940" y="-1"/>
                          <a:pt x="221671" y="0"/>
                        </a:cubicBezTo>
                        <a:close/>
                      </a:path>
                    </a:pathLst>
                  </a:custGeom>
                  <a:pattFill prst="dkHorz">
                    <a:fgClr>
                      <a:srgbClr val="FFC000"/>
                    </a:fgClr>
                    <a:bgClr>
                      <a:srgbClr val="FFFF00"/>
                    </a:bgClr>
                  </a:patt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41" name="フリーフォーム: 図形 340"/>
                  <p:cNvSpPr/>
                  <p:nvPr/>
                </p:nvSpPr>
                <p:spPr bwMode="auto">
                  <a:xfrm rot="1800000">
                    <a:off x="1237183" y="5027772"/>
                    <a:ext cx="104152" cy="112832"/>
                  </a:xfrm>
                  <a:custGeom>
                    <a:avLst/>
                    <a:gdLst>
                      <a:gd name="connsiteX0" fmla="*/ 137972 w 275944"/>
                      <a:gd name="connsiteY0" fmla="*/ 0 h 298942"/>
                      <a:gd name="connsiteX1" fmla="*/ 221388 w 275944"/>
                      <a:gd name="connsiteY1" fmla="*/ 16231 h 298942"/>
                      <a:gd name="connsiteX2" fmla="*/ 275944 w 275944"/>
                      <a:gd name="connsiteY2" fmla="*/ 52460 h 298942"/>
                      <a:gd name="connsiteX3" fmla="*/ 202057 w 275944"/>
                      <a:gd name="connsiteY3" fmla="*/ 149132 h 298942"/>
                      <a:gd name="connsiteX4" fmla="*/ 137972 w 275944"/>
                      <a:gd name="connsiteY4" fmla="*/ 298942 h 298942"/>
                      <a:gd name="connsiteX5" fmla="*/ 73887 w 275944"/>
                      <a:gd name="connsiteY5" fmla="*/ 149132 h 298942"/>
                      <a:gd name="connsiteX6" fmla="*/ 0 w 275944"/>
                      <a:gd name="connsiteY6" fmla="*/ 52460 h 298942"/>
                      <a:gd name="connsiteX7" fmla="*/ 54556 w 275944"/>
                      <a:gd name="connsiteY7" fmla="*/ 16231 h 298942"/>
                      <a:gd name="connsiteX8" fmla="*/ 137972 w 275944"/>
                      <a:gd name="connsiteY8" fmla="*/ 0 h 2989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75944" h="298942">
                        <a:moveTo>
                          <a:pt x="137972" y="0"/>
                        </a:moveTo>
                        <a:cubicBezTo>
                          <a:pt x="166338" y="-1"/>
                          <a:pt x="194703" y="5410"/>
                          <a:pt x="221388" y="16231"/>
                        </a:cubicBezTo>
                        <a:lnTo>
                          <a:pt x="275944" y="52460"/>
                        </a:lnTo>
                        <a:lnTo>
                          <a:pt x="202057" y="149132"/>
                        </a:lnTo>
                        <a:cubicBezTo>
                          <a:pt x="175933" y="194306"/>
                          <a:pt x="154572" y="244242"/>
                          <a:pt x="137972" y="298942"/>
                        </a:cubicBezTo>
                        <a:cubicBezTo>
                          <a:pt x="121373" y="244242"/>
                          <a:pt x="100012" y="194306"/>
                          <a:pt x="73887" y="149132"/>
                        </a:cubicBezTo>
                        <a:lnTo>
                          <a:pt x="0" y="52460"/>
                        </a:lnTo>
                        <a:lnTo>
                          <a:pt x="54556" y="16231"/>
                        </a:lnTo>
                        <a:cubicBezTo>
                          <a:pt x="81241" y="5410"/>
                          <a:pt x="109607" y="0"/>
                          <a:pt x="137972" y="0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42" name="フリーフォーム: 図形 341"/>
                  <p:cNvSpPr/>
                  <p:nvPr/>
                </p:nvSpPr>
                <p:spPr bwMode="auto">
                  <a:xfrm rot="19800000" flipH="1">
                    <a:off x="1469853" y="4910378"/>
                    <a:ext cx="167334" cy="152100"/>
                  </a:xfrm>
                  <a:custGeom>
                    <a:avLst/>
                    <a:gdLst>
                      <a:gd name="connsiteX0" fmla="*/ 221671 w 443342"/>
                      <a:gd name="connsiteY0" fmla="*/ 0 h 402980"/>
                      <a:gd name="connsiteX1" fmla="*/ 378416 w 443342"/>
                      <a:gd name="connsiteY1" fmla="*/ 64926 h 402980"/>
                      <a:gd name="connsiteX2" fmla="*/ 378416 w 443342"/>
                      <a:gd name="connsiteY2" fmla="*/ 378416 h 402980"/>
                      <a:gd name="connsiteX3" fmla="*/ 359643 w 443342"/>
                      <a:gd name="connsiteY3" fmla="*/ 402980 h 402980"/>
                      <a:gd name="connsiteX4" fmla="*/ 305086 w 443342"/>
                      <a:gd name="connsiteY4" fmla="*/ 366752 h 402980"/>
                      <a:gd name="connsiteX5" fmla="*/ 138256 w 443342"/>
                      <a:gd name="connsiteY5" fmla="*/ 366752 h 402980"/>
                      <a:gd name="connsiteX6" fmla="*/ 83699 w 443342"/>
                      <a:gd name="connsiteY6" fmla="*/ 402980 h 402980"/>
                      <a:gd name="connsiteX7" fmla="*/ 64926 w 443342"/>
                      <a:gd name="connsiteY7" fmla="*/ 378416 h 402980"/>
                      <a:gd name="connsiteX8" fmla="*/ 64926 w 443342"/>
                      <a:gd name="connsiteY8" fmla="*/ 64926 h 402980"/>
                      <a:gd name="connsiteX9" fmla="*/ 221671 w 443342"/>
                      <a:gd name="connsiteY9" fmla="*/ 0 h 4029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443342" h="402980">
                        <a:moveTo>
                          <a:pt x="221671" y="0"/>
                        </a:moveTo>
                        <a:cubicBezTo>
                          <a:pt x="278402" y="-1"/>
                          <a:pt x="335132" y="21642"/>
                          <a:pt x="378416" y="64926"/>
                        </a:cubicBezTo>
                        <a:cubicBezTo>
                          <a:pt x="464984" y="151494"/>
                          <a:pt x="464984" y="291848"/>
                          <a:pt x="378416" y="378416"/>
                        </a:cubicBezTo>
                        <a:lnTo>
                          <a:pt x="359643" y="402980"/>
                        </a:lnTo>
                        <a:lnTo>
                          <a:pt x="305086" y="366752"/>
                        </a:lnTo>
                        <a:cubicBezTo>
                          <a:pt x="251718" y="345109"/>
                          <a:pt x="191625" y="345109"/>
                          <a:pt x="138256" y="366752"/>
                        </a:cubicBezTo>
                        <a:lnTo>
                          <a:pt x="83699" y="402980"/>
                        </a:lnTo>
                        <a:lnTo>
                          <a:pt x="64926" y="378416"/>
                        </a:lnTo>
                        <a:cubicBezTo>
                          <a:pt x="-21642" y="291848"/>
                          <a:pt x="-21642" y="151494"/>
                          <a:pt x="64926" y="64926"/>
                        </a:cubicBezTo>
                        <a:cubicBezTo>
                          <a:pt x="108210" y="21642"/>
                          <a:pt x="164940" y="-1"/>
                          <a:pt x="221671" y="0"/>
                        </a:cubicBezTo>
                        <a:close/>
                      </a:path>
                    </a:pathLst>
                  </a:custGeom>
                  <a:pattFill prst="dkHorz">
                    <a:fgClr>
                      <a:srgbClr val="FFC000"/>
                    </a:fgClr>
                    <a:bgClr>
                      <a:srgbClr val="FFFF00"/>
                    </a:bgClr>
                  </a:patt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43" name="フリーフォーム: 図形 342"/>
                  <p:cNvSpPr/>
                  <p:nvPr/>
                </p:nvSpPr>
                <p:spPr bwMode="auto">
                  <a:xfrm rot="19800000" flipH="1">
                    <a:off x="1557449" y="5027772"/>
                    <a:ext cx="104152" cy="112832"/>
                  </a:xfrm>
                  <a:custGeom>
                    <a:avLst/>
                    <a:gdLst>
                      <a:gd name="connsiteX0" fmla="*/ 137972 w 275944"/>
                      <a:gd name="connsiteY0" fmla="*/ 0 h 298942"/>
                      <a:gd name="connsiteX1" fmla="*/ 221388 w 275944"/>
                      <a:gd name="connsiteY1" fmla="*/ 16231 h 298942"/>
                      <a:gd name="connsiteX2" fmla="*/ 275944 w 275944"/>
                      <a:gd name="connsiteY2" fmla="*/ 52460 h 298942"/>
                      <a:gd name="connsiteX3" fmla="*/ 202057 w 275944"/>
                      <a:gd name="connsiteY3" fmla="*/ 149132 h 298942"/>
                      <a:gd name="connsiteX4" fmla="*/ 137972 w 275944"/>
                      <a:gd name="connsiteY4" fmla="*/ 298942 h 298942"/>
                      <a:gd name="connsiteX5" fmla="*/ 73887 w 275944"/>
                      <a:gd name="connsiteY5" fmla="*/ 149132 h 298942"/>
                      <a:gd name="connsiteX6" fmla="*/ 0 w 275944"/>
                      <a:gd name="connsiteY6" fmla="*/ 52460 h 298942"/>
                      <a:gd name="connsiteX7" fmla="*/ 54556 w 275944"/>
                      <a:gd name="connsiteY7" fmla="*/ 16231 h 298942"/>
                      <a:gd name="connsiteX8" fmla="*/ 137972 w 275944"/>
                      <a:gd name="connsiteY8" fmla="*/ 0 h 2989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75944" h="298942">
                        <a:moveTo>
                          <a:pt x="137972" y="0"/>
                        </a:moveTo>
                        <a:cubicBezTo>
                          <a:pt x="166338" y="-1"/>
                          <a:pt x="194703" y="5410"/>
                          <a:pt x="221388" y="16231"/>
                        </a:cubicBezTo>
                        <a:lnTo>
                          <a:pt x="275944" y="52460"/>
                        </a:lnTo>
                        <a:lnTo>
                          <a:pt x="202057" y="149132"/>
                        </a:lnTo>
                        <a:cubicBezTo>
                          <a:pt x="175933" y="194306"/>
                          <a:pt x="154572" y="244242"/>
                          <a:pt x="137972" y="298942"/>
                        </a:cubicBezTo>
                        <a:cubicBezTo>
                          <a:pt x="121373" y="244242"/>
                          <a:pt x="100012" y="194306"/>
                          <a:pt x="73887" y="149132"/>
                        </a:cubicBezTo>
                        <a:lnTo>
                          <a:pt x="0" y="52460"/>
                        </a:lnTo>
                        <a:lnTo>
                          <a:pt x="54556" y="16231"/>
                        </a:lnTo>
                        <a:cubicBezTo>
                          <a:pt x="81241" y="5410"/>
                          <a:pt x="109607" y="0"/>
                          <a:pt x="137972" y="0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44" name="フリーフォーム: 図形 343"/>
                  <p:cNvSpPr/>
                  <p:nvPr/>
                </p:nvSpPr>
                <p:spPr bwMode="auto">
                  <a:xfrm>
                    <a:off x="1361380" y="4929600"/>
                    <a:ext cx="167334" cy="152100"/>
                  </a:xfrm>
                  <a:custGeom>
                    <a:avLst/>
                    <a:gdLst>
                      <a:gd name="connsiteX0" fmla="*/ 221671 w 443342"/>
                      <a:gd name="connsiteY0" fmla="*/ 0 h 402980"/>
                      <a:gd name="connsiteX1" fmla="*/ 378416 w 443342"/>
                      <a:gd name="connsiteY1" fmla="*/ 64926 h 402980"/>
                      <a:gd name="connsiteX2" fmla="*/ 378416 w 443342"/>
                      <a:gd name="connsiteY2" fmla="*/ 378416 h 402980"/>
                      <a:gd name="connsiteX3" fmla="*/ 359643 w 443342"/>
                      <a:gd name="connsiteY3" fmla="*/ 402980 h 402980"/>
                      <a:gd name="connsiteX4" fmla="*/ 305086 w 443342"/>
                      <a:gd name="connsiteY4" fmla="*/ 366752 h 402980"/>
                      <a:gd name="connsiteX5" fmla="*/ 138256 w 443342"/>
                      <a:gd name="connsiteY5" fmla="*/ 366752 h 402980"/>
                      <a:gd name="connsiteX6" fmla="*/ 83699 w 443342"/>
                      <a:gd name="connsiteY6" fmla="*/ 402980 h 402980"/>
                      <a:gd name="connsiteX7" fmla="*/ 64926 w 443342"/>
                      <a:gd name="connsiteY7" fmla="*/ 378416 h 402980"/>
                      <a:gd name="connsiteX8" fmla="*/ 64926 w 443342"/>
                      <a:gd name="connsiteY8" fmla="*/ 64926 h 402980"/>
                      <a:gd name="connsiteX9" fmla="*/ 221671 w 443342"/>
                      <a:gd name="connsiteY9" fmla="*/ 0 h 4029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443342" h="402980">
                        <a:moveTo>
                          <a:pt x="221671" y="0"/>
                        </a:moveTo>
                        <a:cubicBezTo>
                          <a:pt x="278402" y="-1"/>
                          <a:pt x="335132" y="21642"/>
                          <a:pt x="378416" y="64926"/>
                        </a:cubicBezTo>
                        <a:cubicBezTo>
                          <a:pt x="464984" y="151494"/>
                          <a:pt x="464984" y="291848"/>
                          <a:pt x="378416" y="378416"/>
                        </a:cubicBezTo>
                        <a:lnTo>
                          <a:pt x="359643" y="402980"/>
                        </a:lnTo>
                        <a:lnTo>
                          <a:pt x="305086" y="366752"/>
                        </a:lnTo>
                        <a:cubicBezTo>
                          <a:pt x="251718" y="345109"/>
                          <a:pt x="191625" y="345109"/>
                          <a:pt x="138256" y="366752"/>
                        </a:cubicBezTo>
                        <a:lnTo>
                          <a:pt x="83699" y="402980"/>
                        </a:lnTo>
                        <a:lnTo>
                          <a:pt x="64926" y="378416"/>
                        </a:lnTo>
                        <a:cubicBezTo>
                          <a:pt x="-21642" y="291848"/>
                          <a:pt x="-21642" y="151494"/>
                          <a:pt x="64926" y="64926"/>
                        </a:cubicBezTo>
                        <a:cubicBezTo>
                          <a:pt x="108210" y="21642"/>
                          <a:pt x="164940" y="-1"/>
                          <a:pt x="221671" y="0"/>
                        </a:cubicBezTo>
                        <a:close/>
                      </a:path>
                    </a:pathLst>
                  </a:custGeom>
                  <a:pattFill prst="dkHorz">
                    <a:fgClr>
                      <a:srgbClr val="FFC000"/>
                    </a:fgClr>
                    <a:bgClr>
                      <a:srgbClr val="FFFF00"/>
                    </a:bgClr>
                  </a:patt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45" name="フリーフォーム: 図形 344"/>
                  <p:cNvSpPr/>
                  <p:nvPr/>
                </p:nvSpPr>
                <p:spPr bwMode="auto">
                  <a:xfrm>
                    <a:off x="1393349" y="5061899"/>
                    <a:ext cx="104152" cy="112832"/>
                  </a:xfrm>
                  <a:custGeom>
                    <a:avLst/>
                    <a:gdLst>
                      <a:gd name="connsiteX0" fmla="*/ 137972 w 275944"/>
                      <a:gd name="connsiteY0" fmla="*/ 0 h 298942"/>
                      <a:gd name="connsiteX1" fmla="*/ 221388 w 275944"/>
                      <a:gd name="connsiteY1" fmla="*/ 16231 h 298942"/>
                      <a:gd name="connsiteX2" fmla="*/ 275944 w 275944"/>
                      <a:gd name="connsiteY2" fmla="*/ 52460 h 298942"/>
                      <a:gd name="connsiteX3" fmla="*/ 202057 w 275944"/>
                      <a:gd name="connsiteY3" fmla="*/ 149132 h 298942"/>
                      <a:gd name="connsiteX4" fmla="*/ 137972 w 275944"/>
                      <a:gd name="connsiteY4" fmla="*/ 298942 h 298942"/>
                      <a:gd name="connsiteX5" fmla="*/ 73887 w 275944"/>
                      <a:gd name="connsiteY5" fmla="*/ 149132 h 298942"/>
                      <a:gd name="connsiteX6" fmla="*/ 0 w 275944"/>
                      <a:gd name="connsiteY6" fmla="*/ 52460 h 298942"/>
                      <a:gd name="connsiteX7" fmla="*/ 54556 w 275944"/>
                      <a:gd name="connsiteY7" fmla="*/ 16231 h 298942"/>
                      <a:gd name="connsiteX8" fmla="*/ 137972 w 275944"/>
                      <a:gd name="connsiteY8" fmla="*/ 0 h 2989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75944" h="298942">
                        <a:moveTo>
                          <a:pt x="137972" y="0"/>
                        </a:moveTo>
                        <a:cubicBezTo>
                          <a:pt x="166338" y="-1"/>
                          <a:pt x="194703" y="5410"/>
                          <a:pt x="221388" y="16231"/>
                        </a:cubicBezTo>
                        <a:lnTo>
                          <a:pt x="275944" y="52460"/>
                        </a:lnTo>
                        <a:lnTo>
                          <a:pt x="202057" y="149132"/>
                        </a:lnTo>
                        <a:cubicBezTo>
                          <a:pt x="175933" y="194306"/>
                          <a:pt x="154572" y="244242"/>
                          <a:pt x="137972" y="298942"/>
                        </a:cubicBezTo>
                        <a:cubicBezTo>
                          <a:pt x="121373" y="244242"/>
                          <a:pt x="100012" y="194306"/>
                          <a:pt x="73887" y="149132"/>
                        </a:cubicBezTo>
                        <a:lnTo>
                          <a:pt x="0" y="52460"/>
                        </a:lnTo>
                        <a:lnTo>
                          <a:pt x="54556" y="16231"/>
                        </a:lnTo>
                        <a:cubicBezTo>
                          <a:pt x="81241" y="5410"/>
                          <a:pt x="109607" y="0"/>
                          <a:pt x="137972" y="0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46" name="フリーフォーム: 図形 345"/>
                  <p:cNvSpPr/>
                  <p:nvPr/>
                </p:nvSpPr>
                <p:spPr bwMode="auto">
                  <a:xfrm>
                    <a:off x="1318392" y="4473579"/>
                    <a:ext cx="398325" cy="287311"/>
                  </a:xfrm>
                  <a:custGeom>
                    <a:avLst/>
                    <a:gdLst>
                      <a:gd name="connsiteX0" fmla="*/ 145174 w 623723"/>
                      <a:gd name="connsiteY0" fmla="*/ 0 h 449891"/>
                      <a:gd name="connsiteX1" fmla="*/ 247827 w 623723"/>
                      <a:gd name="connsiteY1" fmla="*/ 42520 h 449891"/>
                      <a:gd name="connsiteX2" fmla="*/ 278584 w 623723"/>
                      <a:gd name="connsiteY2" fmla="*/ 88138 h 449891"/>
                      <a:gd name="connsiteX3" fmla="*/ 302336 w 623723"/>
                      <a:gd name="connsiteY3" fmla="*/ 83343 h 449891"/>
                      <a:gd name="connsiteX4" fmla="*/ 404989 w 623723"/>
                      <a:gd name="connsiteY4" fmla="*/ 125863 h 449891"/>
                      <a:gd name="connsiteX5" fmla="*/ 433789 w 623723"/>
                      <a:gd name="connsiteY5" fmla="*/ 168580 h 449891"/>
                      <a:gd name="connsiteX6" fmla="*/ 478549 w 623723"/>
                      <a:gd name="connsiteY6" fmla="*/ 159543 h 449891"/>
                      <a:gd name="connsiteX7" fmla="*/ 623723 w 623723"/>
                      <a:gd name="connsiteY7" fmla="*/ 304717 h 449891"/>
                      <a:gd name="connsiteX8" fmla="*/ 478549 w 623723"/>
                      <a:gd name="connsiteY8" fmla="*/ 449891 h 449891"/>
                      <a:gd name="connsiteX9" fmla="*/ 375896 w 623723"/>
                      <a:gd name="connsiteY9" fmla="*/ 407371 h 449891"/>
                      <a:gd name="connsiteX10" fmla="*/ 347096 w 623723"/>
                      <a:gd name="connsiteY10" fmla="*/ 364655 h 449891"/>
                      <a:gd name="connsiteX11" fmla="*/ 302336 w 623723"/>
                      <a:gd name="connsiteY11" fmla="*/ 373691 h 449891"/>
                      <a:gd name="connsiteX12" fmla="*/ 199683 w 623723"/>
                      <a:gd name="connsiteY12" fmla="*/ 331171 h 449891"/>
                      <a:gd name="connsiteX13" fmla="*/ 168926 w 623723"/>
                      <a:gd name="connsiteY13" fmla="*/ 285553 h 449891"/>
                      <a:gd name="connsiteX14" fmla="*/ 145174 w 623723"/>
                      <a:gd name="connsiteY14" fmla="*/ 290348 h 449891"/>
                      <a:gd name="connsiteX15" fmla="*/ 0 w 623723"/>
                      <a:gd name="connsiteY15" fmla="*/ 145174 h 449891"/>
                      <a:gd name="connsiteX16" fmla="*/ 145174 w 623723"/>
                      <a:gd name="connsiteY16" fmla="*/ 0 h 449891"/>
                      <a:gd name="connsiteX0" fmla="*/ 278584 w 623723"/>
                      <a:gd name="connsiteY0" fmla="*/ 88138 h 449891"/>
                      <a:gd name="connsiteX1" fmla="*/ 302336 w 623723"/>
                      <a:gd name="connsiteY1" fmla="*/ 83343 h 449891"/>
                      <a:gd name="connsiteX2" fmla="*/ 404989 w 623723"/>
                      <a:gd name="connsiteY2" fmla="*/ 125863 h 449891"/>
                      <a:gd name="connsiteX3" fmla="*/ 433789 w 623723"/>
                      <a:gd name="connsiteY3" fmla="*/ 168580 h 449891"/>
                      <a:gd name="connsiteX4" fmla="*/ 478549 w 623723"/>
                      <a:gd name="connsiteY4" fmla="*/ 159543 h 449891"/>
                      <a:gd name="connsiteX5" fmla="*/ 623723 w 623723"/>
                      <a:gd name="connsiteY5" fmla="*/ 304717 h 449891"/>
                      <a:gd name="connsiteX6" fmla="*/ 478549 w 623723"/>
                      <a:gd name="connsiteY6" fmla="*/ 449891 h 449891"/>
                      <a:gd name="connsiteX7" fmla="*/ 375896 w 623723"/>
                      <a:gd name="connsiteY7" fmla="*/ 407371 h 449891"/>
                      <a:gd name="connsiteX8" fmla="*/ 347096 w 623723"/>
                      <a:gd name="connsiteY8" fmla="*/ 364655 h 449891"/>
                      <a:gd name="connsiteX9" fmla="*/ 302336 w 623723"/>
                      <a:gd name="connsiteY9" fmla="*/ 373691 h 449891"/>
                      <a:gd name="connsiteX10" fmla="*/ 199683 w 623723"/>
                      <a:gd name="connsiteY10" fmla="*/ 331171 h 449891"/>
                      <a:gd name="connsiteX11" fmla="*/ 168926 w 623723"/>
                      <a:gd name="connsiteY11" fmla="*/ 285553 h 449891"/>
                      <a:gd name="connsiteX12" fmla="*/ 145174 w 623723"/>
                      <a:gd name="connsiteY12" fmla="*/ 290348 h 449891"/>
                      <a:gd name="connsiteX13" fmla="*/ 0 w 623723"/>
                      <a:gd name="connsiteY13" fmla="*/ 145174 h 449891"/>
                      <a:gd name="connsiteX14" fmla="*/ 145174 w 623723"/>
                      <a:gd name="connsiteY14" fmla="*/ 0 h 449891"/>
                      <a:gd name="connsiteX15" fmla="*/ 247827 w 623723"/>
                      <a:gd name="connsiteY15" fmla="*/ 42520 h 449891"/>
                      <a:gd name="connsiteX16" fmla="*/ 370024 w 623723"/>
                      <a:gd name="connsiteY16" fmla="*/ 179578 h 449891"/>
                      <a:gd name="connsiteX0" fmla="*/ 278584 w 623723"/>
                      <a:gd name="connsiteY0" fmla="*/ 88138 h 449891"/>
                      <a:gd name="connsiteX1" fmla="*/ 302336 w 623723"/>
                      <a:gd name="connsiteY1" fmla="*/ 83343 h 449891"/>
                      <a:gd name="connsiteX2" fmla="*/ 404989 w 623723"/>
                      <a:gd name="connsiteY2" fmla="*/ 125863 h 449891"/>
                      <a:gd name="connsiteX3" fmla="*/ 433789 w 623723"/>
                      <a:gd name="connsiteY3" fmla="*/ 168580 h 449891"/>
                      <a:gd name="connsiteX4" fmla="*/ 478549 w 623723"/>
                      <a:gd name="connsiteY4" fmla="*/ 159543 h 449891"/>
                      <a:gd name="connsiteX5" fmla="*/ 623723 w 623723"/>
                      <a:gd name="connsiteY5" fmla="*/ 304717 h 449891"/>
                      <a:gd name="connsiteX6" fmla="*/ 478549 w 623723"/>
                      <a:gd name="connsiteY6" fmla="*/ 449891 h 449891"/>
                      <a:gd name="connsiteX7" fmla="*/ 375896 w 623723"/>
                      <a:gd name="connsiteY7" fmla="*/ 407371 h 449891"/>
                      <a:gd name="connsiteX8" fmla="*/ 347096 w 623723"/>
                      <a:gd name="connsiteY8" fmla="*/ 364655 h 449891"/>
                      <a:gd name="connsiteX9" fmla="*/ 302336 w 623723"/>
                      <a:gd name="connsiteY9" fmla="*/ 373691 h 449891"/>
                      <a:gd name="connsiteX10" fmla="*/ 199683 w 623723"/>
                      <a:gd name="connsiteY10" fmla="*/ 331171 h 449891"/>
                      <a:gd name="connsiteX11" fmla="*/ 168926 w 623723"/>
                      <a:gd name="connsiteY11" fmla="*/ 285553 h 449891"/>
                      <a:gd name="connsiteX12" fmla="*/ 145174 w 623723"/>
                      <a:gd name="connsiteY12" fmla="*/ 290348 h 449891"/>
                      <a:gd name="connsiteX13" fmla="*/ 0 w 623723"/>
                      <a:gd name="connsiteY13" fmla="*/ 145174 h 449891"/>
                      <a:gd name="connsiteX14" fmla="*/ 145174 w 623723"/>
                      <a:gd name="connsiteY14" fmla="*/ 0 h 449891"/>
                      <a:gd name="connsiteX15" fmla="*/ 247827 w 623723"/>
                      <a:gd name="connsiteY15" fmla="*/ 42520 h 449891"/>
                      <a:gd name="connsiteX16" fmla="*/ 370024 w 623723"/>
                      <a:gd name="connsiteY16" fmla="*/ 186722 h 449891"/>
                      <a:gd name="connsiteX0" fmla="*/ 278584 w 623723"/>
                      <a:gd name="connsiteY0" fmla="*/ 88138 h 449891"/>
                      <a:gd name="connsiteX1" fmla="*/ 302336 w 623723"/>
                      <a:gd name="connsiteY1" fmla="*/ 83343 h 449891"/>
                      <a:gd name="connsiteX2" fmla="*/ 404989 w 623723"/>
                      <a:gd name="connsiteY2" fmla="*/ 125863 h 449891"/>
                      <a:gd name="connsiteX3" fmla="*/ 433789 w 623723"/>
                      <a:gd name="connsiteY3" fmla="*/ 168580 h 449891"/>
                      <a:gd name="connsiteX4" fmla="*/ 478549 w 623723"/>
                      <a:gd name="connsiteY4" fmla="*/ 159543 h 449891"/>
                      <a:gd name="connsiteX5" fmla="*/ 623723 w 623723"/>
                      <a:gd name="connsiteY5" fmla="*/ 304717 h 449891"/>
                      <a:gd name="connsiteX6" fmla="*/ 478549 w 623723"/>
                      <a:gd name="connsiteY6" fmla="*/ 449891 h 449891"/>
                      <a:gd name="connsiteX7" fmla="*/ 375896 w 623723"/>
                      <a:gd name="connsiteY7" fmla="*/ 407371 h 449891"/>
                      <a:gd name="connsiteX8" fmla="*/ 347096 w 623723"/>
                      <a:gd name="connsiteY8" fmla="*/ 364655 h 449891"/>
                      <a:gd name="connsiteX9" fmla="*/ 302336 w 623723"/>
                      <a:gd name="connsiteY9" fmla="*/ 373691 h 449891"/>
                      <a:gd name="connsiteX10" fmla="*/ 199683 w 623723"/>
                      <a:gd name="connsiteY10" fmla="*/ 331171 h 449891"/>
                      <a:gd name="connsiteX11" fmla="*/ 168926 w 623723"/>
                      <a:gd name="connsiteY11" fmla="*/ 285553 h 449891"/>
                      <a:gd name="connsiteX12" fmla="*/ 145174 w 623723"/>
                      <a:gd name="connsiteY12" fmla="*/ 290348 h 449891"/>
                      <a:gd name="connsiteX13" fmla="*/ 0 w 623723"/>
                      <a:gd name="connsiteY13" fmla="*/ 145174 h 449891"/>
                      <a:gd name="connsiteX14" fmla="*/ 145174 w 623723"/>
                      <a:gd name="connsiteY14" fmla="*/ 0 h 449891"/>
                      <a:gd name="connsiteX15" fmla="*/ 247827 w 623723"/>
                      <a:gd name="connsiteY15" fmla="*/ 42520 h 449891"/>
                      <a:gd name="connsiteX0" fmla="*/ 278584 w 623723"/>
                      <a:gd name="connsiteY0" fmla="*/ 88138 h 449891"/>
                      <a:gd name="connsiteX1" fmla="*/ 302336 w 623723"/>
                      <a:gd name="connsiteY1" fmla="*/ 83343 h 449891"/>
                      <a:gd name="connsiteX2" fmla="*/ 404989 w 623723"/>
                      <a:gd name="connsiteY2" fmla="*/ 125863 h 449891"/>
                      <a:gd name="connsiteX3" fmla="*/ 433789 w 623723"/>
                      <a:gd name="connsiteY3" fmla="*/ 168580 h 449891"/>
                      <a:gd name="connsiteX4" fmla="*/ 478549 w 623723"/>
                      <a:gd name="connsiteY4" fmla="*/ 159543 h 449891"/>
                      <a:gd name="connsiteX5" fmla="*/ 623723 w 623723"/>
                      <a:gd name="connsiteY5" fmla="*/ 304717 h 449891"/>
                      <a:gd name="connsiteX6" fmla="*/ 478549 w 623723"/>
                      <a:gd name="connsiteY6" fmla="*/ 449891 h 449891"/>
                      <a:gd name="connsiteX7" fmla="*/ 375896 w 623723"/>
                      <a:gd name="connsiteY7" fmla="*/ 407371 h 449891"/>
                      <a:gd name="connsiteX8" fmla="*/ 347096 w 623723"/>
                      <a:gd name="connsiteY8" fmla="*/ 364655 h 449891"/>
                      <a:gd name="connsiteX9" fmla="*/ 302336 w 623723"/>
                      <a:gd name="connsiteY9" fmla="*/ 373691 h 449891"/>
                      <a:gd name="connsiteX10" fmla="*/ 199683 w 623723"/>
                      <a:gd name="connsiteY10" fmla="*/ 331171 h 449891"/>
                      <a:gd name="connsiteX11" fmla="*/ 168926 w 623723"/>
                      <a:gd name="connsiteY11" fmla="*/ 285553 h 449891"/>
                      <a:gd name="connsiteX12" fmla="*/ 145174 w 623723"/>
                      <a:gd name="connsiteY12" fmla="*/ 290348 h 449891"/>
                      <a:gd name="connsiteX13" fmla="*/ 0 w 623723"/>
                      <a:gd name="connsiteY13" fmla="*/ 145174 h 449891"/>
                      <a:gd name="connsiteX14" fmla="*/ 145174 w 623723"/>
                      <a:gd name="connsiteY14" fmla="*/ 0 h 449891"/>
                      <a:gd name="connsiteX0" fmla="*/ 302336 w 623723"/>
                      <a:gd name="connsiteY0" fmla="*/ 83343 h 449891"/>
                      <a:gd name="connsiteX1" fmla="*/ 404989 w 623723"/>
                      <a:gd name="connsiteY1" fmla="*/ 125863 h 449891"/>
                      <a:gd name="connsiteX2" fmla="*/ 433789 w 623723"/>
                      <a:gd name="connsiteY2" fmla="*/ 168580 h 449891"/>
                      <a:gd name="connsiteX3" fmla="*/ 478549 w 623723"/>
                      <a:gd name="connsiteY3" fmla="*/ 159543 h 449891"/>
                      <a:gd name="connsiteX4" fmla="*/ 623723 w 623723"/>
                      <a:gd name="connsiteY4" fmla="*/ 304717 h 449891"/>
                      <a:gd name="connsiteX5" fmla="*/ 478549 w 623723"/>
                      <a:gd name="connsiteY5" fmla="*/ 449891 h 449891"/>
                      <a:gd name="connsiteX6" fmla="*/ 375896 w 623723"/>
                      <a:gd name="connsiteY6" fmla="*/ 407371 h 449891"/>
                      <a:gd name="connsiteX7" fmla="*/ 347096 w 623723"/>
                      <a:gd name="connsiteY7" fmla="*/ 364655 h 449891"/>
                      <a:gd name="connsiteX8" fmla="*/ 302336 w 623723"/>
                      <a:gd name="connsiteY8" fmla="*/ 373691 h 449891"/>
                      <a:gd name="connsiteX9" fmla="*/ 199683 w 623723"/>
                      <a:gd name="connsiteY9" fmla="*/ 331171 h 449891"/>
                      <a:gd name="connsiteX10" fmla="*/ 168926 w 623723"/>
                      <a:gd name="connsiteY10" fmla="*/ 285553 h 449891"/>
                      <a:gd name="connsiteX11" fmla="*/ 145174 w 623723"/>
                      <a:gd name="connsiteY11" fmla="*/ 290348 h 449891"/>
                      <a:gd name="connsiteX12" fmla="*/ 0 w 623723"/>
                      <a:gd name="connsiteY12" fmla="*/ 145174 h 449891"/>
                      <a:gd name="connsiteX13" fmla="*/ 145174 w 623723"/>
                      <a:gd name="connsiteY13" fmla="*/ 0 h 449891"/>
                      <a:gd name="connsiteX0" fmla="*/ 404989 w 623723"/>
                      <a:gd name="connsiteY0" fmla="*/ 125863 h 449891"/>
                      <a:gd name="connsiteX1" fmla="*/ 433789 w 623723"/>
                      <a:gd name="connsiteY1" fmla="*/ 168580 h 449891"/>
                      <a:gd name="connsiteX2" fmla="*/ 478549 w 623723"/>
                      <a:gd name="connsiteY2" fmla="*/ 159543 h 449891"/>
                      <a:gd name="connsiteX3" fmla="*/ 623723 w 623723"/>
                      <a:gd name="connsiteY3" fmla="*/ 304717 h 449891"/>
                      <a:gd name="connsiteX4" fmla="*/ 478549 w 623723"/>
                      <a:gd name="connsiteY4" fmla="*/ 449891 h 449891"/>
                      <a:gd name="connsiteX5" fmla="*/ 375896 w 623723"/>
                      <a:gd name="connsiteY5" fmla="*/ 407371 h 449891"/>
                      <a:gd name="connsiteX6" fmla="*/ 347096 w 623723"/>
                      <a:gd name="connsiteY6" fmla="*/ 364655 h 449891"/>
                      <a:gd name="connsiteX7" fmla="*/ 302336 w 623723"/>
                      <a:gd name="connsiteY7" fmla="*/ 373691 h 449891"/>
                      <a:gd name="connsiteX8" fmla="*/ 199683 w 623723"/>
                      <a:gd name="connsiteY8" fmla="*/ 331171 h 449891"/>
                      <a:gd name="connsiteX9" fmla="*/ 168926 w 623723"/>
                      <a:gd name="connsiteY9" fmla="*/ 285553 h 449891"/>
                      <a:gd name="connsiteX10" fmla="*/ 145174 w 623723"/>
                      <a:gd name="connsiteY10" fmla="*/ 290348 h 449891"/>
                      <a:gd name="connsiteX11" fmla="*/ 0 w 623723"/>
                      <a:gd name="connsiteY11" fmla="*/ 145174 h 449891"/>
                      <a:gd name="connsiteX12" fmla="*/ 145174 w 623723"/>
                      <a:gd name="connsiteY12" fmla="*/ 0 h 449891"/>
                      <a:gd name="connsiteX0" fmla="*/ 433789 w 623723"/>
                      <a:gd name="connsiteY0" fmla="*/ 168580 h 449891"/>
                      <a:gd name="connsiteX1" fmla="*/ 478549 w 623723"/>
                      <a:gd name="connsiteY1" fmla="*/ 159543 h 449891"/>
                      <a:gd name="connsiteX2" fmla="*/ 623723 w 623723"/>
                      <a:gd name="connsiteY2" fmla="*/ 304717 h 449891"/>
                      <a:gd name="connsiteX3" fmla="*/ 478549 w 623723"/>
                      <a:gd name="connsiteY3" fmla="*/ 449891 h 449891"/>
                      <a:gd name="connsiteX4" fmla="*/ 375896 w 623723"/>
                      <a:gd name="connsiteY4" fmla="*/ 407371 h 449891"/>
                      <a:gd name="connsiteX5" fmla="*/ 347096 w 623723"/>
                      <a:gd name="connsiteY5" fmla="*/ 364655 h 449891"/>
                      <a:gd name="connsiteX6" fmla="*/ 302336 w 623723"/>
                      <a:gd name="connsiteY6" fmla="*/ 373691 h 449891"/>
                      <a:gd name="connsiteX7" fmla="*/ 199683 w 623723"/>
                      <a:gd name="connsiteY7" fmla="*/ 331171 h 449891"/>
                      <a:gd name="connsiteX8" fmla="*/ 168926 w 623723"/>
                      <a:gd name="connsiteY8" fmla="*/ 285553 h 449891"/>
                      <a:gd name="connsiteX9" fmla="*/ 145174 w 623723"/>
                      <a:gd name="connsiteY9" fmla="*/ 290348 h 449891"/>
                      <a:gd name="connsiteX10" fmla="*/ 0 w 623723"/>
                      <a:gd name="connsiteY10" fmla="*/ 145174 h 449891"/>
                      <a:gd name="connsiteX11" fmla="*/ 145174 w 623723"/>
                      <a:gd name="connsiteY11" fmla="*/ 0 h 449891"/>
                      <a:gd name="connsiteX0" fmla="*/ 478549 w 623723"/>
                      <a:gd name="connsiteY0" fmla="*/ 159543 h 449891"/>
                      <a:gd name="connsiteX1" fmla="*/ 623723 w 623723"/>
                      <a:gd name="connsiteY1" fmla="*/ 304717 h 449891"/>
                      <a:gd name="connsiteX2" fmla="*/ 478549 w 623723"/>
                      <a:gd name="connsiteY2" fmla="*/ 449891 h 449891"/>
                      <a:gd name="connsiteX3" fmla="*/ 375896 w 623723"/>
                      <a:gd name="connsiteY3" fmla="*/ 407371 h 449891"/>
                      <a:gd name="connsiteX4" fmla="*/ 347096 w 623723"/>
                      <a:gd name="connsiteY4" fmla="*/ 364655 h 449891"/>
                      <a:gd name="connsiteX5" fmla="*/ 302336 w 623723"/>
                      <a:gd name="connsiteY5" fmla="*/ 373691 h 449891"/>
                      <a:gd name="connsiteX6" fmla="*/ 199683 w 623723"/>
                      <a:gd name="connsiteY6" fmla="*/ 331171 h 449891"/>
                      <a:gd name="connsiteX7" fmla="*/ 168926 w 623723"/>
                      <a:gd name="connsiteY7" fmla="*/ 285553 h 449891"/>
                      <a:gd name="connsiteX8" fmla="*/ 145174 w 623723"/>
                      <a:gd name="connsiteY8" fmla="*/ 290348 h 449891"/>
                      <a:gd name="connsiteX9" fmla="*/ 0 w 623723"/>
                      <a:gd name="connsiteY9" fmla="*/ 145174 h 449891"/>
                      <a:gd name="connsiteX10" fmla="*/ 145174 w 623723"/>
                      <a:gd name="connsiteY10" fmla="*/ 0 h 449891"/>
                      <a:gd name="connsiteX0" fmla="*/ 623723 w 623723"/>
                      <a:gd name="connsiteY0" fmla="*/ 304717 h 449891"/>
                      <a:gd name="connsiteX1" fmla="*/ 478549 w 623723"/>
                      <a:gd name="connsiteY1" fmla="*/ 449891 h 449891"/>
                      <a:gd name="connsiteX2" fmla="*/ 375896 w 623723"/>
                      <a:gd name="connsiteY2" fmla="*/ 407371 h 449891"/>
                      <a:gd name="connsiteX3" fmla="*/ 347096 w 623723"/>
                      <a:gd name="connsiteY3" fmla="*/ 364655 h 449891"/>
                      <a:gd name="connsiteX4" fmla="*/ 302336 w 623723"/>
                      <a:gd name="connsiteY4" fmla="*/ 373691 h 449891"/>
                      <a:gd name="connsiteX5" fmla="*/ 199683 w 623723"/>
                      <a:gd name="connsiteY5" fmla="*/ 331171 h 449891"/>
                      <a:gd name="connsiteX6" fmla="*/ 168926 w 623723"/>
                      <a:gd name="connsiteY6" fmla="*/ 285553 h 449891"/>
                      <a:gd name="connsiteX7" fmla="*/ 145174 w 623723"/>
                      <a:gd name="connsiteY7" fmla="*/ 290348 h 449891"/>
                      <a:gd name="connsiteX8" fmla="*/ 0 w 623723"/>
                      <a:gd name="connsiteY8" fmla="*/ 145174 h 449891"/>
                      <a:gd name="connsiteX9" fmla="*/ 145174 w 623723"/>
                      <a:gd name="connsiteY9" fmla="*/ 0 h 44989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623723" h="449891">
                        <a:moveTo>
                          <a:pt x="623723" y="304717"/>
                        </a:moveTo>
                        <a:cubicBezTo>
                          <a:pt x="623723" y="384894"/>
                          <a:pt x="558726" y="449891"/>
                          <a:pt x="478549" y="449891"/>
                        </a:cubicBezTo>
                        <a:cubicBezTo>
                          <a:pt x="438461" y="449891"/>
                          <a:pt x="402167" y="433642"/>
                          <a:pt x="375896" y="407371"/>
                        </a:cubicBezTo>
                        <a:lnTo>
                          <a:pt x="347096" y="364655"/>
                        </a:lnTo>
                        <a:lnTo>
                          <a:pt x="302336" y="373691"/>
                        </a:lnTo>
                        <a:cubicBezTo>
                          <a:pt x="262247" y="373691"/>
                          <a:pt x="225954" y="357442"/>
                          <a:pt x="199683" y="331171"/>
                        </a:cubicBezTo>
                        <a:lnTo>
                          <a:pt x="168926" y="285553"/>
                        </a:lnTo>
                        <a:lnTo>
                          <a:pt x="145174" y="290348"/>
                        </a:lnTo>
                        <a:cubicBezTo>
                          <a:pt x="64997" y="290348"/>
                          <a:pt x="0" y="225351"/>
                          <a:pt x="0" y="145174"/>
                        </a:cubicBezTo>
                        <a:cubicBezTo>
                          <a:pt x="0" y="64997"/>
                          <a:pt x="64997" y="0"/>
                          <a:pt x="145174" y="0"/>
                        </a:cubicBezTo>
                      </a:path>
                    </a:pathLst>
                  </a:custGeom>
                  <a:solidFill>
                    <a:schemeClr val="bg1"/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47" name="台形 346"/>
                  <p:cNvSpPr/>
                  <p:nvPr/>
                </p:nvSpPr>
                <p:spPr bwMode="auto">
                  <a:xfrm rot="9900000" flipH="1">
                    <a:off x="3002273" y="4631864"/>
                    <a:ext cx="231883" cy="258549"/>
                  </a:xfrm>
                  <a:prstGeom prst="trapezoid">
                    <a:avLst>
                      <a:gd name="adj" fmla="val 28801"/>
                    </a:avLst>
                  </a:prstGeom>
                  <a:pattFill prst="dkHorz">
                    <a:fgClr>
                      <a:srgbClr val="FFC000"/>
                    </a:fgClr>
                    <a:bgClr>
                      <a:srgbClr val="FFFF00"/>
                    </a:bgClr>
                  </a:patt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48" name="楕円 347"/>
                  <p:cNvSpPr/>
                  <p:nvPr/>
                </p:nvSpPr>
                <p:spPr bwMode="auto">
                  <a:xfrm flipH="1">
                    <a:off x="3023748" y="4854576"/>
                    <a:ext cx="266880" cy="166520"/>
                  </a:xfrm>
                  <a:prstGeom prst="ellipse">
                    <a:avLst/>
                  </a:prstGeom>
                  <a:pattFill prst="dkHorz">
                    <a:fgClr>
                      <a:srgbClr val="FFC000"/>
                    </a:fgClr>
                    <a:bgClr>
                      <a:srgbClr val="FFFF00"/>
                    </a:bgClr>
                  </a:patt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49" name="フリーフォーム: 図形 348"/>
                  <p:cNvSpPr/>
                  <p:nvPr/>
                </p:nvSpPr>
                <p:spPr bwMode="auto">
                  <a:xfrm rot="19800000" flipH="1">
                    <a:off x="3173775" y="4910378"/>
                    <a:ext cx="167334" cy="152100"/>
                  </a:xfrm>
                  <a:custGeom>
                    <a:avLst/>
                    <a:gdLst>
                      <a:gd name="connsiteX0" fmla="*/ 221671 w 443342"/>
                      <a:gd name="connsiteY0" fmla="*/ 0 h 402980"/>
                      <a:gd name="connsiteX1" fmla="*/ 378416 w 443342"/>
                      <a:gd name="connsiteY1" fmla="*/ 64926 h 402980"/>
                      <a:gd name="connsiteX2" fmla="*/ 378416 w 443342"/>
                      <a:gd name="connsiteY2" fmla="*/ 378416 h 402980"/>
                      <a:gd name="connsiteX3" fmla="*/ 359643 w 443342"/>
                      <a:gd name="connsiteY3" fmla="*/ 402980 h 402980"/>
                      <a:gd name="connsiteX4" fmla="*/ 305086 w 443342"/>
                      <a:gd name="connsiteY4" fmla="*/ 366752 h 402980"/>
                      <a:gd name="connsiteX5" fmla="*/ 138256 w 443342"/>
                      <a:gd name="connsiteY5" fmla="*/ 366752 h 402980"/>
                      <a:gd name="connsiteX6" fmla="*/ 83699 w 443342"/>
                      <a:gd name="connsiteY6" fmla="*/ 402980 h 402980"/>
                      <a:gd name="connsiteX7" fmla="*/ 64926 w 443342"/>
                      <a:gd name="connsiteY7" fmla="*/ 378416 h 402980"/>
                      <a:gd name="connsiteX8" fmla="*/ 64926 w 443342"/>
                      <a:gd name="connsiteY8" fmla="*/ 64926 h 402980"/>
                      <a:gd name="connsiteX9" fmla="*/ 221671 w 443342"/>
                      <a:gd name="connsiteY9" fmla="*/ 0 h 4029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443342" h="402980">
                        <a:moveTo>
                          <a:pt x="221671" y="0"/>
                        </a:moveTo>
                        <a:cubicBezTo>
                          <a:pt x="278402" y="-1"/>
                          <a:pt x="335132" y="21642"/>
                          <a:pt x="378416" y="64926"/>
                        </a:cubicBezTo>
                        <a:cubicBezTo>
                          <a:pt x="464984" y="151494"/>
                          <a:pt x="464984" y="291848"/>
                          <a:pt x="378416" y="378416"/>
                        </a:cubicBezTo>
                        <a:lnTo>
                          <a:pt x="359643" y="402980"/>
                        </a:lnTo>
                        <a:lnTo>
                          <a:pt x="305086" y="366752"/>
                        </a:lnTo>
                        <a:cubicBezTo>
                          <a:pt x="251718" y="345109"/>
                          <a:pt x="191625" y="345109"/>
                          <a:pt x="138256" y="366752"/>
                        </a:cubicBezTo>
                        <a:lnTo>
                          <a:pt x="83699" y="402980"/>
                        </a:lnTo>
                        <a:lnTo>
                          <a:pt x="64926" y="378416"/>
                        </a:lnTo>
                        <a:cubicBezTo>
                          <a:pt x="-21642" y="291848"/>
                          <a:pt x="-21642" y="151494"/>
                          <a:pt x="64926" y="64926"/>
                        </a:cubicBezTo>
                        <a:cubicBezTo>
                          <a:pt x="108210" y="21642"/>
                          <a:pt x="164940" y="-1"/>
                          <a:pt x="221671" y="0"/>
                        </a:cubicBezTo>
                        <a:close/>
                      </a:path>
                    </a:pathLst>
                  </a:custGeom>
                  <a:pattFill prst="dkHorz">
                    <a:fgClr>
                      <a:srgbClr val="FFC000"/>
                    </a:fgClr>
                    <a:bgClr>
                      <a:srgbClr val="FFFF00"/>
                    </a:bgClr>
                  </a:patt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50" name="フリーフォーム: 図形 349"/>
                  <p:cNvSpPr/>
                  <p:nvPr/>
                </p:nvSpPr>
                <p:spPr bwMode="auto">
                  <a:xfrm rot="19800000" flipH="1">
                    <a:off x="3261371" y="5027772"/>
                    <a:ext cx="104152" cy="112832"/>
                  </a:xfrm>
                  <a:custGeom>
                    <a:avLst/>
                    <a:gdLst>
                      <a:gd name="connsiteX0" fmla="*/ 137972 w 275944"/>
                      <a:gd name="connsiteY0" fmla="*/ 0 h 298942"/>
                      <a:gd name="connsiteX1" fmla="*/ 221388 w 275944"/>
                      <a:gd name="connsiteY1" fmla="*/ 16231 h 298942"/>
                      <a:gd name="connsiteX2" fmla="*/ 275944 w 275944"/>
                      <a:gd name="connsiteY2" fmla="*/ 52460 h 298942"/>
                      <a:gd name="connsiteX3" fmla="*/ 202057 w 275944"/>
                      <a:gd name="connsiteY3" fmla="*/ 149132 h 298942"/>
                      <a:gd name="connsiteX4" fmla="*/ 137972 w 275944"/>
                      <a:gd name="connsiteY4" fmla="*/ 298942 h 298942"/>
                      <a:gd name="connsiteX5" fmla="*/ 73887 w 275944"/>
                      <a:gd name="connsiteY5" fmla="*/ 149132 h 298942"/>
                      <a:gd name="connsiteX6" fmla="*/ 0 w 275944"/>
                      <a:gd name="connsiteY6" fmla="*/ 52460 h 298942"/>
                      <a:gd name="connsiteX7" fmla="*/ 54556 w 275944"/>
                      <a:gd name="connsiteY7" fmla="*/ 16231 h 298942"/>
                      <a:gd name="connsiteX8" fmla="*/ 137972 w 275944"/>
                      <a:gd name="connsiteY8" fmla="*/ 0 h 2989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75944" h="298942">
                        <a:moveTo>
                          <a:pt x="137972" y="0"/>
                        </a:moveTo>
                        <a:cubicBezTo>
                          <a:pt x="166338" y="-1"/>
                          <a:pt x="194703" y="5410"/>
                          <a:pt x="221388" y="16231"/>
                        </a:cubicBezTo>
                        <a:lnTo>
                          <a:pt x="275944" y="52460"/>
                        </a:lnTo>
                        <a:lnTo>
                          <a:pt x="202057" y="149132"/>
                        </a:lnTo>
                        <a:cubicBezTo>
                          <a:pt x="175933" y="194306"/>
                          <a:pt x="154572" y="244242"/>
                          <a:pt x="137972" y="298942"/>
                        </a:cubicBezTo>
                        <a:cubicBezTo>
                          <a:pt x="121373" y="244242"/>
                          <a:pt x="100012" y="194306"/>
                          <a:pt x="73887" y="149132"/>
                        </a:cubicBezTo>
                        <a:lnTo>
                          <a:pt x="0" y="52460"/>
                        </a:lnTo>
                        <a:lnTo>
                          <a:pt x="54556" y="16231"/>
                        </a:lnTo>
                        <a:cubicBezTo>
                          <a:pt x="81241" y="5410"/>
                          <a:pt x="109607" y="0"/>
                          <a:pt x="137972" y="0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51" name="フリーフォーム: 図形 350"/>
                  <p:cNvSpPr/>
                  <p:nvPr/>
                </p:nvSpPr>
                <p:spPr bwMode="auto">
                  <a:xfrm rot="1800000">
                    <a:off x="2965519" y="4910378"/>
                    <a:ext cx="167334" cy="152100"/>
                  </a:xfrm>
                  <a:custGeom>
                    <a:avLst/>
                    <a:gdLst>
                      <a:gd name="connsiteX0" fmla="*/ 221671 w 443342"/>
                      <a:gd name="connsiteY0" fmla="*/ 0 h 402980"/>
                      <a:gd name="connsiteX1" fmla="*/ 378416 w 443342"/>
                      <a:gd name="connsiteY1" fmla="*/ 64926 h 402980"/>
                      <a:gd name="connsiteX2" fmla="*/ 378416 w 443342"/>
                      <a:gd name="connsiteY2" fmla="*/ 378416 h 402980"/>
                      <a:gd name="connsiteX3" fmla="*/ 359643 w 443342"/>
                      <a:gd name="connsiteY3" fmla="*/ 402980 h 402980"/>
                      <a:gd name="connsiteX4" fmla="*/ 305086 w 443342"/>
                      <a:gd name="connsiteY4" fmla="*/ 366752 h 402980"/>
                      <a:gd name="connsiteX5" fmla="*/ 138256 w 443342"/>
                      <a:gd name="connsiteY5" fmla="*/ 366752 h 402980"/>
                      <a:gd name="connsiteX6" fmla="*/ 83699 w 443342"/>
                      <a:gd name="connsiteY6" fmla="*/ 402980 h 402980"/>
                      <a:gd name="connsiteX7" fmla="*/ 64926 w 443342"/>
                      <a:gd name="connsiteY7" fmla="*/ 378416 h 402980"/>
                      <a:gd name="connsiteX8" fmla="*/ 64926 w 443342"/>
                      <a:gd name="connsiteY8" fmla="*/ 64926 h 402980"/>
                      <a:gd name="connsiteX9" fmla="*/ 221671 w 443342"/>
                      <a:gd name="connsiteY9" fmla="*/ 0 h 4029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443342" h="402980">
                        <a:moveTo>
                          <a:pt x="221671" y="0"/>
                        </a:moveTo>
                        <a:cubicBezTo>
                          <a:pt x="278402" y="-1"/>
                          <a:pt x="335132" y="21642"/>
                          <a:pt x="378416" y="64926"/>
                        </a:cubicBezTo>
                        <a:cubicBezTo>
                          <a:pt x="464984" y="151494"/>
                          <a:pt x="464984" y="291848"/>
                          <a:pt x="378416" y="378416"/>
                        </a:cubicBezTo>
                        <a:lnTo>
                          <a:pt x="359643" y="402980"/>
                        </a:lnTo>
                        <a:lnTo>
                          <a:pt x="305086" y="366752"/>
                        </a:lnTo>
                        <a:cubicBezTo>
                          <a:pt x="251718" y="345109"/>
                          <a:pt x="191625" y="345109"/>
                          <a:pt x="138256" y="366752"/>
                        </a:cubicBezTo>
                        <a:lnTo>
                          <a:pt x="83699" y="402980"/>
                        </a:lnTo>
                        <a:lnTo>
                          <a:pt x="64926" y="378416"/>
                        </a:lnTo>
                        <a:cubicBezTo>
                          <a:pt x="-21642" y="291848"/>
                          <a:pt x="-21642" y="151494"/>
                          <a:pt x="64926" y="64926"/>
                        </a:cubicBezTo>
                        <a:cubicBezTo>
                          <a:pt x="108210" y="21642"/>
                          <a:pt x="164940" y="-1"/>
                          <a:pt x="221671" y="0"/>
                        </a:cubicBezTo>
                        <a:close/>
                      </a:path>
                    </a:pathLst>
                  </a:custGeom>
                  <a:pattFill prst="dkHorz">
                    <a:fgClr>
                      <a:srgbClr val="FFC000"/>
                    </a:fgClr>
                    <a:bgClr>
                      <a:srgbClr val="FFFF00"/>
                    </a:bgClr>
                  </a:patt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52" name="フリーフォーム: 図形 351"/>
                  <p:cNvSpPr/>
                  <p:nvPr/>
                </p:nvSpPr>
                <p:spPr bwMode="auto">
                  <a:xfrm rot="1800000">
                    <a:off x="2941105" y="5027772"/>
                    <a:ext cx="104152" cy="112832"/>
                  </a:xfrm>
                  <a:custGeom>
                    <a:avLst/>
                    <a:gdLst>
                      <a:gd name="connsiteX0" fmla="*/ 137972 w 275944"/>
                      <a:gd name="connsiteY0" fmla="*/ 0 h 298942"/>
                      <a:gd name="connsiteX1" fmla="*/ 221388 w 275944"/>
                      <a:gd name="connsiteY1" fmla="*/ 16231 h 298942"/>
                      <a:gd name="connsiteX2" fmla="*/ 275944 w 275944"/>
                      <a:gd name="connsiteY2" fmla="*/ 52460 h 298942"/>
                      <a:gd name="connsiteX3" fmla="*/ 202057 w 275944"/>
                      <a:gd name="connsiteY3" fmla="*/ 149132 h 298942"/>
                      <a:gd name="connsiteX4" fmla="*/ 137972 w 275944"/>
                      <a:gd name="connsiteY4" fmla="*/ 298942 h 298942"/>
                      <a:gd name="connsiteX5" fmla="*/ 73887 w 275944"/>
                      <a:gd name="connsiteY5" fmla="*/ 149132 h 298942"/>
                      <a:gd name="connsiteX6" fmla="*/ 0 w 275944"/>
                      <a:gd name="connsiteY6" fmla="*/ 52460 h 298942"/>
                      <a:gd name="connsiteX7" fmla="*/ 54556 w 275944"/>
                      <a:gd name="connsiteY7" fmla="*/ 16231 h 298942"/>
                      <a:gd name="connsiteX8" fmla="*/ 137972 w 275944"/>
                      <a:gd name="connsiteY8" fmla="*/ 0 h 2989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75944" h="298942">
                        <a:moveTo>
                          <a:pt x="137972" y="0"/>
                        </a:moveTo>
                        <a:cubicBezTo>
                          <a:pt x="166338" y="-1"/>
                          <a:pt x="194703" y="5410"/>
                          <a:pt x="221388" y="16231"/>
                        </a:cubicBezTo>
                        <a:lnTo>
                          <a:pt x="275944" y="52460"/>
                        </a:lnTo>
                        <a:lnTo>
                          <a:pt x="202057" y="149132"/>
                        </a:lnTo>
                        <a:cubicBezTo>
                          <a:pt x="175933" y="194306"/>
                          <a:pt x="154572" y="244242"/>
                          <a:pt x="137972" y="298942"/>
                        </a:cubicBezTo>
                        <a:cubicBezTo>
                          <a:pt x="121373" y="244242"/>
                          <a:pt x="100012" y="194306"/>
                          <a:pt x="73887" y="149132"/>
                        </a:cubicBezTo>
                        <a:lnTo>
                          <a:pt x="0" y="52460"/>
                        </a:lnTo>
                        <a:lnTo>
                          <a:pt x="54556" y="16231"/>
                        </a:lnTo>
                        <a:cubicBezTo>
                          <a:pt x="81241" y="5410"/>
                          <a:pt x="109607" y="0"/>
                          <a:pt x="137972" y="0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53" name="フリーフォーム: 図形 352"/>
                  <p:cNvSpPr/>
                  <p:nvPr/>
                </p:nvSpPr>
                <p:spPr bwMode="auto">
                  <a:xfrm flipH="1">
                    <a:off x="3073991" y="4929600"/>
                    <a:ext cx="167334" cy="152100"/>
                  </a:xfrm>
                  <a:custGeom>
                    <a:avLst/>
                    <a:gdLst>
                      <a:gd name="connsiteX0" fmla="*/ 221671 w 443342"/>
                      <a:gd name="connsiteY0" fmla="*/ 0 h 402980"/>
                      <a:gd name="connsiteX1" fmla="*/ 378416 w 443342"/>
                      <a:gd name="connsiteY1" fmla="*/ 64926 h 402980"/>
                      <a:gd name="connsiteX2" fmla="*/ 378416 w 443342"/>
                      <a:gd name="connsiteY2" fmla="*/ 378416 h 402980"/>
                      <a:gd name="connsiteX3" fmla="*/ 359643 w 443342"/>
                      <a:gd name="connsiteY3" fmla="*/ 402980 h 402980"/>
                      <a:gd name="connsiteX4" fmla="*/ 305086 w 443342"/>
                      <a:gd name="connsiteY4" fmla="*/ 366752 h 402980"/>
                      <a:gd name="connsiteX5" fmla="*/ 138256 w 443342"/>
                      <a:gd name="connsiteY5" fmla="*/ 366752 h 402980"/>
                      <a:gd name="connsiteX6" fmla="*/ 83699 w 443342"/>
                      <a:gd name="connsiteY6" fmla="*/ 402980 h 402980"/>
                      <a:gd name="connsiteX7" fmla="*/ 64926 w 443342"/>
                      <a:gd name="connsiteY7" fmla="*/ 378416 h 402980"/>
                      <a:gd name="connsiteX8" fmla="*/ 64926 w 443342"/>
                      <a:gd name="connsiteY8" fmla="*/ 64926 h 402980"/>
                      <a:gd name="connsiteX9" fmla="*/ 221671 w 443342"/>
                      <a:gd name="connsiteY9" fmla="*/ 0 h 4029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443342" h="402980">
                        <a:moveTo>
                          <a:pt x="221671" y="0"/>
                        </a:moveTo>
                        <a:cubicBezTo>
                          <a:pt x="278402" y="-1"/>
                          <a:pt x="335132" y="21642"/>
                          <a:pt x="378416" y="64926"/>
                        </a:cubicBezTo>
                        <a:cubicBezTo>
                          <a:pt x="464984" y="151494"/>
                          <a:pt x="464984" y="291848"/>
                          <a:pt x="378416" y="378416"/>
                        </a:cubicBezTo>
                        <a:lnTo>
                          <a:pt x="359643" y="402980"/>
                        </a:lnTo>
                        <a:lnTo>
                          <a:pt x="305086" y="366752"/>
                        </a:lnTo>
                        <a:cubicBezTo>
                          <a:pt x="251718" y="345109"/>
                          <a:pt x="191625" y="345109"/>
                          <a:pt x="138256" y="366752"/>
                        </a:cubicBezTo>
                        <a:lnTo>
                          <a:pt x="83699" y="402980"/>
                        </a:lnTo>
                        <a:lnTo>
                          <a:pt x="64926" y="378416"/>
                        </a:lnTo>
                        <a:cubicBezTo>
                          <a:pt x="-21642" y="291848"/>
                          <a:pt x="-21642" y="151494"/>
                          <a:pt x="64926" y="64926"/>
                        </a:cubicBezTo>
                        <a:cubicBezTo>
                          <a:pt x="108210" y="21642"/>
                          <a:pt x="164940" y="-1"/>
                          <a:pt x="221671" y="0"/>
                        </a:cubicBezTo>
                        <a:close/>
                      </a:path>
                    </a:pathLst>
                  </a:custGeom>
                  <a:pattFill prst="dkHorz">
                    <a:fgClr>
                      <a:srgbClr val="FFC000"/>
                    </a:fgClr>
                    <a:bgClr>
                      <a:srgbClr val="FFFF00"/>
                    </a:bgClr>
                  </a:patt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54" name="フリーフォーム: 図形 353"/>
                  <p:cNvSpPr/>
                  <p:nvPr/>
                </p:nvSpPr>
                <p:spPr bwMode="auto">
                  <a:xfrm flipH="1">
                    <a:off x="3105204" y="5061899"/>
                    <a:ext cx="104152" cy="112832"/>
                  </a:xfrm>
                  <a:custGeom>
                    <a:avLst/>
                    <a:gdLst>
                      <a:gd name="connsiteX0" fmla="*/ 137972 w 275944"/>
                      <a:gd name="connsiteY0" fmla="*/ 0 h 298942"/>
                      <a:gd name="connsiteX1" fmla="*/ 221388 w 275944"/>
                      <a:gd name="connsiteY1" fmla="*/ 16231 h 298942"/>
                      <a:gd name="connsiteX2" fmla="*/ 275944 w 275944"/>
                      <a:gd name="connsiteY2" fmla="*/ 52460 h 298942"/>
                      <a:gd name="connsiteX3" fmla="*/ 202057 w 275944"/>
                      <a:gd name="connsiteY3" fmla="*/ 149132 h 298942"/>
                      <a:gd name="connsiteX4" fmla="*/ 137972 w 275944"/>
                      <a:gd name="connsiteY4" fmla="*/ 298942 h 298942"/>
                      <a:gd name="connsiteX5" fmla="*/ 73887 w 275944"/>
                      <a:gd name="connsiteY5" fmla="*/ 149132 h 298942"/>
                      <a:gd name="connsiteX6" fmla="*/ 0 w 275944"/>
                      <a:gd name="connsiteY6" fmla="*/ 52460 h 298942"/>
                      <a:gd name="connsiteX7" fmla="*/ 54556 w 275944"/>
                      <a:gd name="connsiteY7" fmla="*/ 16231 h 298942"/>
                      <a:gd name="connsiteX8" fmla="*/ 137972 w 275944"/>
                      <a:gd name="connsiteY8" fmla="*/ 0 h 2989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75944" h="298942">
                        <a:moveTo>
                          <a:pt x="137972" y="0"/>
                        </a:moveTo>
                        <a:cubicBezTo>
                          <a:pt x="166338" y="-1"/>
                          <a:pt x="194703" y="5410"/>
                          <a:pt x="221388" y="16231"/>
                        </a:cubicBezTo>
                        <a:lnTo>
                          <a:pt x="275944" y="52460"/>
                        </a:lnTo>
                        <a:lnTo>
                          <a:pt x="202057" y="149132"/>
                        </a:lnTo>
                        <a:cubicBezTo>
                          <a:pt x="175933" y="194306"/>
                          <a:pt x="154572" y="244242"/>
                          <a:pt x="137972" y="298942"/>
                        </a:cubicBezTo>
                        <a:cubicBezTo>
                          <a:pt x="121373" y="244242"/>
                          <a:pt x="100012" y="194306"/>
                          <a:pt x="73887" y="149132"/>
                        </a:cubicBezTo>
                        <a:lnTo>
                          <a:pt x="0" y="52460"/>
                        </a:lnTo>
                        <a:lnTo>
                          <a:pt x="54556" y="16231"/>
                        </a:lnTo>
                        <a:cubicBezTo>
                          <a:pt x="81241" y="5410"/>
                          <a:pt x="109607" y="0"/>
                          <a:pt x="137972" y="0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55" name="フリーフォーム: 図形 354"/>
                  <p:cNvSpPr/>
                  <p:nvPr/>
                </p:nvSpPr>
                <p:spPr bwMode="auto">
                  <a:xfrm flipH="1">
                    <a:off x="2885989" y="4473579"/>
                    <a:ext cx="398325" cy="287311"/>
                  </a:xfrm>
                  <a:custGeom>
                    <a:avLst/>
                    <a:gdLst>
                      <a:gd name="connsiteX0" fmla="*/ 145174 w 623723"/>
                      <a:gd name="connsiteY0" fmla="*/ 0 h 449891"/>
                      <a:gd name="connsiteX1" fmla="*/ 247827 w 623723"/>
                      <a:gd name="connsiteY1" fmla="*/ 42520 h 449891"/>
                      <a:gd name="connsiteX2" fmla="*/ 278584 w 623723"/>
                      <a:gd name="connsiteY2" fmla="*/ 88138 h 449891"/>
                      <a:gd name="connsiteX3" fmla="*/ 302336 w 623723"/>
                      <a:gd name="connsiteY3" fmla="*/ 83343 h 449891"/>
                      <a:gd name="connsiteX4" fmla="*/ 404989 w 623723"/>
                      <a:gd name="connsiteY4" fmla="*/ 125863 h 449891"/>
                      <a:gd name="connsiteX5" fmla="*/ 433789 w 623723"/>
                      <a:gd name="connsiteY5" fmla="*/ 168580 h 449891"/>
                      <a:gd name="connsiteX6" fmla="*/ 478549 w 623723"/>
                      <a:gd name="connsiteY6" fmla="*/ 159543 h 449891"/>
                      <a:gd name="connsiteX7" fmla="*/ 623723 w 623723"/>
                      <a:gd name="connsiteY7" fmla="*/ 304717 h 449891"/>
                      <a:gd name="connsiteX8" fmla="*/ 478549 w 623723"/>
                      <a:gd name="connsiteY8" fmla="*/ 449891 h 449891"/>
                      <a:gd name="connsiteX9" fmla="*/ 375896 w 623723"/>
                      <a:gd name="connsiteY9" fmla="*/ 407371 h 449891"/>
                      <a:gd name="connsiteX10" fmla="*/ 347096 w 623723"/>
                      <a:gd name="connsiteY10" fmla="*/ 364655 h 449891"/>
                      <a:gd name="connsiteX11" fmla="*/ 302336 w 623723"/>
                      <a:gd name="connsiteY11" fmla="*/ 373691 h 449891"/>
                      <a:gd name="connsiteX12" fmla="*/ 199683 w 623723"/>
                      <a:gd name="connsiteY12" fmla="*/ 331171 h 449891"/>
                      <a:gd name="connsiteX13" fmla="*/ 168926 w 623723"/>
                      <a:gd name="connsiteY13" fmla="*/ 285553 h 449891"/>
                      <a:gd name="connsiteX14" fmla="*/ 145174 w 623723"/>
                      <a:gd name="connsiteY14" fmla="*/ 290348 h 449891"/>
                      <a:gd name="connsiteX15" fmla="*/ 0 w 623723"/>
                      <a:gd name="connsiteY15" fmla="*/ 145174 h 449891"/>
                      <a:gd name="connsiteX16" fmla="*/ 145174 w 623723"/>
                      <a:gd name="connsiteY16" fmla="*/ 0 h 449891"/>
                      <a:gd name="connsiteX0" fmla="*/ 278584 w 623723"/>
                      <a:gd name="connsiteY0" fmla="*/ 88138 h 449891"/>
                      <a:gd name="connsiteX1" fmla="*/ 302336 w 623723"/>
                      <a:gd name="connsiteY1" fmla="*/ 83343 h 449891"/>
                      <a:gd name="connsiteX2" fmla="*/ 404989 w 623723"/>
                      <a:gd name="connsiteY2" fmla="*/ 125863 h 449891"/>
                      <a:gd name="connsiteX3" fmla="*/ 433789 w 623723"/>
                      <a:gd name="connsiteY3" fmla="*/ 168580 h 449891"/>
                      <a:gd name="connsiteX4" fmla="*/ 478549 w 623723"/>
                      <a:gd name="connsiteY4" fmla="*/ 159543 h 449891"/>
                      <a:gd name="connsiteX5" fmla="*/ 623723 w 623723"/>
                      <a:gd name="connsiteY5" fmla="*/ 304717 h 449891"/>
                      <a:gd name="connsiteX6" fmla="*/ 478549 w 623723"/>
                      <a:gd name="connsiteY6" fmla="*/ 449891 h 449891"/>
                      <a:gd name="connsiteX7" fmla="*/ 375896 w 623723"/>
                      <a:gd name="connsiteY7" fmla="*/ 407371 h 449891"/>
                      <a:gd name="connsiteX8" fmla="*/ 347096 w 623723"/>
                      <a:gd name="connsiteY8" fmla="*/ 364655 h 449891"/>
                      <a:gd name="connsiteX9" fmla="*/ 302336 w 623723"/>
                      <a:gd name="connsiteY9" fmla="*/ 373691 h 449891"/>
                      <a:gd name="connsiteX10" fmla="*/ 199683 w 623723"/>
                      <a:gd name="connsiteY10" fmla="*/ 331171 h 449891"/>
                      <a:gd name="connsiteX11" fmla="*/ 168926 w 623723"/>
                      <a:gd name="connsiteY11" fmla="*/ 285553 h 449891"/>
                      <a:gd name="connsiteX12" fmla="*/ 145174 w 623723"/>
                      <a:gd name="connsiteY12" fmla="*/ 290348 h 449891"/>
                      <a:gd name="connsiteX13" fmla="*/ 0 w 623723"/>
                      <a:gd name="connsiteY13" fmla="*/ 145174 h 449891"/>
                      <a:gd name="connsiteX14" fmla="*/ 145174 w 623723"/>
                      <a:gd name="connsiteY14" fmla="*/ 0 h 449891"/>
                      <a:gd name="connsiteX15" fmla="*/ 247827 w 623723"/>
                      <a:gd name="connsiteY15" fmla="*/ 42520 h 449891"/>
                      <a:gd name="connsiteX16" fmla="*/ 370024 w 623723"/>
                      <a:gd name="connsiteY16" fmla="*/ 179578 h 449891"/>
                      <a:gd name="connsiteX0" fmla="*/ 278584 w 623723"/>
                      <a:gd name="connsiteY0" fmla="*/ 88138 h 449891"/>
                      <a:gd name="connsiteX1" fmla="*/ 302336 w 623723"/>
                      <a:gd name="connsiteY1" fmla="*/ 83343 h 449891"/>
                      <a:gd name="connsiteX2" fmla="*/ 404989 w 623723"/>
                      <a:gd name="connsiteY2" fmla="*/ 125863 h 449891"/>
                      <a:gd name="connsiteX3" fmla="*/ 433789 w 623723"/>
                      <a:gd name="connsiteY3" fmla="*/ 168580 h 449891"/>
                      <a:gd name="connsiteX4" fmla="*/ 478549 w 623723"/>
                      <a:gd name="connsiteY4" fmla="*/ 159543 h 449891"/>
                      <a:gd name="connsiteX5" fmla="*/ 623723 w 623723"/>
                      <a:gd name="connsiteY5" fmla="*/ 304717 h 449891"/>
                      <a:gd name="connsiteX6" fmla="*/ 478549 w 623723"/>
                      <a:gd name="connsiteY6" fmla="*/ 449891 h 449891"/>
                      <a:gd name="connsiteX7" fmla="*/ 375896 w 623723"/>
                      <a:gd name="connsiteY7" fmla="*/ 407371 h 449891"/>
                      <a:gd name="connsiteX8" fmla="*/ 347096 w 623723"/>
                      <a:gd name="connsiteY8" fmla="*/ 364655 h 449891"/>
                      <a:gd name="connsiteX9" fmla="*/ 302336 w 623723"/>
                      <a:gd name="connsiteY9" fmla="*/ 373691 h 449891"/>
                      <a:gd name="connsiteX10" fmla="*/ 199683 w 623723"/>
                      <a:gd name="connsiteY10" fmla="*/ 331171 h 449891"/>
                      <a:gd name="connsiteX11" fmla="*/ 168926 w 623723"/>
                      <a:gd name="connsiteY11" fmla="*/ 285553 h 449891"/>
                      <a:gd name="connsiteX12" fmla="*/ 145174 w 623723"/>
                      <a:gd name="connsiteY12" fmla="*/ 290348 h 449891"/>
                      <a:gd name="connsiteX13" fmla="*/ 0 w 623723"/>
                      <a:gd name="connsiteY13" fmla="*/ 145174 h 449891"/>
                      <a:gd name="connsiteX14" fmla="*/ 145174 w 623723"/>
                      <a:gd name="connsiteY14" fmla="*/ 0 h 449891"/>
                      <a:gd name="connsiteX15" fmla="*/ 247827 w 623723"/>
                      <a:gd name="connsiteY15" fmla="*/ 42520 h 449891"/>
                      <a:gd name="connsiteX16" fmla="*/ 370024 w 623723"/>
                      <a:gd name="connsiteY16" fmla="*/ 186722 h 449891"/>
                      <a:gd name="connsiteX0" fmla="*/ 278584 w 623723"/>
                      <a:gd name="connsiteY0" fmla="*/ 88138 h 449891"/>
                      <a:gd name="connsiteX1" fmla="*/ 302336 w 623723"/>
                      <a:gd name="connsiteY1" fmla="*/ 83343 h 449891"/>
                      <a:gd name="connsiteX2" fmla="*/ 404989 w 623723"/>
                      <a:gd name="connsiteY2" fmla="*/ 125863 h 449891"/>
                      <a:gd name="connsiteX3" fmla="*/ 433789 w 623723"/>
                      <a:gd name="connsiteY3" fmla="*/ 168580 h 449891"/>
                      <a:gd name="connsiteX4" fmla="*/ 478549 w 623723"/>
                      <a:gd name="connsiteY4" fmla="*/ 159543 h 449891"/>
                      <a:gd name="connsiteX5" fmla="*/ 623723 w 623723"/>
                      <a:gd name="connsiteY5" fmla="*/ 304717 h 449891"/>
                      <a:gd name="connsiteX6" fmla="*/ 478549 w 623723"/>
                      <a:gd name="connsiteY6" fmla="*/ 449891 h 449891"/>
                      <a:gd name="connsiteX7" fmla="*/ 375896 w 623723"/>
                      <a:gd name="connsiteY7" fmla="*/ 407371 h 449891"/>
                      <a:gd name="connsiteX8" fmla="*/ 347096 w 623723"/>
                      <a:gd name="connsiteY8" fmla="*/ 364655 h 449891"/>
                      <a:gd name="connsiteX9" fmla="*/ 302336 w 623723"/>
                      <a:gd name="connsiteY9" fmla="*/ 373691 h 449891"/>
                      <a:gd name="connsiteX10" fmla="*/ 199683 w 623723"/>
                      <a:gd name="connsiteY10" fmla="*/ 331171 h 449891"/>
                      <a:gd name="connsiteX11" fmla="*/ 168926 w 623723"/>
                      <a:gd name="connsiteY11" fmla="*/ 285553 h 449891"/>
                      <a:gd name="connsiteX12" fmla="*/ 145174 w 623723"/>
                      <a:gd name="connsiteY12" fmla="*/ 290348 h 449891"/>
                      <a:gd name="connsiteX13" fmla="*/ 0 w 623723"/>
                      <a:gd name="connsiteY13" fmla="*/ 145174 h 449891"/>
                      <a:gd name="connsiteX14" fmla="*/ 145174 w 623723"/>
                      <a:gd name="connsiteY14" fmla="*/ 0 h 449891"/>
                      <a:gd name="connsiteX15" fmla="*/ 247827 w 623723"/>
                      <a:gd name="connsiteY15" fmla="*/ 42520 h 449891"/>
                      <a:gd name="connsiteX0" fmla="*/ 278584 w 623723"/>
                      <a:gd name="connsiteY0" fmla="*/ 88138 h 449891"/>
                      <a:gd name="connsiteX1" fmla="*/ 302336 w 623723"/>
                      <a:gd name="connsiteY1" fmla="*/ 83343 h 449891"/>
                      <a:gd name="connsiteX2" fmla="*/ 404989 w 623723"/>
                      <a:gd name="connsiteY2" fmla="*/ 125863 h 449891"/>
                      <a:gd name="connsiteX3" fmla="*/ 433789 w 623723"/>
                      <a:gd name="connsiteY3" fmla="*/ 168580 h 449891"/>
                      <a:gd name="connsiteX4" fmla="*/ 478549 w 623723"/>
                      <a:gd name="connsiteY4" fmla="*/ 159543 h 449891"/>
                      <a:gd name="connsiteX5" fmla="*/ 623723 w 623723"/>
                      <a:gd name="connsiteY5" fmla="*/ 304717 h 449891"/>
                      <a:gd name="connsiteX6" fmla="*/ 478549 w 623723"/>
                      <a:gd name="connsiteY6" fmla="*/ 449891 h 449891"/>
                      <a:gd name="connsiteX7" fmla="*/ 375896 w 623723"/>
                      <a:gd name="connsiteY7" fmla="*/ 407371 h 449891"/>
                      <a:gd name="connsiteX8" fmla="*/ 347096 w 623723"/>
                      <a:gd name="connsiteY8" fmla="*/ 364655 h 449891"/>
                      <a:gd name="connsiteX9" fmla="*/ 302336 w 623723"/>
                      <a:gd name="connsiteY9" fmla="*/ 373691 h 449891"/>
                      <a:gd name="connsiteX10" fmla="*/ 199683 w 623723"/>
                      <a:gd name="connsiteY10" fmla="*/ 331171 h 449891"/>
                      <a:gd name="connsiteX11" fmla="*/ 168926 w 623723"/>
                      <a:gd name="connsiteY11" fmla="*/ 285553 h 449891"/>
                      <a:gd name="connsiteX12" fmla="*/ 145174 w 623723"/>
                      <a:gd name="connsiteY12" fmla="*/ 290348 h 449891"/>
                      <a:gd name="connsiteX13" fmla="*/ 0 w 623723"/>
                      <a:gd name="connsiteY13" fmla="*/ 145174 h 449891"/>
                      <a:gd name="connsiteX14" fmla="*/ 145174 w 623723"/>
                      <a:gd name="connsiteY14" fmla="*/ 0 h 449891"/>
                      <a:gd name="connsiteX0" fmla="*/ 302336 w 623723"/>
                      <a:gd name="connsiteY0" fmla="*/ 83343 h 449891"/>
                      <a:gd name="connsiteX1" fmla="*/ 404989 w 623723"/>
                      <a:gd name="connsiteY1" fmla="*/ 125863 h 449891"/>
                      <a:gd name="connsiteX2" fmla="*/ 433789 w 623723"/>
                      <a:gd name="connsiteY2" fmla="*/ 168580 h 449891"/>
                      <a:gd name="connsiteX3" fmla="*/ 478549 w 623723"/>
                      <a:gd name="connsiteY3" fmla="*/ 159543 h 449891"/>
                      <a:gd name="connsiteX4" fmla="*/ 623723 w 623723"/>
                      <a:gd name="connsiteY4" fmla="*/ 304717 h 449891"/>
                      <a:gd name="connsiteX5" fmla="*/ 478549 w 623723"/>
                      <a:gd name="connsiteY5" fmla="*/ 449891 h 449891"/>
                      <a:gd name="connsiteX6" fmla="*/ 375896 w 623723"/>
                      <a:gd name="connsiteY6" fmla="*/ 407371 h 449891"/>
                      <a:gd name="connsiteX7" fmla="*/ 347096 w 623723"/>
                      <a:gd name="connsiteY7" fmla="*/ 364655 h 449891"/>
                      <a:gd name="connsiteX8" fmla="*/ 302336 w 623723"/>
                      <a:gd name="connsiteY8" fmla="*/ 373691 h 449891"/>
                      <a:gd name="connsiteX9" fmla="*/ 199683 w 623723"/>
                      <a:gd name="connsiteY9" fmla="*/ 331171 h 449891"/>
                      <a:gd name="connsiteX10" fmla="*/ 168926 w 623723"/>
                      <a:gd name="connsiteY10" fmla="*/ 285553 h 449891"/>
                      <a:gd name="connsiteX11" fmla="*/ 145174 w 623723"/>
                      <a:gd name="connsiteY11" fmla="*/ 290348 h 449891"/>
                      <a:gd name="connsiteX12" fmla="*/ 0 w 623723"/>
                      <a:gd name="connsiteY12" fmla="*/ 145174 h 449891"/>
                      <a:gd name="connsiteX13" fmla="*/ 145174 w 623723"/>
                      <a:gd name="connsiteY13" fmla="*/ 0 h 449891"/>
                      <a:gd name="connsiteX0" fmla="*/ 404989 w 623723"/>
                      <a:gd name="connsiteY0" fmla="*/ 125863 h 449891"/>
                      <a:gd name="connsiteX1" fmla="*/ 433789 w 623723"/>
                      <a:gd name="connsiteY1" fmla="*/ 168580 h 449891"/>
                      <a:gd name="connsiteX2" fmla="*/ 478549 w 623723"/>
                      <a:gd name="connsiteY2" fmla="*/ 159543 h 449891"/>
                      <a:gd name="connsiteX3" fmla="*/ 623723 w 623723"/>
                      <a:gd name="connsiteY3" fmla="*/ 304717 h 449891"/>
                      <a:gd name="connsiteX4" fmla="*/ 478549 w 623723"/>
                      <a:gd name="connsiteY4" fmla="*/ 449891 h 449891"/>
                      <a:gd name="connsiteX5" fmla="*/ 375896 w 623723"/>
                      <a:gd name="connsiteY5" fmla="*/ 407371 h 449891"/>
                      <a:gd name="connsiteX6" fmla="*/ 347096 w 623723"/>
                      <a:gd name="connsiteY6" fmla="*/ 364655 h 449891"/>
                      <a:gd name="connsiteX7" fmla="*/ 302336 w 623723"/>
                      <a:gd name="connsiteY7" fmla="*/ 373691 h 449891"/>
                      <a:gd name="connsiteX8" fmla="*/ 199683 w 623723"/>
                      <a:gd name="connsiteY8" fmla="*/ 331171 h 449891"/>
                      <a:gd name="connsiteX9" fmla="*/ 168926 w 623723"/>
                      <a:gd name="connsiteY9" fmla="*/ 285553 h 449891"/>
                      <a:gd name="connsiteX10" fmla="*/ 145174 w 623723"/>
                      <a:gd name="connsiteY10" fmla="*/ 290348 h 449891"/>
                      <a:gd name="connsiteX11" fmla="*/ 0 w 623723"/>
                      <a:gd name="connsiteY11" fmla="*/ 145174 h 449891"/>
                      <a:gd name="connsiteX12" fmla="*/ 145174 w 623723"/>
                      <a:gd name="connsiteY12" fmla="*/ 0 h 449891"/>
                      <a:gd name="connsiteX0" fmla="*/ 433789 w 623723"/>
                      <a:gd name="connsiteY0" fmla="*/ 168580 h 449891"/>
                      <a:gd name="connsiteX1" fmla="*/ 478549 w 623723"/>
                      <a:gd name="connsiteY1" fmla="*/ 159543 h 449891"/>
                      <a:gd name="connsiteX2" fmla="*/ 623723 w 623723"/>
                      <a:gd name="connsiteY2" fmla="*/ 304717 h 449891"/>
                      <a:gd name="connsiteX3" fmla="*/ 478549 w 623723"/>
                      <a:gd name="connsiteY3" fmla="*/ 449891 h 449891"/>
                      <a:gd name="connsiteX4" fmla="*/ 375896 w 623723"/>
                      <a:gd name="connsiteY4" fmla="*/ 407371 h 449891"/>
                      <a:gd name="connsiteX5" fmla="*/ 347096 w 623723"/>
                      <a:gd name="connsiteY5" fmla="*/ 364655 h 449891"/>
                      <a:gd name="connsiteX6" fmla="*/ 302336 w 623723"/>
                      <a:gd name="connsiteY6" fmla="*/ 373691 h 449891"/>
                      <a:gd name="connsiteX7" fmla="*/ 199683 w 623723"/>
                      <a:gd name="connsiteY7" fmla="*/ 331171 h 449891"/>
                      <a:gd name="connsiteX8" fmla="*/ 168926 w 623723"/>
                      <a:gd name="connsiteY8" fmla="*/ 285553 h 449891"/>
                      <a:gd name="connsiteX9" fmla="*/ 145174 w 623723"/>
                      <a:gd name="connsiteY9" fmla="*/ 290348 h 449891"/>
                      <a:gd name="connsiteX10" fmla="*/ 0 w 623723"/>
                      <a:gd name="connsiteY10" fmla="*/ 145174 h 449891"/>
                      <a:gd name="connsiteX11" fmla="*/ 145174 w 623723"/>
                      <a:gd name="connsiteY11" fmla="*/ 0 h 449891"/>
                      <a:gd name="connsiteX0" fmla="*/ 478549 w 623723"/>
                      <a:gd name="connsiteY0" fmla="*/ 159543 h 449891"/>
                      <a:gd name="connsiteX1" fmla="*/ 623723 w 623723"/>
                      <a:gd name="connsiteY1" fmla="*/ 304717 h 449891"/>
                      <a:gd name="connsiteX2" fmla="*/ 478549 w 623723"/>
                      <a:gd name="connsiteY2" fmla="*/ 449891 h 449891"/>
                      <a:gd name="connsiteX3" fmla="*/ 375896 w 623723"/>
                      <a:gd name="connsiteY3" fmla="*/ 407371 h 449891"/>
                      <a:gd name="connsiteX4" fmla="*/ 347096 w 623723"/>
                      <a:gd name="connsiteY4" fmla="*/ 364655 h 449891"/>
                      <a:gd name="connsiteX5" fmla="*/ 302336 w 623723"/>
                      <a:gd name="connsiteY5" fmla="*/ 373691 h 449891"/>
                      <a:gd name="connsiteX6" fmla="*/ 199683 w 623723"/>
                      <a:gd name="connsiteY6" fmla="*/ 331171 h 449891"/>
                      <a:gd name="connsiteX7" fmla="*/ 168926 w 623723"/>
                      <a:gd name="connsiteY7" fmla="*/ 285553 h 449891"/>
                      <a:gd name="connsiteX8" fmla="*/ 145174 w 623723"/>
                      <a:gd name="connsiteY8" fmla="*/ 290348 h 449891"/>
                      <a:gd name="connsiteX9" fmla="*/ 0 w 623723"/>
                      <a:gd name="connsiteY9" fmla="*/ 145174 h 449891"/>
                      <a:gd name="connsiteX10" fmla="*/ 145174 w 623723"/>
                      <a:gd name="connsiteY10" fmla="*/ 0 h 449891"/>
                      <a:gd name="connsiteX0" fmla="*/ 623723 w 623723"/>
                      <a:gd name="connsiteY0" fmla="*/ 304717 h 449891"/>
                      <a:gd name="connsiteX1" fmla="*/ 478549 w 623723"/>
                      <a:gd name="connsiteY1" fmla="*/ 449891 h 449891"/>
                      <a:gd name="connsiteX2" fmla="*/ 375896 w 623723"/>
                      <a:gd name="connsiteY2" fmla="*/ 407371 h 449891"/>
                      <a:gd name="connsiteX3" fmla="*/ 347096 w 623723"/>
                      <a:gd name="connsiteY3" fmla="*/ 364655 h 449891"/>
                      <a:gd name="connsiteX4" fmla="*/ 302336 w 623723"/>
                      <a:gd name="connsiteY4" fmla="*/ 373691 h 449891"/>
                      <a:gd name="connsiteX5" fmla="*/ 199683 w 623723"/>
                      <a:gd name="connsiteY5" fmla="*/ 331171 h 449891"/>
                      <a:gd name="connsiteX6" fmla="*/ 168926 w 623723"/>
                      <a:gd name="connsiteY6" fmla="*/ 285553 h 449891"/>
                      <a:gd name="connsiteX7" fmla="*/ 145174 w 623723"/>
                      <a:gd name="connsiteY7" fmla="*/ 290348 h 449891"/>
                      <a:gd name="connsiteX8" fmla="*/ 0 w 623723"/>
                      <a:gd name="connsiteY8" fmla="*/ 145174 h 449891"/>
                      <a:gd name="connsiteX9" fmla="*/ 145174 w 623723"/>
                      <a:gd name="connsiteY9" fmla="*/ 0 h 44989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623723" h="449891">
                        <a:moveTo>
                          <a:pt x="623723" y="304717"/>
                        </a:moveTo>
                        <a:cubicBezTo>
                          <a:pt x="623723" y="384894"/>
                          <a:pt x="558726" y="449891"/>
                          <a:pt x="478549" y="449891"/>
                        </a:cubicBezTo>
                        <a:cubicBezTo>
                          <a:pt x="438461" y="449891"/>
                          <a:pt x="402167" y="433642"/>
                          <a:pt x="375896" y="407371"/>
                        </a:cubicBezTo>
                        <a:lnTo>
                          <a:pt x="347096" y="364655"/>
                        </a:lnTo>
                        <a:lnTo>
                          <a:pt x="302336" y="373691"/>
                        </a:lnTo>
                        <a:cubicBezTo>
                          <a:pt x="262247" y="373691"/>
                          <a:pt x="225954" y="357442"/>
                          <a:pt x="199683" y="331171"/>
                        </a:cubicBezTo>
                        <a:lnTo>
                          <a:pt x="168926" y="285553"/>
                        </a:lnTo>
                        <a:lnTo>
                          <a:pt x="145174" y="290348"/>
                        </a:lnTo>
                        <a:cubicBezTo>
                          <a:pt x="64997" y="290348"/>
                          <a:pt x="0" y="225351"/>
                          <a:pt x="0" y="145174"/>
                        </a:cubicBezTo>
                        <a:cubicBezTo>
                          <a:pt x="0" y="64997"/>
                          <a:pt x="64997" y="0"/>
                          <a:pt x="145174" y="0"/>
                        </a:cubicBezTo>
                      </a:path>
                    </a:pathLst>
                  </a:custGeom>
                  <a:solidFill>
                    <a:schemeClr val="bg1"/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318" name="グループ化 317"/>
              <p:cNvGrpSpPr/>
              <p:nvPr/>
            </p:nvGrpSpPr>
            <p:grpSpPr>
              <a:xfrm>
                <a:off x="3241024" y="2308746"/>
                <a:ext cx="1872713" cy="1151082"/>
                <a:chOff x="4994076" y="5305675"/>
                <a:chExt cx="1872713" cy="1151082"/>
              </a:xfrm>
            </p:grpSpPr>
            <p:sp>
              <p:nvSpPr>
                <p:cNvPr id="324" name="フリーフォーム: 図形 323"/>
                <p:cNvSpPr/>
                <p:nvPr/>
              </p:nvSpPr>
              <p:spPr bwMode="auto">
                <a:xfrm>
                  <a:off x="4994076" y="5305675"/>
                  <a:ext cx="1872713" cy="1151082"/>
                </a:xfrm>
                <a:custGeom>
                  <a:avLst/>
                  <a:gdLst>
                    <a:gd name="connsiteX0" fmla="*/ 1832964 w 1872713"/>
                    <a:gd name="connsiteY0" fmla="*/ 0 h 1151082"/>
                    <a:gd name="connsiteX1" fmla="*/ 1853906 w 1872713"/>
                    <a:gd name="connsiteY1" fmla="*/ 94717 h 1151082"/>
                    <a:gd name="connsiteX2" fmla="*/ 1872713 w 1872713"/>
                    <a:gd name="connsiteY2" fmla="*/ 286690 h 1151082"/>
                    <a:gd name="connsiteX3" fmla="*/ 936357 w 1872713"/>
                    <a:gd name="connsiteY3" fmla="*/ 1151082 h 1151082"/>
                    <a:gd name="connsiteX4" fmla="*/ 0 w 1872713"/>
                    <a:gd name="connsiteY4" fmla="*/ 286690 h 1151082"/>
                    <a:gd name="connsiteX5" fmla="*/ 19240 w 1872713"/>
                    <a:gd name="connsiteY5" fmla="*/ 94717 h 1151082"/>
                    <a:gd name="connsiteX6" fmla="*/ 40508 w 1872713"/>
                    <a:gd name="connsiteY6" fmla="*/ 576 h 1151082"/>
                    <a:gd name="connsiteX7" fmla="*/ 51471 w 1872713"/>
                    <a:gd name="connsiteY7" fmla="*/ 8908 h 1151082"/>
                    <a:gd name="connsiteX8" fmla="*/ 936357 w 1872713"/>
                    <a:gd name="connsiteY8" fmla="*/ 262082 h 1151082"/>
                    <a:gd name="connsiteX9" fmla="*/ 1821243 w 1872713"/>
                    <a:gd name="connsiteY9" fmla="*/ 8908 h 11510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872713" h="1151082">
                      <a:moveTo>
                        <a:pt x="1832964" y="0"/>
                      </a:moveTo>
                      <a:lnTo>
                        <a:pt x="1853906" y="94717"/>
                      </a:lnTo>
                      <a:cubicBezTo>
                        <a:pt x="1866242" y="162294"/>
                        <a:pt x="1872713" y="227016"/>
                        <a:pt x="1872713" y="286690"/>
                      </a:cubicBezTo>
                      <a:cubicBezTo>
                        <a:pt x="1872713" y="764081"/>
                        <a:pt x="1453492" y="1151082"/>
                        <a:pt x="936357" y="1151082"/>
                      </a:cubicBezTo>
                      <a:cubicBezTo>
                        <a:pt x="419221" y="1151082"/>
                        <a:pt x="0" y="764081"/>
                        <a:pt x="0" y="286690"/>
                      </a:cubicBezTo>
                      <a:cubicBezTo>
                        <a:pt x="0" y="227016"/>
                        <a:pt x="6629" y="162294"/>
                        <a:pt x="19240" y="94717"/>
                      </a:cubicBezTo>
                      <a:lnTo>
                        <a:pt x="40508" y="576"/>
                      </a:lnTo>
                      <a:lnTo>
                        <a:pt x="51471" y="8908"/>
                      </a:lnTo>
                      <a:cubicBezTo>
                        <a:pt x="277933" y="165332"/>
                        <a:pt x="590788" y="262082"/>
                        <a:pt x="936357" y="262082"/>
                      </a:cubicBezTo>
                      <a:cubicBezTo>
                        <a:pt x="1281927" y="262082"/>
                        <a:pt x="1594781" y="165332"/>
                        <a:pt x="1821243" y="8908"/>
                      </a:cubicBezTo>
                      <a:close/>
                    </a:path>
                  </a:pathLst>
                </a:custGeom>
                <a:pattFill prst="dkVert">
                  <a:fgClr>
                    <a:srgbClr val="FF6600"/>
                  </a:fgClr>
                  <a:bgClr>
                    <a:srgbClr val="FFC000"/>
                  </a:bgClr>
                </a:patt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5" name="フリーフォーム: 図形 324"/>
                <p:cNvSpPr/>
                <p:nvPr/>
              </p:nvSpPr>
              <p:spPr bwMode="auto">
                <a:xfrm>
                  <a:off x="5518236" y="5518769"/>
                  <a:ext cx="824393" cy="660159"/>
                </a:xfrm>
                <a:custGeom>
                  <a:avLst/>
                  <a:gdLst>
                    <a:gd name="connsiteX0" fmla="*/ 0 w 824393"/>
                    <a:gd name="connsiteY0" fmla="*/ 0 h 660159"/>
                    <a:gd name="connsiteX1" fmla="*/ 40064 w 824393"/>
                    <a:gd name="connsiteY1" fmla="*/ 10128 h 660159"/>
                    <a:gd name="connsiteX2" fmla="*/ 412197 w 824393"/>
                    <a:gd name="connsiteY2" fmla="*/ 48989 h 660159"/>
                    <a:gd name="connsiteX3" fmla="*/ 784331 w 824393"/>
                    <a:gd name="connsiteY3" fmla="*/ 10128 h 660159"/>
                    <a:gd name="connsiteX4" fmla="*/ 824393 w 824393"/>
                    <a:gd name="connsiteY4" fmla="*/ 0 h 660159"/>
                    <a:gd name="connsiteX5" fmla="*/ 412196 w 824393"/>
                    <a:gd name="connsiteY5" fmla="*/ 660159 h 66015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824393" h="660159">
                      <a:moveTo>
                        <a:pt x="0" y="0"/>
                      </a:moveTo>
                      <a:lnTo>
                        <a:pt x="40064" y="10128"/>
                      </a:lnTo>
                      <a:cubicBezTo>
                        <a:pt x="157621" y="35384"/>
                        <a:pt x="282609" y="48989"/>
                        <a:pt x="412197" y="48989"/>
                      </a:cubicBezTo>
                      <a:cubicBezTo>
                        <a:pt x="541786" y="48989"/>
                        <a:pt x="666774" y="35384"/>
                        <a:pt x="784331" y="10128"/>
                      </a:cubicBezTo>
                      <a:lnTo>
                        <a:pt x="824393" y="0"/>
                      </a:lnTo>
                      <a:lnTo>
                        <a:pt x="412196" y="660159"/>
                      </a:lnTo>
                      <a:close/>
                    </a:path>
                  </a:pathLst>
                </a:custGeom>
                <a:solidFill>
                  <a:srgbClr val="FFFF00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grpSp>
              <p:nvGrpSpPr>
                <p:cNvPr id="326" name="グループ化 325"/>
                <p:cNvGrpSpPr/>
                <p:nvPr/>
              </p:nvGrpSpPr>
              <p:grpSpPr>
                <a:xfrm>
                  <a:off x="5561289" y="5415852"/>
                  <a:ext cx="772450" cy="422718"/>
                  <a:chOff x="5220976" y="4770844"/>
                  <a:chExt cx="1091899" cy="597535"/>
                </a:xfrm>
              </p:grpSpPr>
              <p:sp>
                <p:nvSpPr>
                  <p:cNvPr id="328" name="二等辺三角形 195"/>
                  <p:cNvSpPr/>
                  <p:nvPr/>
                </p:nvSpPr>
                <p:spPr bwMode="auto">
                  <a:xfrm rot="5400000">
                    <a:off x="5191202" y="4800618"/>
                    <a:ext cx="597534" cy="537985"/>
                  </a:xfrm>
                  <a:custGeom>
                    <a:avLst/>
                    <a:gdLst>
                      <a:gd name="connsiteX0" fmla="*/ 0 w 870047"/>
                      <a:gd name="connsiteY0" fmla="*/ 696719 h 696719"/>
                      <a:gd name="connsiteX1" fmla="*/ 435024 w 870047"/>
                      <a:gd name="connsiteY1" fmla="*/ 0 h 696719"/>
                      <a:gd name="connsiteX2" fmla="*/ 870047 w 870047"/>
                      <a:gd name="connsiteY2" fmla="*/ 696719 h 696719"/>
                      <a:gd name="connsiteX3" fmla="*/ 0 w 870047"/>
                      <a:gd name="connsiteY3" fmla="*/ 696719 h 696719"/>
                      <a:gd name="connsiteX0" fmla="*/ 5302 w 875349"/>
                      <a:gd name="connsiteY0" fmla="*/ 696719 h 751959"/>
                      <a:gd name="connsiteX1" fmla="*/ 440326 w 875349"/>
                      <a:gd name="connsiteY1" fmla="*/ 0 h 751959"/>
                      <a:gd name="connsiteX2" fmla="*/ 875349 w 875349"/>
                      <a:gd name="connsiteY2" fmla="*/ 696719 h 751959"/>
                      <a:gd name="connsiteX3" fmla="*/ 5302 w 875349"/>
                      <a:gd name="connsiteY3" fmla="*/ 696719 h 751959"/>
                      <a:gd name="connsiteX0" fmla="*/ 5302 w 887398"/>
                      <a:gd name="connsiteY0" fmla="*/ 696719 h 793541"/>
                      <a:gd name="connsiteX1" fmla="*/ 440326 w 887398"/>
                      <a:gd name="connsiteY1" fmla="*/ 0 h 793541"/>
                      <a:gd name="connsiteX2" fmla="*/ 875349 w 887398"/>
                      <a:gd name="connsiteY2" fmla="*/ 696719 h 793541"/>
                      <a:gd name="connsiteX3" fmla="*/ 5302 w 887398"/>
                      <a:gd name="connsiteY3" fmla="*/ 696719 h 79354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887398" h="793541">
                        <a:moveTo>
                          <a:pt x="5302" y="696719"/>
                        </a:moveTo>
                        <a:cubicBezTo>
                          <a:pt x="-46540" y="572429"/>
                          <a:pt x="295318" y="232240"/>
                          <a:pt x="440326" y="0"/>
                        </a:cubicBezTo>
                        <a:cubicBezTo>
                          <a:pt x="585334" y="232240"/>
                          <a:pt x="958941" y="562904"/>
                          <a:pt x="875349" y="696719"/>
                        </a:cubicBezTo>
                        <a:cubicBezTo>
                          <a:pt x="791757" y="830534"/>
                          <a:pt x="57144" y="821009"/>
                          <a:pt x="5302" y="696719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329" name="二等辺三角形 195"/>
                  <p:cNvSpPr/>
                  <p:nvPr/>
                </p:nvSpPr>
                <p:spPr bwMode="auto">
                  <a:xfrm rot="5400000">
                    <a:off x="5416736" y="4876332"/>
                    <a:ext cx="252268" cy="386560"/>
                  </a:xfrm>
                  <a:custGeom>
                    <a:avLst/>
                    <a:gdLst>
                      <a:gd name="connsiteX0" fmla="*/ 0 w 870047"/>
                      <a:gd name="connsiteY0" fmla="*/ 696719 h 696719"/>
                      <a:gd name="connsiteX1" fmla="*/ 435024 w 870047"/>
                      <a:gd name="connsiteY1" fmla="*/ 0 h 696719"/>
                      <a:gd name="connsiteX2" fmla="*/ 870047 w 870047"/>
                      <a:gd name="connsiteY2" fmla="*/ 696719 h 696719"/>
                      <a:gd name="connsiteX3" fmla="*/ 0 w 870047"/>
                      <a:gd name="connsiteY3" fmla="*/ 696719 h 696719"/>
                      <a:gd name="connsiteX0" fmla="*/ 5302 w 875349"/>
                      <a:gd name="connsiteY0" fmla="*/ 696719 h 751959"/>
                      <a:gd name="connsiteX1" fmla="*/ 440326 w 875349"/>
                      <a:gd name="connsiteY1" fmla="*/ 0 h 751959"/>
                      <a:gd name="connsiteX2" fmla="*/ 875349 w 875349"/>
                      <a:gd name="connsiteY2" fmla="*/ 696719 h 751959"/>
                      <a:gd name="connsiteX3" fmla="*/ 5302 w 875349"/>
                      <a:gd name="connsiteY3" fmla="*/ 696719 h 751959"/>
                      <a:gd name="connsiteX0" fmla="*/ 5302 w 887398"/>
                      <a:gd name="connsiteY0" fmla="*/ 696719 h 793541"/>
                      <a:gd name="connsiteX1" fmla="*/ 440326 w 887398"/>
                      <a:gd name="connsiteY1" fmla="*/ 0 h 793541"/>
                      <a:gd name="connsiteX2" fmla="*/ 875349 w 887398"/>
                      <a:gd name="connsiteY2" fmla="*/ 696719 h 793541"/>
                      <a:gd name="connsiteX3" fmla="*/ 5302 w 887398"/>
                      <a:gd name="connsiteY3" fmla="*/ 696719 h 79354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887398" h="793541">
                        <a:moveTo>
                          <a:pt x="5302" y="696719"/>
                        </a:moveTo>
                        <a:cubicBezTo>
                          <a:pt x="-46540" y="572429"/>
                          <a:pt x="295318" y="232240"/>
                          <a:pt x="440326" y="0"/>
                        </a:cubicBezTo>
                        <a:cubicBezTo>
                          <a:pt x="585334" y="232240"/>
                          <a:pt x="958941" y="562904"/>
                          <a:pt x="875349" y="696719"/>
                        </a:cubicBezTo>
                        <a:cubicBezTo>
                          <a:pt x="791757" y="830534"/>
                          <a:pt x="57144" y="821009"/>
                          <a:pt x="5302" y="696719"/>
                        </a:cubicBezTo>
                        <a:close/>
                      </a:path>
                    </a:pathLst>
                  </a:custGeom>
                  <a:solidFill>
                    <a:srgbClr val="C00000"/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grpSp>
                <p:nvGrpSpPr>
                  <p:cNvPr id="330" name="グループ化 329"/>
                  <p:cNvGrpSpPr/>
                  <p:nvPr/>
                </p:nvGrpSpPr>
                <p:grpSpPr>
                  <a:xfrm rot="10800000">
                    <a:off x="5774890" y="4770845"/>
                    <a:ext cx="537985" cy="597534"/>
                    <a:chOff x="6027426" y="4770845"/>
                    <a:chExt cx="537985" cy="597534"/>
                  </a:xfrm>
                </p:grpSpPr>
                <p:sp>
                  <p:nvSpPr>
                    <p:cNvPr id="333" name="二等辺三角形 195"/>
                    <p:cNvSpPr/>
                    <p:nvPr/>
                  </p:nvSpPr>
                  <p:spPr bwMode="auto">
                    <a:xfrm rot="5400000">
                      <a:off x="5997652" y="4800619"/>
                      <a:ext cx="597534" cy="537985"/>
                    </a:xfrm>
                    <a:custGeom>
                      <a:avLst/>
                      <a:gdLst>
                        <a:gd name="connsiteX0" fmla="*/ 0 w 870047"/>
                        <a:gd name="connsiteY0" fmla="*/ 696719 h 696719"/>
                        <a:gd name="connsiteX1" fmla="*/ 435024 w 870047"/>
                        <a:gd name="connsiteY1" fmla="*/ 0 h 696719"/>
                        <a:gd name="connsiteX2" fmla="*/ 870047 w 870047"/>
                        <a:gd name="connsiteY2" fmla="*/ 696719 h 696719"/>
                        <a:gd name="connsiteX3" fmla="*/ 0 w 870047"/>
                        <a:gd name="connsiteY3" fmla="*/ 696719 h 696719"/>
                        <a:gd name="connsiteX0" fmla="*/ 5302 w 875349"/>
                        <a:gd name="connsiteY0" fmla="*/ 696719 h 751959"/>
                        <a:gd name="connsiteX1" fmla="*/ 440326 w 875349"/>
                        <a:gd name="connsiteY1" fmla="*/ 0 h 751959"/>
                        <a:gd name="connsiteX2" fmla="*/ 875349 w 875349"/>
                        <a:gd name="connsiteY2" fmla="*/ 696719 h 751959"/>
                        <a:gd name="connsiteX3" fmla="*/ 5302 w 875349"/>
                        <a:gd name="connsiteY3" fmla="*/ 696719 h 751959"/>
                        <a:gd name="connsiteX0" fmla="*/ 5302 w 887398"/>
                        <a:gd name="connsiteY0" fmla="*/ 696719 h 793541"/>
                        <a:gd name="connsiteX1" fmla="*/ 440326 w 887398"/>
                        <a:gd name="connsiteY1" fmla="*/ 0 h 793541"/>
                        <a:gd name="connsiteX2" fmla="*/ 875349 w 887398"/>
                        <a:gd name="connsiteY2" fmla="*/ 696719 h 793541"/>
                        <a:gd name="connsiteX3" fmla="*/ 5302 w 887398"/>
                        <a:gd name="connsiteY3" fmla="*/ 696719 h 79354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887398" h="793541">
                          <a:moveTo>
                            <a:pt x="5302" y="696719"/>
                          </a:moveTo>
                          <a:cubicBezTo>
                            <a:pt x="-46540" y="572429"/>
                            <a:pt x="295318" y="232240"/>
                            <a:pt x="440326" y="0"/>
                          </a:cubicBezTo>
                          <a:cubicBezTo>
                            <a:pt x="585334" y="232240"/>
                            <a:pt x="958941" y="562904"/>
                            <a:pt x="875349" y="696719"/>
                          </a:cubicBezTo>
                          <a:cubicBezTo>
                            <a:pt x="791757" y="830534"/>
                            <a:pt x="57144" y="821009"/>
                            <a:pt x="5302" y="696719"/>
                          </a:cubicBezTo>
                          <a:close/>
                        </a:path>
                      </a:pathLst>
                    </a:custGeom>
                    <a:solidFill>
                      <a:srgbClr val="FF0000"/>
                    </a:solidFill>
                    <a:ln w="2857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 dirty="0"/>
                    </a:p>
                  </p:txBody>
                </p:sp>
                <p:sp>
                  <p:nvSpPr>
                    <p:cNvPr id="334" name="二等辺三角形 195"/>
                    <p:cNvSpPr/>
                    <p:nvPr/>
                  </p:nvSpPr>
                  <p:spPr bwMode="auto">
                    <a:xfrm rot="5400000">
                      <a:off x="6223186" y="4876333"/>
                      <a:ext cx="252268" cy="386560"/>
                    </a:xfrm>
                    <a:custGeom>
                      <a:avLst/>
                      <a:gdLst>
                        <a:gd name="connsiteX0" fmla="*/ 0 w 870047"/>
                        <a:gd name="connsiteY0" fmla="*/ 696719 h 696719"/>
                        <a:gd name="connsiteX1" fmla="*/ 435024 w 870047"/>
                        <a:gd name="connsiteY1" fmla="*/ 0 h 696719"/>
                        <a:gd name="connsiteX2" fmla="*/ 870047 w 870047"/>
                        <a:gd name="connsiteY2" fmla="*/ 696719 h 696719"/>
                        <a:gd name="connsiteX3" fmla="*/ 0 w 870047"/>
                        <a:gd name="connsiteY3" fmla="*/ 696719 h 696719"/>
                        <a:gd name="connsiteX0" fmla="*/ 5302 w 875349"/>
                        <a:gd name="connsiteY0" fmla="*/ 696719 h 751959"/>
                        <a:gd name="connsiteX1" fmla="*/ 440326 w 875349"/>
                        <a:gd name="connsiteY1" fmla="*/ 0 h 751959"/>
                        <a:gd name="connsiteX2" fmla="*/ 875349 w 875349"/>
                        <a:gd name="connsiteY2" fmla="*/ 696719 h 751959"/>
                        <a:gd name="connsiteX3" fmla="*/ 5302 w 875349"/>
                        <a:gd name="connsiteY3" fmla="*/ 696719 h 751959"/>
                        <a:gd name="connsiteX0" fmla="*/ 5302 w 887398"/>
                        <a:gd name="connsiteY0" fmla="*/ 696719 h 793541"/>
                        <a:gd name="connsiteX1" fmla="*/ 440326 w 887398"/>
                        <a:gd name="connsiteY1" fmla="*/ 0 h 793541"/>
                        <a:gd name="connsiteX2" fmla="*/ 875349 w 887398"/>
                        <a:gd name="connsiteY2" fmla="*/ 696719 h 793541"/>
                        <a:gd name="connsiteX3" fmla="*/ 5302 w 887398"/>
                        <a:gd name="connsiteY3" fmla="*/ 696719 h 79354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887398" h="793541">
                          <a:moveTo>
                            <a:pt x="5302" y="696719"/>
                          </a:moveTo>
                          <a:cubicBezTo>
                            <a:pt x="-46540" y="572429"/>
                            <a:pt x="295318" y="232240"/>
                            <a:pt x="440326" y="0"/>
                          </a:cubicBezTo>
                          <a:cubicBezTo>
                            <a:pt x="585334" y="232240"/>
                            <a:pt x="958941" y="562904"/>
                            <a:pt x="875349" y="696719"/>
                          </a:cubicBezTo>
                          <a:cubicBezTo>
                            <a:pt x="791757" y="830534"/>
                            <a:pt x="57144" y="821009"/>
                            <a:pt x="5302" y="696719"/>
                          </a:cubicBezTo>
                          <a:close/>
                        </a:path>
                      </a:pathLst>
                    </a:custGeom>
                    <a:solidFill>
                      <a:srgbClr val="C00000"/>
                    </a:solidFill>
                    <a:ln w="2857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 dirty="0"/>
                    </a:p>
                  </p:txBody>
                </p:sp>
              </p:grpSp>
              <p:sp>
                <p:nvSpPr>
                  <p:cNvPr id="331" name="四角形: 角を丸くする 330"/>
                  <p:cNvSpPr/>
                  <p:nvPr/>
                </p:nvSpPr>
                <p:spPr bwMode="auto">
                  <a:xfrm>
                    <a:off x="5600393" y="4906120"/>
                    <a:ext cx="297711" cy="326981"/>
                  </a:xfrm>
                  <a:prstGeom prst="roundRect">
                    <a:avLst>
                      <a:gd name="adj" fmla="val 39007"/>
                    </a:avLst>
                  </a:prstGeom>
                  <a:solidFill>
                    <a:srgbClr val="FF0000"/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32" name="フリーフォーム: 図形 331"/>
                  <p:cNvSpPr/>
                  <p:nvPr/>
                </p:nvSpPr>
                <p:spPr bwMode="auto">
                  <a:xfrm>
                    <a:off x="5614680" y="5076825"/>
                    <a:ext cx="269389" cy="145256"/>
                  </a:xfrm>
                  <a:custGeom>
                    <a:avLst/>
                    <a:gdLst>
                      <a:gd name="connsiteX0" fmla="*/ 0 w 297711"/>
                      <a:gd name="connsiteY0" fmla="*/ 0 h 195503"/>
                      <a:gd name="connsiteX1" fmla="*/ 116128 w 297711"/>
                      <a:gd name="connsiteY1" fmla="*/ 116128 h 195503"/>
                      <a:gd name="connsiteX2" fmla="*/ 181583 w 297711"/>
                      <a:gd name="connsiteY2" fmla="*/ 116128 h 195503"/>
                      <a:gd name="connsiteX3" fmla="*/ 297711 w 297711"/>
                      <a:gd name="connsiteY3" fmla="*/ 0 h 195503"/>
                      <a:gd name="connsiteX4" fmla="*/ 297711 w 297711"/>
                      <a:gd name="connsiteY4" fmla="*/ 79375 h 195503"/>
                      <a:gd name="connsiteX5" fmla="*/ 181583 w 297711"/>
                      <a:gd name="connsiteY5" fmla="*/ 195503 h 195503"/>
                      <a:gd name="connsiteX6" fmla="*/ 116128 w 297711"/>
                      <a:gd name="connsiteY6" fmla="*/ 195503 h 195503"/>
                      <a:gd name="connsiteX7" fmla="*/ 0 w 297711"/>
                      <a:gd name="connsiteY7" fmla="*/ 79375 h 19550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97711" h="195503">
                        <a:moveTo>
                          <a:pt x="0" y="0"/>
                        </a:moveTo>
                        <a:cubicBezTo>
                          <a:pt x="0" y="64136"/>
                          <a:pt x="51992" y="116128"/>
                          <a:pt x="116128" y="116128"/>
                        </a:cubicBezTo>
                        <a:lnTo>
                          <a:pt x="181583" y="116128"/>
                        </a:lnTo>
                        <a:cubicBezTo>
                          <a:pt x="245719" y="116128"/>
                          <a:pt x="297711" y="64136"/>
                          <a:pt x="297711" y="0"/>
                        </a:cubicBezTo>
                        <a:lnTo>
                          <a:pt x="297711" y="79375"/>
                        </a:lnTo>
                        <a:cubicBezTo>
                          <a:pt x="297711" y="143511"/>
                          <a:pt x="245719" y="195503"/>
                          <a:pt x="181583" y="195503"/>
                        </a:cubicBezTo>
                        <a:lnTo>
                          <a:pt x="116128" y="195503"/>
                        </a:lnTo>
                        <a:cubicBezTo>
                          <a:pt x="51992" y="195503"/>
                          <a:pt x="0" y="143511"/>
                          <a:pt x="0" y="79375"/>
                        </a:cubicBezTo>
                        <a:close/>
                      </a:path>
                    </a:pathLst>
                  </a:custGeom>
                  <a:solidFill>
                    <a:srgbClr val="C00000"/>
                  </a:solidFill>
                  <a:ln w="2857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327" name="楕円 326"/>
                <p:cNvSpPr/>
                <p:nvPr/>
              </p:nvSpPr>
              <p:spPr bwMode="auto">
                <a:xfrm>
                  <a:off x="5869491" y="6262885"/>
                  <a:ext cx="130054" cy="130053"/>
                </a:xfrm>
                <a:prstGeom prst="ellipse">
                  <a:avLst/>
                </a:prstGeom>
                <a:solidFill>
                  <a:srgbClr val="FFFF00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19" name="グループ化 318"/>
              <p:cNvGrpSpPr/>
              <p:nvPr/>
            </p:nvGrpSpPr>
            <p:grpSpPr>
              <a:xfrm>
                <a:off x="3962320" y="2165839"/>
                <a:ext cx="430124" cy="290812"/>
                <a:chOff x="3152587" y="4853975"/>
                <a:chExt cx="541802" cy="653963"/>
              </a:xfrm>
            </p:grpSpPr>
            <p:sp>
              <p:nvSpPr>
                <p:cNvPr id="322" name="二等辺三角形 321"/>
                <p:cNvSpPr/>
                <p:nvPr/>
              </p:nvSpPr>
              <p:spPr bwMode="auto">
                <a:xfrm>
                  <a:off x="3152587" y="4853975"/>
                  <a:ext cx="541802" cy="326981"/>
                </a:xfrm>
                <a:prstGeom prst="triangle">
                  <a:avLst/>
                </a:prstGeom>
                <a:solidFill>
                  <a:srgbClr val="FFC000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3" name="二等辺三角形 322"/>
                <p:cNvSpPr/>
                <p:nvPr/>
              </p:nvSpPr>
              <p:spPr bwMode="auto">
                <a:xfrm rot="10800000">
                  <a:off x="3152587" y="5180957"/>
                  <a:ext cx="541802" cy="326981"/>
                </a:xfrm>
                <a:prstGeom prst="triangle">
                  <a:avLst/>
                </a:prstGeom>
                <a:solidFill>
                  <a:srgbClr val="FFC000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20" name="二等辺三角形 319"/>
              <p:cNvSpPr/>
              <p:nvPr/>
            </p:nvSpPr>
            <p:spPr bwMode="auto">
              <a:xfrm rot="10800000">
                <a:off x="3962317" y="2308496"/>
                <a:ext cx="435587" cy="142307"/>
              </a:xfrm>
              <a:prstGeom prst="triangle">
                <a:avLst/>
              </a:prstGeom>
              <a:solidFill>
                <a:srgbClr val="000000">
                  <a:alpha val="30196"/>
                </a:srgbClr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21" name="フリーフォーム: 図形 320"/>
              <p:cNvSpPr/>
              <p:nvPr/>
            </p:nvSpPr>
            <p:spPr bwMode="auto">
              <a:xfrm rot="1164367">
                <a:off x="3679115" y="1022770"/>
                <a:ext cx="783398" cy="420056"/>
              </a:xfrm>
              <a:custGeom>
                <a:avLst/>
                <a:gdLst>
                  <a:gd name="connsiteX0" fmla="*/ 191956 w 783398"/>
                  <a:gd name="connsiteY0" fmla="*/ 0 h 420056"/>
                  <a:gd name="connsiteX1" fmla="*/ 327690 w 783398"/>
                  <a:gd name="connsiteY1" fmla="*/ 51450 h 420056"/>
                  <a:gd name="connsiteX2" fmla="*/ 351863 w 783398"/>
                  <a:gd name="connsiteY2" fmla="*/ 84261 h 420056"/>
                  <a:gd name="connsiteX3" fmla="*/ 416190 w 783398"/>
                  <a:gd name="connsiteY3" fmla="*/ 78216 h 420056"/>
                  <a:gd name="connsiteX4" fmla="*/ 783398 w 783398"/>
                  <a:gd name="connsiteY4" fmla="*/ 249136 h 420056"/>
                  <a:gd name="connsiteX5" fmla="*/ 416190 w 783398"/>
                  <a:gd name="connsiteY5" fmla="*/ 420056 h 420056"/>
                  <a:gd name="connsiteX6" fmla="*/ 77839 w 783398"/>
                  <a:gd name="connsiteY6" fmla="*/ 315666 h 420056"/>
                  <a:gd name="connsiteX7" fmla="*/ 75055 w 783398"/>
                  <a:gd name="connsiteY7" fmla="*/ 311491 h 420056"/>
                  <a:gd name="connsiteX8" fmla="*/ 56223 w 783398"/>
                  <a:gd name="connsiteY8" fmla="*/ 299872 h 420056"/>
                  <a:gd name="connsiteX9" fmla="*/ 0 w 783398"/>
                  <a:gd name="connsiteY9" fmla="*/ 175661 h 420056"/>
                  <a:gd name="connsiteX10" fmla="*/ 191956 w 783398"/>
                  <a:gd name="connsiteY10" fmla="*/ 0 h 4200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783398" h="420056">
                    <a:moveTo>
                      <a:pt x="191956" y="0"/>
                    </a:moveTo>
                    <a:cubicBezTo>
                      <a:pt x="244963" y="0"/>
                      <a:pt x="292952" y="19662"/>
                      <a:pt x="327690" y="51450"/>
                    </a:cubicBezTo>
                    <a:lnTo>
                      <a:pt x="351863" y="84261"/>
                    </a:lnTo>
                    <a:lnTo>
                      <a:pt x="416190" y="78216"/>
                    </a:lnTo>
                    <a:cubicBezTo>
                      <a:pt x="618993" y="78216"/>
                      <a:pt x="783398" y="154739"/>
                      <a:pt x="783398" y="249136"/>
                    </a:cubicBezTo>
                    <a:cubicBezTo>
                      <a:pt x="783398" y="343533"/>
                      <a:pt x="618993" y="420056"/>
                      <a:pt x="416190" y="420056"/>
                    </a:cubicBezTo>
                    <a:cubicBezTo>
                      <a:pt x="264088" y="420056"/>
                      <a:pt x="133585" y="377012"/>
                      <a:pt x="77839" y="315666"/>
                    </a:cubicBezTo>
                    <a:lnTo>
                      <a:pt x="75055" y="311491"/>
                    </a:lnTo>
                    <a:lnTo>
                      <a:pt x="56223" y="299872"/>
                    </a:lnTo>
                    <a:cubicBezTo>
                      <a:pt x="21486" y="268084"/>
                      <a:pt x="0" y="224169"/>
                      <a:pt x="0" y="175661"/>
                    </a:cubicBezTo>
                    <a:cubicBezTo>
                      <a:pt x="0" y="78646"/>
                      <a:pt x="85942" y="0"/>
                      <a:pt x="191956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315" name="月 314"/>
            <p:cNvSpPr/>
            <p:nvPr/>
          </p:nvSpPr>
          <p:spPr bwMode="auto">
            <a:xfrm rot="5400000">
              <a:off x="3629239" y="3705509"/>
              <a:ext cx="238904" cy="262732"/>
            </a:xfrm>
            <a:prstGeom prst="moon">
              <a:avLst>
                <a:gd name="adj" fmla="val 78219"/>
              </a:avLst>
            </a:prstGeom>
            <a:solidFill>
              <a:schemeClr val="tx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16" name="月 315"/>
            <p:cNvSpPr/>
            <p:nvPr/>
          </p:nvSpPr>
          <p:spPr bwMode="auto">
            <a:xfrm rot="5400000">
              <a:off x="4454740" y="3705510"/>
              <a:ext cx="238902" cy="262732"/>
            </a:xfrm>
            <a:prstGeom prst="moon">
              <a:avLst>
                <a:gd name="adj" fmla="val 78219"/>
              </a:avLst>
            </a:prstGeom>
            <a:solidFill>
              <a:schemeClr val="tx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356" name="グループ化 355"/>
          <p:cNvGrpSpPr/>
          <p:nvPr/>
        </p:nvGrpSpPr>
        <p:grpSpPr>
          <a:xfrm>
            <a:off x="2467846" y="2789170"/>
            <a:ext cx="1718732" cy="1593340"/>
            <a:chOff x="662504" y="2816794"/>
            <a:chExt cx="2957463" cy="2741699"/>
          </a:xfrm>
        </p:grpSpPr>
        <p:sp>
          <p:nvSpPr>
            <p:cNvPr id="357" name="フリーフォーム: 図形 356"/>
            <p:cNvSpPr/>
            <p:nvPr/>
          </p:nvSpPr>
          <p:spPr bwMode="auto">
            <a:xfrm>
              <a:off x="1982267" y="3236829"/>
              <a:ext cx="1637700" cy="1319184"/>
            </a:xfrm>
            <a:custGeom>
              <a:avLst/>
              <a:gdLst>
                <a:gd name="connsiteX0" fmla="*/ 1212129 w 1637700"/>
                <a:gd name="connsiteY0" fmla="*/ 1477 h 1319184"/>
                <a:gd name="connsiteX1" fmla="*/ 1227940 w 1637700"/>
                <a:gd name="connsiteY1" fmla="*/ 1739 h 1319184"/>
                <a:gd name="connsiteX2" fmla="*/ 1266674 w 1637700"/>
                <a:gd name="connsiteY2" fmla="*/ 251645 h 1319184"/>
                <a:gd name="connsiteX3" fmla="*/ 1265356 w 1637700"/>
                <a:gd name="connsiteY3" fmla="*/ 294479 h 1319184"/>
                <a:gd name="connsiteX4" fmla="*/ 1313775 w 1637700"/>
                <a:gd name="connsiteY4" fmla="*/ 207641 h 1319184"/>
                <a:gd name="connsiteX5" fmla="*/ 1438628 w 1637700"/>
                <a:gd name="connsiteY5" fmla="*/ 58192 h 1319184"/>
                <a:gd name="connsiteX6" fmla="*/ 1477362 w 1637700"/>
                <a:gd name="connsiteY6" fmla="*/ 308100 h 1319184"/>
                <a:gd name="connsiteX7" fmla="*/ 1475938 w 1637700"/>
                <a:gd name="connsiteY7" fmla="*/ 354406 h 1319184"/>
                <a:gd name="connsiteX8" fmla="*/ 1476587 w 1637700"/>
                <a:gd name="connsiteY8" fmla="*/ 353474 h 1319184"/>
                <a:gd name="connsiteX9" fmla="*/ 1615777 w 1637700"/>
                <a:gd name="connsiteY9" fmla="*/ 217278 h 1319184"/>
                <a:gd name="connsiteX10" fmla="*/ 1227098 w 1637700"/>
                <a:gd name="connsiteY10" fmla="*/ 1303394 h 1319184"/>
                <a:gd name="connsiteX11" fmla="*/ 706768 w 1637700"/>
                <a:gd name="connsiteY11" fmla="*/ 1155204 h 1319184"/>
                <a:gd name="connsiteX12" fmla="*/ 695127 w 1637700"/>
                <a:gd name="connsiteY12" fmla="*/ 1143454 h 1319184"/>
                <a:gd name="connsiteX13" fmla="*/ 684575 w 1637700"/>
                <a:gd name="connsiteY13" fmla="*/ 1142135 h 1319184"/>
                <a:gd name="connsiteX14" fmla="*/ 0 w 1637700"/>
                <a:gd name="connsiteY14" fmla="*/ 466878 h 1319184"/>
                <a:gd name="connsiteX15" fmla="*/ 191381 w 1637700"/>
                <a:gd name="connsiteY15" fmla="*/ 571350 h 1319184"/>
                <a:gd name="connsiteX16" fmla="*/ 240997 w 1637700"/>
                <a:gd name="connsiteY16" fmla="*/ 589113 h 1319184"/>
                <a:gd name="connsiteX17" fmla="*/ 210688 w 1637700"/>
                <a:gd name="connsiteY17" fmla="*/ 523332 h 1319184"/>
                <a:gd name="connsiteX18" fmla="*/ 305880 w 1637700"/>
                <a:gd name="connsiteY18" fmla="*/ 581425 h 1319184"/>
                <a:gd name="connsiteX19" fmla="*/ 365727 w 1637700"/>
                <a:gd name="connsiteY19" fmla="*/ 610281 h 1319184"/>
                <a:gd name="connsiteX20" fmla="*/ 347434 w 1637700"/>
                <a:gd name="connsiteY20" fmla="*/ 557129 h 1319184"/>
                <a:gd name="connsiteX21" fmla="*/ 436330 w 1637700"/>
                <a:gd name="connsiteY21" fmla="*/ 624461 h 1319184"/>
                <a:gd name="connsiteX22" fmla="*/ 455924 w 1637700"/>
                <a:gd name="connsiteY22" fmla="*/ 636463 h 1319184"/>
                <a:gd name="connsiteX23" fmla="*/ 479136 w 1637700"/>
                <a:gd name="connsiteY23" fmla="*/ 639034 h 1319184"/>
                <a:gd name="connsiteX24" fmla="*/ 751378 w 1637700"/>
                <a:gd name="connsiteY24" fmla="*/ 597058 h 1319184"/>
                <a:gd name="connsiteX25" fmla="*/ 1212129 w 1637700"/>
                <a:gd name="connsiteY25" fmla="*/ 1477 h 13191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1637700" h="1319184">
                  <a:moveTo>
                    <a:pt x="1212129" y="1477"/>
                  </a:moveTo>
                  <a:cubicBezTo>
                    <a:pt x="1217744" y="-536"/>
                    <a:pt x="1223017" y="-534"/>
                    <a:pt x="1227940" y="1739"/>
                  </a:cubicBezTo>
                  <a:cubicBezTo>
                    <a:pt x="1252559" y="13100"/>
                    <a:pt x="1267757" y="114151"/>
                    <a:pt x="1266674" y="251645"/>
                  </a:cubicBezTo>
                  <a:lnTo>
                    <a:pt x="1265356" y="294479"/>
                  </a:lnTo>
                  <a:lnTo>
                    <a:pt x="1313775" y="207641"/>
                  </a:lnTo>
                  <a:cubicBezTo>
                    <a:pt x="1366979" y="112633"/>
                    <a:pt x="1409087" y="44559"/>
                    <a:pt x="1438628" y="58192"/>
                  </a:cubicBezTo>
                  <a:cubicBezTo>
                    <a:pt x="1463247" y="69555"/>
                    <a:pt x="1478447" y="170605"/>
                    <a:pt x="1477362" y="308100"/>
                  </a:cubicBezTo>
                  <a:lnTo>
                    <a:pt x="1475938" y="354406"/>
                  </a:lnTo>
                  <a:lnTo>
                    <a:pt x="1476587" y="353474"/>
                  </a:lnTo>
                  <a:cubicBezTo>
                    <a:pt x="1539037" y="264272"/>
                    <a:pt x="1587748" y="200755"/>
                    <a:pt x="1615777" y="217278"/>
                  </a:cubicBezTo>
                  <a:cubicBezTo>
                    <a:pt x="1690519" y="261340"/>
                    <a:pt x="1577341" y="1209547"/>
                    <a:pt x="1227098" y="1303394"/>
                  </a:cubicBezTo>
                  <a:cubicBezTo>
                    <a:pt x="1051976" y="1350318"/>
                    <a:pt x="865956" y="1290252"/>
                    <a:pt x="706768" y="1155204"/>
                  </a:cubicBezTo>
                  <a:lnTo>
                    <a:pt x="695127" y="1143454"/>
                  </a:lnTo>
                  <a:lnTo>
                    <a:pt x="684575" y="1142135"/>
                  </a:lnTo>
                  <a:cubicBezTo>
                    <a:pt x="413205" y="1090953"/>
                    <a:pt x="139173" y="834288"/>
                    <a:pt x="0" y="466878"/>
                  </a:cubicBezTo>
                  <a:cubicBezTo>
                    <a:pt x="62977" y="509484"/>
                    <a:pt x="127072" y="544361"/>
                    <a:pt x="191381" y="571350"/>
                  </a:cubicBezTo>
                  <a:lnTo>
                    <a:pt x="240997" y="589113"/>
                  </a:lnTo>
                  <a:lnTo>
                    <a:pt x="210688" y="523332"/>
                  </a:lnTo>
                  <a:cubicBezTo>
                    <a:pt x="242176" y="544635"/>
                    <a:pt x="273945" y="564007"/>
                    <a:pt x="305880" y="581425"/>
                  </a:cubicBezTo>
                  <a:lnTo>
                    <a:pt x="365727" y="610281"/>
                  </a:lnTo>
                  <a:lnTo>
                    <a:pt x="347434" y="557129"/>
                  </a:lnTo>
                  <a:cubicBezTo>
                    <a:pt x="376631" y="581478"/>
                    <a:pt x="406300" y="603932"/>
                    <a:pt x="436330" y="624461"/>
                  </a:cubicBezTo>
                  <a:lnTo>
                    <a:pt x="455924" y="636463"/>
                  </a:lnTo>
                  <a:lnTo>
                    <a:pt x="479136" y="639034"/>
                  </a:lnTo>
                  <a:cubicBezTo>
                    <a:pt x="573490" y="643495"/>
                    <a:pt x="665258" y="629680"/>
                    <a:pt x="751378" y="597058"/>
                  </a:cubicBezTo>
                  <a:cubicBezTo>
                    <a:pt x="966679" y="515503"/>
                    <a:pt x="1127905" y="31679"/>
                    <a:pt x="1212129" y="1477"/>
                  </a:cubicBezTo>
                  <a:close/>
                </a:path>
              </a:pathLst>
            </a:cu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358" name="グループ化 357"/>
            <p:cNvGrpSpPr/>
            <p:nvPr/>
          </p:nvGrpSpPr>
          <p:grpSpPr>
            <a:xfrm>
              <a:off x="662504" y="2816794"/>
              <a:ext cx="2019691" cy="2741699"/>
              <a:chOff x="662504" y="939914"/>
              <a:chExt cx="2019691" cy="2741699"/>
            </a:xfrm>
          </p:grpSpPr>
          <p:sp>
            <p:nvSpPr>
              <p:cNvPr id="361" name="アーチ 360"/>
              <p:cNvSpPr/>
              <p:nvPr/>
            </p:nvSpPr>
            <p:spPr bwMode="auto">
              <a:xfrm>
                <a:off x="1641363" y="1060116"/>
                <a:ext cx="667762" cy="667762"/>
              </a:xfrm>
              <a:prstGeom prst="blockArc">
                <a:avLst>
                  <a:gd name="adj1" fmla="val 10800000"/>
                  <a:gd name="adj2" fmla="val 17671226"/>
                  <a:gd name="adj3" fmla="val 24131"/>
                </a:avLst>
              </a:prstGeom>
              <a:solidFill>
                <a:schemeClr val="bg1">
                  <a:lumMod val="50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362" name="グループ化 361"/>
              <p:cNvGrpSpPr/>
              <p:nvPr/>
            </p:nvGrpSpPr>
            <p:grpSpPr>
              <a:xfrm>
                <a:off x="662504" y="1307767"/>
                <a:ext cx="2013819" cy="2373846"/>
                <a:chOff x="662504" y="1580691"/>
                <a:chExt cx="3048953" cy="3594040"/>
              </a:xfrm>
            </p:grpSpPr>
            <p:sp>
              <p:nvSpPr>
                <p:cNvPr id="381" name="月 380"/>
                <p:cNvSpPr/>
                <p:nvPr/>
              </p:nvSpPr>
              <p:spPr bwMode="auto">
                <a:xfrm rot="1800000">
                  <a:off x="662504" y="1824249"/>
                  <a:ext cx="1105264" cy="2756348"/>
                </a:xfrm>
                <a:prstGeom prst="moon">
                  <a:avLst>
                    <a:gd name="adj" fmla="val 59104"/>
                  </a:avLst>
                </a:prstGeom>
                <a:solidFill>
                  <a:schemeClr val="bg1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2" name="楕円 2"/>
                <p:cNvSpPr/>
                <p:nvPr/>
              </p:nvSpPr>
              <p:spPr bwMode="auto">
                <a:xfrm>
                  <a:off x="876141" y="1580691"/>
                  <a:ext cx="2835316" cy="3243464"/>
                </a:xfrm>
                <a:custGeom>
                  <a:avLst/>
                  <a:gdLst>
                    <a:gd name="connsiteX0" fmla="*/ 0 w 2835315"/>
                    <a:gd name="connsiteY0" fmla="*/ 1417658 h 2835315"/>
                    <a:gd name="connsiteX1" fmla="*/ 1417658 w 2835315"/>
                    <a:gd name="connsiteY1" fmla="*/ 0 h 2835315"/>
                    <a:gd name="connsiteX2" fmla="*/ 2835316 w 2835315"/>
                    <a:gd name="connsiteY2" fmla="*/ 1417658 h 2835315"/>
                    <a:gd name="connsiteX3" fmla="*/ 1417658 w 2835315"/>
                    <a:gd name="connsiteY3" fmla="*/ 2835316 h 2835315"/>
                    <a:gd name="connsiteX4" fmla="*/ 0 w 2835315"/>
                    <a:gd name="connsiteY4" fmla="*/ 1417658 h 2835315"/>
                    <a:gd name="connsiteX0" fmla="*/ 0 w 2835316"/>
                    <a:gd name="connsiteY0" fmla="*/ 1417658 h 2835316"/>
                    <a:gd name="connsiteX1" fmla="*/ 1417658 w 2835316"/>
                    <a:gd name="connsiteY1" fmla="*/ 0 h 2835316"/>
                    <a:gd name="connsiteX2" fmla="*/ 2835316 w 2835316"/>
                    <a:gd name="connsiteY2" fmla="*/ 1417658 h 2835316"/>
                    <a:gd name="connsiteX3" fmla="*/ 1417658 w 2835316"/>
                    <a:gd name="connsiteY3" fmla="*/ 2835316 h 2835316"/>
                    <a:gd name="connsiteX4" fmla="*/ 0 w 2835316"/>
                    <a:gd name="connsiteY4" fmla="*/ 1417658 h 2835316"/>
                    <a:gd name="connsiteX0" fmla="*/ 0 w 2835316"/>
                    <a:gd name="connsiteY0" fmla="*/ 1417658 h 2835316"/>
                    <a:gd name="connsiteX1" fmla="*/ 1417658 w 2835316"/>
                    <a:gd name="connsiteY1" fmla="*/ 0 h 2835316"/>
                    <a:gd name="connsiteX2" fmla="*/ 2835316 w 2835316"/>
                    <a:gd name="connsiteY2" fmla="*/ 1417658 h 2835316"/>
                    <a:gd name="connsiteX3" fmla="*/ 1417658 w 2835316"/>
                    <a:gd name="connsiteY3" fmla="*/ 2835316 h 2835316"/>
                    <a:gd name="connsiteX4" fmla="*/ 0 w 2835316"/>
                    <a:gd name="connsiteY4" fmla="*/ 1417658 h 2835316"/>
                    <a:gd name="connsiteX0" fmla="*/ 0 w 2835316"/>
                    <a:gd name="connsiteY0" fmla="*/ 2095838 h 3513496"/>
                    <a:gd name="connsiteX1" fmla="*/ 1425278 w 2835316"/>
                    <a:gd name="connsiteY1" fmla="*/ 0 h 3513496"/>
                    <a:gd name="connsiteX2" fmla="*/ 2835316 w 2835316"/>
                    <a:gd name="connsiteY2" fmla="*/ 2095838 h 3513496"/>
                    <a:gd name="connsiteX3" fmla="*/ 1417658 w 2835316"/>
                    <a:gd name="connsiteY3" fmla="*/ 3513496 h 3513496"/>
                    <a:gd name="connsiteX4" fmla="*/ 0 w 2835316"/>
                    <a:gd name="connsiteY4" fmla="*/ 2095838 h 35134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835316" h="3513496">
                      <a:moveTo>
                        <a:pt x="0" y="2095838"/>
                      </a:moveTo>
                      <a:cubicBezTo>
                        <a:pt x="0" y="1312887"/>
                        <a:pt x="642327" y="0"/>
                        <a:pt x="1425278" y="0"/>
                      </a:cubicBezTo>
                      <a:cubicBezTo>
                        <a:pt x="2208229" y="0"/>
                        <a:pt x="2835316" y="1312887"/>
                        <a:pt x="2835316" y="2095838"/>
                      </a:cubicBezTo>
                      <a:cubicBezTo>
                        <a:pt x="2835316" y="2878789"/>
                        <a:pt x="2200609" y="3513496"/>
                        <a:pt x="1417658" y="3513496"/>
                      </a:cubicBezTo>
                      <a:cubicBezTo>
                        <a:pt x="634707" y="3513496"/>
                        <a:pt x="0" y="2878789"/>
                        <a:pt x="0" y="2095838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383" name="グループ化 382"/>
                <p:cNvGrpSpPr/>
                <p:nvPr/>
              </p:nvGrpSpPr>
              <p:grpSpPr>
                <a:xfrm>
                  <a:off x="1237183" y="4473579"/>
                  <a:ext cx="2128340" cy="701152"/>
                  <a:chOff x="1237183" y="4473579"/>
                  <a:chExt cx="2128340" cy="701152"/>
                </a:xfrm>
              </p:grpSpPr>
              <p:sp>
                <p:nvSpPr>
                  <p:cNvPr id="385" name="台形 384"/>
                  <p:cNvSpPr/>
                  <p:nvPr/>
                </p:nvSpPr>
                <p:spPr bwMode="auto">
                  <a:xfrm rot="11700000">
                    <a:off x="1368550" y="4631864"/>
                    <a:ext cx="231883" cy="258549"/>
                  </a:xfrm>
                  <a:prstGeom prst="trapezoid">
                    <a:avLst>
                      <a:gd name="adj" fmla="val 28801"/>
                    </a:avLst>
                  </a:prstGeom>
                  <a:pattFill prst="dkHorz">
                    <a:fgClr>
                      <a:srgbClr val="FFC000"/>
                    </a:fgClr>
                    <a:bgClr>
                      <a:srgbClr val="FFFF00"/>
                    </a:bgClr>
                  </a:patt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86" name="楕円 385"/>
                  <p:cNvSpPr/>
                  <p:nvPr/>
                </p:nvSpPr>
                <p:spPr bwMode="auto">
                  <a:xfrm>
                    <a:off x="1312078" y="4854576"/>
                    <a:ext cx="266880" cy="166520"/>
                  </a:xfrm>
                  <a:prstGeom prst="ellipse">
                    <a:avLst/>
                  </a:prstGeom>
                  <a:pattFill prst="dkHorz">
                    <a:fgClr>
                      <a:srgbClr val="FFC000"/>
                    </a:fgClr>
                    <a:bgClr>
                      <a:srgbClr val="FFFF00"/>
                    </a:bgClr>
                  </a:patt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87" name="フリーフォーム: 図形 386"/>
                  <p:cNvSpPr/>
                  <p:nvPr/>
                </p:nvSpPr>
                <p:spPr bwMode="auto">
                  <a:xfrm rot="1800000">
                    <a:off x="1261597" y="4910378"/>
                    <a:ext cx="167334" cy="152100"/>
                  </a:xfrm>
                  <a:custGeom>
                    <a:avLst/>
                    <a:gdLst>
                      <a:gd name="connsiteX0" fmla="*/ 221671 w 443342"/>
                      <a:gd name="connsiteY0" fmla="*/ 0 h 402980"/>
                      <a:gd name="connsiteX1" fmla="*/ 378416 w 443342"/>
                      <a:gd name="connsiteY1" fmla="*/ 64926 h 402980"/>
                      <a:gd name="connsiteX2" fmla="*/ 378416 w 443342"/>
                      <a:gd name="connsiteY2" fmla="*/ 378416 h 402980"/>
                      <a:gd name="connsiteX3" fmla="*/ 359643 w 443342"/>
                      <a:gd name="connsiteY3" fmla="*/ 402980 h 402980"/>
                      <a:gd name="connsiteX4" fmla="*/ 305086 w 443342"/>
                      <a:gd name="connsiteY4" fmla="*/ 366752 h 402980"/>
                      <a:gd name="connsiteX5" fmla="*/ 138256 w 443342"/>
                      <a:gd name="connsiteY5" fmla="*/ 366752 h 402980"/>
                      <a:gd name="connsiteX6" fmla="*/ 83699 w 443342"/>
                      <a:gd name="connsiteY6" fmla="*/ 402980 h 402980"/>
                      <a:gd name="connsiteX7" fmla="*/ 64926 w 443342"/>
                      <a:gd name="connsiteY7" fmla="*/ 378416 h 402980"/>
                      <a:gd name="connsiteX8" fmla="*/ 64926 w 443342"/>
                      <a:gd name="connsiteY8" fmla="*/ 64926 h 402980"/>
                      <a:gd name="connsiteX9" fmla="*/ 221671 w 443342"/>
                      <a:gd name="connsiteY9" fmla="*/ 0 h 4029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443342" h="402980">
                        <a:moveTo>
                          <a:pt x="221671" y="0"/>
                        </a:moveTo>
                        <a:cubicBezTo>
                          <a:pt x="278402" y="-1"/>
                          <a:pt x="335132" y="21642"/>
                          <a:pt x="378416" y="64926"/>
                        </a:cubicBezTo>
                        <a:cubicBezTo>
                          <a:pt x="464984" y="151494"/>
                          <a:pt x="464984" y="291848"/>
                          <a:pt x="378416" y="378416"/>
                        </a:cubicBezTo>
                        <a:lnTo>
                          <a:pt x="359643" y="402980"/>
                        </a:lnTo>
                        <a:lnTo>
                          <a:pt x="305086" y="366752"/>
                        </a:lnTo>
                        <a:cubicBezTo>
                          <a:pt x="251718" y="345109"/>
                          <a:pt x="191625" y="345109"/>
                          <a:pt x="138256" y="366752"/>
                        </a:cubicBezTo>
                        <a:lnTo>
                          <a:pt x="83699" y="402980"/>
                        </a:lnTo>
                        <a:lnTo>
                          <a:pt x="64926" y="378416"/>
                        </a:lnTo>
                        <a:cubicBezTo>
                          <a:pt x="-21642" y="291848"/>
                          <a:pt x="-21642" y="151494"/>
                          <a:pt x="64926" y="64926"/>
                        </a:cubicBezTo>
                        <a:cubicBezTo>
                          <a:pt x="108210" y="21642"/>
                          <a:pt x="164940" y="-1"/>
                          <a:pt x="221671" y="0"/>
                        </a:cubicBezTo>
                        <a:close/>
                      </a:path>
                    </a:pathLst>
                  </a:custGeom>
                  <a:pattFill prst="dkHorz">
                    <a:fgClr>
                      <a:srgbClr val="FFC000"/>
                    </a:fgClr>
                    <a:bgClr>
                      <a:srgbClr val="FFFF00"/>
                    </a:bgClr>
                  </a:patt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88" name="フリーフォーム: 図形 387"/>
                  <p:cNvSpPr/>
                  <p:nvPr/>
                </p:nvSpPr>
                <p:spPr bwMode="auto">
                  <a:xfrm rot="1800000">
                    <a:off x="1237183" y="5027772"/>
                    <a:ext cx="104152" cy="112832"/>
                  </a:xfrm>
                  <a:custGeom>
                    <a:avLst/>
                    <a:gdLst>
                      <a:gd name="connsiteX0" fmla="*/ 137972 w 275944"/>
                      <a:gd name="connsiteY0" fmla="*/ 0 h 298942"/>
                      <a:gd name="connsiteX1" fmla="*/ 221388 w 275944"/>
                      <a:gd name="connsiteY1" fmla="*/ 16231 h 298942"/>
                      <a:gd name="connsiteX2" fmla="*/ 275944 w 275944"/>
                      <a:gd name="connsiteY2" fmla="*/ 52460 h 298942"/>
                      <a:gd name="connsiteX3" fmla="*/ 202057 w 275944"/>
                      <a:gd name="connsiteY3" fmla="*/ 149132 h 298942"/>
                      <a:gd name="connsiteX4" fmla="*/ 137972 w 275944"/>
                      <a:gd name="connsiteY4" fmla="*/ 298942 h 298942"/>
                      <a:gd name="connsiteX5" fmla="*/ 73887 w 275944"/>
                      <a:gd name="connsiteY5" fmla="*/ 149132 h 298942"/>
                      <a:gd name="connsiteX6" fmla="*/ 0 w 275944"/>
                      <a:gd name="connsiteY6" fmla="*/ 52460 h 298942"/>
                      <a:gd name="connsiteX7" fmla="*/ 54556 w 275944"/>
                      <a:gd name="connsiteY7" fmla="*/ 16231 h 298942"/>
                      <a:gd name="connsiteX8" fmla="*/ 137972 w 275944"/>
                      <a:gd name="connsiteY8" fmla="*/ 0 h 2989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75944" h="298942">
                        <a:moveTo>
                          <a:pt x="137972" y="0"/>
                        </a:moveTo>
                        <a:cubicBezTo>
                          <a:pt x="166338" y="-1"/>
                          <a:pt x="194703" y="5410"/>
                          <a:pt x="221388" y="16231"/>
                        </a:cubicBezTo>
                        <a:lnTo>
                          <a:pt x="275944" y="52460"/>
                        </a:lnTo>
                        <a:lnTo>
                          <a:pt x="202057" y="149132"/>
                        </a:lnTo>
                        <a:cubicBezTo>
                          <a:pt x="175933" y="194306"/>
                          <a:pt x="154572" y="244242"/>
                          <a:pt x="137972" y="298942"/>
                        </a:cubicBezTo>
                        <a:cubicBezTo>
                          <a:pt x="121373" y="244242"/>
                          <a:pt x="100012" y="194306"/>
                          <a:pt x="73887" y="149132"/>
                        </a:cubicBezTo>
                        <a:lnTo>
                          <a:pt x="0" y="52460"/>
                        </a:lnTo>
                        <a:lnTo>
                          <a:pt x="54556" y="16231"/>
                        </a:lnTo>
                        <a:cubicBezTo>
                          <a:pt x="81241" y="5410"/>
                          <a:pt x="109607" y="0"/>
                          <a:pt x="137972" y="0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89" name="フリーフォーム: 図形 388"/>
                  <p:cNvSpPr/>
                  <p:nvPr/>
                </p:nvSpPr>
                <p:spPr bwMode="auto">
                  <a:xfrm rot="19800000" flipH="1">
                    <a:off x="1469853" y="4910378"/>
                    <a:ext cx="167334" cy="152100"/>
                  </a:xfrm>
                  <a:custGeom>
                    <a:avLst/>
                    <a:gdLst>
                      <a:gd name="connsiteX0" fmla="*/ 221671 w 443342"/>
                      <a:gd name="connsiteY0" fmla="*/ 0 h 402980"/>
                      <a:gd name="connsiteX1" fmla="*/ 378416 w 443342"/>
                      <a:gd name="connsiteY1" fmla="*/ 64926 h 402980"/>
                      <a:gd name="connsiteX2" fmla="*/ 378416 w 443342"/>
                      <a:gd name="connsiteY2" fmla="*/ 378416 h 402980"/>
                      <a:gd name="connsiteX3" fmla="*/ 359643 w 443342"/>
                      <a:gd name="connsiteY3" fmla="*/ 402980 h 402980"/>
                      <a:gd name="connsiteX4" fmla="*/ 305086 w 443342"/>
                      <a:gd name="connsiteY4" fmla="*/ 366752 h 402980"/>
                      <a:gd name="connsiteX5" fmla="*/ 138256 w 443342"/>
                      <a:gd name="connsiteY5" fmla="*/ 366752 h 402980"/>
                      <a:gd name="connsiteX6" fmla="*/ 83699 w 443342"/>
                      <a:gd name="connsiteY6" fmla="*/ 402980 h 402980"/>
                      <a:gd name="connsiteX7" fmla="*/ 64926 w 443342"/>
                      <a:gd name="connsiteY7" fmla="*/ 378416 h 402980"/>
                      <a:gd name="connsiteX8" fmla="*/ 64926 w 443342"/>
                      <a:gd name="connsiteY8" fmla="*/ 64926 h 402980"/>
                      <a:gd name="connsiteX9" fmla="*/ 221671 w 443342"/>
                      <a:gd name="connsiteY9" fmla="*/ 0 h 4029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443342" h="402980">
                        <a:moveTo>
                          <a:pt x="221671" y="0"/>
                        </a:moveTo>
                        <a:cubicBezTo>
                          <a:pt x="278402" y="-1"/>
                          <a:pt x="335132" y="21642"/>
                          <a:pt x="378416" y="64926"/>
                        </a:cubicBezTo>
                        <a:cubicBezTo>
                          <a:pt x="464984" y="151494"/>
                          <a:pt x="464984" y="291848"/>
                          <a:pt x="378416" y="378416"/>
                        </a:cubicBezTo>
                        <a:lnTo>
                          <a:pt x="359643" y="402980"/>
                        </a:lnTo>
                        <a:lnTo>
                          <a:pt x="305086" y="366752"/>
                        </a:lnTo>
                        <a:cubicBezTo>
                          <a:pt x="251718" y="345109"/>
                          <a:pt x="191625" y="345109"/>
                          <a:pt x="138256" y="366752"/>
                        </a:cubicBezTo>
                        <a:lnTo>
                          <a:pt x="83699" y="402980"/>
                        </a:lnTo>
                        <a:lnTo>
                          <a:pt x="64926" y="378416"/>
                        </a:lnTo>
                        <a:cubicBezTo>
                          <a:pt x="-21642" y="291848"/>
                          <a:pt x="-21642" y="151494"/>
                          <a:pt x="64926" y="64926"/>
                        </a:cubicBezTo>
                        <a:cubicBezTo>
                          <a:pt x="108210" y="21642"/>
                          <a:pt x="164940" y="-1"/>
                          <a:pt x="221671" y="0"/>
                        </a:cubicBezTo>
                        <a:close/>
                      </a:path>
                    </a:pathLst>
                  </a:custGeom>
                  <a:pattFill prst="dkHorz">
                    <a:fgClr>
                      <a:srgbClr val="FFC000"/>
                    </a:fgClr>
                    <a:bgClr>
                      <a:srgbClr val="FFFF00"/>
                    </a:bgClr>
                  </a:patt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90" name="フリーフォーム: 図形 389"/>
                  <p:cNvSpPr/>
                  <p:nvPr/>
                </p:nvSpPr>
                <p:spPr bwMode="auto">
                  <a:xfrm rot="19800000" flipH="1">
                    <a:off x="1557449" y="5027772"/>
                    <a:ext cx="104152" cy="112832"/>
                  </a:xfrm>
                  <a:custGeom>
                    <a:avLst/>
                    <a:gdLst>
                      <a:gd name="connsiteX0" fmla="*/ 137972 w 275944"/>
                      <a:gd name="connsiteY0" fmla="*/ 0 h 298942"/>
                      <a:gd name="connsiteX1" fmla="*/ 221388 w 275944"/>
                      <a:gd name="connsiteY1" fmla="*/ 16231 h 298942"/>
                      <a:gd name="connsiteX2" fmla="*/ 275944 w 275944"/>
                      <a:gd name="connsiteY2" fmla="*/ 52460 h 298942"/>
                      <a:gd name="connsiteX3" fmla="*/ 202057 w 275944"/>
                      <a:gd name="connsiteY3" fmla="*/ 149132 h 298942"/>
                      <a:gd name="connsiteX4" fmla="*/ 137972 w 275944"/>
                      <a:gd name="connsiteY4" fmla="*/ 298942 h 298942"/>
                      <a:gd name="connsiteX5" fmla="*/ 73887 w 275944"/>
                      <a:gd name="connsiteY5" fmla="*/ 149132 h 298942"/>
                      <a:gd name="connsiteX6" fmla="*/ 0 w 275944"/>
                      <a:gd name="connsiteY6" fmla="*/ 52460 h 298942"/>
                      <a:gd name="connsiteX7" fmla="*/ 54556 w 275944"/>
                      <a:gd name="connsiteY7" fmla="*/ 16231 h 298942"/>
                      <a:gd name="connsiteX8" fmla="*/ 137972 w 275944"/>
                      <a:gd name="connsiteY8" fmla="*/ 0 h 2989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75944" h="298942">
                        <a:moveTo>
                          <a:pt x="137972" y="0"/>
                        </a:moveTo>
                        <a:cubicBezTo>
                          <a:pt x="166338" y="-1"/>
                          <a:pt x="194703" y="5410"/>
                          <a:pt x="221388" y="16231"/>
                        </a:cubicBezTo>
                        <a:lnTo>
                          <a:pt x="275944" y="52460"/>
                        </a:lnTo>
                        <a:lnTo>
                          <a:pt x="202057" y="149132"/>
                        </a:lnTo>
                        <a:cubicBezTo>
                          <a:pt x="175933" y="194306"/>
                          <a:pt x="154572" y="244242"/>
                          <a:pt x="137972" y="298942"/>
                        </a:cubicBezTo>
                        <a:cubicBezTo>
                          <a:pt x="121373" y="244242"/>
                          <a:pt x="100012" y="194306"/>
                          <a:pt x="73887" y="149132"/>
                        </a:cubicBezTo>
                        <a:lnTo>
                          <a:pt x="0" y="52460"/>
                        </a:lnTo>
                        <a:lnTo>
                          <a:pt x="54556" y="16231"/>
                        </a:lnTo>
                        <a:cubicBezTo>
                          <a:pt x="81241" y="5410"/>
                          <a:pt x="109607" y="0"/>
                          <a:pt x="137972" y="0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91" name="フリーフォーム: 図形 390"/>
                  <p:cNvSpPr/>
                  <p:nvPr/>
                </p:nvSpPr>
                <p:spPr bwMode="auto">
                  <a:xfrm>
                    <a:off x="1361380" y="4929600"/>
                    <a:ext cx="167334" cy="152100"/>
                  </a:xfrm>
                  <a:custGeom>
                    <a:avLst/>
                    <a:gdLst>
                      <a:gd name="connsiteX0" fmla="*/ 221671 w 443342"/>
                      <a:gd name="connsiteY0" fmla="*/ 0 h 402980"/>
                      <a:gd name="connsiteX1" fmla="*/ 378416 w 443342"/>
                      <a:gd name="connsiteY1" fmla="*/ 64926 h 402980"/>
                      <a:gd name="connsiteX2" fmla="*/ 378416 w 443342"/>
                      <a:gd name="connsiteY2" fmla="*/ 378416 h 402980"/>
                      <a:gd name="connsiteX3" fmla="*/ 359643 w 443342"/>
                      <a:gd name="connsiteY3" fmla="*/ 402980 h 402980"/>
                      <a:gd name="connsiteX4" fmla="*/ 305086 w 443342"/>
                      <a:gd name="connsiteY4" fmla="*/ 366752 h 402980"/>
                      <a:gd name="connsiteX5" fmla="*/ 138256 w 443342"/>
                      <a:gd name="connsiteY5" fmla="*/ 366752 h 402980"/>
                      <a:gd name="connsiteX6" fmla="*/ 83699 w 443342"/>
                      <a:gd name="connsiteY6" fmla="*/ 402980 h 402980"/>
                      <a:gd name="connsiteX7" fmla="*/ 64926 w 443342"/>
                      <a:gd name="connsiteY7" fmla="*/ 378416 h 402980"/>
                      <a:gd name="connsiteX8" fmla="*/ 64926 w 443342"/>
                      <a:gd name="connsiteY8" fmla="*/ 64926 h 402980"/>
                      <a:gd name="connsiteX9" fmla="*/ 221671 w 443342"/>
                      <a:gd name="connsiteY9" fmla="*/ 0 h 4029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443342" h="402980">
                        <a:moveTo>
                          <a:pt x="221671" y="0"/>
                        </a:moveTo>
                        <a:cubicBezTo>
                          <a:pt x="278402" y="-1"/>
                          <a:pt x="335132" y="21642"/>
                          <a:pt x="378416" y="64926"/>
                        </a:cubicBezTo>
                        <a:cubicBezTo>
                          <a:pt x="464984" y="151494"/>
                          <a:pt x="464984" y="291848"/>
                          <a:pt x="378416" y="378416"/>
                        </a:cubicBezTo>
                        <a:lnTo>
                          <a:pt x="359643" y="402980"/>
                        </a:lnTo>
                        <a:lnTo>
                          <a:pt x="305086" y="366752"/>
                        </a:lnTo>
                        <a:cubicBezTo>
                          <a:pt x="251718" y="345109"/>
                          <a:pt x="191625" y="345109"/>
                          <a:pt x="138256" y="366752"/>
                        </a:cubicBezTo>
                        <a:lnTo>
                          <a:pt x="83699" y="402980"/>
                        </a:lnTo>
                        <a:lnTo>
                          <a:pt x="64926" y="378416"/>
                        </a:lnTo>
                        <a:cubicBezTo>
                          <a:pt x="-21642" y="291848"/>
                          <a:pt x="-21642" y="151494"/>
                          <a:pt x="64926" y="64926"/>
                        </a:cubicBezTo>
                        <a:cubicBezTo>
                          <a:pt x="108210" y="21642"/>
                          <a:pt x="164940" y="-1"/>
                          <a:pt x="221671" y="0"/>
                        </a:cubicBezTo>
                        <a:close/>
                      </a:path>
                    </a:pathLst>
                  </a:custGeom>
                  <a:pattFill prst="dkHorz">
                    <a:fgClr>
                      <a:srgbClr val="FFC000"/>
                    </a:fgClr>
                    <a:bgClr>
                      <a:srgbClr val="FFFF00"/>
                    </a:bgClr>
                  </a:patt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92" name="フリーフォーム: 図形 391"/>
                  <p:cNvSpPr/>
                  <p:nvPr/>
                </p:nvSpPr>
                <p:spPr bwMode="auto">
                  <a:xfrm>
                    <a:off x="1393349" y="5061899"/>
                    <a:ext cx="104152" cy="112832"/>
                  </a:xfrm>
                  <a:custGeom>
                    <a:avLst/>
                    <a:gdLst>
                      <a:gd name="connsiteX0" fmla="*/ 137972 w 275944"/>
                      <a:gd name="connsiteY0" fmla="*/ 0 h 298942"/>
                      <a:gd name="connsiteX1" fmla="*/ 221388 w 275944"/>
                      <a:gd name="connsiteY1" fmla="*/ 16231 h 298942"/>
                      <a:gd name="connsiteX2" fmla="*/ 275944 w 275944"/>
                      <a:gd name="connsiteY2" fmla="*/ 52460 h 298942"/>
                      <a:gd name="connsiteX3" fmla="*/ 202057 w 275944"/>
                      <a:gd name="connsiteY3" fmla="*/ 149132 h 298942"/>
                      <a:gd name="connsiteX4" fmla="*/ 137972 w 275944"/>
                      <a:gd name="connsiteY4" fmla="*/ 298942 h 298942"/>
                      <a:gd name="connsiteX5" fmla="*/ 73887 w 275944"/>
                      <a:gd name="connsiteY5" fmla="*/ 149132 h 298942"/>
                      <a:gd name="connsiteX6" fmla="*/ 0 w 275944"/>
                      <a:gd name="connsiteY6" fmla="*/ 52460 h 298942"/>
                      <a:gd name="connsiteX7" fmla="*/ 54556 w 275944"/>
                      <a:gd name="connsiteY7" fmla="*/ 16231 h 298942"/>
                      <a:gd name="connsiteX8" fmla="*/ 137972 w 275944"/>
                      <a:gd name="connsiteY8" fmla="*/ 0 h 2989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75944" h="298942">
                        <a:moveTo>
                          <a:pt x="137972" y="0"/>
                        </a:moveTo>
                        <a:cubicBezTo>
                          <a:pt x="166338" y="-1"/>
                          <a:pt x="194703" y="5410"/>
                          <a:pt x="221388" y="16231"/>
                        </a:cubicBezTo>
                        <a:lnTo>
                          <a:pt x="275944" y="52460"/>
                        </a:lnTo>
                        <a:lnTo>
                          <a:pt x="202057" y="149132"/>
                        </a:lnTo>
                        <a:cubicBezTo>
                          <a:pt x="175933" y="194306"/>
                          <a:pt x="154572" y="244242"/>
                          <a:pt x="137972" y="298942"/>
                        </a:cubicBezTo>
                        <a:cubicBezTo>
                          <a:pt x="121373" y="244242"/>
                          <a:pt x="100012" y="194306"/>
                          <a:pt x="73887" y="149132"/>
                        </a:cubicBezTo>
                        <a:lnTo>
                          <a:pt x="0" y="52460"/>
                        </a:lnTo>
                        <a:lnTo>
                          <a:pt x="54556" y="16231"/>
                        </a:lnTo>
                        <a:cubicBezTo>
                          <a:pt x="81241" y="5410"/>
                          <a:pt x="109607" y="0"/>
                          <a:pt x="137972" y="0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93" name="フリーフォーム: 図形 392"/>
                  <p:cNvSpPr/>
                  <p:nvPr/>
                </p:nvSpPr>
                <p:spPr bwMode="auto">
                  <a:xfrm>
                    <a:off x="1318392" y="4473579"/>
                    <a:ext cx="398325" cy="287311"/>
                  </a:xfrm>
                  <a:custGeom>
                    <a:avLst/>
                    <a:gdLst>
                      <a:gd name="connsiteX0" fmla="*/ 145174 w 623723"/>
                      <a:gd name="connsiteY0" fmla="*/ 0 h 449891"/>
                      <a:gd name="connsiteX1" fmla="*/ 247827 w 623723"/>
                      <a:gd name="connsiteY1" fmla="*/ 42520 h 449891"/>
                      <a:gd name="connsiteX2" fmla="*/ 278584 w 623723"/>
                      <a:gd name="connsiteY2" fmla="*/ 88138 h 449891"/>
                      <a:gd name="connsiteX3" fmla="*/ 302336 w 623723"/>
                      <a:gd name="connsiteY3" fmla="*/ 83343 h 449891"/>
                      <a:gd name="connsiteX4" fmla="*/ 404989 w 623723"/>
                      <a:gd name="connsiteY4" fmla="*/ 125863 h 449891"/>
                      <a:gd name="connsiteX5" fmla="*/ 433789 w 623723"/>
                      <a:gd name="connsiteY5" fmla="*/ 168580 h 449891"/>
                      <a:gd name="connsiteX6" fmla="*/ 478549 w 623723"/>
                      <a:gd name="connsiteY6" fmla="*/ 159543 h 449891"/>
                      <a:gd name="connsiteX7" fmla="*/ 623723 w 623723"/>
                      <a:gd name="connsiteY7" fmla="*/ 304717 h 449891"/>
                      <a:gd name="connsiteX8" fmla="*/ 478549 w 623723"/>
                      <a:gd name="connsiteY8" fmla="*/ 449891 h 449891"/>
                      <a:gd name="connsiteX9" fmla="*/ 375896 w 623723"/>
                      <a:gd name="connsiteY9" fmla="*/ 407371 h 449891"/>
                      <a:gd name="connsiteX10" fmla="*/ 347096 w 623723"/>
                      <a:gd name="connsiteY10" fmla="*/ 364655 h 449891"/>
                      <a:gd name="connsiteX11" fmla="*/ 302336 w 623723"/>
                      <a:gd name="connsiteY11" fmla="*/ 373691 h 449891"/>
                      <a:gd name="connsiteX12" fmla="*/ 199683 w 623723"/>
                      <a:gd name="connsiteY12" fmla="*/ 331171 h 449891"/>
                      <a:gd name="connsiteX13" fmla="*/ 168926 w 623723"/>
                      <a:gd name="connsiteY13" fmla="*/ 285553 h 449891"/>
                      <a:gd name="connsiteX14" fmla="*/ 145174 w 623723"/>
                      <a:gd name="connsiteY14" fmla="*/ 290348 h 449891"/>
                      <a:gd name="connsiteX15" fmla="*/ 0 w 623723"/>
                      <a:gd name="connsiteY15" fmla="*/ 145174 h 449891"/>
                      <a:gd name="connsiteX16" fmla="*/ 145174 w 623723"/>
                      <a:gd name="connsiteY16" fmla="*/ 0 h 449891"/>
                      <a:gd name="connsiteX0" fmla="*/ 278584 w 623723"/>
                      <a:gd name="connsiteY0" fmla="*/ 88138 h 449891"/>
                      <a:gd name="connsiteX1" fmla="*/ 302336 w 623723"/>
                      <a:gd name="connsiteY1" fmla="*/ 83343 h 449891"/>
                      <a:gd name="connsiteX2" fmla="*/ 404989 w 623723"/>
                      <a:gd name="connsiteY2" fmla="*/ 125863 h 449891"/>
                      <a:gd name="connsiteX3" fmla="*/ 433789 w 623723"/>
                      <a:gd name="connsiteY3" fmla="*/ 168580 h 449891"/>
                      <a:gd name="connsiteX4" fmla="*/ 478549 w 623723"/>
                      <a:gd name="connsiteY4" fmla="*/ 159543 h 449891"/>
                      <a:gd name="connsiteX5" fmla="*/ 623723 w 623723"/>
                      <a:gd name="connsiteY5" fmla="*/ 304717 h 449891"/>
                      <a:gd name="connsiteX6" fmla="*/ 478549 w 623723"/>
                      <a:gd name="connsiteY6" fmla="*/ 449891 h 449891"/>
                      <a:gd name="connsiteX7" fmla="*/ 375896 w 623723"/>
                      <a:gd name="connsiteY7" fmla="*/ 407371 h 449891"/>
                      <a:gd name="connsiteX8" fmla="*/ 347096 w 623723"/>
                      <a:gd name="connsiteY8" fmla="*/ 364655 h 449891"/>
                      <a:gd name="connsiteX9" fmla="*/ 302336 w 623723"/>
                      <a:gd name="connsiteY9" fmla="*/ 373691 h 449891"/>
                      <a:gd name="connsiteX10" fmla="*/ 199683 w 623723"/>
                      <a:gd name="connsiteY10" fmla="*/ 331171 h 449891"/>
                      <a:gd name="connsiteX11" fmla="*/ 168926 w 623723"/>
                      <a:gd name="connsiteY11" fmla="*/ 285553 h 449891"/>
                      <a:gd name="connsiteX12" fmla="*/ 145174 w 623723"/>
                      <a:gd name="connsiteY12" fmla="*/ 290348 h 449891"/>
                      <a:gd name="connsiteX13" fmla="*/ 0 w 623723"/>
                      <a:gd name="connsiteY13" fmla="*/ 145174 h 449891"/>
                      <a:gd name="connsiteX14" fmla="*/ 145174 w 623723"/>
                      <a:gd name="connsiteY14" fmla="*/ 0 h 449891"/>
                      <a:gd name="connsiteX15" fmla="*/ 247827 w 623723"/>
                      <a:gd name="connsiteY15" fmla="*/ 42520 h 449891"/>
                      <a:gd name="connsiteX16" fmla="*/ 370024 w 623723"/>
                      <a:gd name="connsiteY16" fmla="*/ 179578 h 449891"/>
                      <a:gd name="connsiteX0" fmla="*/ 278584 w 623723"/>
                      <a:gd name="connsiteY0" fmla="*/ 88138 h 449891"/>
                      <a:gd name="connsiteX1" fmla="*/ 302336 w 623723"/>
                      <a:gd name="connsiteY1" fmla="*/ 83343 h 449891"/>
                      <a:gd name="connsiteX2" fmla="*/ 404989 w 623723"/>
                      <a:gd name="connsiteY2" fmla="*/ 125863 h 449891"/>
                      <a:gd name="connsiteX3" fmla="*/ 433789 w 623723"/>
                      <a:gd name="connsiteY3" fmla="*/ 168580 h 449891"/>
                      <a:gd name="connsiteX4" fmla="*/ 478549 w 623723"/>
                      <a:gd name="connsiteY4" fmla="*/ 159543 h 449891"/>
                      <a:gd name="connsiteX5" fmla="*/ 623723 w 623723"/>
                      <a:gd name="connsiteY5" fmla="*/ 304717 h 449891"/>
                      <a:gd name="connsiteX6" fmla="*/ 478549 w 623723"/>
                      <a:gd name="connsiteY6" fmla="*/ 449891 h 449891"/>
                      <a:gd name="connsiteX7" fmla="*/ 375896 w 623723"/>
                      <a:gd name="connsiteY7" fmla="*/ 407371 h 449891"/>
                      <a:gd name="connsiteX8" fmla="*/ 347096 w 623723"/>
                      <a:gd name="connsiteY8" fmla="*/ 364655 h 449891"/>
                      <a:gd name="connsiteX9" fmla="*/ 302336 w 623723"/>
                      <a:gd name="connsiteY9" fmla="*/ 373691 h 449891"/>
                      <a:gd name="connsiteX10" fmla="*/ 199683 w 623723"/>
                      <a:gd name="connsiteY10" fmla="*/ 331171 h 449891"/>
                      <a:gd name="connsiteX11" fmla="*/ 168926 w 623723"/>
                      <a:gd name="connsiteY11" fmla="*/ 285553 h 449891"/>
                      <a:gd name="connsiteX12" fmla="*/ 145174 w 623723"/>
                      <a:gd name="connsiteY12" fmla="*/ 290348 h 449891"/>
                      <a:gd name="connsiteX13" fmla="*/ 0 w 623723"/>
                      <a:gd name="connsiteY13" fmla="*/ 145174 h 449891"/>
                      <a:gd name="connsiteX14" fmla="*/ 145174 w 623723"/>
                      <a:gd name="connsiteY14" fmla="*/ 0 h 449891"/>
                      <a:gd name="connsiteX15" fmla="*/ 247827 w 623723"/>
                      <a:gd name="connsiteY15" fmla="*/ 42520 h 449891"/>
                      <a:gd name="connsiteX16" fmla="*/ 370024 w 623723"/>
                      <a:gd name="connsiteY16" fmla="*/ 186722 h 449891"/>
                      <a:gd name="connsiteX0" fmla="*/ 278584 w 623723"/>
                      <a:gd name="connsiteY0" fmla="*/ 88138 h 449891"/>
                      <a:gd name="connsiteX1" fmla="*/ 302336 w 623723"/>
                      <a:gd name="connsiteY1" fmla="*/ 83343 h 449891"/>
                      <a:gd name="connsiteX2" fmla="*/ 404989 w 623723"/>
                      <a:gd name="connsiteY2" fmla="*/ 125863 h 449891"/>
                      <a:gd name="connsiteX3" fmla="*/ 433789 w 623723"/>
                      <a:gd name="connsiteY3" fmla="*/ 168580 h 449891"/>
                      <a:gd name="connsiteX4" fmla="*/ 478549 w 623723"/>
                      <a:gd name="connsiteY4" fmla="*/ 159543 h 449891"/>
                      <a:gd name="connsiteX5" fmla="*/ 623723 w 623723"/>
                      <a:gd name="connsiteY5" fmla="*/ 304717 h 449891"/>
                      <a:gd name="connsiteX6" fmla="*/ 478549 w 623723"/>
                      <a:gd name="connsiteY6" fmla="*/ 449891 h 449891"/>
                      <a:gd name="connsiteX7" fmla="*/ 375896 w 623723"/>
                      <a:gd name="connsiteY7" fmla="*/ 407371 h 449891"/>
                      <a:gd name="connsiteX8" fmla="*/ 347096 w 623723"/>
                      <a:gd name="connsiteY8" fmla="*/ 364655 h 449891"/>
                      <a:gd name="connsiteX9" fmla="*/ 302336 w 623723"/>
                      <a:gd name="connsiteY9" fmla="*/ 373691 h 449891"/>
                      <a:gd name="connsiteX10" fmla="*/ 199683 w 623723"/>
                      <a:gd name="connsiteY10" fmla="*/ 331171 h 449891"/>
                      <a:gd name="connsiteX11" fmla="*/ 168926 w 623723"/>
                      <a:gd name="connsiteY11" fmla="*/ 285553 h 449891"/>
                      <a:gd name="connsiteX12" fmla="*/ 145174 w 623723"/>
                      <a:gd name="connsiteY12" fmla="*/ 290348 h 449891"/>
                      <a:gd name="connsiteX13" fmla="*/ 0 w 623723"/>
                      <a:gd name="connsiteY13" fmla="*/ 145174 h 449891"/>
                      <a:gd name="connsiteX14" fmla="*/ 145174 w 623723"/>
                      <a:gd name="connsiteY14" fmla="*/ 0 h 449891"/>
                      <a:gd name="connsiteX15" fmla="*/ 247827 w 623723"/>
                      <a:gd name="connsiteY15" fmla="*/ 42520 h 449891"/>
                      <a:gd name="connsiteX0" fmla="*/ 278584 w 623723"/>
                      <a:gd name="connsiteY0" fmla="*/ 88138 h 449891"/>
                      <a:gd name="connsiteX1" fmla="*/ 302336 w 623723"/>
                      <a:gd name="connsiteY1" fmla="*/ 83343 h 449891"/>
                      <a:gd name="connsiteX2" fmla="*/ 404989 w 623723"/>
                      <a:gd name="connsiteY2" fmla="*/ 125863 h 449891"/>
                      <a:gd name="connsiteX3" fmla="*/ 433789 w 623723"/>
                      <a:gd name="connsiteY3" fmla="*/ 168580 h 449891"/>
                      <a:gd name="connsiteX4" fmla="*/ 478549 w 623723"/>
                      <a:gd name="connsiteY4" fmla="*/ 159543 h 449891"/>
                      <a:gd name="connsiteX5" fmla="*/ 623723 w 623723"/>
                      <a:gd name="connsiteY5" fmla="*/ 304717 h 449891"/>
                      <a:gd name="connsiteX6" fmla="*/ 478549 w 623723"/>
                      <a:gd name="connsiteY6" fmla="*/ 449891 h 449891"/>
                      <a:gd name="connsiteX7" fmla="*/ 375896 w 623723"/>
                      <a:gd name="connsiteY7" fmla="*/ 407371 h 449891"/>
                      <a:gd name="connsiteX8" fmla="*/ 347096 w 623723"/>
                      <a:gd name="connsiteY8" fmla="*/ 364655 h 449891"/>
                      <a:gd name="connsiteX9" fmla="*/ 302336 w 623723"/>
                      <a:gd name="connsiteY9" fmla="*/ 373691 h 449891"/>
                      <a:gd name="connsiteX10" fmla="*/ 199683 w 623723"/>
                      <a:gd name="connsiteY10" fmla="*/ 331171 h 449891"/>
                      <a:gd name="connsiteX11" fmla="*/ 168926 w 623723"/>
                      <a:gd name="connsiteY11" fmla="*/ 285553 h 449891"/>
                      <a:gd name="connsiteX12" fmla="*/ 145174 w 623723"/>
                      <a:gd name="connsiteY12" fmla="*/ 290348 h 449891"/>
                      <a:gd name="connsiteX13" fmla="*/ 0 w 623723"/>
                      <a:gd name="connsiteY13" fmla="*/ 145174 h 449891"/>
                      <a:gd name="connsiteX14" fmla="*/ 145174 w 623723"/>
                      <a:gd name="connsiteY14" fmla="*/ 0 h 449891"/>
                      <a:gd name="connsiteX0" fmla="*/ 302336 w 623723"/>
                      <a:gd name="connsiteY0" fmla="*/ 83343 h 449891"/>
                      <a:gd name="connsiteX1" fmla="*/ 404989 w 623723"/>
                      <a:gd name="connsiteY1" fmla="*/ 125863 h 449891"/>
                      <a:gd name="connsiteX2" fmla="*/ 433789 w 623723"/>
                      <a:gd name="connsiteY2" fmla="*/ 168580 h 449891"/>
                      <a:gd name="connsiteX3" fmla="*/ 478549 w 623723"/>
                      <a:gd name="connsiteY3" fmla="*/ 159543 h 449891"/>
                      <a:gd name="connsiteX4" fmla="*/ 623723 w 623723"/>
                      <a:gd name="connsiteY4" fmla="*/ 304717 h 449891"/>
                      <a:gd name="connsiteX5" fmla="*/ 478549 w 623723"/>
                      <a:gd name="connsiteY5" fmla="*/ 449891 h 449891"/>
                      <a:gd name="connsiteX6" fmla="*/ 375896 w 623723"/>
                      <a:gd name="connsiteY6" fmla="*/ 407371 h 449891"/>
                      <a:gd name="connsiteX7" fmla="*/ 347096 w 623723"/>
                      <a:gd name="connsiteY7" fmla="*/ 364655 h 449891"/>
                      <a:gd name="connsiteX8" fmla="*/ 302336 w 623723"/>
                      <a:gd name="connsiteY8" fmla="*/ 373691 h 449891"/>
                      <a:gd name="connsiteX9" fmla="*/ 199683 w 623723"/>
                      <a:gd name="connsiteY9" fmla="*/ 331171 h 449891"/>
                      <a:gd name="connsiteX10" fmla="*/ 168926 w 623723"/>
                      <a:gd name="connsiteY10" fmla="*/ 285553 h 449891"/>
                      <a:gd name="connsiteX11" fmla="*/ 145174 w 623723"/>
                      <a:gd name="connsiteY11" fmla="*/ 290348 h 449891"/>
                      <a:gd name="connsiteX12" fmla="*/ 0 w 623723"/>
                      <a:gd name="connsiteY12" fmla="*/ 145174 h 449891"/>
                      <a:gd name="connsiteX13" fmla="*/ 145174 w 623723"/>
                      <a:gd name="connsiteY13" fmla="*/ 0 h 449891"/>
                      <a:gd name="connsiteX0" fmla="*/ 404989 w 623723"/>
                      <a:gd name="connsiteY0" fmla="*/ 125863 h 449891"/>
                      <a:gd name="connsiteX1" fmla="*/ 433789 w 623723"/>
                      <a:gd name="connsiteY1" fmla="*/ 168580 h 449891"/>
                      <a:gd name="connsiteX2" fmla="*/ 478549 w 623723"/>
                      <a:gd name="connsiteY2" fmla="*/ 159543 h 449891"/>
                      <a:gd name="connsiteX3" fmla="*/ 623723 w 623723"/>
                      <a:gd name="connsiteY3" fmla="*/ 304717 h 449891"/>
                      <a:gd name="connsiteX4" fmla="*/ 478549 w 623723"/>
                      <a:gd name="connsiteY4" fmla="*/ 449891 h 449891"/>
                      <a:gd name="connsiteX5" fmla="*/ 375896 w 623723"/>
                      <a:gd name="connsiteY5" fmla="*/ 407371 h 449891"/>
                      <a:gd name="connsiteX6" fmla="*/ 347096 w 623723"/>
                      <a:gd name="connsiteY6" fmla="*/ 364655 h 449891"/>
                      <a:gd name="connsiteX7" fmla="*/ 302336 w 623723"/>
                      <a:gd name="connsiteY7" fmla="*/ 373691 h 449891"/>
                      <a:gd name="connsiteX8" fmla="*/ 199683 w 623723"/>
                      <a:gd name="connsiteY8" fmla="*/ 331171 h 449891"/>
                      <a:gd name="connsiteX9" fmla="*/ 168926 w 623723"/>
                      <a:gd name="connsiteY9" fmla="*/ 285553 h 449891"/>
                      <a:gd name="connsiteX10" fmla="*/ 145174 w 623723"/>
                      <a:gd name="connsiteY10" fmla="*/ 290348 h 449891"/>
                      <a:gd name="connsiteX11" fmla="*/ 0 w 623723"/>
                      <a:gd name="connsiteY11" fmla="*/ 145174 h 449891"/>
                      <a:gd name="connsiteX12" fmla="*/ 145174 w 623723"/>
                      <a:gd name="connsiteY12" fmla="*/ 0 h 449891"/>
                      <a:gd name="connsiteX0" fmla="*/ 433789 w 623723"/>
                      <a:gd name="connsiteY0" fmla="*/ 168580 h 449891"/>
                      <a:gd name="connsiteX1" fmla="*/ 478549 w 623723"/>
                      <a:gd name="connsiteY1" fmla="*/ 159543 h 449891"/>
                      <a:gd name="connsiteX2" fmla="*/ 623723 w 623723"/>
                      <a:gd name="connsiteY2" fmla="*/ 304717 h 449891"/>
                      <a:gd name="connsiteX3" fmla="*/ 478549 w 623723"/>
                      <a:gd name="connsiteY3" fmla="*/ 449891 h 449891"/>
                      <a:gd name="connsiteX4" fmla="*/ 375896 w 623723"/>
                      <a:gd name="connsiteY4" fmla="*/ 407371 h 449891"/>
                      <a:gd name="connsiteX5" fmla="*/ 347096 w 623723"/>
                      <a:gd name="connsiteY5" fmla="*/ 364655 h 449891"/>
                      <a:gd name="connsiteX6" fmla="*/ 302336 w 623723"/>
                      <a:gd name="connsiteY6" fmla="*/ 373691 h 449891"/>
                      <a:gd name="connsiteX7" fmla="*/ 199683 w 623723"/>
                      <a:gd name="connsiteY7" fmla="*/ 331171 h 449891"/>
                      <a:gd name="connsiteX8" fmla="*/ 168926 w 623723"/>
                      <a:gd name="connsiteY8" fmla="*/ 285553 h 449891"/>
                      <a:gd name="connsiteX9" fmla="*/ 145174 w 623723"/>
                      <a:gd name="connsiteY9" fmla="*/ 290348 h 449891"/>
                      <a:gd name="connsiteX10" fmla="*/ 0 w 623723"/>
                      <a:gd name="connsiteY10" fmla="*/ 145174 h 449891"/>
                      <a:gd name="connsiteX11" fmla="*/ 145174 w 623723"/>
                      <a:gd name="connsiteY11" fmla="*/ 0 h 449891"/>
                      <a:gd name="connsiteX0" fmla="*/ 478549 w 623723"/>
                      <a:gd name="connsiteY0" fmla="*/ 159543 h 449891"/>
                      <a:gd name="connsiteX1" fmla="*/ 623723 w 623723"/>
                      <a:gd name="connsiteY1" fmla="*/ 304717 h 449891"/>
                      <a:gd name="connsiteX2" fmla="*/ 478549 w 623723"/>
                      <a:gd name="connsiteY2" fmla="*/ 449891 h 449891"/>
                      <a:gd name="connsiteX3" fmla="*/ 375896 w 623723"/>
                      <a:gd name="connsiteY3" fmla="*/ 407371 h 449891"/>
                      <a:gd name="connsiteX4" fmla="*/ 347096 w 623723"/>
                      <a:gd name="connsiteY4" fmla="*/ 364655 h 449891"/>
                      <a:gd name="connsiteX5" fmla="*/ 302336 w 623723"/>
                      <a:gd name="connsiteY5" fmla="*/ 373691 h 449891"/>
                      <a:gd name="connsiteX6" fmla="*/ 199683 w 623723"/>
                      <a:gd name="connsiteY6" fmla="*/ 331171 h 449891"/>
                      <a:gd name="connsiteX7" fmla="*/ 168926 w 623723"/>
                      <a:gd name="connsiteY7" fmla="*/ 285553 h 449891"/>
                      <a:gd name="connsiteX8" fmla="*/ 145174 w 623723"/>
                      <a:gd name="connsiteY8" fmla="*/ 290348 h 449891"/>
                      <a:gd name="connsiteX9" fmla="*/ 0 w 623723"/>
                      <a:gd name="connsiteY9" fmla="*/ 145174 h 449891"/>
                      <a:gd name="connsiteX10" fmla="*/ 145174 w 623723"/>
                      <a:gd name="connsiteY10" fmla="*/ 0 h 449891"/>
                      <a:gd name="connsiteX0" fmla="*/ 623723 w 623723"/>
                      <a:gd name="connsiteY0" fmla="*/ 304717 h 449891"/>
                      <a:gd name="connsiteX1" fmla="*/ 478549 w 623723"/>
                      <a:gd name="connsiteY1" fmla="*/ 449891 h 449891"/>
                      <a:gd name="connsiteX2" fmla="*/ 375896 w 623723"/>
                      <a:gd name="connsiteY2" fmla="*/ 407371 h 449891"/>
                      <a:gd name="connsiteX3" fmla="*/ 347096 w 623723"/>
                      <a:gd name="connsiteY3" fmla="*/ 364655 h 449891"/>
                      <a:gd name="connsiteX4" fmla="*/ 302336 w 623723"/>
                      <a:gd name="connsiteY4" fmla="*/ 373691 h 449891"/>
                      <a:gd name="connsiteX5" fmla="*/ 199683 w 623723"/>
                      <a:gd name="connsiteY5" fmla="*/ 331171 h 449891"/>
                      <a:gd name="connsiteX6" fmla="*/ 168926 w 623723"/>
                      <a:gd name="connsiteY6" fmla="*/ 285553 h 449891"/>
                      <a:gd name="connsiteX7" fmla="*/ 145174 w 623723"/>
                      <a:gd name="connsiteY7" fmla="*/ 290348 h 449891"/>
                      <a:gd name="connsiteX8" fmla="*/ 0 w 623723"/>
                      <a:gd name="connsiteY8" fmla="*/ 145174 h 449891"/>
                      <a:gd name="connsiteX9" fmla="*/ 145174 w 623723"/>
                      <a:gd name="connsiteY9" fmla="*/ 0 h 44989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623723" h="449891">
                        <a:moveTo>
                          <a:pt x="623723" y="304717"/>
                        </a:moveTo>
                        <a:cubicBezTo>
                          <a:pt x="623723" y="384894"/>
                          <a:pt x="558726" y="449891"/>
                          <a:pt x="478549" y="449891"/>
                        </a:cubicBezTo>
                        <a:cubicBezTo>
                          <a:pt x="438461" y="449891"/>
                          <a:pt x="402167" y="433642"/>
                          <a:pt x="375896" y="407371"/>
                        </a:cubicBezTo>
                        <a:lnTo>
                          <a:pt x="347096" y="364655"/>
                        </a:lnTo>
                        <a:lnTo>
                          <a:pt x="302336" y="373691"/>
                        </a:lnTo>
                        <a:cubicBezTo>
                          <a:pt x="262247" y="373691"/>
                          <a:pt x="225954" y="357442"/>
                          <a:pt x="199683" y="331171"/>
                        </a:cubicBezTo>
                        <a:lnTo>
                          <a:pt x="168926" y="285553"/>
                        </a:lnTo>
                        <a:lnTo>
                          <a:pt x="145174" y="290348"/>
                        </a:lnTo>
                        <a:cubicBezTo>
                          <a:pt x="64997" y="290348"/>
                          <a:pt x="0" y="225351"/>
                          <a:pt x="0" y="145174"/>
                        </a:cubicBezTo>
                        <a:cubicBezTo>
                          <a:pt x="0" y="64997"/>
                          <a:pt x="64997" y="0"/>
                          <a:pt x="145174" y="0"/>
                        </a:cubicBezTo>
                      </a:path>
                    </a:pathLst>
                  </a:custGeom>
                  <a:solidFill>
                    <a:schemeClr val="bg1"/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94" name="台形 393"/>
                  <p:cNvSpPr/>
                  <p:nvPr/>
                </p:nvSpPr>
                <p:spPr bwMode="auto">
                  <a:xfrm rot="9900000" flipH="1">
                    <a:off x="3002273" y="4631864"/>
                    <a:ext cx="231883" cy="258549"/>
                  </a:xfrm>
                  <a:prstGeom prst="trapezoid">
                    <a:avLst>
                      <a:gd name="adj" fmla="val 28801"/>
                    </a:avLst>
                  </a:prstGeom>
                  <a:pattFill prst="dkHorz">
                    <a:fgClr>
                      <a:srgbClr val="FFC000"/>
                    </a:fgClr>
                    <a:bgClr>
                      <a:srgbClr val="FFFF00"/>
                    </a:bgClr>
                  </a:patt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95" name="楕円 394"/>
                  <p:cNvSpPr/>
                  <p:nvPr/>
                </p:nvSpPr>
                <p:spPr bwMode="auto">
                  <a:xfrm flipH="1">
                    <a:off x="3023748" y="4854576"/>
                    <a:ext cx="266880" cy="166520"/>
                  </a:xfrm>
                  <a:prstGeom prst="ellipse">
                    <a:avLst/>
                  </a:prstGeom>
                  <a:pattFill prst="dkHorz">
                    <a:fgClr>
                      <a:srgbClr val="FFC000"/>
                    </a:fgClr>
                    <a:bgClr>
                      <a:srgbClr val="FFFF00"/>
                    </a:bgClr>
                  </a:patt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96" name="フリーフォーム: 図形 395"/>
                  <p:cNvSpPr/>
                  <p:nvPr/>
                </p:nvSpPr>
                <p:spPr bwMode="auto">
                  <a:xfrm rot="19800000" flipH="1">
                    <a:off x="3173775" y="4910378"/>
                    <a:ext cx="167334" cy="152100"/>
                  </a:xfrm>
                  <a:custGeom>
                    <a:avLst/>
                    <a:gdLst>
                      <a:gd name="connsiteX0" fmla="*/ 221671 w 443342"/>
                      <a:gd name="connsiteY0" fmla="*/ 0 h 402980"/>
                      <a:gd name="connsiteX1" fmla="*/ 378416 w 443342"/>
                      <a:gd name="connsiteY1" fmla="*/ 64926 h 402980"/>
                      <a:gd name="connsiteX2" fmla="*/ 378416 w 443342"/>
                      <a:gd name="connsiteY2" fmla="*/ 378416 h 402980"/>
                      <a:gd name="connsiteX3" fmla="*/ 359643 w 443342"/>
                      <a:gd name="connsiteY3" fmla="*/ 402980 h 402980"/>
                      <a:gd name="connsiteX4" fmla="*/ 305086 w 443342"/>
                      <a:gd name="connsiteY4" fmla="*/ 366752 h 402980"/>
                      <a:gd name="connsiteX5" fmla="*/ 138256 w 443342"/>
                      <a:gd name="connsiteY5" fmla="*/ 366752 h 402980"/>
                      <a:gd name="connsiteX6" fmla="*/ 83699 w 443342"/>
                      <a:gd name="connsiteY6" fmla="*/ 402980 h 402980"/>
                      <a:gd name="connsiteX7" fmla="*/ 64926 w 443342"/>
                      <a:gd name="connsiteY7" fmla="*/ 378416 h 402980"/>
                      <a:gd name="connsiteX8" fmla="*/ 64926 w 443342"/>
                      <a:gd name="connsiteY8" fmla="*/ 64926 h 402980"/>
                      <a:gd name="connsiteX9" fmla="*/ 221671 w 443342"/>
                      <a:gd name="connsiteY9" fmla="*/ 0 h 4029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443342" h="402980">
                        <a:moveTo>
                          <a:pt x="221671" y="0"/>
                        </a:moveTo>
                        <a:cubicBezTo>
                          <a:pt x="278402" y="-1"/>
                          <a:pt x="335132" y="21642"/>
                          <a:pt x="378416" y="64926"/>
                        </a:cubicBezTo>
                        <a:cubicBezTo>
                          <a:pt x="464984" y="151494"/>
                          <a:pt x="464984" y="291848"/>
                          <a:pt x="378416" y="378416"/>
                        </a:cubicBezTo>
                        <a:lnTo>
                          <a:pt x="359643" y="402980"/>
                        </a:lnTo>
                        <a:lnTo>
                          <a:pt x="305086" y="366752"/>
                        </a:lnTo>
                        <a:cubicBezTo>
                          <a:pt x="251718" y="345109"/>
                          <a:pt x="191625" y="345109"/>
                          <a:pt x="138256" y="366752"/>
                        </a:cubicBezTo>
                        <a:lnTo>
                          <a:pt x="83699" y="402980"/>
                        </a:lnTo>
                        <a:lnTo>
                          <a:pt x="64926" y="378416"/>
                        </a:lnTo>
                        <a:cubicBezTo>
                          <a:pt x="-21642" y="291848"/>
                          <a:pt x="-21642" y="151494"/>
                          <a:pt x="64926" y="64926"/>
                        </a:cubicBezTo>
                        <a:cubicBezTo>
                          <a:pt x="108210" y="21642"/>
                          <a:pt x="164940" y="-1"/>
                          <a:pt x="221671" y="0"/>
                        </a:cubicBezTo>
                        <a:close/>
                      </a:path>
                    </a:pathLst>
                  </a:custGeom>
                  <a:pattFill prst="dkHorz">
                    <a:fgClr>
                      <a:srgbClr val="FFC000"/>
                    </a:fgClr>
                    <a:bgClr>
                      <a:srgbClr val="FFFF00"/>
                    </a:bgClr>
                  </a:patt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97" name="フリーフォーム: 図形 396"/>
                  <p:cNvSpPr/>
                  <p:nvPr/>
                </p:nvSpPr>
                <p:spPr bwMode="auto">
                  <a:xfrm rot="19800000" flipH="1">
                    <a:off x="3261371" y="5027772"/>
                    <a:ext cx="104152" cy="112832"/>
                  </a:xfrm>
                  <a:custGeom>
                    <a:avLst/>
                    <a:gdLst>
                      <a:gd name="connsiteX0" fmla="*/ 137972 w 275944"/>
                      <a:gd name="connsiteY0" fmla="*/ 0 h 298942"/>
                      <a:gd name="connsiteX1" fmla="*/ 221388 w 275944"/>
                      <a:gd name="connsiteY1" fmla="*/ 16231 h 298942"/>
                      <a:gd name="connsiteX2" fmla="*/ 275944 w 275944"/>
                      <a:gd name="connsiteY2" fmla="*/ 52460 h 298942"/>
                      <a:gd name="connsiteX3" fmla="*/ 202057 w 275944"/>
                      <a:gd name="connsiteY3" fmla="*/ 149132 h 298942"/>
                      <a:gd name="connsiteX4" fmla="*/ 137972 w 275944"/>
                      <a:gd name="connsiteY4" fmla="*/ 298942 h 298942"/>
                      <a:gd name="connsiteX5" fmla="*/ 73887 w 275944"/>
                      <a:gd name="connsiteY5" fmla="*/ 149132 h 298942"/>
                      <a:gd name="connsiteX6" fmla="*/ 0 w 275944"/>
                      <a:gd name="connsiteY6" fmla="*/ 52460 h 298942"/>
                      <a:gd name="connsiteX7" fmla="*/ 54556 w 275944"/>
                      <a:gd name="connsiteY7" fmla="*/ 16231 h 298942"/>
                      <a:gd name="connsiteX8" fmla="*/ 137972 w 275944"/>
                      <a:gd name="connsiteY8" fmla="*/ 0 h 2989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75944" h="298942">
                        <a:moveTo>
                          <a:pt x="137972" y="0"/>
                        </a:moveTo>
                        <a:cubicBezTo>
                          <a:pt x="166338" y="-1"/>
                          <a:pt x="194703" y="5410"/>
                          <a:pt x="221388" y="16231"/>
                        </a:cubicBezTo>
                        <a:lnTo>
                          <a:pt x="275944" y="52460"/>
                        </a:lnTo>
                        <a:lnTo>
                          <a:pt x="202057" y="149132"/>
                        </a:lnTo>
                        <a:cubicBezTo>
                          <a:pt x="175933" y="194306"/>
                          <a:pt x="154572" y="244242"/>
                          <a:pt x="137972" y="298942"/>
                        </a:cubicBezTo>
                        <a:cubicBezTo>
                          <a:pt x="121373" y="244242"/>
                          <a:pt x="100012" y="194306"/>
                          <a:pt x="73887" y="149132"/>
                        </a:cubicBezTo>
                        <a:lnTo>
                          <a:pt x="0" y="52460"/>
                        </a:lnTo>
                        <a:lnTo>
                          <a:pt x="54556" y="16231"/>
                        </a:lnTo>
                        <a:cubicBezTo>
                          <a:pt x="81241" y="5410"/>
                          <a:pt x="109607" y="0"/>
                          <a:pt x="137972" y="0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98" name="フリーフォーム: 図形 397"/>
                  <p:cNvSpPr/>
                  <p:nvPr/>
                </p:nvSpPr>
                <p:spPr bwMode="auto">
                  <a:xfrm rot="1800000">
                    <a:off x="2965519" y="4910378"/>
                    <a:ext cx="167334" cy="152100"/>
                  </a:xfrm>
                  <a:custGeom>
                    <a:avLst/>
                    <a:gdLst>
                      <a:gd name="connsiteX0" fmla="*/ 221671 w 443342"/>
                      <a:gd name="connsiteY0" fmla="*/ 0 h 402980"/>
                      <a:gd name="connsiteX1" fmla="*/ 378416 w 443342"/>
                      <a:gd name="connsiteY1" fmla="*/ 64926 h 402980"/>
                      <a:gd name="connsiteX2" fmla="*/ 378416 w 443342"/>
                      <a:gd name="connsiteY2" fmla="*/ 378416 h 402980"/>
                      <a:gd name="connsiteX3" fmla="*/ 359643 w 443342"/>
                      <a:gd name="connsiteY3" fmla="*/ 402980 h 402980"/>
                      <a:gd name="connsiteX4" fmla="*/ 305086 w 443342"/>
                      <a:gd name="connsiteY4" fmla="*/ 366752 h 402980"/>
                      <a:gd name="connsiteX5" fmla="*/ 138256 w 443342"/>
                      <a:gd name="connsiteY5" fmla="*/ 366752 h 402980"/>
                      <a:gd name="connsiteX6" fmla="*/ 83699 w 443342"/>
                      <a:gd name="connsiteY6" fmla="*/ 402980 h 402980"/>
                      <a:gd name="connsiteX7" fmla="*/ 64926 w 443342"/>
                      <a:gd name="connsiteY7" fmla="*/ 378416 h 402980"/>
                      <a:gd name="connsiteX8" fmla="*/ 64926 w 443342"/>
                      <a:gd name="connsiteY8" fmla="*/ 64926 h 402980"/>
                      <a:gd name="connsiteX9" fmla="*/ 221671 w 443342"/>
                      <a:gd name="connsiteY9" fmla="*/ 0 h 4029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443342" h="402980">
                        <a:moveTo>
                          <a:pt x="221671" y="0"/>
                        </a:moveTo>
                        <a:cubicBezTo>
                          <a:pt x="278402" y="-1"/>
                          <a:pt x="335132" y="21642"/>
                          <a:pt x="378416" y="64926"/>
                        </a:cubicBezTo>
                        <a:cubicBezTo>
                          <a:pt x="464984" y="151494"/>
                          <a:pt x="464984" y="291848"/>
                          <a:pt x="378416" y="378416"/>
                        </a:cubicBezTo>
                        <a:lnTo>
                          <a:pt x="359643" y="402980"/>
                        </a:lnTo>
                        <a:lnTo>
                          <a:pt x="305086" y="366752"/>
                        </a:lnTo>
                        <a:cubicBezTo>
                          <a:pt x="251718" y="345109"/>
                          <a:pt x="191625" y="345109"/>
                          <a:pt x="138256" y="366752"/>
                        </a:cubicBezTo>
                        <a:lnTo>
                          <a:pt x="83699" y="402980"/>
                        </a:lnTo>
                        <a:lnTo>
                          <a:pt x="64926" y="378416"/>
                        </a:lnTo>
                        <a:cubicBezTo>
                          <a:pt x="-21642" y="291848"/>
                          <a:pt x="-21642" y="151494"/>
                          <a:pt x="64926" y="64926"/>
                        </a:cubicBezTo>
                        <a:cubicBezTo>
                          <a:pt x="108210" y="21642"/>
                          <a:pt x="164940" y="-1"/>
                          <a:pt x="221671" y="0"/>
                        </a:cubicBezTo>
                        <a:close/>
                      </a:path>
                    </a:pathLst>
                  </a:custGeom>
                  <a:pattFill prst="dkHorz">
                    <a:fgClr>
                      <a:srgbClr val="FFC000"/>
                    </a:fgClr>
                    <a:bgClr>
                      <a:srgbClr val="FFFF00"/>
                    </a:bgClr>
                  </a:patt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99" name="フリーフォーム: 図形 398"/>
                  <p:cNvSpPr/>
                  <p:nvPr/>
                </p:nvSpPr>
                <p:spPr bwMode="auto">
                  <a:xfrm rot="1800000">
                    <a:off x="2941105" y="5027772"/>
                    <a:ext cx="104152" cy="112832"/>
                  </a:xfrm>
                  <a:custGeom>
                    <a:avLst/>
                    <a:gdLst>
                      <a:gd name="connsiteX0" fmla="*/ 137972 w 275944"/>
                      <a:gd name="connsiteY0" fmla="*/ 0 h 298942"/>
                      <a:gd name="connsiteX1" fmla="*/ 221388 w 275944"/>
                      <a:gd name="connsiteY1" fmla="*/ 16231 h 298942"/>
                      <a:gd name="connsiteX2" fmla="*/ 275944 w 275944"/>
                      <a:gd name="connsiteY2" fmla="*/ 52460 h 298942"/>
                      <a:gd name="connsiteX3" fmla="*/ 202057 w 275944"/>
                      <a:gd name="connsiteY3" fmla="*/ 149132 h 298942"/>
                      <a:gd name="connsiteX4" fmla="*/ 137972 w 275944"/>
                      <a:gd name="connsiteY4" fmla="*/ 298942 h 298942"/>
                      <a:gd name="connsiteX5" fmla="*/ 73887 w 275944"/>
                      <a:gd name="connsiteY5" fmla="*/ 149132 h 298942"/>
                      <a:gd name="connsiteX6" fmla="*/ 0 w 275944"/>
                      <a:gd name="connsiteY6" fmla="*/ 52460 h 298942"/>
                      <a:gd name="connsiteX7" fmla="*/ 54556 w 275944"/>
                      <a:gd name="connsiteY7" fmla="*/ 16231 h 298942"/>
                      <a:gd name="connsiteX8" fmla="*/ 137972 w 275944"/>
                      <a:gd name="connsiteY8" fmla="*/ 0 h 2989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75944" h="298942">
                        <a:moveTo>
                          <a:pt x="137972" y="0"/>
                        </a:moveTo>
                        <a:cubicBezTo>
                          <a:pt x="166338" y="-1"/>
                          <a:pt x="194703" y="5410"/>
                          <a:pt x="221388" y="16231"/>
                        </a:cubicBezTo>
                        <a:lnTo>
                          <a:pt x="275944" y="52460"/>
                        </a:lnTo>
                        <a:lnTo>
                          <a:pt x="202057" y="149132"/>
                        </a:lnTo>
                        <a:cubicBezTo>
                          <a:pt x="175933" y="194306"/>
                          <a:pt x="154572" y="244242"/>
                          <a:pt x="137972" y="298942"/>
                        </a:cubicBezTo>
                        <a:cubicBezTo>
                          <a:pt x="121373" y="244242"/>
                          <a:pt x="100012" y="194306"/>
                          <a:pt x="73887" y="149132"/>
                        </a:cubicBezTo>
                        <a:lnTo>
                          <a:pt x="0" y="52460"/>
                        </a:lnTo>
                        <a:lnTo>
                          <a:pt x="54556" y="16231"/>
                        </a:lnTo>
                        <a:cubicBezTo>
                          <a:pt x="81241" y="5410"/>
                          <a:pt x="109607" y="0"/>
                          <a:pt x="137972" y="0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00" name="フリーフォーム: 図形 399"/>
                  <p:cNvSpPr/>
                  <p:nvPr/>
                </p:nvSpPr>
                <p:spPr bwMode="auto">
                  <a:xfrm flipH="1">
                    <a:off x="3073991" y="4929600"/>
                    <a:ext cx="167334" cy="152100"/>
                  </a:xfrm>
                  <a:custGeom>
                    <a:avLst/>
                    <a:gdLst>
                      <a:gd name="connsiteX0" fmla="*/ 221671 w 443342"/>
                      <a:gd name="connsiteY0" fmla="*/ 0 h 402980"/>
                      <a:gd name="connsiteX1" fmla="*/ 378416 w 443342"/>
                      <a:gd name="connsiteY1" fmla="*/ 64926 h 402980"/>
                      <a:gd name="connsiteX2" fmla="*/ 378416 w 443342"/>
                      <a:gd name="connsiteY2" fmla="*/ 378416 h 402980"/>
                      <a:gd name="connsiteX3" fmla="*/ 359643 w 443342"/>
                      <a:gd name="connsiteY3" fmla="*/ 402980 h 402980"/>
                      <a:gd name="connsiteX4" fmla="*/ 305086 w 443342"/>
                      <a:gd name="connsiteY4" fmla="*/ 366752 h 402980"/>
                      <a:gd name="connsiteX5" fmla="*/ 138256 w 443342"/>
                      <a:gd name="connsiteY5" fmla="*/ 366752 h 402980"/>
                      <a:gd name="connsiteX6" fmla="*/ 83699 w 443342"/>
                      <a:gd name="connsiteY6" fmla="*/ 402980 h 402980"/>
                      <a:gd name="connsiteX7" fmla="*/ 64926 w 443342"/>
                      <a:gd name="connsiteY7" fmla="*/ 378416 h 402980"/>
                      <a:gd name="connsiteX8" fmla="*/ 64926 w 443342"/>
                      <a:gd name="connsiteY8" fmla="*/ 64926 h 402980"/>
                      <a:gd name="connsiteX9" fmla="*/ 221671 w 443342"/>
                      <a:gd name="connsiteY9" fmla="*/ 0 h 4029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443342" h="402980">
                        <a:moveTo>
                          <a:pt x="221671" y="0"/>
                        </a:moveTo>
                        <a:cubicBezTo>
                          <a:pt x="278402" y="-1"/>
                          <a:pt x="335132" y="21642"/>
                          <a:pt x="378416" y="64926"/>
                        </a:cubicBezTo>
                        <a:cubicBezTo>
                          <a:pt x="464984" y="151494"/>
                          <a:pt x="464984" y="291848"/>
                          <a:pt x="378416" y="378416"/>
                        </a:cubicBezTo>
                        <a:lnTo>
                          <a:pt x="359643" y="402980"/>
                        </a:lnTo>
                        <a:lnTo>
                          <a:pt x="305086" y="366752"/>
                        </a:lnTo>
                        <a:cubicBezTo>
                          <a:pt x="251718" y="345109"/>
                          <a:pt x="191625" y="345109"/>
                          <a:pt x="138256" y="366752"/>
                        </a:cubicBezTo>
                        <a:lnTo>
                          <a:pt x="83699" y="402980"/>
                        </a:lnTo>
                        <a:lnTo>
                          <a:pt x="64926" y="378416"/>
                        </a:lnTo>
                        <a:cubicBezTo>
                          <a:pt x="-21642" y="291848"/>
                          <a:pt x="-21642" y="151494"/>
                          <a:pt x="64926" y="64926"/>
                        </a:cubicBezTo>
                        <a:cubicBezTo>
                          <a:pt x="108210" y="21642"/>
                          <a:pt x="164940" y="-1"/>
                          <a:pt x="221671" y="0"/>
                        </a:cubicBezTo>
                        <a:close/>
                      </a:path>
                    </a:pathLst>
                  </a:custGeom>
                  <a:pattFill prst="dkHorz">
                    <a:fgClr>
                      <a:srgbClr val="FFC000"/>
                    </a:fgClr>
                    <a:bgClr>
                      <a:srgbClr val="FFFF00"/>
                    </a:bgClr>
                  </a:patt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01" name="フリーフォーム: 図形 400"/>
                  <p:cNvSpPr/>
                  <p:nvPr/>
                </p:nvSpPr>
                <p:spPr bwMode="auto">
                  <a:xfrm flipH="1">
                    <a:off x="3105204" y="5061899"/>
                    <a:ext cx="104152" cy="112832"/>
                  </a:xfrm>
                  <a:custGeom>
                    <a:avLst/>
                    <a:gdLst>
                      <a:gd name="connsiteX0" fmla="*/ 137972 w 275944"/>
                      <a:gd name="connsiteY0" fmla="*/ 0 h 298942"/>
                      <a:gd name="connsiteX1" fmla="*/ 221388 w 275944"/>
                      <a:gd name="connsiteY1" fmla="*/ 16231 h 298942"/>
                      <a:gd name="connsiteX2" fmla="*/ 275944 w 275944"/>
                      <a:gd name="connsiteY2" fmla="*/ 52460 h 298942"/>
                      <a:gd name="connsiteX3" fmla="*/ 202057 w 275944"/>
                      <a:gd name="connsiteY3" fmla="*/ 149132 h 298942"/>
                      <a:gd name="connsiteX4" fmla="*/ 137972 w 275944"/>
                      <a:gd name="connsiteY4" fmla="*/ 298942 h 298942"/>
                      <a:gd name="connsiteX5" fmla="*/ 73887 w 275944"/>
                      <a:gd name="connsiteY5" fmla="*/ 149132 h 298942"/>
                      <a:gd name="connsiteX6" fmla="*/ 0 w 275944"/>
                      <a:gd name="connsiteY6" fmla="*/ 52460 h 298942"/>
                      <a:gd name="connsiteX7" fmla="*/ 54556 w 275944"/>
                      <a:gd name="connsiteY7" fmla="*/ 16231 h 298942"/>
                      <a:gd name="connsiteX8" fmla="*/ 137972 w 275944"/>
                      <a:gd name="connsiteY8" fmla="*/ 0 h 2989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75944" h="298942">
                        <a:moveTo>
                          <a:pt x="137972" y="0"/>
                        </a:moveTo>
                        <a:cubicBezTo>
                          <a:pt x="166338" y="-1"/>
                          <a:pt x="194703" y="5410"/>
                          <a:pt x="221388" y="16231"/>
                        </a:cubicBezTo>
                        <a:lnTo>
                          <a:pt x="275944" y="52460"/>
                        </a:lnTo>
                        <a:lnTo>
                          <a:pt x="202057" y="149132"/>
                        </a:lnTo>
                        <a:cubicBezTo>
                          <a:pt x="175933" y="194306"/>
                          <a:pt x="154572" y="244242"/>
                          <a:pt x="137972" y="298942"/>
                        </a:cubicBezTo>
                        <a:cubicBezTo>
                          <a:pt x="121373" y="244242"/>
                          <a:pt x="100012" y="194306"/>
                          <a:pt x="73887" y="149132"/>
                        </a:cubicBezTo>
                        <a:lnTo>
                          <a:pt x="0" y="52460"/>
                        </a:lnTo>
                        <a:lnTo>
                          <a:pt x="54556" y="16231"/>
                        </a:lnTo>
                        <a:cubicBezTo>
                          <a:pt x="81241" y="5410"/>
                          <a:pt x="109607" y="0"/>
                          <a:pt x="137972" y="0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02" name="フリーフォーム: 図形 401"/>
                  <p:cNvSpPr/>
                  <p:nvPr/>
                </p:nvSpPr>
                <p:spPr bwMode="auto">
                  <a:xfrm flipH="1">
                    <a:off x="2885989" y="4473579"/>
                    <a:ext cx="398325" cy="287311"/>
                  </a:xfrm>
                  <a:custGeom>
                    <a:avLst/>
                    <a:gdLst>
                      <a:gd name="connsiteX0" fmla="*/ 145174 w 623723"/>
                      <a:gd name="connsiteY0" fmla="*/ 0 h 449891"/>
                      <a:gd name="connsiteX1" fmla="*/ 247827 w 623723"/>
                      <a:gd name="connsiteY1" fmla="*/ 42520 h 449891"/>
                      <a:gd name="connsiteX2" fmla="*/ 278584 w 623723"/>
                      <a:gd name="connsiteY2" fmla="*/ 88138 h 449891"/>
                      <a:gd name="connsiteX3" fmla="*/ 302336 w 623723"/>
                      <a:gd name="connsiteY3" fmla="*/ 83343 h 449891"/>
                      <a:gd name="connsiteX4" fmla="*/ 404989 w 623723"/>
                      <a:gd name="connsiteY4" fmla="*/ 125863 h 449891"/>
                      <a:gd name="connsiteX5" fmla="*/ 433789 w 623723"/>
                      <a:gd name="connsiteY5" fmla="*/ 168580 h 449891"/>
                      <a:gd name="connsiteX6" fmla="*/ 478549 w 623723"/>
                      <a:gd name="connsiteY6" fmla="*/ 159543 h 449891"/>
                      <a:gd name="connsiteX7" fmla="*/ 623723 w 623723"/>
                      <a:gd name="connsiteY7" fmla="*/ 304717 h 449891"/>
                      <a:gd name="connsiteX8" fmla="*/ 478549 w 623723"/>
                      <a:gd name="connsiteY8" fmla="*/ 449891 h 449891"/>
                      <a:gd name="connsiteX9" fmla="*/ 375896 w 623723"/>
                      <a:gd name="connsiteY9" fmla="*/ 407371 h 449891"/>
                      <a:gd name="connsiteX10" fmla="*/ 347096 w 623723"/>
                      <a:gd name="connsiteY10" fmla="*/ 364655 h 449891"/>
                      <a:gd name="connsiteX11" fmla="*/ 302336 w 623723"/>
                      <a:gd name="connsiteY11" fmla="*/ 373691 h 449891"/>
                      <a:gd name="connsiteX12" fmla="*/ 199683 w 623723"/>
                      <a:gd name="connsiteY12" fmla="*/ 331171 h 449891"/>
                      <a:gd name="connsiteX13" fmla="*/ 168926 w 623723"/>
                      <a:gd name="connsiteY13" fmla="*/ 285553 h 449891"/>
                      <a:gd name="connsiteX14" fmla="*/ 145174 w 623723"/>
                      <a:gd name="connsiteY14" fmla="*/ 290348 h 449891"/>
                      <a:gd name="connsiteX15" fmla="*/ 0 w 623723"/>
                      <a:gd name="connsiteY15" fmla="*/ 145174 h 449891"/>
                      <a:gd name="connsiteX16" fmla="*/ 145174 w 623723"/>
                      <a:gd name="connsiteY16" fmla="*/ 0 h 449891"/>
                      <a:gd name="connsiteX0" fmla="*/ 278584 w 623723"/>
                      <a:gd name="connsiteY0" fmla="*/ 88138 h 449891"/>
                      <a:gd name="connsiteX1" fmla="*/ 302336 w 623723"/>
                      <a:gd name="connsiteY1" fmla="*/ 83343 h 449891"/>
                      <a:gd name="connsiteX2" fmla="*/ 404989 w 623723"/>
                      <a:gd name="connsiteY2" fmla="*/ 125863 h 449891"/>
                      <a:gd name="connsiteX3" fmla="*/ 433789 w 623723"/>
                      <a:gd name="connsiteY3" fmla="*/ 168580 h 449891"/>
                      <a:gd name="connsiteX4" fmla="*/ 478549 w 623723"/>
                      <a:gd name="connsiteY4" fmla="*/ 159543 h 449891"/>
                      <a:gd name="connsiteX5" fmla="*/ 623723 w 623723"/>
                      <a:gd name="connsiteY5" fmla="*/ 304717 h 449891"/>
                      <a:gd name="connsiteX6" fmla="*/ 478549 w 623723"/>
                      <a:gd name="connsiteY6" fmla="*/ 449891 h 449891"/>
                      <a:gd name="connsiteX7" fmla="*/ 375896 w 623723"/>
                      <a:gd name="connsiteY7" fmla="*/ 407371 h 449891"/>
                      <a:gd name="connsiteX8" fmla="*/ 347096 w 623723"/>
                      <a:gd name="connsiteY8" fmla="*/ 364655 h 449891"/>
                      <a:gd name="connsiteX9" fmla="*/ 302336 w 623723"/>
                      <a:gd name="connsiteY9" fmla="*/ 373691 h 449891"/>
                      <a:gd name="connsiteX10" fmla="*/ 199683 w 623723"/>
                      <a:gd name="connsiteY10" fmla="*/ 331171 h 449891"/>
                      <a:gd name="connsiteX11" fmla="*/ 168926 w 623723"/>
                      <a:gd name="connsiteY11" fmla="*/ 285553 h 449891"/>
                      <a:gd name="connsiteX12" fmla="*/ 145174 w 623723"/>
                      <a:gd name="connsiteY12" fmla="*/ 290348 h 449891"/>
                      <a:gd name="connsiteX13" fmla="*/ 0 w 623723"/>
                      <a:gd name="connsiteY13" fmla="*/ 145174 h 449891"/>
                      <a:gd name="connsiteX14" fmla="*/ 145174 w 623723"/>
                      <a:gd name="connsiteY14" fmla="*/ 0 h 449891"/>
                      <a:gd name="connsiteX15" fmla="*/ 247827 w 623723"/>
                      <a:gd name="connsiteY15" fmla="*/ 42520 h 449891"/>
                      <a:gd name="connsiteX16" fmla="*/ 370024 w 623723"/>
                      <a:gd name="connsiteY16" fmla="*/ 179578 h 449891"/>
                      <a:gd name="connsiteX0" fmla="*/ 278584 w 623723"/>
                      <a:gd name="connsiteY0" fmla="*/ 88138 h 449891"/>
                      <a:gd name="connsiteX1" fmla="*/ 302336 w 623723"/>
                      <a:gd name="connsiteY1" fmla="*/ 83343 h 449891"/>
                      <a:gd name="connsiteX2" fmla="*/ 404989 w 623723"/>
                      <a:gd name="connsiteY2" fmla="*/ 125863 h 449891"/>
                      <a:gd name="connsiteX3" fmla="*/ 433789 w 623723"/>
                      <a:gd name="connsiteY3" fmla="*/ 168580 h 449891"/>
                      <a:gd name="connsiteX4" fmla="*/ 478549 w 623723"/>
                      <a:gd name="connsiteY4" fmla="*/ 159543 h 449891"/>
                      <a:gd name="connsiteX5" fmla="*/ 623723 w 623723"/>
                      <a:gd name="connsiteY5" fmla="*/ 304717 h 449891"/>
                      <a:gd name="connsiteX6" fmla="*/ 478549 w 623723"/>
                      <a:gd name="connsiteY6" fmla="*/ 449891 h 449891"/>
                      <a:gd name="connsiteX7" fmla="*/ 375896 w 623723"/>
                      <a:gd name="connsiteY7" fmla="*/ 407371 h 449891"/>
                      <a:gd name="connsiteX8" fmla="*/ 347096 w 623723"/>
                      <a:gd name="connsiteY8" fmla="*/ 364655 h 449891"/>
                      <a:gd name="connsiteX9" fmla="*/ 302336 w 623723"/>
                      <a:gd name="connsiteY9" fmla="*/ 373691 h 449891"/>
                      <a:gd name="connsiteX10" fmla="*/ 199683 w 623723"/>
                      <a:gd name="connsiteY10" fmla="*/ 331171 h 449891"/>
                      <a:gd name="connsiteX11" fmla="*/ 168926 w 623723"/>
                      <a:gd name="connsiteY11" fmla="*/ 285553 h 449891"/>
                      <a:gd name="connsiteX12" fmla="*/ 145174 w 623723"/>
                      <a:gd name="connsiteY12" fmla="*/ 290348 h 449891"/>
                      <a:gd name="connsiteX13" fmla="*/ 0 w 623723"/>
                      <a:gd name="connsiteY13" fmla="*/ 145174 h 449891"/>
                      <a:gd name="connsiteX14" fmla="*/ 145174 w 623723"/>
                      <a:gd name="connsiteY14" fmla="*/ 0 h 449891"/>
                      <a:gd name="connsiteX15" fmla="*/ 247827 w 623723"/>
                      <a:gd name="connsiteY15" fmla="*/ 42520 h 449891"/>
                      <a:gd name="connsiteX16" fmla="*/ 370024 w 623723"/>
                      <a:gd name="connsiteY16" fmla="*/ 186722 h 449891"/>
                      <a:gd name="connsiteX0" fmla="*/ 278584 w 623723"/>
                      <a:gd name="connsiteY0" fmla="*/ 88138 h 449891"/>
                      <a:gd name="connsiteX1" fmla="*/ 302336 w 623723"/>
                      <a:gd name="connsiteY1" fmla="*/ 83343 h 449891"/>
                      <a:gd name="connsiteX2" fmla="*/ 404989 w 623723"/>
                      <a:gd name="connsiteY2" fmla="*/ 125863 h 449891"/>
                      <a:gd name="connsiteX3" fmla="*/ 433789 w 623723"/>
                      <a:gd name="connsiteY3" fmla="*/ 168580 h 449891"/>
                      <a:gd name="connsiteX4" fmla="*/ 478549 w 623723"/>
                      <a:gd name="connsiteY4" fmla="*/ 159543 h 449891"/>
                      <a:gd name="connsiteX5" fmla="*/ 623723 w 623723"/>
                      <a:gd name="connsiteY5" fmla="*/ 304717 h 449891"/>
                      <a:gd name="connsiteX6" fmla="*/ 478549 w 623723"/>
                      <a:gd name="connsiteY6" fmla="*/ 449891 h 449891"/>
                      <a:gd name="connsiteX7" fmla="*/ 375896 w 623723"/>
                      <a:gd name="connsiteY7" fmla="*/ 407371 h 449891"/>
                      <a:gd name="connsiteX8" fmla="*/ 347096 w 623723"/>
                      <a:gd name="connsiteY8" fmla="*/ 364655 h 449891"/>
                      <a:gd name="connsiteX9" fmla="*/ 302336 w 623723"/>
                      <a:gd name="connsiteY9" fmla="*/ 373691 h 449891"/>
                      <a:gd name="connsiteX10" fmla="*/ 199683 w 623723"/>
                      <a:gd name="connsiteY10" fmla="*/ 331171 h 449891"/>
                      <a:gd name="connsiteX11" fmla="*/ 168926 w 623723"/>
                      <a:gd name="connsiteY11" fmla="*/ 285553 h 449891"/>
                      <a:gd name="connsiteX12" fmla="*/ 145174 w 623723"/>
                      <a:gd name="connsiteY12" fmla="*/ 290348 h 449891"/>
                      <a:gd name="connsiteX13" fmla="*/ 0 w 623723"/>
                      <a:gd name="connsiteY13" fmla="*/ 145174 h 449891"/>
                      <a:gd name="connsiteX14" fmla="*/ 145174 w 623723"/>
                      <a:gd name="connsiteY14" fmla="*/ 0 h 449891"/>
                      <a:gd name="connsiteX15" fmla="*/ 247827 w 623723"/>
                      <a:gd name="connsiteY15" fmla="*/ 42520 h 449891"/>
                      <a:gd name="connsiteX0" fmla="*/ 278584 w 623723"/>
                      <a:gd name="connsiteY0" fmla="*/ 88138 h 449891"/>
                      <a:gd name="connsiteX1" fmla="*/ 302336 w 623723"/>
                      <a:gd name="connsiteY1" fmla="*/ 83343 h 449891"/>
                      <a:gd name="connsiteX2" fmla="*/ 404989 w 623723"/>
                      <a:gd name="connsiteY2" fmla="*/ 125863 h 449891"/>
                      <a:gd name="connsiteX3" fmla="*/ 433789 w 623723"/>
                      <a:gd name="connsiteY3" fmla="*/ 168580 h 449891"/>
                      <a:gd name="connsiteX4" fmla="*/ 478549 w 623723"/>
                      <a:gd name="connsiteY4" fmla="*/ 159543 h 449891"/>
                      <a:gd name="connsiteX5" fmla="*/ 623723 w 623723"/>
                      <a:gd name="connsiteY5" fmla="*/ 304717 h 449891"/>
                      <a:gd name="connsiteX6" fmla="*/ 478549 w 623723"/>
                      <a:gd name="connsiteY6" fmla="*/ 449891 h 449891"/>
                      <a:gd name="connsiteX7" fmla="*/ 375896 w 623723"/>
                      <a:gd name="connsiteY7" fmla="*/ 407371 h 449891"/>
                      <a:gd name="connsiteX8" fmla="*/ 347096 w 623723"/>
                      <a:gd name="connsiteY8" fmla="*/ 364655 h 449891"/>
                      <a:gd name="connsiteX9" fmla="*/ 302336 w 623723"/>
                      <a:gd name="connsiteY9" fmla="*/ 373691 h 449891"/>
                      <a:gd name="connsiteX10" fmla="*/ 199683 w 623723"/>
                      <a:gd name="connsiteY10" fmla="*/ 331171 h 449891"/>
                      <a:gd name="connsiteX11" fmla="*/ 168926 w 623723"/>
                      <a:gd name="connsiteY11" fmla="*/ 285553 h 449891"/>
                      <a:gd name="connsiteX12" fmla="*/ 145174 w 623723"/>
                      <a:gd name="connsiteY12" fmla="*/ 290348 h 449891"/>
                      <a:gd name="connsiteX13" fmla="*/ 0 w 623723"/>
                      <a:gd name="connsiteY13" fmla="*/ 145174 h 449891"/>
                      <a:gd name="connsiteX14" fmla="*/ 145174 w 623723"/>
                      <a:gd name="connsiteY14" fmla="*/ 0 h 449891"/>
                      <a:gd name="connsiteX0" fmla="*/ 302336 w 623723"/>
                      <a:gd name="connsiteY0" fmla="*/ 83343 h 449891"/>
                      <a:gd name="connsiteX1" fmla="*/ 404989 w 623723"/>
                      <a:gd name="connsiteY1" fmla="*/ 125863 h 449891"/>
                      <a:gd name="connsiteX2" fmla="*/ 433789 w 623723"/>
                      <a:gd name="connsiteY2" fmla="*/ 168580 h 449891"/>
                      <a:gd name="connsiteX3" fmla="*/ 478549 w 623723"/>
                      <a:gd name="connsiteY3" fmla="*/ 159543 h 449891"/>
                      <a:gd name="connsiteX4" fmla="*/ 623723 w 623723"/>
                      <a:gd name="connsiteY4" fmla="*/ 304717 h 449891"/>
                      <a:gd name="connsiteX5" fmla="*/ 478549 w 623723"/>
                      <a:gd name="connsiteY5" fmla="*/ 449891 h 449891"/>
                      <a:gd name="connsiteX6" fmla="*/ 375896 w 623723"/>
                      <a:gd name="connsiteY6" fmla="*/ 407371 h 449891"/>
                      <a:gd name="connsiteX7" fmla="*/ 347096 w 623723"/>
                      <a:gd name="connsiteY7" fmla="*/ 364655 h 449891"/>
                      <a:gd name="connsiteX8" fmla="*/ 302336 w 623723"/>
                      <a:gd name="connsiteY8" fmla="*/ 373691 h 449891"/>
                      <a:gd name="connsiteX9" fmla="*/ 199683 w 623723"/>
                      <a:gd name="connsiteY9" fmla="*/ 331171 h 449891"/>
                      <a:gd name="connsiteX10" fmla="*/ 168926 w 623723"/>
                      <a:gd name="connsiteY10" fmla="*/ 285553 h 449891"/>
                      <a:gd name="connsiteX11" fmla="*/ 145174 w 623723"/>
                      <a:gd name="connsiteY11" fmla="*/ 290348 h 449891"/>
                      <a:gd name="connsiteX12" fmla="*/ 0 w 623723"/>
                      <a:gd name="connsiteY12" fmla="*/ 145174 h 449891"/>
                      <a:gd name="connsiteX13" fmla="*/ 145174 w 623723"/>
                      <a:gd name="connsiteY13" fmla="*/ 0 h 449891"/>
                      <a:gd name="connsiteX0" fmla="*/ 404989 w 623723"/>
                      <a:gd name="connsiteY0" fmla="*/ 125863 h 449891"/>
                      <a:gd name="connsiteX1" fmla="*/ 433789 w 623723"/>
                      <a:gd name="connsiteY1" fmla="*/ 168580 h 449891"/>
                      <a:gd name="connsiteX2" fmla="*/ 478549 w 623723"/>
                      <a:gd name="connsiteY2" fmla="*/ 159543 h 449891"/>
                      <a:gd name="connsiteX3" fmla="*/ 623723 w 623723"/>
                      <a:gd name="connsiteY3" fmla="*/ 304717 h 449891"/>
                      <a:gd name="connsiteX4" fmla="*/ 478549 w 623723"/>
                      <a:gd name="connsiteY4" fmla="*/ 449891 h 449891"/>
                      <a:gd name="connsiteX5" fmla="*/ 375896 w 623723"/>
                      <a:gd name="connsiteY5" fmla="*/ 407371 h 449891"/>
                      <a:gd name="connsiteX6" fmla="*/ 347096 w 623723"/>
                      <a:gd name="connsiteY6" fmla="*/ 364655 h 449891"/>
                      <a:gd name="connsiteX7" fmla="*/ 302336 w 623723"/>
                      <a:gd name="connsiteY7" fmla="*/ 373691 h 449891"/>
                      <a:gd name="connsiteX8" fmla="*/ 199683 w 623723"/>
                      <a:gd name="connsiteY8" fmla="*/ 331171 h 449891"/>
                      <a:gd name="connsiteX9" fmla="*/ 168926 w 623723"/>
                      <a:gd name="connsiteY9" fmla="*/ 285553 h 449891"/>
                      <a:gd name="connsiteX10" fmla="*/ 145174 w 623723"/>
                      <a:gd name="connsiteY10" fmla="*/ 290348 h 449891"/>
                      <a:gd name="connsiteX11" fmla="*/ 0 w 623723"/>
                      <a:gd name="connsiteY11" fmla="*/ 145174 h 449891"/>
                      <a:gd name="connsiteX12" fmla="*/ 145174 w 623723"/>
                      <a:gd name="connsiteY12" fmla="*/ 0 h 449891"/>
                      <a:gd name="connsiteX0" fmla="*/ 433789 w 623723"/>
                      <a:gd name="connsiteY0" fmla="*/ 168580 h 449891"/>
                      <a:gd name="connsiteX1" fmla="*/ 478549 w 623723"/>
                      <a:gd name="connsiteY1" fmla="*/ 159543 h 449891"/>
                      <a:gd name="connsiteX2" fmla="*/ 623723 w 623723"/>
                      <a:gd name="connsiteY2" fmla="*/ 304717 h 449891"/>
                      <a:gd name="connsiteX3" fmla="*/ 478549 w 623723"/>
                      <a:gd name="connsiteY3" fmla="*/ 449891 h 449891"/>
                      <a:gd name="connsiteX4" fmla="*/ 375896 w 623723"/>
                      <a:gd name="connsiteY4" fmla="*/ 407371 h 449891"/>
                      <a:gd name="connsiteX5" fmla="*/ 347096 w 623723"/>
                      <a:gd name="connsiteY5" fmla="*/ 364655 h 449891"/>
                      <a:gd name="connsiteX6" fmla="*/ 302336 w 623723"/>
                      <a:gd name="connsiteY6" fmla="*/ 373691 h 449891"/>
                      <a:gd name="connsiteX7" fmla="*/ 199683 w 623723"/>
                      <a:gd name="connsiteY7" fmla="*/ 331171 h 449891"/>
                      <a:gd name="connsiteX8" fmla="*/ 168926 w 623723"/>
                      <a:gd name="connsiteY8" fmla="*/ 285553 h 449891"/>
                      <a:gd name="connsiteX9" fmla="*/ 145174 w 623723"/>
                      <a:gd name="connsiteY9" fmla="*/ 290348 h 449891"/>
                      <a:gd name="connsiteX10" fmla="*/ 0 w 623723"/>
                      <a:gd name="connsiteY10" fmla="*/ 145174 h 449891"/>
                      <a:gd name="connsiteX11" fmla="*/ 145174 w 623723"/>
                      <a:gd name="connsiteY11" fmla="*/ 0 h 449891"/>
                      <a:gd name="connsiteX0" fmla="*/ 478549 w 623723"/>
                      <a:gd name="connsiteY0" fmla="*/ 159543 h 449891"/>
                      <a:gd name="connsiteX1" fmla="*/ 623723 w 623723"/>
                      <a:gd name="connsiteY1" fmla="*/ 304717 h 449891"/>
                      <a:gd name="connsiteX2" fmla="*/ 478549 w 623723"/>
                      <a:gd name="connsiteY2" fmla="*/ 449891 h 449891"/>
                      <a:gd name="connsiteX3" fmla="*/ 375896 w 623723"/>
                      <a:gd name="connsiteY3" fmla="*/ 407371 h 449891"/>
                      <a:gd name="connsiteX4" fmla="*/ 347096 w 623723"/>
                      <a:gd name="connsiteY4" fmla="*/ 364655 h 449891"/>
                      <a:gd name="connsiteX5" fmla="*/ 302336 w 623723"/>
                      <a:gd name="connsiteY5" fmla="*/ 373691 h 449891"/>
                      <a:gd name="connsiteX6" fmla="*/ 199683 w 623723"/>
                      <a:gd name="connsiteY6" fmla="*/ 331171 h 449891"/>
                      <a:gd name="connsiteX7" fmla="*/ 168926 w 623723"/>
                      <a:gd name="connsiteY7" fmla="*/ 285553 h 449891"/>
                      <a:gd name="connsiteX8" fmla="*/ 145174 w 623723"/>
                      <a:gd name="connsiteY8" fmla="*/ 290348 h 449891"/>
                      <a:gd name="connsiteX9" fmla="*/ 0 w 623723"/>
                      <a:gd name="connsiteY9" fmla="*/ 145174 h 449891"/>
                      <a:gd name="connsiteX10" fmla="*/ 145174 w 623723"/>
                      <a:gd name="connsiteY10" fmla="*/ 0 h 449891"/>
                      <a:gd name="connsiteX0" fmla="*/ 623723 w 623723"/>
                      <a:gd name="connsiteY0" fmla="*/ 304717 h 449891"/>
                      <a:gd name="connsiteX1" fmla="*/ 478549 w 623723"/>
                      <a:gd name="connsiteY1" fmla="*/ 449891 h 449891"/>
                      <a:gd name="connsiteX2" fmla="*/ 375896 w 623723"/>
                      <a:gd name="connsiteY2" fmla="*/ 407371 h 449891"/>
                      <a:gd name="connsiteX3" fmla="*/ 347096 w 623723"/>
                      <a:gd name="connsiteY3" fmla="*/ 364655 h 449891"/>
                      <a:gd name="connsiteX4" fmla="*/ 302336 w 623723"/>
                      <a:gd name="connsiteY4" fmla="*/ 373691 h 449891"/>
                      <a:gd name="connsiteX5" fmla="*/ 199683 w 623723"/>
                      <a:gd name="connsiteY5" fmla="*/ 331171 h 449891"/>
                      <a:gd name="connsiteX6" fmla="*/ 168926 w 623723"/>
                      <a:gd name="connsiteY6" fmla="*/ 285553 h 449891"/>
                      <a:gd name="connsiteX7" fmla="*/ 145174 w 623723"/>
                      <a:gd name="connsiteY7" fmla="*/ 290348 h 449891"/>
                      <a:gd name="connsiteX8" fmla="*/ 0 w 623723"/>
                      <a:gd name="connsiteY8" fmla="*/ 145174 h 449891"/>
                      <a:gd name="connsiteX9" fmla="*/ 145174 w 623723"/>
                      <a:gd name="connsiteY9" fmla="*/ 0 h 44989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623723" h="449891">
                        <a:moveTo>
                          <a:pt x="623723" y="304717"/>
                        </a:moveTo>
                        <a:cubicBezTo>
                          <a:pt x="623723" y="384894"/>
                          <a:pt x="558726" y="449891"/>
                          <a:pt x="478549" y="449891"/>
                        </a:cubicBezTo>
                        <a:cubicBezTo>
                          <a:pt x="438461" y="449891"/>
                          <a:pt x="402167" y="433642"/>
                          <a:pt x="375896" y="407371"/>
                        </a:cubicBezTo>
                        <a:lnTo>
                          <a:pt x="347096" y="364655"/>
                        </a:lnTo>
                        <a:lnTo>
                          <a:pt x="302336" y="373691"/>
                        </a:lnTo>
                        <a:cubicBezTo>
                          <a:pt x="262247" y="373691"/>
                          <a:pt x="225954" y="357442"/>
                          <a:pt x="199683" y="331171"/>
                        </a:cubicBezTo>
                        <a:lnTo>
                          <a:pt x="168926" y="285553"/>
                        </a:lnTo>
                        <a:lnTo>
                          <a:pt x="145174" y="290348"/>
                        </a:lnTo>
                        <a:cubicBezTo>
                          <a:pt x="64997" y="290348"/>
                          <a:pt x="0" y="225351"/>
                          <a:pt x="0" y="145174"/>
                        </a:cubicBezTo>
                        <a:cubicBezTo>
                          <a:pt x="0" y="64997"/>
                          <a:pt x="64997" y="0"/>
                          <a:pt x="145174" y="0"/>
                        </a:cubicBezTo>
                      </a:path>
                    </a:pathLst>
                  </a:custGeom>
                  <a:solidFill>
                    <a:schemeClr val="bg1"/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384" name="楕円 2"/>
                <p:cNvSpPr/>
                <p:nvPr/>
              </p:nvSpPr>
              <p:spPr bwMode="auto">
                <a:xfrm>
                  <a:off x="2078565" y="3591456"/>
                  <a:ext cx="430469" cy="1125125"/>
                </a:xfrm>
                <a:custGeom>
                  <a:avLst/>
                  <a:gdLst>
                    <a:gd name="connsiteX0" fmla="*/ 0 w 2835315"/>
                    <a:gd name="connsiteY0" fmla="*/ 1417658 h 2835315"/>
                    <a:gd name="connsiteX1" fmla="*/ 1417658 w 2835315"/>
                    <a:gd name="connsiteY1" fmla="*/ 0 h 2835315"/>
                    <a:gd name="connsiteX2" fmla="*/ 2835316 w 2835315"/>
                    <a:gd name="connsiteY2" fmla="*/ 1417658 h 2835315"/>
                    <a:gd name="connsiteX3" fmla="*/ 1417658 w 2835315"/>
                    <a:gd name="connsiteY3" fmla="*/ 2835316 h 2835315"/>
                    <a:gd name="connsiteX4" fmla="*/ 0 w 2835315"/>
                    <a:gd name="connsiteY4" fmla="*/ 1417658 h 2835315"/>
                    <a:gd name="connsiteX0" fmla="*/ 0 w 2835316"/>
                    <a:gd name="connsiteY0" fmla="*/ 1417658 h 2835316"/>
                    <a:gd name="connsiteX1" fmla="*/ 1417658 w 2835316"/>
                    <a:gd name="connsiteY1" fmla="*/ 0 h 2835316"/>
                    <a:gd name="connsiteX2" fmla="*/ 2835316 w 2835316"/>
                    <a:gd name="connsiteY2" fmla="*/ 1417658 h 2835316"/>
                    <a:gd name="connsiteX3" fmla="*/ 1417658 w 2835316"/>
                    <a:gd name="connsiteY3" fmla="*/ 2835316 h 2835316"/>
                    <a:gd name="connsiteX4" fmla="*/ 0 w 2835316"/>
                    <a:gd name="connsiteY4" fmla="*/ 1417658 h 2835316"/>
                    <a:gd name="connsiteX0" fmla="*/ 0 w 2835316"/>
                    <a:gd name="connsiteY0" fmla="*/ 1417658 h 2835316"/>
                    <a:gd name="connsiteX1" fmla="*/ 1417658 w 2835316"/>
                    <a:gd name="connsiteY1" fmla="*/ 0 h 2835316"/>
                    <a:gd name="connsiteX2" fmla="*/ 2835316 w 2835316"/>
                    <a:gd name="connsiteY2" fmla="*/ 1417658 h 2835316"/>
                    <a:gd name="connsiteX3" fmla="*/ 1417658 w 2835316"/>
                    <a:gd name="connsiteY3" fmla="*/ 2835316 h 2835316"/>
                    <a:gd name="connsiteX4" fmla="*/ 0 w 2835316"/>
                    <a:gd name="connsiteY4" fmla="*/ 1417658 h 2835316"/>
                    <a:gd name="connsiteX0" fmla="*/ 0 w 2835316"/>
                    <a:gd name="connsiteY0" fmla="*/ 2095838 h 3513496"/>
                    <a:gd name="connsiteX1" fmla="*/ 1425278 w 2835316"/>
                    <a:gd name="connsiteY1" fmla="*/ 0 h 3513496"/>
                    <a:gd name="connsiteX2" fmla="*/ 2835316 w 2835316"/>
                    <a:gd name="connsiteY2" fmla="*/ 2095838 h 3513496"/>
                    <a:gd name="connsiteX3" fmla="*/ 1417658 w 2835316"/>
                    <a:gd name="connsiteY3" fmla="*/ 3513496 h 3513496"/>
                    <a:gd name="connsiteX4" fmla="*/ 0 w 2835316"/>
                    <a:gd name="connsiteY4" fmla="*/ 2095838 h 35134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835316" h="3513496">
                      <a:moveTo>
                        <a:pt x="0" y="2095838"/>
                      </a:moveTo>
                      <a:cubicBezTo>
                        <a:pt x="0" y="1312887"/>
                        <a:pt x="642327" y="0"/>
                        <a:pt x="1425278" y="0"/>
                      </a:cubicBezTo>
                      <a:cubicBezTo>
                        <a:pt x="2208229" y="0"/>
                        <a:pt x="2835316" y="1312887"/>
                        <a:pt x="2835316" y="2095838"/>
                      </a:cubicBezTo>
                      <a:cubicBezTo>
                        <a:pt x="2835316" y="2878789"/>
                        <a:pt x="2200609" y="3513496"/>
                        <a:pt x="1417658" y="3513496"/>
                      </a:cubicBezTo>
                      <a:cubicBezTo>
                        <a:pt x="634707" y="3513496"/>
                        <a:pt x="0" y="2878789"/>
                        <a:pt x="0" y="2095838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63" name="フリーフォーム: 図形 362"/>
              <p:cNvSpPr/>
              <p:nvPr/>
            </p:nvSpPr>
            <p:spPr bwMode="auto">
              <a:xfrm>
                <a:off x="957227" y="3064655"/>
                <a:ext cx="1564735" cy="390108"/>
              </a:xfrm>
              <a:custGeom>
                <a:avLst/>
                <a:gdLst>
                  <a:gd name="connsiteX0" fmla="*/ 1564735 w 1564735"/>
                  <a:gd name="connsiteY0" fmla="*/ 0 h 390108"/>
                  <a:gd name="connsiteX1" fmla="*/ 1558808 w 1564735"/>
                  <a:gd name="connsiteY1" fmla="*/ 9006 h 390108"/>
                  <a:gd name="connsiteX2" fmla="*/ 1444471 w 1564735"/>
                  <a:gd name="connsiteY2" fmla="*/ 136934 h 390108"/>
                  <a:gd name="connsiteX3" fmla="*/ 1404805 w 1564735"/>
                  <a:gd name="connsiteY3" fmla="*/ 167146 h 390108"/>
                  <a:gd name="connsiteX4" fmla="*/ 1418663 w 1564735"/>
                  <a:gd name="connsiteY4" fmla="*/ 176489 h 390108"/>
                  <a:gd name="connsiteX5" fmla="*/ 1436598 w 1564735"/>
                  <a:gd name="connsiteY5" fmla="*/ 219789 h 390108"/>
                  <a:gd name="connsiteX6" fmla="*/ 1375362 w 1564735"/>
                  <a:gd name="connsiteY6" fmla="*/ 281024 h 390108"/>
                  <a:gd name="connsiteX7" fmla="*/ 1365344 w 1564735"/>
                  <a:gd name="connsiteY7" fmla="*/ 279002 h 390108"/>
                  <a:gd name="connsiteX8" fmla="*/ 1352370 w 1564735"/>
                  <a:gd name="connsiteY8" fmla="*/ 298244 h 390108"/>
                  <a:gd name="connsiteX9" fmla="*/ 1309070 w 1564735"/>
                  <a:gd name="connsiteY9" fmla="*/ 316179 h 390108"/>
                  <a:gd name="connsiteX10" fmla="*/ 1290190 w 1564735"/>
                  <a:gd name="connsiteY10" fmla="*/ 312368 h 390108"/>
                  <a:gd name="connsiteX11" fmla="*/ 1278042 w 1564735"/>
                  <a:gd name="connsiteY11" fmla="*/ 330386 h 390108"/>
                  <a:gd name="connsiteX12" fmla="*/ 1234742 w 1564735"/>
                  <a:gd name="connsiteY12" fmla="*/ 348321 h 390108"/>
                  <a:gd name="connsiteX13" fmla="*/ 1178318 w 1564735"/>
                  <a:gd name="connsiteY13" fmla="*/ 310921 h 390108"/>
                  <a:gd name="connsiteX14" fmla="*/ 1177491 w 1564735"/>
                  <a:gd name="connsiteY14" fmla="*/ 306821 h 390108"/>
                  <a:gd name="connsiteX15" fmla="*/ 1146839 w 1564735"/>
                  <a:gd name="connsiteY15" fmla="*/ 322180 h 390108"/>
                  <a:gd name="connsiteX16" fmla="*/ 782367 w 1564735"/>
                  <a:gd name="connsiteY16" fmla="*/ 390108 h 390108"/>
                  <a:gd name="connsiteX17" fmla="*/ 417894 w 1564735"/>
                  <a:gd name="connsiteY17" fmla="*/ 322180 h 390108"/>
                  <a:gd name="connsiteX18" fmla="*/ 396150 w 1564735"/>
                  <a:gd name="connsiteY18" fmla="*/ 311284 h 390108"/>
                  <a:gd name="connsiteX19" fmla="*/ 383271 w 1564735"/>
                  <a:gd name="connsiteY19" fmla="*/ 330386 h 390108"/>
                  <a:gd name="connsiteX20" fmla="*/ 339971 w 1564735"/>
                  <a:gd name="connsiteY20" fmla="*/ 348321 h 390108"/>
                  <a:gd name="connsiteX21" fmla="*/ 296671 w 1564735"/>
                  <a:gd name="connsiteY21" fmla="*/ 330386 h 390108"/>
                  <a:gd name="connsiteX22" fmla="*/ 284523 w 1564735"/>
                  <a:gd name="connsiteY22" fmla="*/ 312368 h 390108"/>
                  <a:gd name="connsiteX23" fmla="*/ 265643 w 1564735"/>
                  <a:gd name="connsiteY23" fmla="*/ 316179 h 390108"/>
                  <a:gd name="connsiteX24" fmla="*/ 222343 w 1564735"/>
                  <a:gd name="connsiteY24" fmla="*/ 298244 h 390108"/>
                  <a:gd name="connsiteX25" fmla="*/ 209370 w 1564735"/>
                  <a:gd name="connsiteY25" fmla="*/ 279002 h 390108"/>
                  <a:gd name="connsiteX26" fmla="*/ 199351 w 1564735"/>
                  <a:gd name="connsiteY26" fmla="*/ 281024 h 390108"/>
                  <a:gd name="connsiteX27" fmla="*/ 138115 w 1564735"/>
                  <a:gd name="connsiteY27" fmla="*/ 219789 h 390108"/>
                  <a:gd name="connsiteX28" fmla="*/ 156051 w 1564735"/>
                  <a:gd name="connsiteY28" fmla="*/ 176489 h 390108"/>
                  <a:gd name="connsiteX29" fmla="*/ 164614 w 1564735"/>
                  <a:gd name="connsiteY29" fmla="*/ 170715 h 390108"/>
                  <a:gd name="connsiteX30" fmla="*/ 120263 w 1564735"/>
                  <a:gd name="connsiteY30" fmla="*/ 136934 h 390108"/>
                  <a:gd name="connsiteX31" fmla="*/ 5925 w 1564735"/>
                  <a:gd name="connsiteY31" fmla="*/ 9006 h 390108"/>
                  <a:gd name="connsiteX32" fmla="*/ 0 w 1564735"/>
                  <a:gd name="connsiteY32" fmla="*/ 2 h 390108"/>
                  <a:gd name="connsiteX33" fmla="*/ 97837 w 1564735"/>
                  <a:gd name="connsiteY33" fmla="*/ 59610 h 390108"/>
                  <a:gd name="connsiteX34" fmla="*/ 782366 w 1564735"/>
                  <a:gd name="connsiteY34" fmla="*/ 234398 h 390108"/>
                  <a:gd name="connsiteX35" fmla="*/ 1466895 w 1564735"/>
                  <a:gd name="connsiteY35" fmla="*/ 59610 h 3901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1564735" h="390108">
                    <a:moveTo>
                      <a:pt x="1564735" y="0"/>
                    </a:moveTo>
                    <a:lnTo>
                      <a:pt x="1558808" y="9006"/>
                    </a:lnTo>
                    <a:cubicBezTo>
                      <a:pt x="1525154" y="54992"/>
                      <a:pt x="1486833" y="97828"/>
                      <a:pt x="1444471" y="136934"/>
                    </a:cubicBezTo>
                    <a:lnTo>
                      <a:pt x="1404805" y="167146"/>
                    </a:lnTo>
                    <a:lnTo>
                      <a:pt x="1418663" y="176489"/>
                    </a:lnTo>
                    <a:cubicBezTo>
                      <a:pt x="1429744" y="187570"/>
                      <a:pt x="1436598" y="202879"/>
                      <a:pt x="1436598" y="219789"/>
                    </a:cubicBezTo>
                    <a:cubicBezTo>
                      <a:pt x="1436598" y="253608"/>
                      <a:pt x="1409182" y="281024"/>
                      <a:pt x="1375362" y="281024"/>
                    </a:cubicBezTo>
                    <a:lnTo>
                      <a:pt x="1365344" y="279002"/>
                    </a:lnTo>
                    <a:lnTo>
                      <a:pt x="1352370" y="298244"/>
                    </a:lnTo>
                    <a:cubicBezTo>
                      <a:pt x="1341289" y="309325"/>
                      <a:pt x="1325980" y="316179"/>
                      <a:pt x="1309070" y="316179"/>
                    </a:cubicBezTo>
                    <a:lnTo>
                      <a:pt x="1290190" y="312368"/>
                    </a:lnTo>
                    <a:lnTo>
                      <a:pt x="1278042" y="330386"/>
                    </a:lnTo>
                    <a:cubicBezTo>
                      <a:pt x="1266960" y="341467"/>
                      <a:pt x="1251651" y="348321"/>
                      <a:pt x="1234742" y="348321"/>
                    </a:cubicBezTo>
                    <a:cubicBezTo>
                      <a:pt x="1209377" y="348321"/>
                      <a:pt x="1187614" y="332899"/>
                      <a:pt x="1178318" y="310921"/>
                    </a:cubicBezTo>
                    <a:lnTo>
                      <a:pt x="1177491" y="306821"/>
                    </a:lnTo>
                    <a:lnTo>
                      <a:pt x="1146839" y="322180"/>
                    </a:lnTo>
                    <a:cubicBezTo>
                      <a:pt x="1034815" y="365921"/>
                      <a:pt x="911650" y="390108"/>
                      <a:pt x="782367" y="390108"/>
                    </a:cubicBezTo>
                    <a:cubicBezTo>
                      <a:pt x="653083" y="390108"/>
                      <a:pt x="529918" y="365921"/>
                      <a:pt x="417894" y="322180"/>
                    </a:cubicBezTo>
                    <a:lnTo>
                      <a:pt x="396150" y="311284"/>
                    </a:lnTo>
                    <a:lnTo>
                      <a:pt x="383271" y="330386"/>
                    </a:lnTo>
                    <a:cubicBezTo>
                      <a:pt x="372190" y="341467"/>
                      <a:pt x="356881" y="348321"/>
                      <a:pt x="339971" y="348321"/>
                    </a:cubicBezTo>
                    <a:cubicBezTo>
                      <a:pt x="323062" y="348321"/>
                      <a:pt x="307753" y="341467"/>
                      <a:pt x="296671" y="330386"/>
                    </a:cubicBezTo>
                    <a:lnTo>
                      <a:pt x="284523" y="312368"/>
                    </a:lnTo>
                    <a:lnTo>
                      <a:pt x="265643" y="316179"/>
                    </a:lnTo>
                    <a:cubicBezTo>
                      <a:pt x="248733" y="316179"/>
                      <a:pt x="233425" y="309325"/>
                      <a:pt x="222343" y="298244"/>
                    </a:cubicBezTo>
                    <a:lnTo>
                      <a:pt x="209370" y="279002"/>
                    </a:lnTo>
                    <a:lnTo>
                      <a:pt x="199351" y="281024"/>
                    </a:lnTo>
                    <a:cubicBezTo>
                      <a:pt x="165531" y="281024"/>
                      <a:pt x="138115" y="253608"/>
                      <a:pt x="138115" y="219789"/>
                    </a:cubicBezTo>
                    <a:cubicBezTo>
                      <a:pt x="138115" y="202879"/>
                      <a:pt x="144969" y="187570"/>
                      <a:pt x="156051" y="176489"/>
                    </a:cubicBezTo>
                    <a:lnTo>
                      <a:pt x="164614" y="170715"/>
                    </a:lnTo>
                    <a:lnTo>
                      <a:pt x="120263" y="136934"/>
                    </a:lnTo>
                    <a:cubicBezTo>
                      <a:pt x="77901" y="97828"/>
                      <a:pt x="39579" y="54992"/>
                      <a:pt x="5925" y="9006"/>
                    </a:cubicBezTo>
                    <a:lnTo>
                      <a:pt x="0" y="2"/>
                    </a:lnTo>
                    <a:lnTo>
                      <a:pt x="97837" y="59610"/>
                    </a:lnTo>
                    <a:cubicBezTo>
                      <a:pt x="308234" y="172160"/>
                      <a:pt x="539553" y="234398"/>
                      <a:pt x="782366" y="234398"/>
                    </a:cubicBezTo>
                    <a:cubicBezTo>
                      <a:pt x="1025179" y="234398"/>
                      <a:pt x="1256498" y="172160"/>
                      <a:pt x="1466895" y="59610"/>
                    </a:cubicBezTo>
                    <a:close/>
                  </a:path>
                </a:pathLst>
              </a:custGeom>
              <a:solidFill>
                <a:srgbClr val="000000">
                  <a:alpha val="30196"/>
                </a:srgbClr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64" name="グループ化 363"/>
              <p:cNvGrpSpPr/>
              <p:nvPr/>
            </p:nvGrpSpPr>
            <p:grpSpPr>
              <a:xfrm>
                <a:off x="809482" y="2317771"/>
                <a:ext cx="1872713" cy="1224326"/>
                <a:chOff x="5718085" y="2306312"/>
                <a:chExt cx="1872713" cy="1224326"/>
              </a:xfrm>
            </p:grpSpPr>
            <p:sp>
              <p:nvSpPr>
                <p:cNvPr id="373" name="フリーフォーム: 図形 372"/>
                <p:cNvSpPr/>
                <p:nvPr/>
              </p:nvSpPr>
              <p:spPr bwMode="auto">
                <a:xfrm>
                  <a:off x="5718085" y="2306312"/>
                  <a:ext cx="1872713" cy="1151082"/>
                </a:xfrm>
                <a:custGeom>
                  <a:avLst/>
                  <a:gdLst>
                    <a:gd name="connsiteX0" fmla="*/ 1832964 w 1872713"/>
                    <a:gd name="connsiteY0" fmla="*/ 0 h 1151082"/>
                    <a:gd name="connsiteX1" fmla="*/ 1853906 w 1872713"/>
                    <a:gd name="connsiteY1" fmla="*/ 94717 h 1151082"/>
                    <a:gd name="connsiteX2" fmla="*/ 1872713 w 1872713"/>
                    <a:gd name="connsiteY2" fmla="*/ 286690 h 1151082"/>
                    <a:gd name="connsiteX3" fmla="*/ 936357 w 1872713"/>
                    <a:gd name="connsiteY3" fmla="*/ 1151082 h 1151082"/>
                    <a:gd name="connsiteX4" fmla="*/ 0 w 1872713"/>
                    <a:gd name="connsiteY4" fmla="*/ 286690 h 1151082"/>
                    <a:gd name="connsiteX5" fmla="*/ 19240 w 1872713"/>
                    <a:gd name="connsiteY5" fmla="*/ 94717 h 1151082"/>
                    <a:gd name="connsiteX6" fmla="*/ 40508 w 1872713"/>
                    <a:gd name="connsiteY6" fmla="*/ 576 h 1151082"/>
                    <a:gd name="connsiteX7" fmla="*/ 51471 w 1872713"/>
                    <a:gd name="connsiteY7" fmla="*/ 8908 h 1151082"/>
                    <a:gd name="connsiteX8" fmla="*/ 936357 w 1872713"/>
                    <a:gd name="connsiteY8" fmla="*/ 262082 h 1151082"/>
                    <a:gd name="connsiteX9" fmla="*/ 1821243 w 1872713"/>
                    <a:gd name="connsiteY9" fmla="*/ 8908 h 11510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872713" h="1151082">
                      <a:moveTo>
                        <a:pt x="1832964" y="0"/>
                      </a:moveTo>
                      <a:lnTo>
                        <a:pt x="1853906" y="94717"/>
                      </a:lnTo>
                      <a:cubicBezTo>
                        <a:pt x="1866242" y="162294"/>
                        <a:pt x="1872713" y="227016"/>
                        <a:pt x="1872713" y="286690"/>
                      </a:cubicBezTo>
                      <a:cubicBezTo>
                        <a:pt x="1872713" y="764081"/>
                        <a:pt x="1453492" y="1151082"/>
                        <a:pt x="936357" y="1151082"/>
                      </a:cubicBezTo>
                      <a:cubicBezTo>
                        <a:pt x="419221" y="1151082"/>
                        <a:pt x="0" y="764081"/>
                        <a:pt x="0" y="286690"/>
                      </a:cubicBezTo>
                      <a:cubicBezTo>
                        <a:pt x="0" y="227016"/>
                        <a:pt x="6629" y="162294"/>
                        <a:pt x="19240" y="94717"/>
                      </a:cubicBezTo>
                      <a:lnTo>
                        <a:pt x="40508" y="576"/>
                      </a:lnTo>
                      <a:lnTo>
                        <a:pt x="51471" y="8908"/>
                      </a:lnTo>
                      <a:cubicBezTo>
                        <a:pt x="277933" y="165332"/>
                        <a:pt x="590788" y="262082"/>
                        <a:pt x="936357" y="262082"/>
                      </a:cubicBezTo>
                      <a:cubicBezTo>
                        <a:pt x="1281927" y="262082"/>
                        <a:pt x="1594781" y="165332"/>
                        <a:pt x="1821243" y="8908"/>
                      </a:cubicBezTo>
                      <a:close/>
                    </a:path>
                  </a:pathLst>
                </a:custGeom>
                <a:solidFill>
                  <a:schemeClr val="accent4">
                    <a:lumMod val="85000"/>
                    <a:lumOff val="15000"/>
                  </a:schemeClr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4" name="フリーフォーム: 図形 373"/>
                <p:cNvSpPr/>
                <p:nvPr/>
              </p:nvSpPr>
              <p:spPr bwMode="auto">
                <a:xfrm>
                  <a:off x="5952592" y="2479812"/>
                  <a:ext cx="1395156" cy="977582"/>
                </a:xfrm>
                <a:custGeom>
                  <a:avLst/>
                  <a:gdLst>
                    <a:gd name="connsiteX0" fmla="*/ 159652 w 1395156"/>
                    <a:gd name="connsiteY0" fmla="*/ 0 h 977582"/>
                    <a:gd name="connsiteX1" fmla="*/ 214742 w 1395156"/>
                    <a:gd name="connsiteY1" fmla="*/ 20654 h 977582"/>
                    <a:gd name="connsiteX2" fmla="*/ 701850 w 1395156"/>
                    <a:gd name="connsiteY2" fmla="*/ 88582 h 977582"/>
                    <a:gd name="connsiteX3" fmla="*/ 1188959 w 1395156"/>
                    <a:gd name="connsiteY3" fmla="*/ 20654 h 977582"/>
                    <a:gd name="connsiteX4" fmla="*/ 1237333 w 1395156"/>
                    <a:gd name="connsiteY4" fmla="*/ 2518 h 977582"/>
                    <a:gd name="connsiteX5" fmla="*/ 1276021 w 1395156"/>
                    <a:gd name="connsiteY5" fmla="*/ 55816 h 977582"/>
                    <a:gd name="connsiteX6" fmla="*/ 1395156 w 1395156"/>
                    <a:gd name="connsiteY6" fmla="*/ 499138 h 977582"/>
                    <a:gd name="connsiteX7" fmla="*/ 1380984 w 1395156"/>
                    <a:gd name="connsiteY7" fmla="*/ 658936 h 977582"/>
                    <a:gd name="connsiteX8" fmla="*/ 1362881 w 1395156"/>
                    <a:gd name="connsiteY8" fmla="*/ 725225 h 977582"/>
                    <a:gd name="connsiteX9" fmla="*/ 1225376 w 1395156"/>
                    <a:gd name="connsiteY9" fmla="*/ 829958 h 977582"/>
                    <a:gd name="connsiteX10" fmla="*/ 701850 w 1395156"/>
                    <a:gd name="connsiteY10" fmla="*/ 977582 h 977582"/>
                    <a:gd name="connsiteX11" fmla="*/ 39746 w 1395156"/>
                    <a:gd name="connsiteY11" fmla="*/ 724408 h 977582"/>
                    <a:gd name="connsiteX12" fmla="*/ 28668 w 1395156"/>
                    <a:gd name="connsiteY12" fmla="*/ 712013 h 977582"/>
                    <a:gd name="connsiteX13" fmla="*/ 14173 w 1395156"/>
                    <a:gd name="connsiteY13" fmla="*/ 658936 h 977582"/>
                    <a:gd name="connsiteX14" fmla="*/ 0 w 1395156"/>
                    <a:gd name="connsiteY14" fmla="*/ 499138 h 977582"/>
                    <a:gd name="connsiteX15" fmla="*/ 119136 w 1395156"/>
                    <a:gd name="connsiteY15" fmla="*/ 55816 h 9775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1395156" h="977582">
                      <a:moveTo>
                        <a:pt x="159652" y="0"/>
                      </a:moveTo>
                      <a:lnTo>
                        <a:pt x="214742" y="20654"/>
                      </a:lnTo>
                      <a:cubicBezTo>
                        <a:pt x="364460" y="64395"/>
                        <a:pt x="529066" y="88582"/>
                        <a:pt x="701850" y="88582"/>
                      </a:cubicBezTo>
                      <a:cubicBezTo>
                        <a:pt x="874635" y="88582"/>
                        <a:pt x="1039241" y="64395"/>
                        <a:pt x="1188959" y="20654"/>
                      </a:cubicBezTo>
                      <a:lnTo>
                        <a:pt x="1237333" y="2518"/>
                      </a:lnTo>
                      <a:lnTo>
                        <a:pt x="1276021" y="55816"/>
                      </a:lnTo>
                      <a:cubicBezTo>
                        <a:pt x="1351237" y="182365"/>
                        <a:pt x="1395156" y="334922"/>
                        <a:pt x="1395156" y="499138"/>
                      </a:cubicBezTo>
                      <a:cubicBezTo>
                        <a:pt x="1395156" y="553877"/>
                        <a:pt x="1390276" y="607320"/>
                        <a:pt x="1380984" y="658936"/>
                      </a:cubicBezTo>
                      <a:lnTo>
                        <a:pt x="1362881" y="725225"/>
                      </a:lnTo>
                      <a:lnTo>
                        <a:pt x="1225376" y="829958"/>
                      </a:lnTo>
                      <a:cubicBezTo>
                        <a:pt x="1075932" y="923160"/>
                        <a:pt x="895776" y="977582"/>
                        <a:pt x="701850" y="977582"/>
                      </a:cubicBezTo>
                      <a:cubicBezTo>
                        <a:pt x="443282" y="977582"/>
                        <a:pt x="209193" y="880832"/>
                        <a:pt x="39746" y="724408"/>
                      </a:cubicBezTo>
                      <a:lnTo>
                        <a:pt x="28668" y="712013"/>
                      </a:lnTo>
                      <a:lnTo>
                        <a:pt x="14173" y="658936"/>
                      </a:lnTo>
                      <a:cubicBezTo>
                        <a:pt x="4880" y="607320"/>
                        <a:pt x="0" y="553877"/>
                        <a:pt x="0" y="499138"/>
                      </a:cubicBezTo>
                      <a:cubicBezTo>
                        <a:pt x="0" y="334922"/>
                        <a:pt x="43920" y="182365"/>
                        <a:pt x="119136" y="55816"/>
                      </a:cubicBezTo>
                      <a:close/>
                    </a:path>
                  </a:pathLst>
                </a:custGeom>
                <a:solidFill>
                  <a:schemeClr val="bg1">
                    <a:lumMod val="50000"/>
                  </a:schemeClr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5" name="フリーフォーム: 図形 374"/>
                <p:cNvSpPr/>
                <p:nvPr/>
              </p:nvSpPr>
              <p:spPr bwMode="auto">
                <a:xfrm>
                  <a:off x="6242245" y="2521038"/>
                  <a:ext cx="824393" cy="660159"/>
                </a:xfrm>
                <a:custGeom>
                  <a:avLst/>
                  <a:gdLst>
                    <a:gd name="connsiteX0" fmla="*/ 0 w 824393"/>
                    <a:gd name="connsiteY0" fmla="*/ 0 h 660159"/>
                    <a:gd name="connsiteX1" fmla="*/ 40064 w 824393"/>
                    <a:gd name="connsiteY1" fmla="*/ 10128 h 660159"/>
                    <a:gd name="connsiteX2" fmla="*/ 412197 w 824393"/>
                    <a:gd name="connsiteY2" fmla="*/ 48989 h 660159"/>
                    <a:gd name="connsiteX3" fmla="*/ 784331 w 824393"/>
                    <a:gd name="connsiteY3" fmla="*/ 10128 h 660159"/>
                    <a:gd name="connsiteX4" fmla="*/ 824393 w 824393"/>
                    <a:gd name="connsiteY4" fmla="*/ 0 h 660159"/>
                    <a:gd name="connsiteX5" fmla="*/ 412196 w 824393"/>
                    <a:gd name="connsiteY5" fmla="*/ 660159 h 66015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824393" h="660159">
                      <a:moveTo>
                        <a:pt x="0" y="0"/>
                      </a:moveTo>
                      <a:lnTo>
                        <a:pt x="40064" y="10128"/>
                      </a:lnTo>
                      <a:cubicBezTo>
                        <a:pt x="157621" y="35384"/>
                        <a:pt x="282609" y="48989"/>
                        <a:pt x="412197" y="48989"/>
                      </a:cubicBezTo>
                      <a:cubicBezTo>
                        <a:pt x="541786" y="48989"/>
                        <a:pt x="666774" y="35384"/>
                        <a:pt x="784331" y="10128"/>
                      </a:cubicBezTo>
                      <a:lnTo>
                        <a:pt x="824393" y="0"/>
                      </a:lnTo>
                      <a:lnTo>
                        <a:pt x="412196" y="660159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376" name="フリーフォーム: 図形 375"/>
                <p:cNvSpPr/>
                <p:nvPr/>
              </p:nvSpPr>
              <p:spPr bwMode="auto">
                <a:xfrm>
                  <a:off x="6166877" y="2501491"/>
                  <a:ext cx="546140" cy="856001"/>
                </a:xfrm>
                <a:custGeom>
                  <a:avLst/>
                  <a:gdLst>
                    <a:gd name="connsiteX0" fmla="*/ 0 w 546140"/>
                    <a:gd name="connsiteY0" fmla="*/ 0 h 856001"/>
                    <a:gd name="connsiteX1" fmla="*/ 110926 w 546140"/>
                    <a:gd name="connsiteY1" fmla="*/ 28043 h 856001"/>
                    <a:gd name="connsiteX2" fmla="*/ 230855 w 546140"/>
                    <a:gd name="connsiteY2" fmla="*/ 49343 h 856001"/>
                    <a:gd name="connsiteX3" fmla="*/ 233355 w 546140"/>
                    <a:gd name="connsiteY3" fmla="*/ 49606 h 856001"/>
                    <a:gd name="connsiteX4" fmla="*/ 546140 w 546140"/>
                    <a:gd name="connsiteY4" fmla="*/ 664782 h 856001"/>
                    <a:gd name="connsiteX5" fmla="*/ 435232 w 546140"/>
                    <a:gd name="connsiteY5" fmla="*/ 856001 h 8560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546140" h="856001">
                      <a:moveTo>
                        <a:pt x="0" y="0"/>
                      </a:moveTo>
                      <a:lnTo>
                        <a:pt x="110926" y="28043"/>
                      </a:lnTo>
                      <a:cubicBezTo>
                        <a:pt x="150112" y="36461"/>
                        <a:pt x="190123" y="43586"/>
                        <a:pt x="230855" y="49343"/>
                      </a:cubicBezTo>
                      <a:lnTo>
                        <a:pt x="233355" y="49606"/>
                      </a:lnTo>
                      <a:lnTo>
                        <a:pt x="546140" y="664782"/>
                      </a:lnTo>
                      <a:lnTo>
                        <a:pt x="435232" y="856001"/>
                      </a:lnTo>
                      <a:close/>
                    </a:path>
                  </a:pathLst>
                </a:custGeom>
                <a:solidFill>
                  <a:schemeClr val="bg1">
                    <a:lumMod val="50000"/>
                  </a:schemeClr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7" name="フリーフォーム: 図形 376"/>
                <p:cNvSpPr/>
                <p:nvPr/>
              </p:nvSpPr>
              <p:spPr bwMode="auto">
                <a:xfrm>
                  <a:off x="6473704" y="2497364"/>
                  <a:ext cx="686981" cy="960030"/>
                </a:xfrm>
                <a:custGeom>
                  <a:avLst/>
                  <a:gdLst>
                    <a:gd name="connsiteX0" fmla="*/ 686981 w 686981"/>
                    <a:gd name="connsiteY0" fmla="*/ 0 h 960030"/>
                    <a:gd name="connsiteX1" fmla="*/ 199031 w 686981"/>
                    <a:gd name="connsiteY1" fmla="*/ 959684 h 960030"/>
                    <a:gd name="connsiteX2" fmla="*/ 191598 w 686981"/>
                    <a:gd name="connsiteY2" fmla="*/ 960030 h 960030"/>
                    <a:gd name="connsiteX3" fmla="*/ 2890 w 686981"/>
                    <a:gd name="connsiteY3" fmla="*/ 942469 h 960030"/>
                    <a:gd name="connsiteX4" fmla="*/ 0 w 686981"/>
                    <a:gd name="connsiteY4" fmla="*/ 941783 h 960030"/>
                    <a:gd name="connsiteX5" fmla="*/ 452442 w 686981"/>
                    <a:gd name="connsiteY5" fmla="*/ 51934 h 960030"/>
                    <a:gd name="connsiteX6" fmla="*/ 563732 w 686981"/>
                    <a:gd name="connsiteY6" fmla="*/ 32169 h 960030"/>
                    <a:gd name="connsiteX7" fmla="*/ 678707 w 686981"/>
                    <a:gd name="connsiteY7" fmla="*/ 3102 h 9600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686981" h="960030">
                      <a:moveTo>
                        <a:pt x="686981" y="0"/>
                      </a:moveTo>
                      <a:lnTo>
                        <a:pt x="199031" y="959684"/>
                      </a:lnTo>
                      <a:lnTo>
                        <a:pt x="191598" y="960030"/>
                      </a:lnTo>
                      <a:cubicBezTo>
                        <a:pt x="126956" y="960030"/>
                        <a:pt x="63844" y="953983"/>
                        <a:pt x="2890" y="942469"/>
                      </a:cubicBezTo>
                      <a:lnTo>
                        <a:pt x="0" y="941783"/>
                      </a:lnTo>
                      <a:lnTo>
                        <a:pt x="452442" y="51934"/>
                      </a:lnTo>
                      <a:lnTo>
                        <a:pt x="563732" y="32169"/>
                      </a:lnTo>
                      <a:cubicBezTo>
                        <a:pt x="602917" y="23750"/>
                        <a:pt x="641277" y="14037"/>
                        <a:pt x="678707" y="3102"/>
                      </a:cubicBezTo>
                      <a:close/>
                    </a:path>
                  </a:pathLst>
                </a:custGeom>
                <a:solidFill>
                  <a:schemeClr val="bg1">
                    <a:lumMod val="50000"/>
                  </a:schemeClr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378" name="グループ化 377"/>
                <p:cNvGrpSpPr/>
                <p:nvPr/>
              </p:nvGrpSpPr>
              <p:grpSpPr>
                <a:xfrm>
                  <a:off x="6281980" y="3201642"/>
                  <a:ext cx="744923" cy="328996"/>
                  <a:chOff x="6275448" y="3201642"/>
                  <a:chExt cx="744923" cy="328996"/>
                </a:xfrm>
              </p:grpSpPr>
              <p:sp>
                <p:nvSpPr>
                  <p:cNvPr id="379" name="星: 24 pt 378"/>
                  <p:cNvSpPr/>
                  <p:nvPr/>
                </p:nvSpPr>
                <p:spPr bwMode="auto">
                  <a:xfrm>
                    <a:off x="6275448" y="3201642"/>
                    <a:ext cx="328998" cy="328996"/>
                  </a:xfrm>
                  <a:prstGeom prst="star24">
                    <a:avLst>
                      <a:gd name="adj" fmla="val 46740"/>
                    </a:avLst>
                  </a:prstGeom>
                  <a:solidFill>
                    <a:schemeClr val="bg1"/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80" name="星: 24 pt 379"/>
                  <p:cNvSpPr/>
                  <p:nvPr/>
                </p:nvSpPr>
                <p:spPr bwMode="auto">
                  <a:xfrm>
                    <a:off x="6691373" y="3201642"/>
                    <a:ext cx="328998" cy="328996"/>
                  </a:xfrm>
                  <a:prstGeom prst="star24">
                    <a:avLst>
                      <a:gd name="adj" fmla="val 46740"/>
                    </a:avLst>
                  </a:prstGeom>
                  <a:solidFill>
                    <a:schemeClr val="bg1"/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  <p:sp>
            <p:nvSpPr>
              <p:cNvPr id="365" name="ハート 364"/>
              <p:cNvSpPr/>
              <p:nvPr/>
            </p:nvSpPr>
            <p:spPr bwMode="auto">
              <a:xfrm rot="5400000">
                <a:off x="2009290" y="873992"/>
                <a:ext cx="417511" cy="549356"/>
              </a:xfrm>
              <a:prstGeom prst="heart">
                <a:avLst/>
              </a:prstGeom>
              <a:solidFill>
                <a:srgbClr val="FF00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6" name="楕円 2"/>
              <p:cNvSpPr/>
              <p:nvPr/>
            </p:nvSpPr>
            <p:spPr bwMode="auto">
              <a:xfrm>
                <a:off x="1653639" y="2474762"/>
                <a:ext cx="192148" cy="412569"/>
              </a:xfrm>
              <a:custGeom>
                <a:avLst/>
                <a:gdLst>
                  <a:gd name="connsiteX0" fmla="*/ 0 w 2835315"/>
                  <a:gd name="connsiteY0" fmla="*/ 1417658 h 2835315"/>
                  <a:gd name="connsiteX1" fmla="*/ 1417658 w 2835315"/>
                  <a:gd name="connsiteY1" fmla="*/ 0 h 2835315"/>
                  <a:gd name="connsiteX2" fmla="*/ 2835316 w 2835315"/>
                  <a:gd name="connsiteY2" fmla="*/ 1417658 h 2835315"/>
                  <a:gd name="connsiteX3" fmla="*/ 1417658 w 2835315"/>
                  <a:gd name="connsiteY3" fmla="*/ 2835316 h 2835315"/>
                  <a:gd name="connsiteX4" fmla="*/ 0 w 2835315"/>
                  <a:gd name="connsiteY4" fmla="*/ 1417658 h 2835315"/>
                  <a:gd name="connsiteX0" fmla="*/ 0 w 2835316"/>
                  <a:gd name="connsiteY0" fmla="*/ 1417658 h 2835316"/>
                  <a:gd name="connsiteX1" fmla="*/ 1417658 w 2835316"/>
                  <a:gd name="connsiteY1" fmla="*/ 0 h 2835316"/>
                  <a:gd name="connsiteX2" fmla="*/ 2835316 w 2835316"/>
                  <a:gd name="connsiteY2" fmla="*/ 1417658 h 2835316"/>
                  <a:gd name="connsiteX3" fmla="*/ 1417658 w 2835316"/>
                  <a:gd name="connsiteY3" fmla="*/ 2835316 h 2835316"/>
                  <a:gd name="connsiteX4" fmla="*/ 0 w 2835316"/>
                  <a:gd name="connsiteY4" fmla="*/ 1417658 h 2835316"/>
                  <a:gd name="connsiteX0" fmla="*/ 0 w 2835316"/>
                  <a:gd name="connsiteY0" fmla="*/ 1417658 h 2835316"/>
                  <a:gd name="connsiteX1" fmla="*/ 1417658 w 2835316"/>
                  <a:gd name="connsiteY1" fmla="*/ 0 h 2835316"/>
                  <a:gd name="connsiteX2" fmla="*/ 2835316 w 2835316"/>
                  <a:gd name="connsiteY2" fmla="*/ 1417658 h 2835316"/>
                  <a:gd name="connsiteX3" fmla="*/ 1417658 w 2835316"/>
                  <a:gd name="connsiteY3" fmla="*/ 2835316 h 2835316"/>
                  <a:gd name="connsiteX4" fmla="*/ 0 w 2835316"/>
                  <a:gd name="connsiteY4" fmla="*/ 1417658 h 2835316"/>
                  <a:gd name="connsiteX0" fmla="*/ 0 w 2835316"/>
                  <a:gd name="connsiteY0" fmla="*/ 2095838 h 3513496"/>
                  <a:gd name="connsiteX1" fmla="*/ 1425278 w 2835316"/>
                  <a:gd name="connsiteY1" fmla="*/ 0 h 3513496"/>
                  <a:gd name="connsiteX2" fmla="*/ 2835316 w 2835316"/>
                  <a:gd name="connsiteY2" fmla="*/ 2095838 h 3513496"/>
                  <a:gd name="connsiteX3" fmla="*/ 1417658 w 2835316"/>
                  <a:gd name="connsiteY3" fmla="*/ 3513496 h 3513496"/>
                  <a:gd name="connsiteX4" fmla="*/ 0 w 2835316"/>
                  <a:gd name="connsiteY4" fmla="*/ 2095838 h 35134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35316" h="3513496">
                    <a:moveTo>
                      <a:pt x="0" y="2095838"/>
                    </a:moveTo>
                    <a:cubicBezTo>
                      <a:pt x="0" y="1312887"/>
                      <a:pt x="642327" y="0"/>
                      <a:pt x="1425278" y="0"/>
                    </a:cubicBezTo>
                    <a:cubicBezTo>
                      <a:pt x="2208229" y="0"/>
                      <a:pt x="2835316" y="1312887"/>
                      <a:pt x="2835316" y="2095838"/>
                    </a:cubicBezTo>
                    <a:cubicBezTo>
                      <a:pt x="2835316" y="2878789"/>
                      <a:pt x="2200609" y="3513496"/>
                      <a:pt x="1417658" y="3513496"/>
                    </a:cubicBezTo>
                    <a:cubicBezTo>
                      <a:pt x="634707" y="3513496"/>
                      <a:pt x="0" y="2878789"/>
                      <a:pt x="0" y="2095838"/>
                    </a:cubicBezTo>
                    <a:close/>
                  </a:path>
                </a:pathLst>
              </a:custGeom>
              <a:solidFill>
                <a:srgbClr val="FF00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67" name="グループ化 366"/>
              <p:cNvGrpSpPr/>
              <p:nvPr/>
            </p:nvGrpSpPr>
            <p:grpSpPr>
              <a:xfrm>
                <a:off x="1537879" y="2219494"/>
                <a:ext cx="430124" cy="290812"/>
                <a:chOff x="3152587" y="4853975"/>
                <a:chExt cx="541802" cy="653963"/>
              </a:xfrm>
            </p:grpSpPr>
            <p:sp>
              <p:nvSpPr>
                <p:cNvPr id="371" name="二等辺三角形 370"/>
                <p:cNvSpPr/>
                <p:nvPr/>
              </p:nvSpPr>
              <p:spPr bwMode="auto">
                <a:xfrm>
                  <a:off x="3152587" y="4853975"/>
                  <a:ext cx="541802" cy="326981"/>
                </a:xfrm>
                <a:prstGeom prst="triangle">
                  <a:avLst/>
                </a:prstGeom>
                <a:solidFill>
                  <a:srgbClr val="FFC000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2" name="二等辺三角形 371"/>
                <p:cNvSpPr/>
                <p:nvPr/>
              </p:nvSpPr>
              <p:spPr bwMode="auto">
                <a:xfrm rot="10800000">
                  <a:off x="3152587" y="5180957"/>
                  <a:ext cx="541802" cy="326981"/>
                </a:xfrm>
                <a:prstGeom prst="triangle">
                  <a:avLst/>
                </a:prstGeom>
                <a:solidFill>
                  <a:srgbClr val="FFC000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68" name="二等辺三角形 367"/>
              <p:cNvSpPr/>
              <p:nvPr/>
            </p:nvSpPr>
            <p:spPr bwMode="auto">
              <a:xfrm rot="10800000">
                <a:off x="1537876" y="2362151"/>
                <a:ext cx="435587" cy="142307"/>
              </a:xfrm>
              <a:prstGeom prst="triangle">
                <a:avLst/>
              </a:prstGeom>
              <a:solidFill>
                <a:srgbClr val="000000">
                  <a:alpha val="30196"/>
                </a:srgbClr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69" name="楕円 368"/>
              <p:cNvSpPr/>
              <p:nvPr/>
            </p:nvSpPr>
            <p:spPr bwMode="auto">
              <a:xfrm>
                <a:off x="1412335" y="1710177"/>
                <a:ext cx="189222" cy="96244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0" name="楕円 369"/>
              <p:cNvSpPr/>
              <p:nvPr/>
            </p:nvSpPr>
            <p:spPr bwMode="auto">
              <a:xfrm>
                <a:off x="1847408" y="1710177"/>
                <a:ext cx="189222" cy="96244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59" name="月 358"/>
            <p:cNvSpPr/>
            <p:nvPr/>
          </p:nvSpPr>
          <p:spPr bwMode="auto">
            <a:xfrm rot="5400000">
              <a:off x="1277748" y="3752988"/>
              <a:ext cx="78022" cy="262732"/>
            </a:xfrm>
            <a:prstGeom prst="moon">
              <a:avLst>
                <a:gd name="adj" fmla="val 78219"/>
              </a:avLst>
            </a:prstGeom>
            <a:solidFill>
              <a:schemeClr val="tx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60" name="月 359"/>
            <p:cNvSpPr/>
            <p:nvPr/>
          </p:nvSpPr>
          <p:spPr bwMode="auto">
            <a:xfrm rot="5400000">
              <a:off x="2103247" y="3752988"/>
              <a:ext cx="78023" cy="262732"/>
            </a:xfrm>
            <a:prstGeom prst="moon">
              <a:avLst>
                <a:gd name="adj" fmla="val 78219"/>
              </a:avLst>
            </a:prstGeom>
            <a:solidFill>
              <a:schemeClr val="tx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403" name="グループ化 402"/>
          <p:cNvGrpSpPr/>
          <p:nvPr/>
        </p:nvGrpSpPr>
        <p:grpSpPr>
          <a:xfrm>
            <a:off x="511699" y="2663915"/>
            <a:ext cx="1672016" cy="1718596"/>
            <a:chOff x="-1880671" y="2601264"/>
            <a:chExt cx="2877079" cy="2957229"/>
          </a:xfrm>
        </p:grpSpPr>
        <p:sp>
          <p:nvSpPr>
            <p:cNvPr id="404" name="フリーフォーム: 図形 403"/>
            <p:cNvSpPr/>
            <p:nvPr/>
          </p:nvSpPr>
          <p:spPr bwMode="auto">
            <a:xfrm>
              <a:off x="-641292" y="3236829"/>
              <a:ext cx="1637700" cy="1319184"/>
            </a:xfrm>
            <a:custGeom>
              <a:avLst/>
              <a:gdLst>
                <a:gd name="connsiteX0" fmla="*/ 1212129 w 1637700"/>
                <a:gd name="connsiteY0" fmla="*/ 1477 h 1319184"/>
                <a:gd name="connsiteX1" fmla="*/ 1227940 w 1637700"/>
                <a:gd name="connsiteY1" fmla="*/ 1739 h 1319184"/>
                <a:gd name="connsiteX2" fmla="*/ 1266674 w 1637700"/>
                <a:gd name="connsiteY2" fmla="*/ 251645 h 1319184"/>
                <a:gd name="connsiteX3" fmla="*/ 1265356 w 1637700"/>
                <a:gd name="connsiteY3" fmla="*/ 294479 h 1319184"/>
                <a:gd name="connsiteX4" fmla="*/ 1313775 w 1637700"/>
                <a:gd name="connsiteY4" fmla="*/ 207641 h 1319184"/>
                <a:gd name="connsiteX5" fmla="*/ 1438628 w 1637700"/>
                <a:gd name="connsiteY5" fmla="*/ 58192 h 1319184"/>
                <a:gd name="connsiteX6" fmla="*/ 1477362 w 1637700"/>
                <a:gd name="connsiteY6" fmla="*/ 308100 h 1319184"/>
                <a:gd name="connsiteX7" fmla="*/ 1475938 w 1637700"/>
                <a:gd name="connsiteY7" fmla="*/ 354406 h 1319184"/>
                <a:gd name="connsiteX8" fmla="*/ 1476587 w 1637700"/>
                <a:gd name="connsiteY8" fmla="*/ 353474 h 1319184"/>
                <a:gd name="connsiteX9" fmla="*/ 1615777 w 1637700"/>
                <a:gd name="connsiteY9" fmla="*/ 217278 h 1319184"/>
                <a:gd name="connsiteX10" fmla="*/ 1227098 w 1637700"/>
                <a:gd name="connsiteY10" fmla="*/ 1303394 h 1319184"/>
                <a:gd name="connsiteX11" fmla="*/ 706768 w 1637700"/>
                <a:gd name="connsiteY11" fmla="*/ 1155204 h 1319184"/>
                <a:gd name="connsiteX12" fmla="*/ 695127 w 1637700"/>
                <a:gd name="connsiteY12" fmla="*/ 1143454 h 1319184"/>
                <a:gd name="connsiteX13" fmla="*/ 684575 w 1637700"/>
                <a:gd name="connsiteY13" fmla="*/ 1142135 h 1319184"/>
                <a:gd name="connsiteX14" fmla="*/ 0 w 1637700"/>
                <a:gd name="connsiteY14" fmla="*/ 466878 h 1319184"/>
                <a:gd name="connsiteX15" fmla="*/ 191381 w 1637700"/>
                <a:gd name="connsiteY15" fmla="*/ 571350 h 1319184"/>
                <a:gd name="connsiteX16" fmla="*/ 240997 w 1637700"/>
                <a:gd name="connsiteY16" fmla="*/ 589113 h 1319184"/>
                <a:gd name="connsiteX17" fmla="*/ 210688 w 1637700"/>
                <a:gd name="connsiteY17" fmla="*/ 523332 h 1319184"/>
                <a:gd name="connsiteX18" fmla="*/ 305880 w 1637700"/>
                <a:gd name="connsiteY18" fmla="*/ 581425 h 1319184"/>
                <a:gd name="connsiteX19" fmla="*/ 365727 w 1637700"/>
                <a:gd name="connsiteY19" fmla="*/ 610281 h 1319184"/>
                <a:gd name="connsiteX20" fmla="*/ 347434 w 1637700"/>
                <a:gd name="connsiteY20" fmla="*/ 557129 h 1319184"/>
                <a:gd name="connsiteX21" fmla="*/ 436330 w 1637700"/>
                <a:gd name="connsiteY21" fmla="*/ 624461 h 1319184"/>
                <a:gd name="connsiteX22" fmla="*/ 455924 w 1637700"/>
                <a:gd name="connsiteY22" fmla="*/ 636463 h 1319184"/>
                <a:gd name="connsiteX23" fmla="*/ 479136 w 1637700"/>
                <a:gd name="connsiteY23" fmla="*/ 639034 h 1319184"/>
                <a:gd name="connsiteX24" fmla="*/ 751378 w 1637700"/>
                <a:gd name="connsiteY24" fmla="*/ 597058 h 1319184"/>
                <a:gd name="connsiteX25" fmla="*/ 1212129 w 1637700"/>
                <a:gd name="connsiteY25" fmla="*/ 1477 h 13191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1637700" h="1319184">
                  <a:moveTo>
                    <a:pt x="1212129" y="1477"/>
                  </a:moveTo>
                  <a:cubicBezTo>
                    <a:pt x="1217744" y="-536"/>
                    <a:pt x="1223017" y="-534"/>
                    <a:pt x="1227940" y="1739"/>
                  </a:cubicBezTo>
                  <a:cubicBezTo>
                    <a:pt x="1252559" y="13100"/>
                    <a:pt x="1267757" y="114151"/>
                    <a:pt x="1266674" y="251645"/>
                  </a:cubicBezTo>
                  <a:lnTo>
                    <a:pt x="1265356" y="294479"/>
                  </a:lnTo>
                  <a:lnTo>
                    <a:pt x="1313775" y="207641"/>
                  </a:lnTo>
                  <a:cubicBezTo>
                    <a:pt x="1366979" y="112633"/>
                    <a:pt x="1409087" y="44559"/>
                    <a:pt x="1438628" y="58192"/>
                  </a:cubicBezTo>
                  <a:cubicBezTo>
                    <a:pt x="1463247" y="69555"/>
                    <a:pt x="1478447" y="170605"/>
                    <a:pt x="1477362" y="308100"/>
                  </a:cubicBezTo>
                  <a:lnTo>
                    <a:pt x="1475938" y="354406"/>
                  </a:lnTo>
                  <a:lnTo>
                    <a:pt x="1476587" y="353474"/>
                  </a:lnTo>
                  <a:cubicBezTo>
                    <a:pt x="1539037" y="264272"/>
                    <a:pt x="1587748" y="200755"/>
                    <a:pt x="1615777" y="217278"/>
                  </a:cubicBezTo>
                  <a:cubicBezTo>
                    <a:pt x="1690519" y="261340"/>
                    <a:pt x="1577341" y="1209547"/>
                    <a:pt x="1227098" y="1303394"/>
                  </a:cubicBezTo>
                  <a:cubicBezTo>
                    <a:pt x="1051976" y="1350318"/>
                    <a:pt x="865956" y="1290252"/>
                    <a:pt x="706768" y="1155204"/>
                  </a:cubicBezTo>
                  <a:lnTo>
                    <a:pt x="695127" y="1143454"/>
                  </a:lnTo>
                  <a:lnTo>
                    <a:pt x="684575" y="1142135"/>
                  </a:lnTo>
                  <a:cubicBezTo>
                    <a:pt x="413205" y="1090953"/>
                    <a:pt x="139173" y="834288"/>
                    <a:pt x="0" y="466878"/>
                  </a:cubicBezTo>
                  <a:cubicBezTo>
                    <a:pt x="62977" y="509484"/>
                    <a:pt x="127072" y="544361"/>
                    <a:pt x="191381" y="571350"/>
                  </a:cubicBezTo>
                  <a:lnTo>
                    <a:pt x="240997" y="589113"/>
                  </a:lnTo>
                  <a:lnTo>
                    <a:pt x="210688" y="523332"/>
                  </a:lnTo>
                  <a:cubicBezTo>
                    <a:pt x="242176" y="544635"/>
                    <a:pt x="273945" y="564007"/>
                    <a:pt x="305880" y="581425"/>
                  </a:cubicBezTo>
                  <a:lnTo>
                    <a:pt x="365727" y="610281"/>
                  </a:lnTo>
                  <a:lnTo>
                    <a:pt x="347434" y="557129"/>
                  </a:lnTo>
                  <a:cubicBezTo>
                    <a:pt x="376631" y="581478"/>
                    <a:pt x="406300" y="603932"/>
                    <a:pt x="436330" y="624461"/>
                  </a:cubicBezTo>
                  <a:lnTo>
                    <a:pt x="455924" y="636463"/>
                  </a:lnTo>
                  <a:lnTo>
                    <a:pt x="479136" y="639034"/>
                  </a:lnTo>
                  <a:cubicBezTo>
                    <a:pt x="573490" y="643495"/>
                    <a:pt x="665258" y="629680"/>
                    <a:pt x="751378" y="597058"/>
                  </a:cubicBezTo>
                  <a:cubicBezTo>
                    <a:pt x="966679" y="515503"/>
                    <a:pt x="1127905" y="31679"/>
                    <a:pt x="1212129" y="1477"/>
                  </a:cubicBezTo>
                  <a:close/>
                </a:path>
              </a:pathLst>
            </a:cu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405" name="グループ化 404"/>
            <p:cNvGrpSpPr/>
            <p:nvPr/>
          </p:nvGrpSpPr>
          <p:grpSpPr>
            <a:xfrm>
              <a:off x="-1880671" y="2601264"/>
              <a:ext cx="2019691" cy="2957229"/>
              <a:chOff x="-1880671" y="724384"/>
              <a:chExt cx="2019691" cy="2957229"/>
            </a:xfrm>
          </p:grpSpPr>
          <p:sp>
            <p:nvSpPr>
              <p:cNvPr id="408" name="月 407"/>
              <p:cNvSpPr/>
              <p:nvPr/>
            </p:nvSpPr>
            <p:spPr bwMode="auto">
              <a:xfrm>
                <a:off x="-959271" y="724384"/>
                <a:ext cx="380282" cy="760564"/>
              </a:xfrm>
              <a:prstGeom prst="moon">
                <a:avLst/>
              </a:prstGeom>
              <a:solidFill>
                <a:srgbClr val="C000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09" name="月 408"/>
              <p:cNvSpPr/>
              <p:nvPr/>
            </p:nvSpPr>
            <p:spPr bwMode="auto">
              <a:xfrm rot="19800000">
                <a:off x="-1105762" y="864442"/>
                <a:ext cx="380282" cy="760564"/>
              </a:xfrm>
              <a:prstGeom prst="moon">
                <a:avLst/>
              </a:prstGeom>
              <a:solidFill>
                <a:srgbClr val="FF00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10" name="月 409"/>
              <p:cNvSpPr/>
              <p:nvPr/>
            </p:nvSpPr>
            <p:spPr bwMode="auto">
              <a:xfrm rot="1800000">
                <a:off x="-803757" y="762228"/>
                <a:ext cx="380282" cy="760564"/>
              </a:xfrm>
              <a:prstGeom prst="moon">
                <a:avLst/>
              </a:prstGeom>
              <a:solidFill>
                <a:srgbClr val="FF00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411" name="グループ化 410"/>
              <p:cNvGrpSpPr/>
              <p:nvPr/>
            </p:nvGrpSpPr>
            <p:grpSpPr>
              <a:xfrm>
                <a:off x="-1880671" y="1307767"/>
                <a:ext cx="2013820" cy="2373846"/>
                <a:chOff x="662504" y="1580691"/>
                <a:chExt cx="3048953" cy="3594040"/>
              </a:xfrm>
            </p:grpSpPr>
            <p:sp>
              <p:nvSpPr>
                <p:cNvPr id="427" name="月 426"/>
                <p:cNvSpPr/>
                <p:nvPr/>
              </p:nvSpPr>
              <p:spPr bwMode="auto">
                <a:xfrm rot="1800000">
                  <a:off x="662504" y="1824249"/>
                  <a:ext cx="1105264" cy="2756348"/>
                </a:xfrm>
                <a:prstGeom prst="moon">
                  <a:avLst>
                    <a:gd name="adj" fmla="val 59104"/>
                  </a:avLst>
                </a:prstGeom>
                <a:solidFill>
                  <a:schemeClr val="bg1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8" name="楕円 2"/>
                <p:cNvSpPr/>
                <p:nvPr/>
              </p:nvSpPr>
              <p:spPr bwMode="auto">
                <a:xfrm>
                  <a:off x="876141" y="1580691"/>
                  <a:ext cx="2835316" cy="3243464"/>
                </a:xfrm>
                <a:custGeom>
                  <a:avLst/>
                  <a:gdLst>
                    <a:gd name="connsiteX0" fmla="*/ 0 w 2835315"/>
                    <a:gd name="connsiteY0" fmla="*/ 1417658 h 2835315"/>
                    <a:gd name="connsiteX1" fmla="*/ 1417658 w 2835315"/>
                    <a:gd name="connsiteY1" fmla="*/ 0 h 2835315"/>
                    <a:gd name="connsiteX2" fmla="*/ 2835316 w 2835315"/>
                    <a:gd name="connsiteY2" fmla="*/ 1417658 h 2835315"/>
                    <a:gd name="connsiteX3" fmla="*/ 1417658 w 2835315"/>
                    <a:gd name="connsiteY3" fmla="*/ 2835316 h 2835315"/>
                    <a:gd name="connsiteX4" fmla="*/ 0 w 2835315"/>
                    <a:gd name="connsiteY4" fmla="*/ 1417658 h 2835315"/>
                    <a:gd name="connsiteX0" fmla="*/ 0 w 2835316"/>
                    <a:gd name="connsiteY0" fmla="*/ 1417658 h 2835316"/>
                    <a:gd name="connsiteX1" fmla="*/ 1417658 w 2835316"/>
                    <a:gd name="connsiteY1" fmla="*/ 0 h 2835316"/>
                    <a:gd name="connsiteX2" fmla="*/ 2835316 w 2835316"/>
                    <a:gd name="connsiteY2" fmla="*/ 1417658 h 2835316"/>
                    <a:gd name="connsiteX3" fmla="*/ 1417658 w 2835316"/>
                    <a:gd name="connsiteY3" fmla="*/ 2835316 h 2835316"/>
                    <a:gd name="connsiteX4" fmla="*/ 0 w 2835316"/>
                    <a:gd name="connsiteY4" fmla="*/ 1417658 h 2835316"/>
                    <a:gd name="connsiteX0" fmla="*/ 0 w 2835316"/>
                    <a:gd name="connsiteY0" fmla="*/ 1417658 h 2835316"/>
                    <a:gd name="connsiteX1" fmla="*/ 1417658 w 2835316"/>
                    <a:gd name="connsiteY1" fmla="*/ 0 h 2835316"/>
                    <a:gd name="connsiteX2" fmla="*/ 2835316 w 2835316"/>
                    <a:gd name="connsiteY2" fmla="*/ 1417658 h 2835316"/>
                    <a:gd name="connsiteX3" fmla="*/ 1417658 w 2835316"/>
                    <a:gd name="connsiteY3" fmla="*/ 2835316 h 2835316"/>
                    <a:gd name="connsiteX4" fmla="*/ 0 w 2835316"/>
                    <a:gd name="connsiteY4" fmla="*/ 1417658 h 2835316"/>
                    <a:gd name="connsiteX0" fmla="*/ 0 w 2835316"/>
                    <a:gd name="connsiteY0" fmla="*/ 2095838 h 3513496"/>
                    <a:gd name="connsiteX1" fmla="*/ 1425278 w 2835316"/>
                    <a:gd name="connsiteY1" fmla="*/ 0 h 3513496"/>
                    <a:gd name="connsiteX2" fmla="*/ 2835316 w 2835316"/>
                    <a:gd name="connsiteY2" fmla="*/ 2095838 h 3513496"/>
                    <a:gd name="connsiteX3" fmla="*/ 1417658 w 2835316"/>
                    <a:gd name="connsiteY3" fmla="*/ 3513496 h 3513496"/>
                    <a:gd name="connsiteX4" fmla="*/ 0 w 2835316"/>
                    <a:gd name="connsiteY4" fmla="*/ 2095838 h 35134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835316" h="3513496">
                      <a:moveTo>
                        <a:pt x="0" y="2095838"/>
                      </a:moveTo>
                      <a:cubicBezTo>
                        <a:pt x="0" y="1312887"/>
                        <a:pt x="642327" y="0"/>
                        <a:pt x="1425278" y="0"/>
                      </a:cubicBezTo>
                      <a:cubicBezTo>
                        <a:pt x="2208229" y="0"/>
                        <a:pt x="2835316" y="1312887"/>
                        <a:pt x="2835316" y="2095838"/>
                      </a:cubicBezTo>
                      <a:cubicBezTo>
                        <a:pt x="2835316" y="2878789"/>
                        <a:pt x="2200609" y="3513496"/>
                        <a:pt x="1417658" y="3513496"/>
                      </a:cubicBezTo>
                      <a:cubicBezTo>
                        <a:pt x="634707" y="3513496"/>
                        <a:pt x="0" y="2878789"/>
                        <a:pt x="0" y="2095838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429" name="グループ化 428"/>
                <p:cNvGrpSpPr/>
                <p:nvPr/>
              </p:nvGrpSpPr>
              <p:grpSpPr>
                <a:xfrm>
                  <a:off x="1237183" y="4473579"/>
                  <a:ext cx="2128340" cy="701152"/>
                  <a:chOff x="1237183" y="4473579"/>
                  <a:chExt cx="2128340" cy="701152"/>
                </a:xfrm>
              </p:grpSpPr>
              <p:sp>
                <p:nvSpPr>
                  <p:cNvPr id="431" name="台形 430"/>
                  <p:cNvSpPr/>
                  <p:nvPr/>
                </p:nvSpPr>
                <p:spPr bwMode="auto">
                  <a:xfrm rot="11700000">
                    <a:off x="1368550" y="4631864"/>
                    <a:ext cx="231883" cy="258549"/>
                  </a:xfrm>
                  <a:prstGeom prst="trapezoid">
                    <a:avLst>
                      <a:gd name="adj" fmla="val 28801"/>
                    </a:avLst>
                  </a:prstGeom>
                  <a:pattFill prst="dkHorz">
                    <a:fgClr>
                      <a:srgbClr val="FFC000"/>
                    </a:fgClr>
                    <a:bgClr>
                      <a:srgbClr val="FFFF00"/>
                    </a:bgClr>
                  </a:patt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32" name="楕円 431"/>
                  <p:cNvSpPr/>
                  <p:nvPr/>
                </p:nvSpPr>
                <p:spPr bwMode="auto">
                  <a:xfrm>
                    <a:off x="1312078" y="4854576"/>
                    <a:ext cx="266880" cy="166520"/>
                  </a:xfrm>
                  <a:prstGeom prst="ellipse">
                    <a:avLst/>
                  </a:prstGeom>
                  <a:pattFill prst="dkHorz">
                    <a:fgClr>
                      <a:srgbClr val="FFC000"/>
                    </a:fgClr>
                    <a:bgClr>
                      <a:srgbClr val="FFFF00"/>
                    </a:bgClr>
                  </a:patt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33" name="フリーフォーム: 図形 432"/>
                  <p:cNvSpPr/>
                  <p:nvPr/>
                </p:nvSpPr>
                <p:spPr bwMode="auto">
                  <a:xfrm rot="1800000">
                    <a:off x="1261597" y="4910378"/>
                    <a:ext cx="167334" cy="152100"/>
                  </a:xfrm>
                  <a:custGeom>
                    <a:avLst/>
                    <a:gdLst>
                      <a:gd name="connsiteX0" fmla="*/ 221671 w 443342"/>
                      <a:gd name="connsiteY0" fmla="*/ 0 h 402980"/>
                      <a:gd name="connsiteX1" fmla="*/ 378416 w 443342"/>
                      <a:gd name="connsiteY1" fmla="*/ 64926 h 402980"/>
                      <a:gd name="connsiteX2" fmla="*/ 378416 w 443342"/>
                      <a:gd name="connsiteY2" fmla="*/ 378416 h 402980"/>
                      <a:gd name="connsiteX3" fmla="*/ 359643 w 443342"/>
                      <a:gd name="connsiteY3" fmla="*/ 402980 h 402980"/>
                      <a:gd name="connsiteX4" fmla="*/ 305086 w 443342"/>
                      <a:gd name="connsiteY4" fmla="*/ 366752 h 402980"/>
                      <a:gd name="connsiteX5" fmla="*/ 138256 w 443342"/>
                      <a:gd name="connsiteY5" fmla="*/ 366752 h 402980"/>
                      <a:gd name="connsiteX6" fmla="*/ 83699 w 443342"/>
                      <a:gd name="connsiteY6" fmla="*/ 402980 h 402980"/>
                      <a:gd name="connsiteX7" fmla="*/ 64926 w 443342"/>
                      <a:gd name="connsiteY7" fmla="*/ 378416 h 402980"/>
                      <a:gd name="connsiteX8" fmla="*/ 64926 w 443342"/>
                      <a:gd name="connsiteY8" fmla="*/ 64926 h 402980"/>
                      <a:gd name="connsiteX9" fmla="*/ 221671 w 443342"/>
                      <a:gd name="connsiteY9" fmla="*/ 0 h 4029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443342" h="402980">
                        <a:moveTo>
                          <a:pt x="221671" y="0"/>
                        </a:moveTo>
                        <a:cubicBezTo>
                          <a:pt x="278402" y="-1"/>
                          <a:pt x="335132" y="21642"/>
                          <a:pt x="378416" y="64926"/>
                        </a:cubicBezTo>
                        <a:cubicBezTo>
                          <a:pt x="464984" y="151494"/>
                          <a:pt x="464984" y="291848"/>
                          <a:pt x="378416" y="378416"/>
                        </a:cubicBezTo>
                        <a:lnTo>
                          <a:pt x="359643" y="402980"/>
                        </a:lnTo>
                        <a:lnTo>
                          <a:pt x="305086" y="366752"/>
                        </a:lnTo>
                        <a:cubicBezTo>
                          <a:pt x="251718" y="345109"/>
                          <a:pt x="191625" y="345109"/>
                          <a:pt x="138256" y="366752"/>
                        </a:cubicBezTo>
                        <a:lnTo>
                          <a:pt x="83699" y="402980"/>
                        </a:lnTo>
                        <a:lnTo>
                          <a:pt x="64926" y="378416"/>
                        </a:lnTo>
                        <a:cubicBezTo>
                          <a:pt x="-21642" y="291848"/>
                          <a:pt x="-21642" y="151494"/>
                          <a:pt x="64926" y="64926"/>
                        </a:cubicBezTo>
                        <a:cubicBezTo>
                          <a:pt x="108210" y="21642"/>
                          <a:pt x="164940" y="-1"/>
                          <a:pt x="221671" y="0"/>
                        </a:cubicBezTo>
                        <a:close/>
                      </a:path>
                    </a:pathLst>
                  </a:custGeom>
                  <a:pattFill prst="dkHorz">
                    <a:fgClr>
                      <a:srgbClr val="FFC000"/>
                    </a:fgClr>
                    <a:bgClr>
                      <a:srgbClr val="FFFF00"/>
                    </a:bgClr>
                  </a:patt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34" name="フリーフォーム: 図形 433"/>
                  <p:cNvSpPr/>
                  <p:nvPr/>
                </p:nvSpPr>
                <p:spPr bwMode="auto">
                  <a:xfrm rot="1800000">
                    <a:off x="1237183" y="5027772"/>
                    <a:ext cx="104152" cy="112832"/>
                  </a:xfrm>
                  <a:custGeom>
                    <a:avLst/>
                    <a:gdLst>
                      <a:gd name="connsiteX0" fmla="*/ 137972 w 275944"/>
                      <a:gd name="connsiteY0" fmla="*/ 0 h 298942"/>
                      <a:gd name="connsiteX1" fmla="*/ 221388 w 275944"/>
                      <a:gd name="connsiteY1" fmla="*/ 16231 h 298942"/>
                      <a:gd name="connsiteX2" fmla="*/ 275944 w 275944"/>
                      <a:gd name="connsiteY2" fmla="*/ 52460 h 298942"/>
                      <a:gd name="connsiteX3" fmla="*/ 202057 w 275944"/>
                      <a:gd name="connsiteY3" fmla="*/ 149132 h 298942"/>
                      <a:gd name="connsiteX4" fmla="*/ 137972 w 275944"/>
                      <a:gd name="connsiteY4" fmla="*/ 298942 h 298942"/>
                      <a:gd name="connsiteX5" fmla="*/ 73887 w 275944"/>
                      <a:gd name="connsiteY5" fmla="*/ 149132 h 298942"/>
                      <a:gd name="connsiteX6" fmla="*/ 0 w 275944"/>
                      <a:gd name="connsiteY6" fmla="*/ 52460 h 298942"/>
                      <a:gd name="connsiteX7" fmla="*/ 54556 w 275944"/>
                      <a:gd name="connsiteY7" fmla="*/ 16231 h 298942"/>
                      <a:gd name="connsiteX8" fmla="*/ 137972 w 275944"/>
                      <a:gd name="connsiteY8" fmla="*/ 0 h 2989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75944" h="298942">
                        <a:moveTo>
                          <a:pt x="137972" y="0"/>
                        </a:moveTo>
                        <a:cubicBezTo>
                          <a:pt x="166338" y="-1"/>
                          <a:pt x="194703" y="5410"/>
                          <a:pt x="221388" y="16231"/>
                        </a:cubicBezTo>
                        <a:lnTo>
                          <a:pt x="275944" y="52460"/>
                        </a:lnTo>
                        <a:lnTo>
                          <a:pt x="202057" y="149132"/>
                        </a:lnTo>
                        <a:cubicBezTo>
                          <a:pt x="175933" y="194306"/>
                          <a:pt x="154572" y="244242"/>
                          <a:pt x="137972" y="298942"/>
                        </a:cubicBezTo>
                        <a:cubicBezTo>
                          <a:pt x="121373" y="244242"/>
                          <a:pt x="100012" y="194306"/>
                          <a:pt x="73887" y="149132"/>
                        </a:cubicBezTo>
                        <a:lnTo>
                          <a:pt x="0" y="52460"/>
                        </a:lnTo>
                        <a:lnTo>
                          <a:pt x="54556" y="16231"/>
                        </a:lnTo>
                        <a:cubicBezTo>
                          <a:pt x="81241" y="5410"/>
                          <a:pt x="109607" y="0"/>
                          <a:pt x="137972" y="0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35" name="フリーフォーム: 図形 434"/>
                  <p:cNvSpPr/>
                  <p:nvPr/>
                </p:nvSpPr>
                <p:spPr bwMode="auto">
                  <a:xfrm rot="19800000" flipH="1">
                    <a:off x="1469853" y="4910378"/>
                    <a:ext cx="167334" cy="152100"/>
                  </a:xfrm>
                  <a:custGeom>
                    <a:avLst/>
                    <a:gdLst>
                      <a:gd name="connsiteX0" fmla="*/ 221671 w 443342"/>
                      <a:gd name="connsiteY0" fmla="*/ 0 h 402980"/>
                      <a:gd name="connsiteX1" fmla="*/ 378416 w 443342"/>
                      <a:gd name="connsiteY1" fmla="*/ 64926 h 402980"/>
                      <a:gd name="connsiteX2" fmla="*/ 378416 w 443342"/>
                      <a:gd name="connsiteY2" fmla="*/ 378416 h 402980"/>
                      <a:gd name="connsiteX3" fmla="*/ 359643 w 443342"/>
                      <a:gd name="connsiteY3" fmla="*/ 402980 h 402980"/>
                      <a:gd name="connsiteX4" fmla="*/ 305086 w 443342"/>
                      <a:gd name="connsiteY4" fmla="*/ 366752 h 402980"/>
                      <a:gd name="connsiteX5" fmla="*/ 138256 w 443342"/>
                      <a:gd name="connsiteY5" fmla="*/ 366752 h 402980"/>
                      <a:gd name="connsiteX6" fmla="*/ 83699 w 443342"/>
                      <a:gd name="connsiteY6" fmla="*/ 402980 h 402980"/>
                      <a:gd name="connsiteX7" fmla="*/ 64926 w 443342"/>
                      <a:gd name="connsiteY7" fmla="*/ 378416 h 402980"/>
                      <a:gd name="connsiteX8" fmla="*/ 64926 w 443342"/>
                      <a:gd name="connsiteY8" fmla="*/ 64926 h 402980"/>
                      <a:gd name="connsiteX9" fmla="*/ 221671 w 443342"/>
                      <a:gd name="connsiteY9" fmla="*/ 0 h 4029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443342" h="402980">
                        <a:moveTo>
                          <a:pt x="221671" y="0"/>
                        </a:moveTo>
                        <a:cubicBezTo>
                          <a:pt x="278402" y="-1"/>
                          <a:pt x="335132" y="21642"/>
                          <a:pt x="378416" y="64926"/>
                        </a:cubicBezTo>
                        <a:cubicBezTo>
                          <a:pt x="464984" y="151494"/>
                          <a:pt x="464984" y="291848"/>
                          <a:pt x="378416" y="378416"/>
                        </a:cubicBezTo>
                        <a:lnTo>
                          <a:pt x="359643" y="402980"/>
                        </a:lnTo>
                        <a:lnTo>
                          <a:pt x="305086" y="366752"/>
                        </a:lnTo>
                        <a:cubicBezTo>
                          <a:pt x="251718" y="345109"/>
                          <a:pt x="191625" y="345109"/>
                          <a:pt x="138256" y="366752"/>
                        </a:cubicBezTo>
                        <a:lnTo>
                          <a:pt x="83699" y="402980"/>
                        </a:lnTo>
                        <a:lnTo>
                          <a:pt x="64926" y="378416"/>
                        </a:lnTo>
                        <a:cubicBezTo>
                          <a:pt x="-21642" y="291848"/>
                          <a:pt x="-21642" y="151494"/>
                          <a:pt x="64926" y="64926"/>
                        </a:cubicBezTo>
                        <a:cubicBezTo>
                          <a:pt x="108210" y="21642"/>
                          <a:pt x="164940" y="-1"/>
                          <a:pt x="221671" y="0"/>
                        </a:cubicBezTo>
                        <a:close/>
                      </a:path>
                    </a:pathLst>
                  </a:custGeom>
                  <a:pattFill prst="dkHorz">
                    <a:fgClr>
                      <a:srgbClr val="FFC000"/>
                    </a:fgClr>
                    <a:bgClr>
                      <a:srgbClr val="FFFF00"/>
                    </a:bgClr>
                  </a:patt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36" name="フリーフォーム: 図形 435"/>
                  <p:cNvSpPr/>
                  <p:nvPr/>
                </p:nvSpPr>
                <p:spPr bwMode="auto">
                  <a:xfrm rot="19800000" flipH="1">
                    <a:off x="1557449" y="5027772"/>
                    <a:ext cx="104152" cy="112832"/>
                  </a:xfrm>
                  <a:custGeom>
                    <a:avLst/>
                    <a:gdLst>
                      <a:gd name="connsiteX0" fmla="*/ 137972 w 275944"/>
                      <a:gd name="connsiteY0" fmla="*/ 0 h 298942"/>
                      <a:gd name="connsiteX1" fmla="*/ 221388 w 275944"/>
                      <a:gd name="connsiteY1" fmla="*/ 16231 h 298942"/>
                      <a:gd name="connsiteX2" fmla="*/ 275944 w 275944"/>
                      <a:gd name="connsiteY2" fmla="*/ 52460 h 298942"/>
                      <a:gd name="connsiteX3" fmla="*/ 202057 w 275944"/>
                      <a:gd name="connsiteY3" fmla="*/ 149132 h 298942"/>
                      <a:gd name="connsiteX4" fmla="*/ 137972 w 275944"/>
                      <a:gd name="connsiteY4" fmla="*/ 298942 h 298942"/>
                      <a:gd name="connsiteX5" fmla="*/ 73887 w 275944"/>
                      <a:gd name="connsiteY5" fmla="*/ 149132 h 298942"/>
                      <a:gd name="connsiteX6" fmla="*/ 0 w 275944"/>
                      <a:gd name="connsiteY6" fmla="*/ 52460 h 298942"/>
                      <a:gd name="connsiteX7" fmla="*/ 54556 w 275944"/>
                      <a:gd name="connsiteY7" fmla="*/ 16231 h 298942"/>
                      <a:gd name="connsiteX8" fmla="*/ 137972 w 275944"/>
                      <a:gd name="connsiteY8" fmla="*/ 0 h 2989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75944" h="298942">
                        <a:moveTo>
                          <a:pt x="137972" y="0"/>
                        </a:moveTo>
                        <a:cubicBezTo>
                          <a:pt x="166338" y="-1"/>
                          <a:pt x="194703" y="5410"/>
                          <a:pt x="221388" y="16231"/>
                        </a:cubicBezTo>
                        <a:lnTo>
                          <a:pt x="275944" y="52460"/>
                        </a:lnTo>
                        <a:lnTo>
                          <a:pt x="202057" y="149132"/>
                        </a:lnTo>
                        <a:cubicBezTo>
                          <a:pt x="175933" y="194306"/>
                          <a:pt x="154572" y="244242"/>
                          <a:pt x="137972" y="298942"/>
                        </a:cubicBezTo>
                        <a:cubicBezTo>
                          <a:pt x="121373" y="244242"/>
                          <a:pt x="100012" y="194306"/>
                          <a:pt x="73887" y="149132"/>
                        </a:cubicBezTo>
                        <a:lnTo>
                          <a:pt x="0" y="52460"/>
                        </a:lnTo>
                        <a:lnTo>
                          <a:pt x="54556" y="16231"/>
                        </a:lnTo>
                        <a:cubicBezTo>
                          <a:pt x="81241" y="5410"/>
                          <a:pt x="109607" y="0"/>
                          <a:pt x="137972" y="0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37" name="フリーフォーム: 図形 436"/>
                  <p:cNvSpPr/>
                  <p:nvPr/>
                </p:nvSpPr>
                <p:spPr bwMode="auto">
                  <a:xfrm>
                    <a:off x="1361380" y="4929600"/>
                    <a:ext cx="167334" cy="152100"/>
                  </a:xfrm>
                  <a:custGeom>
                    <a:avLst/>
                    <a:gdLst>
                      <a:gd name="connsiteX0" fmla="*/ 221671 w 443342"/>
                      <a:gd name="connsiteY0" fmla="*/ 0 h 402980"/>
                      <a:gd name="connsiteX1" fmla="*/ 378416 w 443342"/>
                      <a:gd name="connsiteY1" fmla="*/ 64926 h 402980"/>
                      <a:gd name="connsiteX2" fmla="*/ 378416 w 443342"/>
                      <a:gd name="connsiteY2" fmla="*/ 378416 h 402980"/>
                      <a:gd name="connsiteX3" fmla="*/ 359643 w 443342"/>
                      <a:gd name="connsiteY3" fmla="*/ 402980 h 402980"/>
                      <a:gd name="connsiteX4" fmla="*/ 305086 w 443342"/>
                      <a:gd name="connsiteY4" fmla="*/ 366752 h 402980"/>
                      <a:gd name="connsiteX5" fmla="*/ 138256 w 443342"/>
                      <a:gd name="connsiteY5" fmla="*/ 366752 h 402980"/>
                      <a:gd name="connsiteX6" fmla="*/ 83699 w 443342"/>
                      <a:gd name="connsiteY6" fmla="*/ 402980 h 402980"/>
                      <a:gd name="connsiteX7" fmla="*/ 64926 w 443342"/>
                      <a:gd name="connsiteY7" fmla="*/ 378416 h 402980"/>
                      <a:gd name="connsiteX8" fmla="*/ 64926 w 443342"/>
                      <a:gd name="connsiteY8" fmla="*/ 64926 h 402980"/>
                      <a:gd name="connsiteX9" fmla="*/ 221671 w 443342"/>
                      <a:gd name="connsiteY9" fmla="*/ 0 h 4029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443342" h="402980">
                        <a:moveTo>
                          <a:pt x="221671" y="0"/>
                        </a:moveTo>
                        <a:cubicBezTo>
                          <a:pt x="278402" y="-1"/>
                          <a:pt x="335132" y="21642"/>
                          <a:pt x="378416" y="64926"/>
                        </a:cubicBezTo>
                        <a:cubicBezTo>
                          <a:pt x="464984" y="151494"/>
                          <a:pt x="464984" y="291848"/>
                          <a:pt x="378416" y="378416"/>
                        </a:cubicBezTo>
                        <a:lnTo>
                          <a:pt x="359643" y="402980"/>
                        </a:lnTo>
                        <a:lnTo>
                          <a:pt x="305086" y="366752"/>
                        </a:lnTo>
                        <a:cubicBezTo>
                          <a:pt x="251718" y="345109"/>
                          <a:pt x="191625" y="345109"/>
                          <a:pt x="138256" y="366752"/>
                        </a:cubicBezTo>
                        <a:lnTo>
                          <a:pt x="83699" y="402980"/>
                        </a:lnTo>
                        <a:lnTo>
                          <a:pt x="64926" y="378416"/>
                        </a:lnTo>
                        <a:cubicBezTo>
                          <a:pt x="-21642" y="291848"/>
                          <a:pt x="-21642" y="151494"/>
                          <a:pt x="64926" y="64926"/>
                        </a:cubicBezTo>
                        <a:cubicBezTo>
                          <a:pt x="108210" y="21642"/>
                          <a:pt x="164940" y="-1"/>
                          <a:pt x="221671" y="0"/>
                        </a:cubicBezTo>
                        <a:close/>
                      </a:path>
                    </a:pathLst>
                  </a:custGeom>
                  <a:pattFill prst="dkHorz">
                    <a:fgClr>
                      <a:srgbClr val="FFC000"/>
                    </a:fgClr>
                    <a:bgClr>
                      <a:srgbClr val="FFFF00"/>
                    </a:bgClr>
                  </a:patt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38" name="フリーフォーム: 図形 437"/>
                  <p:cNvSpPr/>
                  <p:nvPr/>
                </p:nvSpPr>
                <p:spPr bwMode="auto">
                  <a:xfrm>
                    <a:off x="1393349" y="5061899"/>
                    <a:ext cx="104152" cy="112832"/>
                  </a:xfrm>
                  <a:custGeom>
                    <a:avLst/>
                    <a:gdLst>
                      <a:gd name="connsiteX0" fmla="*/ 137972 w 275944"/>
                      <a:gd name="connsiteY0" fmla="*/ 0 h 298942"/>
                      <a:gd name="connsiteX1" fmla="*/ 221388 w 275944"/>
                      <a:gd name="connsiteY1" fmla="*/ 16231 h 298942"/>
                      <a:gd name="connsiteX2" fmla="*/ 275944 w 275944"/>
                      <a:gd name="connsiteY2" fmla="*/ 52460 h 298942"/>
                      <a:gd name="connsiteX3" fmla="*/ 202057 w 275944"/>
                      <a:gd name="connsiteY3" fmla="*/ 149132 h 298942"/>
                      <a:gd name="connsiteX4" fmla="*/ 137972 w 275944"/>
                      <a:gd name="connsiteY4" fmla="*/ 298942 h 298942"/>
                      <a:gd name="connsiteX5" fmla="*/ 73887 w 275944"/>
                      <a:gd name="connsiteY5" fmla="*/ 149132 h 298942"/>
                      <a:gd name="connsiteX6" fmla="*/ 0 w 275944"/>
                      <a:gd name="connsiteY6" fmla="*/ 52460 h 298942"/>
                      <a:gd name="connsiteX7" fmla="*/ 54556 w 275944"/>
                      <a:gd name="connsiteY7" fmla="*/ 16231 h 298942"/>
                      <a:gd name="connsiteX8" fmla="*/ 137972 w 275944"/>
                      <a:gd name="connsiteY8" fmla="*/ 0 h 2989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75944" h="298942">
                        <a:moveTo>
                          <a:pt x="137972" y="0"/>
                        </a:moveTo>
                        <a:cubicBezTo>
                          <a:pt x="166338" y="-1"/>
                          <a:pt x="194703" y="5410"/>
                          <a:pt x="221388" y="16231"/>
                        </a:cubicBezTo>
                        <a:lnTo>
                          <a:pt x="275944" y="52460"/>
                        </a:lnTo>
                        <a:lnTo>
                          <a:pt x="202057" y="149132"/>
                        </a:lnTo>
                        <a:cubicBezTo>
                          <a:pt x="175933" y="194306"/>
                          <a:pt x="154572" y="244242"/>
                          <a:pt x="137972" y="298942"/>
                        </a:cubicBezTo>
                        <a:cubicBezTo>
                          <a:pt x="121373" y="244242"/>
                          <a:pt x="100012" y="194306"/>
                          <a:pt x="73887" y="149132"/>
                        </a:cubicBezTo>
                        <a:lnTo>
                          <a:pt x="0" y="52460"/>
                        </a:lnTo>
                        <a:lnTo>
                          <a:pt x="54556" y="16231"/>
                        </a:lnTo>
                        <a:cubicBezTo>
                          <a:pt x="81241" y="5410"/>
                          <a:pt x="109607" y="0"/>
                          <a:pt x="137972" y="0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39" name="フリーフォーム: 図形 438"/>
                  <p:cNvSpPr/>
                  <p:nvPr/>
                </p:nvSpPr>
                <p:spPr bwMode="auto">
                  <a:xfrm>
                    <a:off x="1318392" y="4473579"/>
                    <a:ext cx="398325" cy="287311"/>
                  </a:xfrm>
                  <a:custGeom>
                    <a:avLst/>
                    <a:gdLst>
                      <a:gd name="connsiteX0" fmla="*/ 145174 w 623723"/>
                      <a:gd name="connsiteY0" fmla="*/ 0 h 449891"/>
                      <a:gd name="connsiteX1" fmla="*/ 247827 w 623723"/>
                      <a:gd name="connsiteY1" fmla="*/ 42520 h 449891"/>
                      <a:gd name="connsiteX2" fmla="*/ 278584 w 623723"/>
                      <a:gd name="connsiteY2" fmla="*/ 88138 h 449891"/>
                      <a:gd name="connsiteX3" fmla="*/ 302336 w 623723"/>
                      <a:gd name="connsiteY3" fmla="*/ 83343 h 449891"/>
                      <a:gd name="connsiteX4" fmla="*/ 404989 w 623723"/>
                      <a:gd name="connsiteY4" fmla="*/ 125863 h 449891"/>
                      <a:gd name="connsiteX5" fmla="*/ 433789 w 623723"/>
                      <a:gd name="connsiteY5" fmla="*/ 168580 h 449891"/>
                      <a:gd name="connsiteX6" fmla="*/ 478549 w 623723"/>
                      <a:gd name="connsiteY6" fmla="*/ 159543 h 449891"/>
                      <a:gd name="connsiteX7" fmla="*/ 623723 w 623723"/>
                      <a:gd name="connsiteY7" fmla="*/ 304717 h 449891"/>
                      <a:gd name="connsiteX8" fmla="*/ 478549 w 623723"/>
                      <a:gd name="connsiteY8" fmla="*/ 449891 h 449891"/>
                      <a:gd name="connsiteX9" fmla="*/ 375896 w 623723"/>
                      <a:gd name="connsiteY9" fmla="*/ 407371 h 449891"/>
                      <a:gd name="connsiteX10" fmla="*/ 347096 w 623723"/>
                      <a:gd name="connsiteY10" fmla="*/ 364655 h 449891"/>
                      <a:gd name="connsiteX11" fmla="*/ 302336 w 623723"/>
                      <a:gd name="connsiteY11" fmla="*/ 373691 h 449891"/>
                      <a:gd name="connsiteX12" fmla="*/ 199683 w 623723"/>
                      <a:gd name="connsiteY12" fmla="*/ 331171 h 449891"/>
                      <a:gd name="connsiteX13" fmla="*/ 168926 w 623723"/>
                      <a:gd name="connsiteY13" fmla="*/ 285553 h 449891"/>
                      <a:gd name="connsiteX14" fmla="*/ 145174 w 623723"/>
                      <a:gd name="connsiteY14" fmla="*/ 290348 h 449891"/>
                      <a:gd name="connsiteX15" fmla="*/ 0 w 623723"/>
                      <a:gd name="connsiteY15" fmla="*/ 145174 h 449891"/>
                      <a:gd name="connsiteX16" fmla="*/ 145174 w 623723"/>
                      <a:gd name="connsiteY16" fmla="*/ 0 h 449891"/>
                      <a:gd name="connsiteX0" fmla="*/ 278584 w 623723"/>
                      <a:gd name="connsiteY0" fmla="*/ 88138 h 449891"/>
                      <a:gd name="connsiteX1" fmla="*/ 302336 w 623723"/>
                      <a:gd name="connsiteY1" fmla="*/ 83343 h 449891"/>
                      <a:gd name="connsiteX2" fmla="*/ 404989 w 623723"/>
                      <a:gd name="connsiteY2" fmla="*/ 125863 h 449891"/>
                      <a:gd name="connsiteX3" fmla="*/ 433789 w 623723"/>
                      <a:gd name="connsiteY3" fmla="*/ 168580 h 449891"/>
                      <a:gd name="connsiteX4" fmla="*/ 478549 w 623723"/>
                      <a:gd name="connsiteY4" fmla="*/ 159543 h 449891"/>
                      <a:gd name="connsiteX5" fmla="*/ 623723 w 623723"/>
                      <a:gd name="connsiteY5" fmla="*/ 304717 h 449891"/>
                      <a:gd name="connsiteX6" fmla="*/ 478549 w 623723"/>
                      <a:gd name="connsiteY6" fmla="*/ 449891 h 449891"/>
                      <a:gd name="connsiteX7" fmla="*/ 375896 w 623723"/>
                      <a:gd name="connsiteY7" fmla="*/ 407371 h 449891"/>
                      <a:gd name="connsiteX8" fmla="*/ 347096 w 623723"/>
                      <a:gd name="connsiteY8" fmla="*/ 364655 h 449891"/>
                      <a:gd name="connsiteX9" fmla="*/ 302336 w 623723"/>
                      <a:gd name="connsiteY9" fmla="*/ 373691 h 449891"/>
                      <a:gd name="connsiteX10" fmla="*/ 199683 w 623723"/>
                      <a:gd name="connsiteY10" fmla="*/ 331171 h 449891"/>
                      <a:gd name="connsiteX11" fmla="*/ 168926 w 623723"/>
                      <a:gd name="connsiteY11" fmla="*/ 285553 h 449891"/>
                      <a:gd name="connsiteX12" fmla="*/ 145174 w 623723"/>
                      <a:gd name="connsiteY12" fmla="*/ 290348 h 449891"/>
                      <a:gd name="connsiteX13" fmla="*/ 0 w 623723"/>
                      <a:gd name="connsiteY13" fmla="*/ 145174 h 449891"/>
                      <a:gd name="connsiteX14" fmla="*/ 145174 w 623723"/>
                      <a:gd name="connsiteY14" fmla="*/ 0 h 449891"/>
                      <a:gd name="connsiteX15" fmla="*/ 247827 w 623723"/>
                      <a:gd name="connsiteY15" fmla="*/ 42520 h 449891"/>
                      <a:gd name="connsiteX16" fmla="*/ 370024 w 623723"/>
                      <a:gd name="connsiteY16" fmla="*/ 179578 h 449891"/>
                      <a:gd name="connsiteX0" fmla="*/ 278584 w 623723"/>
                      <a:gd name="connsiteY0" fmla="*/ 88138 h 449891"/>
                      <a:gd name="connsiteX1" fmla="*/ 302336 w 623723"/>
                      <a:gd name="connsiteY1" fmla="*/ 83343 h 449891"/>
                      <a:gd name="connsiteX2" fmla="*/ 404989 w 623723"/>
                      <a:gd name="connsiteY2" fmla="*/ 125863 h 449891"/>
                      <a:gd name="connsiteX3" fmla="*/ 433789 w 623723"/>
                      <a:gd name="connsiteY3" fmla="*/ 168580 h 449891"/>
                      <a:gd name="connsiteX4" fmla="*/ 478549 w 623723"/>
                      <a:gd name="connsiteY4" fmla="*/ 159543 h 449891"/>
                      <a:gd name="connsiteX5" fmla="*/ 623723 w 623723"/>
                      <a:gd name="connsiteY5" fmla="*/ 304717 h 449891"/>
                      <a:gd name="connsiteX6" fmla="*/ 478549 w 623723"/>
                      <a:gd name="connsiteY6" fmla="*/ 449891 h 449891"/>
                      <a:gd name="connsiteX7" fmla="*/ 375896 w 623723"/>
                      <a:gd name="connsiteY7" fmla="*/ 407371 h 449891"/>
                      <a:gd name="connsiteX8" fmla="*/ 347096 w 623723"/>
                      <a:gd name="connsiteY8" fmla="*/ 364655 h 449891"/>
                      <a:gd name="connsiteX9" fmla="*/ 302336 w 623723"/>
                      <a:gd name="connsiteY9" fmla="*/ 373691 h 449891"/>
                      <a:gd name="connsiteX10" fmla="*/ 199683 w 623723"/>
                      <a:gd name="connsiteY10" fmla="*/ 331171 h 449891"/>
                      <a:gd name="connsiteX11" fmla="*/ 168926 w 623723"/>
                      <a:gd name="connsiteY11" fmla="*/ 285553 h 449891"/>
                      <a:gd name="connsiteX12" fmla="*/ 145174 w 623723"/>
                      <a:gd name="connsiteY12" fmla="*/ 290348 h 449891"/>
                      <a:gd name="connsiteX13" fmla="*/ 0 w 623723"/>
                      <a:gd name="connsiteY13" fmla="*/ 145174 h 449891"/>
                      <a:gd name="connsiteX14" fmla="*/ 145174 w 623723"/>
                      <a:gd name="connsiteY14" fmla="*/ 0 h 449891"/>
                      <a:gd name="connsiteX15" fmla="*/ 247827 w 623723"/>
                      <a:gd name="connsiteY15" fmla="*/ 42520 h 449891"/>
                      <a:gd name="connsiteX16" fmla="*/ 370024 w 623723"/>
                      <a:gd name="connsiteY16" fmla="*/ 186722 h 449891"/>
                      <a:gd name="connsiteX0" fmla="*/ 278584 w 623723"/>
                      <a:gd name="connsiteY0" fmla="*/ 88138 h 449891"/>
                      <a:gd name="connsiteX1" fmla="*/ 302336 w 623723"/>
                      <a:gd name="connsiteY1" fmla="*/ 83343 h 449891"/>
                      <a:gd name="connsiteX2" fmla="*/ 404989 w 623723"/>
                      <a:gd name="connsiteY2" fmla="*/ 125863 h 449891"/>
                      <a:gd name="connsiteX3" fmla="*/ 433789 w 623723"/>
                      <a:gd name="connsiteY3" fmla="*/ 168580 h 449891"/>
                      <a:gd name="connsiteX4" fmla="*/ 478549 w 623723"/>
                      <a:gd name="connsiteY4" fmla="*/ 159543 h 449891"/>
                      <a:gd name="connsiteX5" fmla="*/ 623723 w 623723"/>
                      <a:gd name="connsiteY5" fmla="*/ 304717 h 449891"/>
                      <a:gd name="connsiteX6" fmla="*/ 478549 w 623723"/>
                      <a:gd name="connsiteY6" fmla="*/ 449891 h 449891"/>
                      <a:gd name="connsiteX7" fmla="*/ 375896 w 623723"/>
                      <a:gd name="connsiteY7" fmla="*/ 407371 h 449891"/>
                      <a:gd name="connsiteX8" fmla="*/ 347096 w 623723"/>
                      <a:gd name="connsiteY8" fmla="*/ 364655 h 449891"/>
                      <a:gd name="connsiteX9" fmla="*/ 302336 w 623723"/>
                      <a:gd name="connsiteY9" fmla="*/ 373691 h 449891"/>
                      <a:gd name="connsiteX10" fmla="*/ 199683 w 623723"/>
                      <a:gd name="connsiteY10" fmla="*/ 331171 h 449891"/>
                      <a:gd name="connsiteX11" fmla="*/ 168926 w 623723"/>
                      <a:gd name="connsiteY11" fmla="*/ 285553 h 449891"/>
                      <a:gd name="connsiteX12" fmla="*/ 145174 w 623723"/>
                      <a:gd name="connsiteY12" fmla="*/ 290348 h 449891"/>
                      <a:gd name="connsiteX13" fmla="*/ 0 w 623723"/>
                      <a:gd name="connsiteY13" fmla="*/ 145174 h 449891"/>
                      <a:gd name="connsiteX14" fmla="*/ 145174 w 623723"/>
                      <a:gd name="connsiteY14" fmla="*/ 0 h 449891"/>
                      <a:gd name="connsiteX15" fmla="*/ 247827 w 623723"/>
                      <a:gd name="connsiteY15" fmla="*/ 42520 h 449891"/>
                      <a:gd name="connsiteX0" fmla="*/ 278584 w 623723"/>
                      <a:gd name="connsiteY0" fmla="*/ 88138 h 449891"/>
                      <a:gd name="connsiteX1" fmla="*/ 302336 w 623723"/>
                      <a:gd name="connsiteY1" fmla="*/ 83343 h 449891"/>
                      <a:gd name="connsiteX2" fmla="*/ 404989 w 623723"/>
                      <a:gd name="connsiteY2" fmla="*/ 125863 h 449891"/>
                      <a:gd name="connsiteX3" fmla="*/ 433789 w 623723"/>
                      <a:gd name="connsiteY3" fmla="*/ 168580 h 449891"/>
                      <a:gd name="connsiteX4" fmla="*/ 478549 w 623723"/>
                      <a:gd name="connsiteY4" fmla="*/ 159543 h 449891"/>
                      <a:gd name="connsiteX5" fmla="*/ 623723 w 623723"/>
                      <a:gd name="connsiteY5" fmla="*/ 304717 h 449891"/>
                      <a:gd name="connsiteX6" fmla="*/ 478549 w 623723"/>
                      <a:gd name="connsiteY6" fmla="*/ 449891 h 449891"/>
                      <a:gd name="connsiteX7" fmla="*/ 375896 w 623723"/>
                      <a:gd name="connsiteY7" fmla="*/ 407371 h 449891"/>
                      <a:gd name="connsiteX8" fmla="*/ 347096 w 623723"/>
                      <a:gd name="connsiteY8" fmla="*/ 364655 h 449891"/>
                      <a:gd name="connsiteX9" fmla="*/ 302336 w 623723"/>
                      <a:gd name="connsiteY9" fmla="*/ 373691 h 449891"/>
                      <a:gd name="connsiteX10" fmla="*/ 199683 w 623723"/>
                      <a:gd name="connsiteY10" fmla="*/ 331171 h 449891"/>
                      <a:gd name="connsiteX11" fmla="*/ 168926 w 623723"/>
                      <a:gd name="connsiteY11" fmla="*/ 285553 h 449891"/>
                      <a:gd name="connsiteX12" fmla="*/ 145174 w 623723"/>
                      <a:gd name="connsiteY12" fmla="*/ 290348 h 449891"/>
                      <a:gd name="connsiteX13" fmla="*/ 0 w 623723"/>
                      <a:gd name="connsiteY13" fmla="*/ 145174 h 449891"/>
                      <a:gd name="connsiteX14" fmla="*/ 145174 w 623723"/>
                      <a:gd name="connsiteY14" fmla="*/ 0 h 449891"/>
                      <a:gd name="connsiteX0" fmla="*/ 302336 w 623723"/>
                      <a:gd name="connsiteY0" fmla="*/ 83343 h 449891"/>
                      <a:gd name="connsiteX1" fmla="*/ 404989 w 623723"/>
                      <a:gd name="connsiteY1" fmla="*/ 125863 h 449891"/>
                      <a:gd name="connsiteX2" fmla="*/ 433789 w 623723"/>
                      <a:gd name="connsiteY2" fmla="*/ 168580 h 449891"/>
                      <a:gd name="connsiteX3" fmla="*/ 478549 w 623723"/>
                      <a:gd name="connsiteY3" fmla="*/ 159543 h 449891"/>
                      <a:gd name="connsiteX4" fmla="*/ 623723 w 623723"/>
                      <a:gd name="connsiteY4" fmla="*/ 304717 h 449891"/>
                      <a:gd name="connsiteX5" fmla="*/ 478549 w 623723"/>
                      <a:gd name="connsiteY5" fmla="*/ 449891 h 449891"/>
                      <a:gd name="connsiteX6" fmla="*/ 375896 w 623723"/>
                      <a:gd name="connsiteY6" fmla="*/ 407371 h 449891"/>
                      <a:gd name="connsiteX7" fmla="*/ 347096 w 623723"/>
                      <a:gd name="connsiteY7" fmla="*/ 364655 h 449891"/>
                      <a:gd name="connsiteX8" fmla="*/ 302336 w 623723"/>
                      <a:gd name="connsiteY8" fmla="*/ 373691 h 449891"/>
                      <a:gd name="connsiteX9" fmla="*/ 199683 w 623723"/>
                      <a:gd name="connsiteY9" fmla="*/ 331171 h 449891"/>
                      <a:gd name="connsiteX10" fmla="*/ 168926 w 623723"/>
                      <a:gd name="connsiteY10" fmla="*/ 285553 h 449891"/>
                      <a:gd name="connsiteX11" fmla="*/ 145174 w 623723"/>
                      <a:gd name="connsiteY11" fmla="*/ 290348 h 449891"/>
                      <a:gd name="connsiteX12" fmla="*/ 0 w 623723"/>
                      <a:gd name="connsiteY12" fmla="*/ 145174 h 449891"/>
                      <a:gd name="connsiteX13" fmla="*/ 145174 w 623723"/>
                      <a:gd name="connsiteY13" fmla="*/ 0 h 449891"/>
                      <a:gd name="connsiteX0" fmla="*/ 404989 w 623723"/>
                      <a:gd name="connsiteY0" fmla="*/ 125863 h 449891"/>
                      <a:gd name="connsiteX1" fmla="*/ 433789 w 623723"/>
                      <a:gd name="connsiteY1" fmla="*/ 168580 h 449891"/>
                      <a:gd name="connsiteX2" fmla="*/ 478549 w 623723"/>
                      <a:gd name="connsiteY2" fmla="*/ 159543 h 449891"/>
                      <a:gd name="connsiteX3" fmla="*/ 623723 w 623723"/>
                      <a:gd name="connsiteY3" fmla="*/ 304717 h 449891"/>
                      <a:gd name="connsiteX4" fmla="*/ 478549 w 623723"/>
                      <a:gd name="connsiteY4" fmla="*/ 449891 h 449891"/>
                      <a:gd name="connsiteX5" fmla="*/ 375896 w 623723"/>
                      <a:gd name="connsiteY5" fmla="*/ 407371 h 449891"/>
                      <a:gd name="connsiteX6" fmla="*/ 347096 w 623723"/>
                      <a:gd name="connsiteY6" fmla="*/ 364655 h 449891"/>
                      <a:gd name="connsiteX7" fmla="*/ 302336 w 623723"/>
                      <a:gd name="connsiteY7" fmla="*/ 373691 h 449891"/>
                      <a:gd name="connsiteX8" fmla="*/ 199683 w 623723"/>
                      <a:gd name="connsiteY8" fmla="*/ 331171 h 449891"/>
                      <a:gd name="connsiteX9" fmla="*/ 168926 w 623723"/>
                      <a:gd name="connsiteY9" fmla="*/ 285553 h 449891"/>
                      <a:gd name="connsiteX10" fmla="*/ 145174 w 623723"/>
                      <a:gd name="connsiteY10" fmla="*/ 290348 h 449891"/>
                      <a:gd name="connsiteX11" fmla="*/ 0 w 623723"/>
                      <a:gd name="connsiteY11" fmla="*/ 145174 h 449891"/>
                      <a:gd name="connsiteX12" fmla="*/ 145174 w 623723"/>
                      <a:gd name="connsiteY12" fmla="*/ 0 h 449891"/>
                      <a:gd name="connsiteX0" fmla="*/ 433789 w 623723"/>
                      <a:gd name="connsiteY0" fmla="*/ 168580 h 449891"/>
                      <a:gd name="connsiteX1" fmla="*/ 478549 w 623723"/>
                      <a:gd name="connsiteY1" fmla="*/ 159543 h 449891"/>
                      <a:gd name="connsiteX2" fmla="*/ 623723 w 623723"/>
                      <a:gd name="connsiteY2" fmla="*/ 304717 h 449891"/>
                      <a:gd name="connsiteX3" fmla="*/ 478549 w 623723"/>
                      <a:gd name="connsiteY3" fmla="*/ 449891 h 449891"/>
                      <a:gd name="connsiteX4" fmla="*/ 375896 w 623723"/>
                      <a:gd name="connsiteY4" fmla="*/ 407371 h 449891"/>
                      <a:gd name="connsiteX5" fmla="*/ 347096 w 623723"/>
                      <a:gd name="connsiteY5" fmla="*/ 364655 h 449891"/>
                      <a:gd name="connsiteX6" fmla="*/ 302336 w 623723"/>
                      <a:gd name="connsiteY6" fmla="*/ 373691 h 449891"/>
                      <a:gd name="connsiteX7" fmla="*/ 199683 w 623723"/>
                      <a:gd name="connsiteY7" fmla="*/ 331171 h 449891"/>
                      <a:gd name="connsiteX8" fmla="*/ 168926 w 623723"/>
                      <a:gd name="connsiteY8" fmla="*/ 285553 h 449891"/>
                      <a:gd name="connsiteX9" fmla="*/ 145174 w 623723"/>
                      <a:gd name="connsiteY9" fmla="*/ 290348 h 449891"/>
                      <a:gd name="connsiteX10" fmla="*/ 0 w 623723"/>
                      <a:gd name="connsiteY10" fmla="*/ 145174 h 449891"/>
                      <a:gd name="connsiteX11" fmla="*/ 145174 w 623723"/>
                      <a:gd name="connsiteY11" fmla="*/ 0 h 449891"/>
                      <a:gd name="connsiteX0" fmla="*/ 478549 w 623723"/>
                      <a:gd name="connsiteY0" fmla="*/ 159543 h 449891"/>
                      <a:gd name="connsiteX1" fmla="*/ 623723 w 623723"/>
                      <a:gd name="connsiteY1" fmla="*/ 304717 h 449891"/>
                      <a:gd name="connsiteX2" fmla="*/ 478549 w 623723"/>
                      <a:gd name="connsiteY2" fmla="*/ 449891 h 449891"/>
                      <a:gd name="connsiteX3" fmla="*/ 375896 w 623723"/>
                      <a:gd name="connsiteY3" fmla="*/ 407371 h 449891"/>
                      <a:gd name="connsiteX4" fmla="*/ 347096 w 623723"/>
                      <a:gd name="connsiteY4" fmla="*/ 364655 h 449891"/>
                      <a:gd name="connsiteX5" fmla="*/ 302336 w 623723"/>
                      <a:gd name="connsiteY5" fmla="*/ 373691 h 449891"/>
                      <a:gd name="connsiteX6" fmla="*/ 199683 w 623723"/>
                      <a:gd name="connsiteY6" fmla="*/ 331171 h 449891"/>
                      <a:gd name="connsiteX7" fmla="*/ 168926 w 623723"/>
                      <a:gd name="connsiteY7" fmla="*/ 285553 h 449891"/>
                      <a:gd name="connsiteX8" fmla="*/ 145174 w 623723"/>
                      <a:gd name="connsiteY8" fmla="*/ 290348 h 449891"/>
                      <a:gd name="connsiteX9" fmla="*/ 0 w 623723"/>
                      <a:gd name="connsiteY9" fmla="*/ 145174 h 449891"/>
                      <a:gd name="connsiteX10" fmla="*/ 145174 w 623723"/>
                      <a:gd name="connsiteY10" fmla="*/ 0 h 449891"/>
                      <a:gd name="connsiteX0" fmla="*/ 623723 w 623723"/>
                      <a:gd name="connsiteY0" fmla="*/ 304717 h 449891"/>
                      <a:gd name="connsiteX1" fmla="*/ 478549 w 623723"/>
                      <a:gd name="connsiteY1" fmla="*/ 449891 h 449891"/>
                      <a:gd name="connsiteX2" fmla="*/ 375896 w 623723"/>
                      <a:gd name="connsiteY2" fmla="*/ 407371 h 449891"/>
                      <a:gd name="connsiteX3" fmla="*/ 347096 w 623723"/>
                      <a:gd name="connsiteY3" fmla="*/ 364655 h 449891"/>
                      <a:gd name="connsiteX4" fmla="*/ 302336 w 623723"/>
                      <a:gd name="connsiteY4" fmla="*/ 373691 h 449891"/>
                      <a:gd name="connsiteX5" fmla="*/ 199683 w 623723"/>
                      <a:gd name="connsiteY5" fmla="*/ 331171 h 449891"/>
                      <a:gd name="connsiteX6" fmla="*/ 168926 w 623723"/>
                      <a:gd name="connsiteY6" fmla="*/ 285553 h 449891"/>
                      <a:gd name="connsiteX7" fmla="*/ 145174 w 623723"/>
                      <a:gd name="connsiteY7" fmla="*/ 290348 h 449891"/>
                      <a:gd name="connsiteX8" fmla="*/ 0 w 623723"/>
                      <a:gd name="connsiteY8" fmla="*/ 145174 h 449891"/>
                      <a:gd name="connsiteX9" fmla="*/ 145174 w 623723"/>
                      <a:gd name="connsiteY9" fmla="*/ 0 h 44989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623723" h="449891">
                        <a:moveTo>
                          <a:pt x="623723" y="304717"/>
                        </a:moveTo>
                        <a:cubicBezTo>
                          <a:pt x="623723" y="384894"/>
                          <a:pt x="558726" y="449891"/>
                          <a:pt x="478549" y="449891"/>
                        </a:cubicBezTo>
                        <a:cubicBezTo>
                          <a:pt x="438461" y="449891"/>
                          <a:pt x="402167" y="433642"/>
                          <a:pt x="375896" y="407371"/>
                        </a:cubicBezTo>
                        <a:lnTo>
                          <a:pt x="347096" y="364655"/>
                        </a:lnTo>
                        <a:lnTo>
                          <a:pt x="302336" y="373691"/>
                        </a:lnTo>
                        <a:cubicBezTo>
                          <a:pt x="262247" y="373691"/>
                          <a:pt x="225954" y="357442"/>
                          <a:pt x="199683" y="331171"/>
                        </a:cubicBezTo>
                        <a:lnTo>
                          <a:pt x="168926" y="285553"/>
                        </a:lnTo>
                        <a:lnTo>
                          <a:pt x="145174" y="290348"/>
                        </a:lnTo>
                        <a:cubicBezTo>
                          <a:pt x="64997" y="290348"/>
                          <a:pt x="0" y="225351"/>
                          <a:pt x="0" y="145174"/>
                        </a:cubicBezTo>
                        <a:cubicBezTo>
                          <a:pt x="0" y="64997"/>
                          <a:pt x="64997" y="0"/>
                          <a:pt x="145174" y="0"/>
                        </a:cubicBezTo>
                      </a:path>
                    </a:pathLst>
                  </a:custGeom>
                  <a:solidFill>
                    <a:schemeClr val="bg1"/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40" name="台形 439"/>
                  <p:cNvSpPr/>
                  <p:nvPr/>
                </p:nvSpPr>
                <p:spPr bwMode="auto">
                  <a:xfrm rot="9900000" flipH="1">
                    <a:off x="3002273" y="4631864"/>
                    <a:ext cx="231883" cy="258549"/>
                  </a:xfrm>
                  <a:prstGeom prst="trapezoid">
                    <a:avLst>
                      <a:gd name="adj" fmla="val 28801"/>
                    </a:avLst>
                  </a:prstGeom>
                  <a:pattFill prst="dkHorz">
                    <a:fgClr>
                      <a:srgbClr val="FFC000"/>
                    </a:fgClr>
                    <a:bgClr>
                      <a:srgbClr val="FFFF00"/>
                    </a:bgClr>
                  </a:patt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41" name="楕円 440"/>
                  <p:cNvSpPr/>
                  <p:nvPr/>
                </p:nvSpPr>
                <p:spPr bwMode="auto">
                  <a:xfrm flipH="1">
                    <a:off x="3023748" y="4854576"/>
                    <a:ext cx="266880" cy="166520"/>
                  </a:xfrm>
                  <a:prstGeom prst="ellipse">
                    <a:avLst/>
                  </a:prstGeom>
                  <a:pattFill prst="dkHorz">
                    <a:fgClr>
                      <a:srgbClr val="FFC000"/>
                    </a:fgClr>
                    <a:bgClr>
                      <a:srgbClr val="FFFF00"/>
                    </a:bgClr>
                  </a:patt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42" name="フリーフォーム: 図形 441"/>
                  <p:cNvSpPr/>
                  <p:nvPr/>
                </p:nvSpPr>
                <p:spPr bwMode="auto">
                  <a:xfrm rot="19800000" flipH="1">
                    <a:off x="3173775" y="4910378"/>
                    <a:ext cx="167334" cy="152100"/>
                  </a:xfrm>
                  <a:custGeom>
                    <a:avLst/>
                    <a:gdLst>
                      <a:gd name="connsiteX0" fmla="*/ 221671 w 443342"/>
                      <a:gd name="connsiteY0" fmla="*/ 0 h 402980"/>
                      <a:gd name="connsiteX1" fmla="*/ 378416 w 443342"/>
                      <a:gd name="connsiteY1" fmla="*/ 64926 h 402980"/>
                      <a:gd name="connsiteX2" fmla="*/ 378416 w 443342"/>
                      <a:gd name="connsiteY2" fmla="*/ 378416 h 402980"/>
                      <a:gd name="connsiteX3" fmla="*/ 359643 w 443342"/>
                      <a:gd name="connsiteY3" fmla="*/ 402980 h 402980"/>
                      <a:gd name="connsiteX4" fmla="*/ 305086 w 443342"/>
                      <a:gd name="connsiteY4" fmla="*/ 366752 h 402980"/>
                      <a:gd name="connsiteX5" fmla="*/ 138256 w 443342"/>
                      <a:gd name="connsiteY5" fmla="*/ 366752 h 402980"/>
                      <a:gd name="connsiteX6" fmla="*/ 83699 w 443342"/>
                      <a:gd name="connsiteY6" fmla="*/ 402980 h 402980"/>
                      <a:gd name="connsiteX7" fmla="*/ 64926 w 443342"/>
                      <a:gd name="connsiteY7" fmla="*/ 378416 h 402980"/>
                      <a:gd name="connsiteX8" fmla="*/ 64926 w 443342"/>
                      <a:gd name="connsiteY8" fmla="*/ 64926 h 402980"/>
                      <a:gd name="connsiteX9" fmla="*/ 221671 w 443342"/>
                      <a:gd name="connsiteY9" fmla="*/ 0 h 4029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443342" h="402980">
                        <a:moveTo>
                          <a:pt x="221671" y="0"/>
                        </a:moveTo>
                        <a:cubicBezTo>
                          <a:pt x="278402" y="-1"/>
                          <a:pt x="335132" y="21642"/>
                          <a:pt x="378416" y="64926"/>
                        </a:cubicBezTo>
                        <a:cubicBezTo>
                          <a:pt x="464984" y="151494"/>
                          <a:pt x="464984" y="291848"/>
                          <a:pt x="378416" y="378416"/>
                        </a:cubicBezTo>
                        <a:lnTo>
                          <a:pt x="359643" y="402980"/>
                        </a:lnTo>
                        <a:lnTo>
                          <a:pt x="305086" y="366752"/>
                        </a:lnTo>
                        <a:cubicBezTo>
                          <a:pt x="251718" y="345109"/>
                          <a:pt x="191625" y="345109"/>
                          <a:pt x="138256" y="366752"/>
                        </a:cubicBezTo>
                        <a:lnTo>
                          <a:pt x="83699" y="402980"/>
                        </a:lnTo>
                        <a:lnTo>
                          <a:pt x="64926" y="378416"/>
                        </a:lnTo>
                        <a:cubicBezTo>
                          <a:pt x="-21642" y="291848"/>
                          <a:pt x="-21642" y="151494"/>
                          <a:pt x="64926" y="64926"/>
                        </a:cubicBezTo>
                        <a:cubicBezTo>
                          <a:pt x="108210" y="21642"/>
                          <a:pt x="164940" y="-1"/>
                          <a:pt x="221671" y="0"/>
                        </a:cubicBezTo>
                        <a:close/>
                      </a:path>
                    </a:pathLst>
                  </a:custGeom>
                  <a:pattFill prst="dkHorz">
                    <a:fgClr>
                      <a:srgbClr val="FFC000"/>
                    </a:fgClr>
                    <a:bgClr>
                      <a:srgbClr val="FFFF00"/>
                    </a:bgClr>
                  </a:patt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43" name="フリーフォーム: 図形 442"/>
                  <p:cNvSpPr/>
                  <p:nvPr/>
                </p:nvSpPr>
                <p:spPr bwMode="auto">
                  <a:xfrm rot="19800000" flipH="1">
                    <a:off x="3261371" y="5027772"/>
                    <a:ext cx="104152" cy="112832"/>
                  </a:xfrm>
                  <a:custGeom>
                    <a:avLst/>
                    <a:gdLst>
                      <a:gd name="connsiteX0" fmla="*/ 137972 w 275944"/>
                      <a:gd name="connsiteY0" fmla="*/ 0 h 298942"/>
                      <a:gd name="connsiteX1" fmla="*/ 221388 w 275944"/>
                      <a:gd name="connsiteY1" fmla="*/ 16231 h 298942"/>
                      <a:gd name="connsiteX2" fmla="*/ 275944 w 275944"/>
                      <a:gd name="connsiteY2" fmla="*/ 52460 h 298942"/>
                      <a:gd name="connsiteX3" fmla="*/ 202057 w 275944"/>
                      <a:gd name="connsiteY3" fmla="*/ 149132 h 298942"/>
                      <a:gd name="connsiteX4" fmla="*/ 137972 w 275944"/>
                      <a:gd name="connsiteY4" fmla="*/ 298942 h 298942"/>
                      <a:gd name="connsiteX5" fmla="*/ 73887 w 275944"/>
                      <a:gd name="connsiteY5" fmla="*/ 149132 h 298942"/>
                      <a:gd name="connsiteX6" fmla="*/ 0 w 275944"/>
                      <a:gd name="connsiteY6" fmla="*/ 52460 h 298942"/>
                      <a:gd name="connsiteX7" fmla="*/ 54556 w 275944"/>
                      <a:gd name="connsiteY7" fmla="*/ 16231 h 298942"/>
                      <a:gd name="connsiteX8" fmla="*/ 137972 w 275944"/>
                      <a:gd name="connsiteY8" fmla="*/ 0 h 2989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75944" h="298942">
                        <a:moveTo>
                          <a:pt x="137972" y="0"/>
                        </a:moveTo>
                        <a:cubicBezTo>
                          <a:pt x="166338" y="-1"/>
                          <a:pt x="194703" y="5410"/>
                          <a:pt x="221388" y="16231"/>
                        </a:cubicBezTo>
                        <a:lnTo>
                          <a:pt x="275944" y="52460"/>
                        </a:lnTo>
                        <a:lnTo>
                          <a:pt x="202057" y="149132"/>
                        </a:lnTo>
                        <a:cubicBezTo>
                          <a:pt x="175933" y="194306"/>
                          <a:pt x="154572" y="244242"/>
                          <a:pt x="137972" y="298942"/>
                        </a:cubicBezTo>
                        <a:cubicBezTo>
                          <a:pt x="121373" y="244242"/>
                          <a:pt x="100012" y="194306"/>
                          <a:pt x="73887" y="149132"/>
                        </a:cubicBezTo>
                        <a:lnTo>
                          <a:pt x="0" y="52460"/>
                        </a:lnTo>
                        <a:lnTo>
                          <a:pt x="54556" y="16231"/>
                        </a:lnTo>
                        <a:cubicBezTo>
                          <a:pt x="81241" y="5410"/>
                          <a:pt x="109607" y="0"/>
                          <a:pt x="137972" y="0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44" name="フリーフォーム: 図形 443"/>
                  <p:cNvSpPr/>
                  <p:nvPr/>
                </p:nvSpPr>
                <p:spPr bwMode="auto">
                  <a:xfrm rot="1800000">
                    <a:off x="2965519" y="4910378"/>
                    <a:ext cx="167334" cy="152100"/>
                  </a:xfrm>
                  <a:custGeom>
                    <a:avLst/>
                    <a:gdLst>
                      <a:gd name="connsiteX0" fmla="*/ 221671 w 443342"/>
                      <a:gd name="connsiteY0" fmla="*/ 0 h 402980"/>
                      <a:gd name="connsiteX1" fmla="*/ 378416 w 443342"/>
                      <a:gd name="connsiteY1" fmla="*/ 64926 h 402980"/>
                      <a:gd name="connsiteX2" fmla="*/ 378416 w 443342"/>
                      <a:gd name="connsiteY2" fmla="*/ 378416 h 402980"/>
                      <a:gd name="connsiteX3" fmla="*/ 359643 w 443342"/>
                      <a:gd name="connsiteY3" fmla="*/ 402980 h 402980"/>
                      <a:gd name="connsiteX4" fmla="*/ 305086 w 443342"/>
                      <a:gd name="connsiteY4" fmla="*/ 366752 h 402980"/>
                      <a:gd name="connsiteX5" fmla="*/ 138256 w 443342"/>
                      <a:gd name="connsiteY5" fmla="*/ 366752 h 402980"/>
                      <a:gd name="connsiteX6" fmla="*/ 83699 w 443342"/>
                      <a:gd name="connsiteY6" fmla="*/ 402980 h 402980"/>
                      <a:gd name="connsiteX7" fmla="*/ 64926 w 443342"/>
                      <a:gd name="connsiteY7" fmla="*/ 378416 h 402980"/>
                      <a:gd name="connsiteX8" fmla="*/ 64926 w 443342"/>
                      <a:gd name="connsiteY8" fmla="*/ 64926 h 402980"/>
                      <a:gd name="connsiteX9" fmla="*/ 221671 w 443342"/>
                      <a:gd name="connsiteY9" fmla="*/ 0 h 4029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443342" h="402980">
                        <a:moveTo>
                          <a:pt x="221671" y="0"/>
                        </a:moveTo>
                        <a:cubicBezTo>
                          <a:pt x="278402" y="-1"/>
                          <a:pt x="335132" y="21642"/>
                          <a:pt x="378416" y="64926"/>
                        </a:cubicBezTo>
                        <a:cubicBezTo>
                          <a:pt x="464984" y="151494"/>
                          <a:pt x="464984" y="291848"/>
                          <a:pt x="378416" y="378416"/>
                        </a:cubicBezTo>
                        <a:lnTo>
                          <a:pt x="359643" y="402980"/>
                        </a:lnTo>
                        <a:lnTo>
                          <a:pt x="305086" y="366752"/>
                        </a:lnTo>
                        <a:cubicBezTo>
                          <a:pt x="251718" y="345109"/>
                          <a:pt x="191625" y="345109"/>
                          <a:pt x="138256" y="366752"/>
                        </a:cubicBezTo>
                        <a:lnTo>
                          <a:pt x="83699" y="402980"/>
                        </a:lnTo>
                        <a:lnTo>
                          <a:pt x="64926" y="378416"/>
                        </a:lnTo>
                        <a:cubicBezTo>
                          <a:pt x="-21642" y="291848"/>
                          <a:pt x="-21642" y="151494"/>
                          <a:pt x="64926" y="64926"/>
                        </a:cubicBezTo>
                        <a:cubicBezTo>
                          <a:pt x="108210" y="21642"/>
                          <a:pt x="164940" y="-1"/>
                          <a:pt x="221671" y="0"/>
                        </a:cubicBezTo>
                        <a:close/>
                      </a:path>
                    </a:pathLst>
                  </a:custGeom>
                  <a:pattFill prst="dkHorz">
                    <a:fgClr>
                      <a:srgbClr val="FFC000"/>
                    </a:fgClr>
                    <a:bgClr>
                      <a:srgbClr val="FFFF00"/>
                    </a:bgClr>
                  </a:patt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45" name="フリーフォーム: 図形 444"/>
                  <p:cNvSpPr/>
                  <p:nvPr/>
                </p:nvSpPr>
                <p:spPr bwMode="auto">
                  <a:xfrm rot="1800000">
                    <a:off x="2941105" y="5027772"/>
                    <a:ext cx="104152" cy="112832"/>
                  </a:xfrm>
                  <a:custGeom>
                    <a:avLst/>
                    <a:gdLst>
                      <a:gd name="connsiteX0" fmla="*/ 137972 w 275944"/>
                      <a:gd name="connsiteY0" fmla="*/ 0 h 298942"/>
                      <a:gd name="connsiteX1" fmla="*/ 221388 w 275944"/>
                      <a:gd name="connsiteY1" fmla="*/ 16231 h 298942"/>
                      <a:gd name="connsiteX2" fmla="*/ 275944 w 275944"/>
                      <a:gd name="connsiteY2" fmla="*/ 52460 h 298942"/>
                      <a:gd name="connsiteX3" fmla="*/ 202057 w 275944"/>
                      <a:gd name="connsiteY3" fmla="*/ 149132 h 298942"/>
                      <a:gd name="connsiteX4" fmla="*/ 137972 w 275944"/>
                      <a:gd name="connsiteY4" fmla="*/ 298942 h 298942"/>
                      <a:gd name="connsiteX5" fmla="*/ 73887 w 275944"/>
                      <a:gd name="connsiteY5" fmla="*/ 149132 h 298942"/>
                      <a:gd name="connsiteX6" fmla="*/ 0 w 275944"/>
                      <a:gd name="connsiteY6" fmla="*/ 52460 h 298942"/>
                      <a:gd name="connsiteX7" fmla="*/ 54556 w 275944"/>
                      <a:gd name="connsiteY7" fmla="*/ 16231 h 298942"/>
                      <a:gd name="connsiteX8" fmla="*/ 137972 w 275944"/>
                      <a:gd name="connsiteY8" fmla="*/ 0 h 2989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75944" h="298942">
                        <a:moveTo>
                          <a:pt x="137972" y="0"/>
                        </a:moveTo>
                        <a:cubicBezTo>
                          <a:pt x="166338" y="-1"/>
                          <a:pt x="194703" y="5410"/>
                          <a:pt x="221388" y="16231"/>
                        </a:cubicBezTo>
                        <a:lnTo>
                          <a:pt x="275944" y="52460"/>
                        </a:lnTo>
                        <a:lnTo>
                          <a:pt x="202057" y="149132"/>
                        </a:lnTo>
                        <a:cubicBezTo>
                          <a:pt x="175933" y="194306"/>
                          <a:pt x="154572" y="244242"/>
                          <a:pt x="137972" y="298942"/>
                        </a:cubicBezTo>
                        <a:cubicBezTo>
                          <a:pt x="121373" y="244242"/>
                          <a:pt x="100012" y="194306"/>
                          <a:pt x="73887" y="149132"/>
                        </a:cubicBezTo>
                        <a:lnTo>
                          <a:pt x="0" y="52460"/>
                        </a:lnTo>
                        <a:lnTo>
                          <a:pt x="54556" y="16231"/>
                        </a:lnTo>
                        <a:cubicBezTo>
                          <a:pt x="81241" y="5410"/>
                          <a:pt x="109607" y="0"/>
                          <a:pt x="137972" y="0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46" name="フリーフォーム: 図形 445"/>
                  <p:cNvSpPr/>
                  <p:nvPr/>
                </p:nvSpPr>
                <p:spPr bwMode="auto">
                  <a:xfrm flipH="1">
                    <a:off x="3073991" y="4929600"/>
                    <a:ext cx="167334" cy="152100"/>
                  </a:xfrm>
                  <a:custGeom>
                    <a:avLst/>
                    <a:gdLst>
                      <a:gd name="connsiteX0" fmla="*/ 221671 w 443342"/>
                      <a:gd name="connsiteY0" fmla="*/ 0 h 402980"/>
                      <a:gd name="connsiteX1" fmla="*/ 378416 w 443342"/>
                      <a:gd name="connsiteY1" fmla="*/ 64926 h 402980"/>
                      <a:gd name="connsiteX2" fmla="*/ 378416 w 443342"/>
                      <a:gd name="connsiteY2" fmla="*/ 378416 h 402980"/>
                      <a:gd name="connsiteX3" fmla="*/ 359643 w 443342"/>
                      <a:gd name="connsiteY3" fmla="*/ 402980 h 402980"/>
                      <a:gd name="connsiteX4" fmla="*/ 305086 w 443342"/>
                      <a:gd name="connsiteY4" fmla="*/ 366752 h 402980"/>
                      <a:gd name="connsiteX5" fmla="*/ 138256 w 443342"/>
                      <a:gd name="connsiteY5" fmla="*/ 366752 h 402980"/>
                      <a:gd name="connsiteX6" fmla="*/ 83699 w 443342"/>
                      <a:gd name="connsiteY6" fmla="*/ 402980 h 402980"/>
                      <a:gd name="connsiteX7" fmla="*/ 64926 w 443342"/>
                      <a:gd name="connsiteY7" fmla="*/ 378416 h 402980"/>
                      <a:gd name="connsiteX8" fmla="*/ 64926 w 443342"/>
                      <a:gd name="connsiteY8" fmla="*/ 64926 h 402980"/>
                      <a:gd name="connsiteX9" fmla="*/ 221671 w 443342"/>
                      <a:gd name="connsiteY9" fmla="*/ 0 h 4029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443342" h="402980">
                        <a:moveTo>
                          <a:pt x="221671" y="0"/>
                        </a:moveTo>
                        <a:cubicBezTo>
                          <a:pt x="278402" y="-1"/>
                          <a:pt x="335132" y="21642"/>
                          <a:pt x="378416" y="64926"/>
                        </a:cubicBezTo>
                        <a:cubicBezTo>
                          <a:pt x="464984" y="151494"/>
                          <a:pt x="464984" y="291848"/>
                          <a:pt x="378416" y="378416"/>
                        </a:cubicBezTo>
                        <a:lnTo>
                          <a:pt x="359643" y="402980"/>
                        </a:lnTo>
                        <a:lnTo>
                          <a:pt x="305086" y="366752"/>
                        </a:lnTo>
                        <a:cubicBezTo>
                          <a:pt x="251718" y="345109"/>
                          <a:pt x="191625" y="345109"/>
                          <a:pt x="138256" y="366752"/>
                        </a:cubicBezTo>
                        <a:lnTo>
                          <a:pt x="83699" y="402980"/>
                        </a:lnTo>
                        <a:lnTo>
                          <a:pt x="64926" y="378416"/>
                        </a:lnTo>
                        <a:cubicBezTo>
                          <a:pt x="-21642" y="291848"/>
                          <a:pt x="-21642" y="151494"/>
                          <a:pt x="64926" y="64926"/>
                        </a:cubicBezTo>
                        <a:cubicBezTo>
                          <a:pt x="108210" y="21642"/>
                          <a:pt x="164940" y="-1"/>
                          <a:pt x="221671" y="0"/>
                        </a:cubicBezTo>
                        <a:close/>
                      </a:path>
                    </a:pathLst>
                  </a:custGeom>
                  <a:pattFill prst="dkHorz">
                    <a:fgClr>
                      <a:srgbClr val="FFC000"/>
                    </a:fgClr>
                    <a:bgClr>
                      <a:srgbClr val="FFFF00"/>
                    </a:bgClr>
                  </a:patt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47" name="フリーフォーム: 図形 446"/>
                  <p:cNvSpPr/>
                  <p:nvPr/>
                </p:nvSpPr>
                <p:spPr bwMode="auto">
                  <a:xfrm flipH="1">
                    <a:off x="3105204" y="5061899"/>
                    <a:ext cx="104152" cy="112832"/>
                  </a:xfrm>
                  <a:custGeom>
                    <a:avLst/>
                    <a:gdLst>
                      <a:gd name="connsiteX0" fmla="*/ 137972 w 275944"/>
                      <a:gd name="connsiteY0" fmla="*/ 0 h 298942"/>
                      <a:gd name="connsiteX1" fmla="*/ 221388 w 275944"/>
                      <a:gd name="connsiteY1" fmla="*/ 16231 h 298942"/>
                      <a:gd name="connsiteX2" fmla="*/ 275944 w 275944"/>
                      <a:gd name="connsiteY2" fmla="*/ 52460 h 298942"/>
                      <a:gd name="connsiteX3" fmla="*/ 202057 w 275944"/>
                      <a:gd name="connsiteY3" fmla="*/ 149132 h 298942"/>
                      <a:gd name="connsiteX4" fmla="*/ 137972 w 275944"/>
                      <a:gd name="connsiteY4" fmla="*/ 298942 h 298942"/>
                      <a:gd name="connsiteX5" fmla="*/ 73887 w 275944"/>
                      <a:gd name="connsiteY5" fmla="*/ 149132 h 298942"/>
                      <a:gd name="connsiteX6" fmla="*/ 0 w 275944"/>
                      <a:gd name="connsiteY6" fmla="*/ 52460 h 298942"/>
                      <a:gd name="connsiteX7" fmla="*/ 54556 w 275944"/>
                      <a:gd name="connsiteY7" fmla="*/ 16231 h 298942"/>
                      <a:gd name="connsiteX8" fmla="*/ 137972 w 275944"/>
                      <a:gd name="connsiteY8" fmla="*/ 0 h 2989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75944" h="298942">
                        <a:moveTo>
                          <a:pt x="137972" y="0"/>
                        </a:moveTo>
                        <a:cubicBezTo>
                          <a:pt x="166338" y="-1"/>
                          <a:pt x="194703" y="5410"/>
                          <a:pt x="221388" y="16231"/>
                        </a:cubicBezTo>
                        <a:lnTo>
                          <a:pt x="275944" y="52460"/>
                        </a:lnTo>
                        <a:lnTo>
                          <a:pt x="202057" y="149132"/>
                        </a:lnTo>
                        <a:cubicBezTo>
                          <a:pt x="175933" y="194306"/>
                          <a:pt x="154572" y="244242"/>
                          <a:pt x="137972" y="298942"/>
                        </a:cubicBezTo>
                        <a:cubicBezTo>
                          <a:pt x="121373" y="244242"/>
                          <a:pt x="100012" y="194306"/>
                          <a:pt x="73887" y="149132"/>
                        </a:cubicBezTo>
                        <a:lnTo>
                          <a:pt x="0" y="52460"/>
                        </a:lnTo>
                        <a:lnTo>
                          <a:pt x="54556" y="16231"/>
                        </a:lnTo>
                        <a:cubicBezTo>
                          <a:pt x="81241" y="5410"/>
                          <a:pt x="109607" y="0"/>
                          <a:pt x="137972" y="0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48" name="フリーフォーム: 図形 447"/>
                  <p:cNvSpPr/>
                  <p:nvPr/>
                </p:nvSpPr>
                <p:spPr bwMode="auto">
                  <a:xfrm flipH="1">
                    <a:off x="2885989" y="4473579"/>
                    <a:ext cx="398325" cy="287311"/>
                  </a:xfrm>
                  <a:custGeom>
                    <a:avLst/>
                    <a:gdLst>
                      <a:gd name="connsiteX0" fmla="*/ 145174 w 623723"/>
                      <a:gd name="connsiteY0" fmla="*/ 0 h 449891"/>
                      <a:gd name="connsiteX1" fmla="*/ 247827 w 623723"/>
                      <a:gd name="connsiteY1" fmla="*/ 42520 h 449891"/>
                      <a:gd name="connsiteX2" fmla="*/ 278584 w 623723"/>
                      <a:gd name="connsiteY2" fmla="*/ 88138 h 449891"/>
                      <a:gd name="connsiteX3" fmla="*/ 302336 w 623723"/>
                      <a:gd name="connsiteY3" fmla="*/ 83343 h 449891"/>
                      <a:gd name="connsiteX4" fmla="*/ 404989 w 623723"/>
                      <a:gd name="connsiteY4" fmla="*/ 125863 h 449891"/>
                      <a:gd name="connsiteX5" fmla="*/ 433789 w 623723"/>
                      <a:gd name="connsiteY5" fmla="*/ 168580 h 449891"/>
                      <a:gd name="connsiteX6" fmla="*/ 478549 w 623723"/>
                      <a:gd name="connsiteY6" fmla="*/ 159543 h 449891"/>
                      <a:gd name="connsiteX7" fmla="*/ 623723 w 623723"/>
                      <a:gd name="connsiteY7" fmla="*/ 304717 h 449891"/>
                      <a:gd name="connsiteX8" fmla="*/ 478549 w 623723"/>
                      <a:gd name="connsiteY8" fmla="*/ 449891 h 449891"/>
                      <a:gd name="connsiteX9" fmla="*/ 375896 w 623723"/>
                      <a:gd name="connsiteY9" fmla="*/ 407371 h 449891"/>
                      <a:gd name="connsiteX10" fmla="*/ 347096 w 623723"/>
                      <a:gd name="connsiteY10" fmla="*/ 364655 h 449891"/>
                      <a:gd name="connsiteX11" fmla="*/ 302336 w 623723"/>
                      <a:gd name="connsiteY11" fmla="*/ 373691 h 449891"/>
                      <a:gd name="connsiteX12" fmla="*/ 199683 w 623723"/>
                      <a:gd name="connsiteY12" fmla="*/ 331171 h 449891"/>
                      <a:gd name="connsiteX13" fmla="*/ 168926 w 623723"/>
                      <a:gd name="connsiteY13" fmla="*/ 285553 h 449891"/>
                      <a:gd name="connsiteX14" fmla="*/ 145174 w 623723"/>
                      <a:gd name="connsiteY14" fmla="*/ 290348 h 449891"/>
                      <a:gd name="connsiteX15" fmla="*/ 0 w 623723"/>
                      <a:gd name="connsiteY15" fmla="*/ 145174 h 449891"/>
                      <a:gd name="connsiteX16" fmla="*/ 145174 w 623723"/>
                      <a:gd name="connsiteY16" fmla="*/ 0 h 449891"/>
                      <a:gd name="connsiteX0" fmla="*/ 278584 w 623723"/>
                      <a:gd name="connsiteY0" fmla="*/ 88138 h 449891"/>
                      <a:gd name="connsiteX1" fmla="*/ 302336 w 623723"/>
                      <a:gd name="connsiteY1" fmla="*/ 83343 h 449891"/>
                      <a:gd name="connsiteX2" fmla="*/ 404989 w 623723"/>
                      <a:gd name="connsiteY2" fmla="*/ 125863 h 449891"/>
                      <a:gd name="connsiteX3" fmla="*/ 433789 w 623723"/>
                      <a:gd name="connsiteY3" fmla="*/ 168580 h 449891"/>
                      <a:gd name="connsiteX4" fmla="*/ 478549 w 623723"/>
                      <a:gd name="connsiteY4" fmla="*/ 159543 h 449891"/>
                      <a:gd name="connsiteX5" fmla="*/ 623723 w 623723"/>
                      <a:gd name="connsiteY5" fmla="*/ 304717 h 449891"/>
                      <a:gd name="connsiteX6" fmla="*/ 478549 w 623723"/>
                      <a:gd name="connsiteY6" fmla="*/ 449891 h 449891"/>
                      <a:gd name="connsiteX7" fmla="*/ 375896 w 623723"/>
                      <a:gd name="connsiteY7" fmla="*/ 407371 h 449891"/>
                      <a:gd name="connsiteX8" fmla="*/ 347096 w 623723"/>
                      <a:gd name="connsiteY8" fmla="*/ 364655 h 449891"/>
                      <a:gd name="connsiteX9" fmla="*/ 302336 w 623723"/>
                      <a:gd name="connsiteY9" fmla="*/ 373691 h 449891"/>
                      <a:gd name="connsiteX10" fmla="*/ 199683 w 623723"/>
                      <a:gd name="connsiteY10" fmla="*/ 331171 h 449891"/>
                      <a:gd name="connsiteX11" fmla="*/ 168926 w 623723"/>
                      <a:gd name="connsiteY11" fmla="*/ 285553 h 449891"/>
                      <a:gd name="connsiteX12" fmla="*/ 145174 w 623723"/>
                      <a:gd name="connsiteY12" fmla="*/ 290348 h 449891"/>
                      <a:gd name="connsiteX13" fmla="*/ 0 w 623723"/>
                      <a:gd name="connsiteY13" fmla="*/ 145174 h 449891"/>
                      <a:gd name="connsiteX14" fmla="*/ 145174 w 623723"/>
                      <a:gd name="connsiteY14" fmla="*/ 0 h 449891"/>
                      <a:gd name="connsiteX15" fmla="*/ 247827 w 623723"/>
                      <a:gd name="connsiteY15" fmla="*/ 42520 h 449891"/>
                      <a:gd name="connsiteX16" fmla="*/ 370024 w 623723"/>
                      <a:gd name="connsiteY16" fmla="*/ 179578 h 449891"/>
                      <a:gd name="connsiteX0" fmla="*/ 278584 w 623723"/>
                      <a:gd name="connsiteY0" fmla="*/ 88138 h 449891"/>
                      <a:gd name="connsiteX1" fmla="*/ 302336 w 623723"/>
                      <a:gd name="connsiteY1" fmla="*/ 83343 h 449891"/>
                      <a:gd name="connsiteX2" fmla="*/ 404989 w 623723"/>
                      <a:gd name="connsiteY2" fmla="*/ 125863 h 449891"/>
                      <a:gd name="connsiteX3" fmla="*/ 433789 w 623723"/>
                      <a:gd name="connsiteY3" fmla="*/ 168580 h 449891"/>
                      <a:gd name="connsiteX4" fmla="*/ 478549 w 623723"/>
                      <a:gd name="connsiteY4" fmla="*/ 159543 h 449891"/>
                      <a:gd name="connsiteX5" fmla="*/ 623723 w 623723"/>
                      <a:gd name="connsiteY5" fmla="*/ 304717 h 449891"/>
                      <a:gd name="connsiteX6" fmla="*/ 478549 w 623723"/>
                      <a:gd name="connsiteY6" fmla="*/ 449891 h 449891"/>
                      <a:gd name="connsiteX7" fmla="*/ 375896 w 623723"/>
                      <a:gd name="connsiteY7" fmla="*/ 407371 h 449891"/>
                      <a:gd name="connsiteX8" fmla="*/ 347096 w 623723"/>
                      <a:gd name="connsiteY8" fmla="*/ 364655 h 449891"/>
                      <a:gd name="connsiteX9" fmla="*/ 302336 w 623723"/>
                      <a:gd name="connsiteY9" fmla="*/ 373691 h 449891"/>
                      <a:gd name="connsiteX10" fmla="*/ 199683 w 623723"/>
                      <a:gd name="connsiteY10" fmla="*/ 331171 h 449891"/>
                      <a:gd name="connsiteX11" fmla="*/ 168926 w 623723"/>
                      <a:gd name="connsiteY11" fmla="*/ 285553 h 449891"/>
                      <a:gd name="connsiteX12" fmla="*/ 145174 w 623723"/>
                      <a:gd name="connsiteY12" fmla="*/ 290348 h 449891"/>
                      <a:gd name="connsiteX13" fmla="*/ 0 w 623723"/>
                      <a:gd name="connsiteY13" fmla="*/ 145174 h 449891"/>
                      <a:gd name="connsiteX14" fmla="*/ 145174 w 623723"/>
                      <a:gd name="connsiteY14" fmla="*/ 0 h 449891"/>
                      <a:gd name="connsiteX15" fmla="*/ 247827 w 623723"/>
                      <a:gd name="connsiteY15" fmla="*/ 42520 h 449891"/>
                      <a:gd name="connsiteX16" fmla="*/ 370024 w 623723"/>
                      <a:gd name="connsiteY16" fmla="*/ 186722 h 449891"/>
                      <a:gd name="connsiteX0" fmla="*/ 278584 w 623723"/>
                      <a:gd name="connsiteY0" fmla="*/ 88138 h 449891"/>
                      <a:gd name="connsiteX1" fmla="*/ 302336 w 623723"/>
                      <a:gd name="connsiteY1" fmla="*/ 83343 h 449891"/>
                      <a:gd name="connsiteX2" fmla="*/ 404989 w 623723"/>
                      <a:gd name="connsiteY2" fmla="*/ 125863 h 449891"/>
                      <a:gd name="connsiteX3" fmla="*/ 433789 w 623723"/>
                      <a:gd name="connsiteY3" fmla="*/ 168580 h 449891"/>
                      <a:gd name="connsiteX4" fmla="*/ 478549 w 623723"/>
                      <a:gd name="connsiteY4" fmla="*/ 159543 h 449891"/>
                      <a:gd name="connsiteX5" fmla="*/ 623723 w 623723"/>
                      <a:gd name="connsiteY5" fmla="*/ 304717 h 449891"/>
                      <a:gd name="connsiteX6" fmla="*/ 478549 w 623723"/>
                      <a:gd name="connsiteY6" fmla="*/ 449891 h 449891"/>
                      <a:gd name="connsiteX7" fmla="*/ 375896 w 623723"/>
                      <a:gd name="connsiteY7" fmla="*/ 407371 h 449891"/>
                      <a:gd name="connsiteX8" fmla="*/ 347096 w 623723"/>
                      <a:gd name="connsiteY8" fmla="*/ 364655 h 449891"/>
                      <a:gd name="connsiteX9" fmla="*/ 302336 w 623723"/>
                      <a:gd name="connsiteY9" fmla="*/ 373691 h 449891"/>
                      <a:gd name="connsiteX10" fmla="*/ 199683 w 623723"/>
                      <a:gd name="connsiteY10" fmla="*/ 331171 h 449891"/>
                      <a:gd name="connsiteX11" fmla="*/ 168926 w 623723"/>
                      <a:gd name="connsiteY11" fmla="*/ 285553 h 449891"/>
                      <a:gd name="connsiteX12" fmla="*/ 145174 w 623723"/>
                      <a:gd name="connsiteY12" fmla="*/ 290348 h 449891"/>
                      <a:gd name="connsiteX13" fmla="*/ 0 w 623723"/>
                      <a:gd name="connsiteY13" fmla="*/ 145174 h 449891"/>
                      <a:gd name="connsiteX14" fmla="*/ 145174 w 623723"/>
                      <a:gd name="connsiteY14" fmla="*/ 0 h 449891"/>
                      <a:gd name="connsiteX15" fmla="*/ 247827 w 623723"/>
                      <a:gd name="connsiteY15" fmla="*/ 42520 h 449891"/>
                      <a:gd name="connsiteX0" fmla="*/ 278584 w 623723"/>
                      <a:gd name="connsiteY0" fmla="*/ 88138 h 449891"/>
                      <a:gd name="connsiteX1" fmla="*/ 302336 w 623723"/>
                      <a:gd name="connsiteY1" fmla="*/ 83343 h 449891"/>
                      <a:gd name="connsiteX2" fmla="*/ 404989 w 623723"/>
                      <a:gd name="connsiteY2" fmla="*/ 125863 h 449891"/>
                      <a:gd name="connsiteX3" fmla="*/ 433789 w 623723"/>
                      <a:gd name="connsiteY3" fmla="*/ 168580 h 449891"/>
                      <a:gd name="connsiteX4" fmla="*/ 478549 w 623723"/>
                      <a:gd name="connsiteY4" fmla="*/ 159543 h 449891"/>
                      <a:gd name="connsiteX5" fmla="*/ 623723 w 623723"/>
                      <a:gd name="connsiteY5" fmla="*/ 304717 h 449891"/>
                      <a:gd name="connsiteX6" fmla="*/ 478549 w 623723"/>
                      <a:gd name="connsiteY6" fmla="*/ 449891 h 449891"/>
                      <a:gd name="connsiteX7" fmla="*/ 375896 w 623723"/>
                      <a:gd name="connsiteY7" fmla="*/ 407371 h 449891"/>
                      <a:gd name="connsiteX8" fmla="*/ 347096 w 623723"/>
                      <a:gd name="connsiteY8" fmla="*/ 364655 h 449891"/>
                      <a:gd name="connsiteX9" fmla="*/ 302336 w 623723"/>
                      <a:gd name="connsiteY9" fmla="*/ 373691 h 449891"/>
                      <a:gd name="connsiteX10" fmla="*/ 199683 w 623723"/>
                      <a:gd name="connsiteY10" fmla="*/ 331171 h 449891"/>
                      <a:gd name="connsiteX11" fmla="*/ 168926 w 623723"/>
                      <a:gd name="connsiteY11" fmla="*/ 285553 h 449891"/>
                      <a:gd name="connsiteX12" fmla="*/ 145174 w 623723"/>
                      <a:gd name="connsiteY12" fmla="*/ 290348 h 449891"/>
                      <a:gd name="connsiteX13" fmla="*/ 0 w 623723"/>
                      <a:gd name="connsiteY13" fmla="*/ 145174 h 449891"/>
                      <a:gd name="connsiteX14" fmla="*/ 145174 w 623723"/>
                      <a:gd name="connsiteY14" fmla="*/ 0 h 449891"/>
                      <a:gd name="connsiteX0" fmla="*/ 302336 w 623723"/>
                      <a:gd name="connsiteY0" fmla="*/ 83343 h 449891"/>
                      <a:gd name="connsiteX1" fmla="*/ 404989 w 623723"/>
                      <a:gd name="connsiteY1" fmla="*/ 125863 h 449891"/>
                      <a:gd name="connsiteX2" fmla="*/ 433789 w 623723"/>
                      <a:gd name="connsiteY2" fmla="*/ 168580 h 449891"/>
                      <a:gd name="connsiteX3" fmla="*/ 478549 w 623723"/>
                      <a:gd name="connsiteY3" fmla="*/ 159543 h 449891"/>
                      <a:gd name="connsiteX4" fmla="*/ 623723 w 623723"/>
                      <a:gd name="connsiteY4" fmla="*/ 304717 h 449891"/>
                      <a:gd name="connsiteX5" fmla="*/ 478549 w 623723"/>
                      <a:gd name="connsiteY5" fmla="*/ 449891 h 449891"/>
                      <a:gd name="connsiteX6" fmla="*/ 375896 w 623723"/>
                      <a:gd name="connsiteY6" fmla="*/ 407371 h 449891"/>
                      <a:gd name="connsiteX7" fmla="*/ 347096 w 623723"/>
                      <a:gd name="connsiteY7" fmla="*/ 364655 h 449891"/>
                      <a:gd name="connsiteX8" fmla="*/ 302336 w 623723"/>
                      <a:gd name="connsiteY8" fmla="*/ 373691 h 449891"/>
                      <a:gd name="connsiteX9" fmla="*/ 199683 w 623723"/>
                      <a:gd name="connsiteY9" fmla="*/ 331171 h 449891"/>
                      <a:gd name="connsiteX10" fmla="*/ 168926 w 623723"/>
                      <a:gd name="connsiteY10" fmla="*/ 285553 h 449891"/>
                      <a:gd name="connsiteX11" fmla="*/ 145174 w 623723"/>
                      <a:gd name="connsiteY11" fmla="*/ 290348 h 449891"/>
                      <a:gd name="connsiteX12" fmla="*/ 0 w 623723"/>
                      <a:gd name="connsiteY12" fmla="*/ 145174 h 449891"/>
                      <a:gd name="connsiteX13" fmla="*/ 145174 w 623723"/>
                      <a:gd name="connsiteY13" fmla="*/ 0 h 449891"/>
                      <a:gd name="connsiteX0" fmla="*/ 404989 w 623723"/>
                      <a:gd name="connsiteY0" fmla="*/ 125863 h 449891"/>
                      <a:gd name="connsiteX1" fmla="*/ 433789 w 623723"/>
                      <a:gd name="connsiteY1" fmla="*/ 168580 h 449891"/>
                      <a:gd name="connsiteX2" fmla="*/ 478549 w 623723"/>
                      <a:gd name="connsiteY2" fmla="*/ 159543 h 449891"/>
                      <a:gd name="connsiteX3" fmla="*/ 623723 w 623723"/>
                      <a:gd name="connsiteY3" fmla="*/ 304717 h 449891"/>
                      <a:gd name="connsiteX4" fmla="*/ 478549 w 623723"/>
                      <a:gd name="connsiteY4" fmla="*/ 449891 h 449891"/>
                      <a:gd name="connsiteX5" fmla="*/ 375896 w 623723"/>
                      <a:gd name="connsiteY5" fmla="*/ 407371 h 449891"/>
                      <a:gd name="connsiteX6" fmla="*/ 347096 w 623723"/>
                      <a:gd name="connsiteY6" fmla="*/ 364655 h 449891"/>
                      <a:gd name="connsiteX7" fmla="*/ 302336 w 623723"/>
                      <a:gd name="connsiteY7" fmla="*/ 373691 h 449891"/>
                      <a:gd name="connsiteX8" fmla="*/ 199683 w 623723"/>
                      <a:gd name="connsiteY8" fmla="*/ 331171 h 449891"/>
                      <a:gd name="connsiteX9" fmla="*/ 168926 w 623723"/>
                      <a:gd name="connsiteY9" fmla="*/ 285553 h 449891"/>
                      <a:gd name="connsiteX10" fmla="*/ 145174 w 623723"/>
                      <a:gd name="connsiteY10" fmla="*/ 290348 h 449891"/>
                      <a:gd name="connsiteX11" fmla="*/ 0 w 623723"/>
                      <a:gd name="connsiteY11" fmla="*/ 145174 h 449891"/>
                      <a:gd name="connsiteX12" fmla="*/ 145174 w 623723"/>
                      <a:gd name="connsiteY12" fmla="*/ 0 h 449891"/>
                      <a:gd name="connsiteX0" fmla="*/ 433789 w 623723"/>
                      <a:gd name="connsiteY0" fmla="*/ 168580 h 449891"/>
                      <a:gd name="connsiteX1" fmla="*/ 478549 w 623723"/>
                      <a:gd name="connsiteY1" fmla="*/ 159543 h 449891"/>
                      <a:gd name="connsiteX2" fmla="*/ 623723 w 623723"/>
                      <a:gd name="connsiteY2" fmla="*/ 304717 h 449891"/>
                      <a:gd name="connsiteX3" fmla="*/ 478549 w 623723"/>
                      <a:gd name="connsiteY3" fmla="*/ 449891 h 449891"/>
                      <a:gd name="connsiteX4" fmla="*/ 375896 w 623723"/>
                      <a:gd name="connsiteY4" fmla="*/ 407371 h 449891"/>
                      <a:gd name="connsiteX5" fmla="*/ 347096 w 623723"/>
                      <a:gd name="connsiteY5" fmla="*/ 364655 h 449891"/>
                      <a:gd name="connsiteX6" fmla="*/ 302336 w 623723"/>
                      <a:gd name="connsiteY6" fmla="*/ 373691 h 449891"/>
                      <a:gd name="connsiteX7" fmla="*/ 199683 w 623723"/>
                      <a:gd name="connsiteY7" fmla="*/ 331171 h 449891"/>
                      <a:gd name="connsiteX8" fmla="*/ 168926 w 623723"/>
                      <a:gd name="connsiteY8" fmla="*/ 285553 h 449891"/>
                      <a:gd name="connsiteX9" fmla="*/ 145174 w 623723"/>
                      <a:gd name="connsiteY9" fmla="*/ 290348 h 449891"/>
                      <a:gd name="connsiteX10" fmla="*/ 0 w 623723"/>
                      <a:gd name="connsiteY10" fmla="*/ 145174 h 449891"/>
                      <a:gd name="connsiteX11" fmla="*/ 145174 w 623723"/>
                      <a:gd name="connsiteY11" fmla="*/ 0 h 449891"/>
                      <a:gd name="connsiteX0" fmla="*/ 478549 w 623723"/>
                      <a:gd name="connsiteY0" fmla="*/ 159543 h 449891"/>
                      <a:gd name="connsiteX1" fmla="*/ 623723 w 623723"/>
                      <a:gd name="connsiteY1" fmla="*/ 304717 h 449891"/>
                      <a:gd name="connsiteX2" fmla="*/ 478549 w 623723"/>
                      <a:gd name="connsiteY2" fmla="*/ 449891 h 449891"/>
                      <a:gd name="connsiteX3" fmla="*/ 375896 w 623723"/>
                      <a:gd name="connsiteY3" fmla="*/ 407371 h 449891"/>
                      <a:gd name="connsiteX4" fmla="*/ 347096 w 623723"/>
                      <a:gd name="connsiteY4" fmla="*/ 364655 h 449891"/>
                      <a:gd name="connsiteX5" fmla="*/ 302336 w 623723"/>
                      <a:gd name="connsiteY5" fmla="*/ 373691 h 449891"/>
                      <a:gd name="connsiteX6" fmla="*/ 199683 w 623723"/>
                      <a:gd name="connsiteY6" fmla="*/ 331171 h 449891"/>
                      <a:gd name="connsiteX7" fmla="*/ 168926 w 623723"/>
                      <a:gd name="connsiteY7" fmla="*/ 285553 h 449891"/>
                      <a:gd name="connsiteX8" fmla="*/ 145174 w 623723"/>
                      <a:gd name="connsiteY8" fmla="*/ 290348 h 449891"/>
                      <a:gd name="connsiteX9" fmla="*/ 0 w 623723"/>
                      <a:gd name="connsiteY9" fmla="*/ 145174 h 449891"/>
                      <a:gd name="connsiteX10" fmla="*/ 145174 w 623723"/>
                      <a:gd name="connsiteY10" fmla="*/ 0 h 449891"/>
                      <a:gd name="connsiteX0" fmla="*/ 623723 w 623723"/>
                      <a:gd name="connsiteY0" fmla="*/ 304717 h 449891"/>
                      <a:gd name="connsiteX1" fmla="*/ 478549 w 623723"/>
                      <a:gd name="connsiteY1" fmla="*/ 449891 h 449891"/>
                      <a:gd name="connsiteX2" fmla="*/ 375896 w 623723"/>
                      <a:gd name="connsiteY2" fmla="*/ 407371 h 449891"/>
                      <a:gd name="connsiteX3" fmla="*/ 347096 w 623723"/>
                      <a:gd name="connsiteY3" fmla="*/ 364655 h 449891"/>
                      <a:gd name="connsiteX4" fmla="*/ 302336 w 623723"/>
                      <a:gd name="connsiteY4" fmla="*/ 373691 h 449891"/>
                      <a:gd name="connsiteX5" fmla="*/ 199683 w 623723"/>
                      <a:gd name="connsiteY5" fmla="*/ 331171 h 449891"/>
                      <a:gd name="connsiteX6" fmla="*/ 168926 w 623723"/>
                      <a:gd name="connsiteY6" fmla="*/ 285553 h 449891"/>
                      <a:gd name="connsiteX7" fmla="*/ 145174 w 623723"/>
                      <a:gd name="connsiteY7" fmla="*/ 290348 h 449891"/>
                      <a:gd name="connsiteX8" fmla="*/ 0 w 623723"/>
                      <a:gd name="connsiteY8" fmla="*/ 145174 h 449891"/>
                      <a:gd name="connsiteX9" fmla="*/ 145174 w 623723"/>
                      <a:gd name="connsiteY9" fmla="*/ 0 h 44989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623723" h="449891">
                        <a:moveTo>
                          <a:pt x="623723" y="304717"/>
                        </a:moveTo>
                        <a:cubicBezTo>
                          <a:pt x="623723" y="384894"/>
                          <a:pt x="558726" y="449891"/>
                          <a:pt x="478549" y="449891"/>
                        </a:cubicBezTo>
                        <a:cubicBezTo>
                          <a:pt x="438461" y="449891"/>
                          <a:pt x="402167" y="433642"/>
                          <a:pt x="375896" y="407371"/>
                        </a:cubicBezTo>
                        <a:lnTo>
                          <a:pt x="347096" y="364655"/>
                        </a:lnTo>
                        <a:lnTo>
                          <a:pt x="302336" y="373691"/>
                        </a:lnTo>
                        <a:cubicBezTo>
                          <a:pt x="262247" y="373691"/>
                          <a:pt x="225954" y="357442"/>
                          <a:pt x="199683" y="331171"/>
                        </a:cubicBezTo>
                        <a:lnTo>
                          <a:pt x="168926" y="285553"/>
                        </a:lnTo>
                        <a:lnTo>
                          <a:pt x="145174" y="290348"/>
                        </a:lnTo>
                        <a:cubicBezTo>
                          <a:pt x="64997" y="290348"/>
                          <a:pt x="0" y="225351"/>
                          <a:pt x="0" y="145174"/>
                        </a:cubicBezTo>
                        <a:cubicBezTo>
                          <a:pt x="0" y="64997"/>
                          <a:pt x="64997" y="0"/>
                          <a:pt x="145174" y="0"/>
                        </a:cubicBezTo>
                      </a:path>
                    </a:pathLst>
                  </a:custGeom>
                  <a:solidFill>
                    <a:schemeClr val="bg1"/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430" name="楕円 2"/>
                <p:cNvSpPr/>
                <p:nvPr/>
              </p:nvSpPr>
              <p:spPr bwMode="auto">
                <a:xfrm>
                  <a:off x="2078565" y="3591456"/>
                  <a:ext cx="430469" cy="1125125"/>
                </a:xfrm>
                <a:custGeom>
                  <a:avLst/>
                  <a:gdLst>
                    <a:gd name="connsiteX0" fmla="*/ 0 w 2835315"/>
                    <a:gd name="connsiteY0" fmla="*/ 1417658 h 2835315"/>
                    <a:gd name="connsiteX1" fmla="*/ 1417658 w 2835315"/>
                    <a:gd name="connsiteY1" fmla="*/ 0 h 2835315"/>
                    <a:gd name="connsiteX2" fmla="*/ 2835316 w 2835315"/>
                    <a:gd name="connsiteY2" fmla="*/ 1417658 h 2835315"/>
                    <a:gd name="connsiteX3" fmla="*/ 1417658 w 2835315"/>
                    <a:gd name="connsiteY3" fmla="*/ 2835316 h 2835315"/>
                    <a:gd name="connsiteX4" fmla="*/ 0 w 2835315"/>
                    <a:gd name="connsiteY4" fmla="*/ 1417658 h 2835315"/>
                    <a:gd name="connsiteX0" fmla="*/ 0 w 2835316"/>
                    <a:gd name="connsiteY0" fmla="*/ 1417658 h 2835316"/>
                    <a:gd name="connsiteX1" fmla="*/ 1417658 w 2835316"/>
                    <a:gd name="connsiteY1" fmla="*/ 0 h 2835316"/>
                    <a:gd name="connsiteX2" fmla="*/ 2835316 w 2835316"/>
                    <a:gd name="connsiteY2" fmla="*/ 1417658 h 2835316"/>
                    <a:gd name="connsiteX3" fmla="*/ 1417658 w 2835316"/>
                    <a:gd name="connsiteY3" fmla="*/ 2835316 h 2835316"/>
                    <a:gd name="connsiteX4" fmla="*/ 0 w 2835316"/>
                    <a:gd name="connsiteY4" fmla="*/ 1417658 h 2835316"/>
                    <a:gd name="connsiteX0" fmla="*/ 0 w 2835316"/>
                    <a:gd name="connsiteY0" fmla="*/ 1417658 h 2835316"/>
                    <a:gd name="connsiteX1" fmla="*/ 1417658 w 2835316"/>
                    <a:gd name="connsiteY1" fmla="*/ 0 h 2835316"/>
                    <a:gd name="connsiteX2" fmla="*/ 2835316 w 2835316"/>
                    <a:gd name="connsiteY2" fmla="*/ 1417658 h 2835316"/>
                    <a:gd name="connsiteX3" fmla="*/ 1417658 w 2835316"/>
                    <a:gd name="connsiteY3" fmla="*/ 2835316 h 2835316"/>
                    <a:gd name="connsiteX4" fmla="*/ 0 w 2835316"/>
                    <a:gd name="connsiteY4" fmla="*/ 1417658 h 2835316"/>
                    <a:gd name="connsiteX0" fmla="*/ 0 w 2835316"/>
                    <a:gd name="connsiteY0" fmla="*/ 2095838 h 3513496"/>
                    <a:gd name="connsiteX1" fmla="*/ 1425278 w 2835316"/>
                    <a:gd name="connsiteY1" fmla="*/ 0 h 3513496"/>
                    <a:gd name="connsiteX2" fmla="*/ 2835316 w 2835316"/>
                    <a:gd name="connsiteY2" fmla="*/ 2095838 h 3513496"/>
                    <a:gd name="connsiteX3" fmla="*/ 1417658 w 2835316"/>
                    <a:gd name="connsiteY3" fmla="*/ 3513496 h 3513496"/>
                    <a:gd name="connsiteX4" fmla="*/ 0 w 2835316"/>
                    <a:gd name="connsiteY4" fmla="*/ 2095838 h 35134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835316" h="3513496">
                      <a:moveTo>
                        <a:pt x="0" y="2095838"/>
                      </a:moveTo>
                      <a:cubicBezTo>
                        <a:pt x="0" y="1312887"/>
                        <a:pt x="642327" y="0"/>
                        <a:pt x="1425278" y="0"/>
                      </a:cubicBezTo>
                      <a:cubicBezTo>
                        <a:pt x="2208229" y="0"/>
                        <a:pt x="2835316" y="1312887"/>
                        <a:pt x="2835316" y="2095838"/>
                      </a:cubicBezTo>
                      <a:cubicBezTo>
                        <a:pt x="2835316" y="2878789"/>
                        <a:pt x="2200609" y="3513496"/>
                        <a:pt x="1417658" y="3513496"/>
                      </a:cubicBezTo>
                      <a:cubicBezTo>
                        <a:pt x="634707" y="3513496"/>
                        <a:pt x="0" y="2878789"/>
                        <a:pt x="0" y="2095838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12" name="フリーフォーム: 図形 411"/>
              <p:cNvSpPr/>
              <p:nvPr/>
            </p:nvSpPr>
            <p:spPr bwMode="auto">
              <a:xfrm>
                <a:off x="-1585948" y="3064655"/>
                <a:ext cx="1564735" cy="390108"/>
              </a:xfrm>
              <a:custGeom>
                <a:avLst/>
                <a:gdLst>
                  <a:gd name="connsiteX0" fmla="*/ 1564735 w 1564735"/>
                  <a:gd name="connsiteY0" fmla="*/ 0 h 390108"/>
                  <a:gd name="connsiteX1" fmla="*/ 1558808 w 1564735"/>
                  <a:gd name="connsiteY1" fmla="*/ 9006 h 390108"/>
                  <a:gd name="connsiteX2" fmla="*/ 1444471 w 1564735"/>
                  <a:gd name="connsiteY2" fmla="*/ 136934 h 390108"/>
                  <a:gd name="connsiteX3" fmla="*/ 1404805 w 1564735"/>
                  <a:gd name="connsiteY3" fmla="*/ 167146 h 390108"/>
                  <a:gd name="connsiteX4" fmla="*/ 1418663 w 1564735"/>
                  <a:gd name="connsiteY4" fmla="*/ 176489 h 390108"/>
                  <a:gd name="connsiteX5" fmla="*/ 1436598 w 1564735"/>
                  <a:gd name="connsiteY5" fmla="*/ 219789 h 390108"/>
                  <a:gd name="connsiteX6" fmla="*/ 1375362 w 1564735"/>
                  <a:gd name="connsiteY6" fmla="*/ 281024 h 390108"/>
                  <a:gd name="connsiteX7" fmla="*/ 1365344 w 1564735"/>
                  <a:gd name="connsiteY7" fmla="*/ 279002 h 390108"/>
                  <a:gd name="connsiteX8" fmla="*/ 1352370 w 1564735"/>
                  <a:gd name="connsiteY8" fmla="*/ 298244 h 390108"/>
                  <a:gd name="connsiteX9" fmla="*/ 1309070 w 1564735"/>
                  <a:gd name="connsiteY9" fmla="*/ 316179 h 390108"/>
                  <a:gd name="connsiteX10" fmla="*/ 1290190 w 1564735"/>
                  <a:gd name="connsiteY10" fmla="*/ 312368 h 390108"/>
                  <a:gd name="connsiteX11" fmla="*/ 1278042 w 1564735"/>
                  <a:gd name="connsiteY11" fmla="*/ 330386 h 390108"/>
                  <a:gd name="connsiteX12" fmla="*/ 1234742 w 1564735"/>
                  <a:gd name="connsiteY12" fmla="*/ 348321 h 390108"/>
                  <a:gd name="connsiteX13" fmla="*/ 1178318 w 1564735"/>
                  <a:gd name="connsiteY13" fmla="*/ 310921 h 390108"/>
                  <a:gd name="connsiteX14" fmla="*/ 1177491 w 1564735"/>
                  <a:gd name="connsiteY14" fmla="*/ 306821 h 390108"/>
                  <a:gd name="connsiteX15" fmla="*/ 1146839 w 1564735"/>
                  <a:gd name="connsiteY15" fmla="*/ 322180 h 390108"/>
                  <a:gd name="connsiteX16" fmla="*/ 782367 w 1564735"/>
                  <a:gd name="connsiteY16" fmla="*/ 390108 h 390108"/>
                  <a:gd name="connsiteX17" fmla="*/ 417894 w 1564735"/>
                  <a:gd name="connsiteY17" fmla="*/ 322180 h 390108"/>
                  <a:gd name="connsiteX18" fmla="*/ 396150 w 1564735"/>
                  <a:gd name="connsiteY18" fmla="*/ 311284 h 390108"/>
                  <a:gd name="connsiteX19" fmla="*/ 383271 w 1564735"/>
                  <a:gd name="connsiteY19" fmla="*/ 330386 h 390108"/>
                  <a:gd name="connsiteX20" fmla="*/ 339971 w 1564735"/>
                  <a:gd name="connsiteY20" fmla="*/ 348321 h 390108"/>
                  <a:gd name="connsiteX21" fmla="*/ 296671 w 1564735"/>
                  <a:gd name="connsiteY21" fmla="*/ 330386 h 390108"/>
                  <a:gd name="connsiteX22" fmla="*/ 284523 w 1564735"/>
                  <a:gd name="connsiteY22" fmla="*/ 312368 h 390108"/>
                  <a:gd name="connsiteX23" fmla="*/ 265643 w 1564735"/>
                  <a:gd name="connsiteY23" fmla="*/ 316179 h 390108"/>
                  <a:gd name="connsiteX24" fmla="*/ 222343 w 1564735"/>
                  <a:gd name="connsiteY24" fmla="*/ 298244 h 390108"/>
                  <a:gd name="connsiteX25" fmla="*/ 209370 w 1564735"/>
                  <a:gd name="connsiteY25" fmla="*/ 279002 h 390108"/>
                  <a:gd name="connsiteX26" fmla="*/ 199351 w 1564735"/>
                  <a:gd name="connsiteY26" fmla="*/ 281024 h 390108"/>
                  <a:gd name="connsiteX27" fmla="*/ 138115 w 1564735"/>
                  <a:gd name="connsiteY27" fmla="*/ 219789 h 390108"/>
                  <a:gd name="connsiteX28" fmla="*/ 156051 w 1564735"/>
                  <a:gd name="connsiteY28" fmla="*/ 176489 h 390108"/>
                  <a:gd name="connsiteX29" fmla="*/ 164614 w 1564735"/>
                  <a:gd name="connsiteY29" fmla="*/ 170715 h 390108"/>
                  <a:gd name="connsiteX30" fmla="*/ 120263 w 1564735"/>
                  <a:gd name="connsiteY30" fmla="*/ 136934 h 390108"/>
                  <a:gd name="connsiteX31" fmla="*/ 5925 w 1564735"/>
                  <a:gd name="connsiteY31" fmla="*/ 9006 h 390108"/>
                  <a:gd name="connsiteX32" fmla="*/ 0 w 1564735"/>
                  <a:gd name="connsiteY32" fmla="*/ 2 h 390108"/>
                  <a:gd name="connsiteX33" fmla="*/ 97837 w 1564735"/>
                  <a:gd name="connsiteY33" fmla="*/ 59610 h 390108"/>
                  <a:gd name="connsiteX34" fmla="*/ 782366 w 1564735"/>
                  <a:gd name="connsiteY34" fmla="*/ 234398 h 390108"/>
                  <a:gd name="connsiteX35" fmla="*/ 1466895 w 1564735"/>
                  <a:gd name="connsiteY35" fmla="*/ 59610 h 3901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1564735" h="390108">
                    <a:moveTo>
                      <a:pt x="1564735" y="0"/>
                    </a:moveTo>
                    <a:lnTo>
                      <a:pt x="1558808" y="9006"/>
                    </a:lnTo>
                    <a:cubicBezTo>
                      <a:pt x="1525154" y="54992"/>
                      <a:pt x="1486833" y="97828"/>
                      <a:pt x="1444471" y="136934"/>
                    </a:cubicBezTo>
                    <a:lnTo>
                      <a:pt x="1404805" y="167146"/>
                    </a:lnTo>
                    <a:lnTo>
                      <a:pt x="1418663" y="176489"/>
                    </a:lnTo>
                    <a:cubicBezTo>
                      <a:pt x="1429744" y="187570"/>
                      <a:pt x="1436598" y="202879"/>
                      <a:pt x="1436598" y="219789"/>
                    </a:cubicBezTo>
                    <a:cubicBezTo>
                      <a:pt x="1436598" y="253608"/>
                      <a:pt x="1409182" y="281024"/>
                      <a:pt x="1375362" y="281024"/>
                    </a:cubicBezTo>
                    <a:lnTo>
                      <a:pt x="1365344" y="279002"/>
                    </a:lnTo>
                    <a:lnTo>
                      <a:pt x="1352370" y="298244"/>
                    </a:lnTo>
                    <a:cubicBezTo>
                      <a:pt x="1341289" y="309325"/>
                      <a:pt x="1325980" y="316179"/>
                      <a:pt x="1309070" y="316179"/>
                    </a:cubicBezTo>
                    <a:lnTo>
                      <a:pt x="1290190" y="312368"/>
                    </a:lnTo>
                    <a:lnTo>
                      <a:pt x="1278042" y="330386"/>
                    </a:lnTo>
                    <a:cubicBezTo>
                      <a:pt x="1266960" y="341467"/>
                      <a:pt x="1251651" y="348321"/>
                      <a:pt x="1234742" y="348321"/>
                    </a:cubicBezTo>
                    <a:cubicBezTo>
                      <a:pt x="1209377" y="348321"/>
                      <a:pt x="1187614" y="332899"/>
                      <a:pt x="1178318" y="310921"/>
                    </a:cubicBezTo>
                    <a:lnTo>
                      <a:pt x="1177491" y="306821"/>
                    </a:lnTo>
                    <a:lnTo>
                      <a:pt x="1146839" y="322180"/>
                    </a:lnTo>
                    <a:cubicBezTo>
                      <a:pt x="1034815" y="365921"/>
                      <a:pt x="911650" y="390108"/>
                      <a:pt x="782367" y="390108"/>
                    </a:cubicBezTo>
                    <a:cubicBezTo>
                      <a:pt x="653083" y="390108"/>
                      <a:pt x="529918" y="365921"/>
                      <a:pt x="417894" y="322180"/>
                    </a:cubicBezTo>
                    <a:lnTo>
                      <a:pt x="396150" y="311284"/>
                    </a:lnTo>
                    <a:lnTo>
                      <a:pt x="383271" y="330386"/>
                    </a:lnTo>
                    <a:cubicBezTo>
                      <a:pt x="372190" y="341467"/>
                      <a:pt x="356881" y="348321"/>
                      <a:pt x="339971" y="348321"/>
                    </a:cubicBezTo>
                    <a:cubicBezTo>
                      <a:pt x="323062" y="348321"/>
                      <a:pt x="307753" y="341467"/>
                      <a:pt x="296671" y="330386"/>
                    </a:cubicBezTo>
                    <a:lnTo>
                      <a:pt x="284523" y="312368"/>
                    </a:lnTo>
                    <a:lnTo>
                      <a:pt x="265643" y="316179"/>
                    </a:lnTo>
                    <a:cubicBezTo>
                      <a:pt x="248733" y="316179"/>
                      <a:pt x="233425" y="309325"/>
                      <a:pt x="222343" y="298244"/>
                    </a:cubicBezTo>
                    <a:lnTo>
                      <a:pt x="209370" y="279002"/>
                    </a:lnTo>
                    <a:lnTo>
                      <a:pt x="199351" y="281024"/>
                    </a:lnTo>
                    <a:cubicBezTo>
                      <a:pt x="165531" y="281024"/>
                      <a:pt x="138115" y="253608"/>
                      <a:pt x="138115" y="219789"/>
                    </a:cubicBezTo>
                    <a:cubicBezTo>
                      <a:pt x="138115" y="202879"/>
                      <a:pt x="144969" y="187570"/>
                      <a:pt x="156051" y="176489"/>
                    </a:cubicBezTo>
                    <a:lnTo>
                      <a:pt x="164614" y="170715"/>
                    </a:lnTo>
                    <a:lnTo>
                      <a:pt x="120263" y="136934"/>
                    </a:lnTo>
                    <a:cubicBezTo>
                      <a:pt x="77901" y="97828"/>
                      <a:pt x="39579" y="54992"/>
                      <a:pt x="5925" y="9006"/>
                    </a:cubicBezTo>
                    <a:lnTo>
                      <a:pt x="0" y="2"/>
                    </a:lnTo>
                    <a:lnTo>
                      <a:pt x="97837" y="59610"/>
                    </a:lnTo>
                    <a:cubicBezTo>
                      <a:pt x="308234" y="172160"/>
                      <a:pt x="539553" y="234398"/>
                      <a:pt x="782366" y="234398"/>
                    </a:cubicBezTo>
                    <a:cubicBezTo>
                      <a:pt x="1025179" y="234398"/>
                      <a:pt x="1256498" y="172160"/>
                      <a:pt x="1466895" y="59610"/>
                    </a:cubicBezTo>
                    <a:close/>
                  </a:path>
                </a:pathLst>
              </a:custGeom>
              <a:solidFill>
                <a:srgbClr val="000000">
                  <a:alpha val="30196"/>
                </a:srgbClr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413" name="グループ化 412"/>
              <p:cNvGrpSpPr/>
              <p:nvPr/>
            </p:nvGrpSpPr>
            <p:grpSpPr>
              <a:xfrm>
                <a:off x="-1733693" y="2317771"/>
                <a:ext cx="1872713" cy="1224326"/>
                <a:chOff x="5718085" y="2306312"/>
                <a:chExt cx="1872713" cy="1224326"/>
              </a:xfrm>
            </p:grpSpPr>
            <p:sp>
              <p:nvSpPr>
                <p:cNvPr id="419" name="フリーフォーム: 図形 418"/>
                <p:cNvSpPr/>
                <p:nvPr/>
              </p:nvSpPr>
              <p:spPr bwMode="auto">
                <a:xfrm>
                  <a:off x="5718085" y="2306312"/>
                  <a:ext cx="1872713" cy="1151082"/>
                </a:xfrm>
                <a:custGeom>
                  <a:avLst/>
                  <a:gdLst>
                    <a:gd name="connsiteX0" fmla="*/ 1832964 w 1872713"/>
                    <a:gd name="connsiteY0" fmla="*/ 0 h 1151082"/>
                    <a:gd name="connsiteX1" fmla="*/ 1853906 w 1872713"/>
                    <a:gd name="connsiteY1" fmla="*/ 94717 h 1151082"/>
                    <a:gd name="connsiteX2" fmla="*/ 1872713 w 1872713"/>
                    <a:gd name="connsiteY2" fmla="*/ 286690 h 1151082"/>
                    <a:gd name="connsiteX3" fmla="*/ 936357 w 1872713"/>
                    <a:gd name="connsiteY3" fmla="*/ 1151082 h 1151082"/>
                    <a:gd name="connsiteX4" fmla="*/ 0 w 1872713"/>
                    <a:gd name="connsiteY4" fmla="*/ 286690 h 1151082"/>
                    <a:gd name="connsiteX5" fmla="*/ 19240 w 1872713"/>
                    <a:gd name="connsiteY5" fmla="*/ 94717 h 1151082"/>
                    <a:gd name="connsiteX6" fmla="*/ 40508 w 1872713"/>
                    <a:gd name="connsiteY6" fmla="*/ 576 h 1151082"/>
                    <a:gd name="connsiteX7" fmla="*/ 51471 w 1872713"/>
                    <a:gd name="connsiteY7" fmla="*/ 8908 h 1151082"/>
                    <a:gd name="connsiteX8" fmla="*/ 936357 w 1872713"/>
                    <a:gd name="connsiteY8" fmla="*/ 262082 h 1151082"/>
                    <a:gd name="connsiteX9" fmla="*/ 1821243 w 1872713"/>
                    <a:gd name="connsiteY9" fmla="*/ 8908 h 11510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872713" h="1151082">
                      <a:moveTo>
                        <a:pt x="1832964" y="0"/>
                      </a:moveTo>
                      <a:lnTo>
                        <a:pt x="1853906" y="94717"/>
                      </a:lnTo>
                      <a:cubicBezTo>
                        <a:pt x="1866242" y="162294"/>
                        <a:pt x="1872713" y="227016"/>
                        <a:pt x="1872713" y="286690"/>
                      </a:cubicBezTo>
                      <a:cubicBezTo>
                        <a:pt x="1872713" y="764081"/>
                        <a:pt x="1453492" y="1151082"/>
                        <a:pt x="936357" y="1151082"/>
                      </a:cubicBezTo>
                      <a:cubicBezTo>
                        <a:pt x="419221" y="1151082"/>
                        <a:pt x="0" y="764081"/>
                        <a:pt x="0" y="286690"/>
                      </a:cubicBezTo>
                      <a:cubicBezTo>
                        <a:pt x="0" y="227016"/>
                        <a:pt x="6629" y="162294"/>
                        <a:pt x="19240" y="94717"/>
                      </a:cubicBezTo>
                      <a:lnTo>
                        <a:pt x="40508" y="576"/>
                      </a:lnTo>
                      <a:lnTo>
                        <a:pt x="51471" y="8908"/>
                      </a:lnTo>
                      <a:cubicBezTo>
                        <a:pt x="277933" y="165332"/>
                        <a:pt x="590788" y="262082"/>
                        <a:pt x="936357" y="262082"/>
                      </a:cubicBezTo>
                      <a:cubicBezTo>
                        <a:pt x="1281927" y="262082"/>
                        <a:pt x="1594781" y="165332"/>
                        <a:pt x="1821243" y="8908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 w="28575">
                  <a:solidFill>
                    <a:schemeClr val="tx1">
                      <a:lumMod val="95000"/>
                      <a:lumOff val="5000"/>
                    </a:schemeClr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0" name="フリーフォーム: 図形 419"/>
                <p:cNvSpPr/>
                <p:nvPr/>
              </p:nvSpPr>
              <p:spPr bwMode="auto">
                <a:xfrm>
                  <a:off x="5952592" y="2479812"/>
                  <a:ext cx="1395156" cy="977582"/>
                </a:xfrm>
                <a:custGeom>
                  <a:avLst/>
                  <a:gdLst>
                    <a:gd name="connsiteX0" fmla="*/ 159652 w 1395156"/>
                    <a:gd name="connsiteY0" fmla="*/ 0 h 977582"/>
                    <a:gd name="connsiteX1" fmla="*/ 214742 w 1395156"/>
                    <a:gd name="connsiteY1" fmla="*/ 20654 h 977582"/>
                    <a:gd name="connsiteX2" fmla="*/ 701850 w 1395156"/>
                    <a:gd name="connsiteY2" fmla="*/ 88582 h 977582"/>
                    <a:gd name="connsiteX3" fmla="*/ 1188959 w 1395156"/>
                    <a:gd name="connsiteY3" fmla="*/ 20654 h 977582"/>
                    <a:gd name="connsiteX4" fmla="*/ 1237333 w 1395156"/>
                    <a:gd name="connsiteY4" fmla="*/ 2518 h 977582"/>
                    <a:gd name="connsiteX5" fmla="*/ 1276021 w 1395156"/>
                    <a:gd name="connsiteY5" fmla="*/ 55816 h 977582"/>
                    <a:gd name="connsiteX6" fmla="*/ 1395156 w 1395156"/>
                    <a:gd name="connsiteY6" fmla="*/ 499138 h 977582"/>
                    <a:gd name="connsiteX7" fmla="*/ 1380984 w 1395156"/>
                    <a:gd name="connsiteY7" fmla="*/ 658936 h 977582"/>
                    <a:gd name="connsiteX8" fmla="*/ 1362881 w 1395156"/>
                    <a:gd name="connsiteY8" fmla="*/ 725225 h 977582"/>
                    <a:gd name="connsiteX9" fmla="*/ 1225376 w 1395156"/>
                    <a:gd name="connsiteY9" fmla="*/ 829958 h 977582"/>
                    <a:gd name="connsiteX10" fmla="*/ 701850 w 1395156"/>
                    <a:gd name="connsiteY10" fmla="*/ 977582 h 977582"/>
                    <a:gd name="connsiteX11" fmla="*/ 39746 w 1395156"/>
                    <a:gd name="connsiteY11" fmla="*/ 724408 h 977582"/>
                    <a:gd name="connsiteX12" fmla="*/ 28668 w 1395156"/>
                    <a:gd name="connsiteY12" fmla="*/ 712013 h 977582"/>
                    <a:gd name="connsiteX13" fmla="*/ 14173 w 1395156"/>
                    <a:gd name="connsiteY13" fmla="*/ 658936 h 977582"/>
                    <a:gd name="connsiteX14" fmla="*/ 0 w 1395156"/>
                    <a:gd name="connsiteY14" fmla="*/ 499138 h 977582"/>
                    <a:gd name="connsiteX15" fmla="*/ 119136 w 1395156"/>
                    <a:gd name="connsiteY15" fmla="*/ 55816 h 9775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1395156" h="977582">
                      <a:moveTo>
                        <a:pt x="159652" y="0"/>
                      </a:moveTo>
                      <a:lnTo>
                        <a:pt x="214742" y="20654"/>
                      </a:lnTo>
                      <a:cubicBezTo>
                        <a:pt x="364460" y="64395"/>
                        <a:pt x="529066" y="88582"/>
                        <a:pt x="701850" y="88582"/>
                      </a:cubicBezTo>
                      <a:cubicBezTo>
                        <a:pt x="874635" y="88582"/>
                        <a:pt x="1039241" y="64395"/>
                        <a:pt x="1188959" y="20654"/>
                      </a:cubicBezTo>
                      <a:lnTo>
                        <a:pt x="1237333" y="2518"/>
                      </a:lnTo>
                      <a:lnTo>
                        <a:pt x="1276021" y="55816"/>
                      </a:lnTo>
                      <a:cubicBezTo>
                        <a:pt x="1351237" y="182365"/>
                        <a:pt x="1395156" y="334922"/>
                        <a:pt x="1395156" y="499138"/>
                      </a:cubicBezTo>
                      <a:cubicBezTo>
                        <a:pt x="1395156" y="553877"/>
                        <a:pt x="1390276" y="607320"/>
                        <a:pt x="1380984" y="658936"/>
                      </a:cubicBezTo>
                      <a:lnTo>
                        <a:pt x="1362881" y="725225"/>
                      </a:lnTo>
                      <a:lnTo>
                        <a:pt x="1225376" y="829958"/>
                      </a:lnTo>
                      <a:cubicBezTo>
                        <a:pt x="1075932" y="923160"/>
                        <a:pt x="895776" y="977582"/>
                        <a:pt x="701850" y="977582"/>
                      </a:cubicBezTo>
                      <a:cubicBezTo>
                        <a:pt x="443282" y="977582"/>
                        <a:pt x="209193" y="880832"/>
                        <a:pt x="39746" y="724408"/>
                      </a:cubicBezTo>
                      <a:lnTo>
                        <a:pt x="28668" y="712013"/>
                      </a:lnTo>
                      <a:lnTo>
                        <a:pt x="14173" y="658936"/>
                      </a:lnTo>
                      <a:cubicBezTo>
                        <a:pt x="4880" y="607320"/>
                        <a:pt x="0" y="553877"/>
                        <a:pt x="0" y="499138"/>
                      </a:cubicBezTo>
                      <a:cubicBezTo>
                        <a:pt x="0" y="334922"/>
                        <a:pt x="43920" y="182365"/>
                        <a:pt x="119136" y="55816"/>
                      </a:cubicBez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28575">
                  <a:solidFill>
                    <a:schemeClr val="tx1">
                      <a:lumMod val="95000"/>
                      <a:lumOff val="5000"/>
                    </a:schemeClr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1" name="フリーフォーム: 図形 420"/>
                <p:cNvSpPr/>
                <p:nvPr/>
              </p:nvSpPr>
              <p:spPr bwMode="auto">
                <a:xfrm>
                  <a:off x="6242245" y="2521038"/>
                  <a:ext cx="824393" cy="660159"/>
                </a:xfrm>
                <a:custGeom>
                  <a:avLst/>
                  <a:gdLst>
                    <a:gd name="connsiteX0" fmla="*/ 0 w 824393"/>
                    <a:gd name="connsiteY0" fmla="*/ 0 h 660159"/>
                    <a:gd name="connsiteX1" fmla="*/ 40064 w 824393"/>
                    <a:gd name="connsiteY1" fmla="*/ 10128 h 660159"/>
                    <a:gd name="connsiteX2" fmla="*/ 412197 w 824393"/>
                    <a:gd name="connsiteY2" fmla="*/ 48989 h 660159"/>
                    <a:gd name="connsiteX3" fmla="*/ 784331 w 824393"/>
                    <a:gd name="connsiteY3" fmla="*/ 10128 h 660159"/>
                    <a:gd name="connsiteX4" fmla="*/ 824393 w 824393"/>
                    <a:gd name="connsiteY4" fmla="*/ 0 h 660159"/>
                    <a:gd name="connsiteX5" fmla="*/ 412196 w 824393"/>
                    <a:gd name="connsiteY5" fmla="*/ 660159 h 66015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824393" h="660159">
                      <a:moveTo>
                        <a:pt x="0" y="0"/>
                      </a:moveTo>
                      <a:lnTo>
                        <a:pt x="40064" y="10128"/>
                      </a:lnTo>
                      <a:cubicBezTo>
                        <a:pt x="157621" y="35384"/>
                        <a:pt x="282609" y="48989"/>
                        <a:pt x="412197" y="48989"/>
                      </a:cubicBezTo>
                      <a:cubicBezTo>
                        <a:pt x="541786" y="48989"/>
                        <a:pt x="666774" y="35384"/>
                        <a:pt x="784331" y="10128"/>
                      </a:cubicBezTo>
                      <a:lnTo>
                        <a:pt x="824393" y="0"/>
                      </a:lnTo>
                      <a:lnTo>
                        <a:pt x="412196" y="660159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28575">
                  <a:solidFill>
                    <a:schemeClr val="tx1">
                      <a:lumMod val="95000"/>
                      <a:lumOff val="5000"/>
                    </a:schemeClr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422" name="フリーフォーム: 図形 421"/>
                <p:cNvSpPr/>
                <p:nvPr/>
              </p:nvSpPr>
              <p:spPr bwMode="auto">
                <a:xfrm>
                  <a:off x="6166877" y="2501491"/>
                  <a:ext cx="546140" cy="856001"/>
                </a:xfrm>
                <a:custGeom>
                  <a:avLst/>
                  <a:gdLst>
                    <a:gd name="connsiteX0" fmla="*/ 0 w 546140"/>
                    <a:gd name="connsiteY0" fmla="*/ 0 h 856001"/>
                    <a:gd name="connsiteX1" fmla="*/ 110926 w 546140"/>
                    <a:gd name="connsiteY1" fmla="*/ 28043 h 856001"/>
                    <a:gd name="connsiteX2" fmla="*/ 230855 w 546140"/>
                    <a:gd name="connsiteY2" fmla="*/ 49343 h 856001"/>
                    <a:gd name="connsiteX3" fmla="*/ 233355 w 546140"/>
                    <a:gd name="connsiteY3" fmla="*/ 49606 h 856001"/>
                    <a:gd name="connsiteX4" fmla="*/ 546140 w 546140"/>
                    <a:gd name="connsiteY4" fmla="*/ 664782 h 856001"/>
                    <a:gd name="connsiteX5" fmla="*/ 435232 w 546140"/>
                    <a:gd name="connsiteY5" fmla="*/ 856001 h 8560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546140" h="856001">
                      <a:moveTo>
                        <a:pt x="0" y="0"/>
                      </a:moveTo>
                      <a:lnTo>
                        <a:pt x="110926" y="28043"/>
                      </a:lnTo>
                      <a:cubicBezTo>
                        <a:pt x="150112" y="36461"/>
                        <a:pt x="190123" y="43586"/>
                        <a:pt x="230855" y="49343"/>
                      </a:cubicBezTo>
                      <a:lnTo>
                        <a:pt x="233355" y="49606"/>
                      </a:lnTo>
                      <a:lnTo>
                        <a:pt x="546140" y="664782"/>
                      </a:lnTo>
                      <a:lnTo>
                        <a:pt x="435232" y="856001"/>
                      </a:ln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28575">
                  <a:solidFill>
                    <a:schemeClr val="tx1">
                      <a:lumMod val="95000"/>
                      <a:lumOff val="5000"/>
                    </a:schemeClr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3" name="フリーフォーム: 図形 422"/>
                <p:cNvSpPr/>
                <p:nvPr/>
              </p:nvSpPr>
              <p:spPr bwMode="auto">
                <a:xfrm>
                  <a:off x="6473704" y="2497364"/>
                  <a:ext cx="686981" cy="960030"/>
                </a:xfrm>
                <a:custGeom>
                  <a:avLst/>
                  <a:gdLst>
                    <a:gd name="connsiteX0" fmla="*/ 686981 w 686981"/>
                    <a:gd name="connsiteY0" fmla="*/ 0 h 960030"/>
                    <a:gd name="connsiteX1" fmla="*/ 199031 w 686981"/>
                    <a:gd name="connsiteY1" fmla="*/ 959684 h 960030"/>
                    <a:gd name="connsiteX2" fmla="*/ 191598 w 686981"/>
                    <a:gd name="connsiteY2" fmla="*/ 960030 h 960030"/>
                    <a:gd name="connsiteX3" fmla="*/ 2890 w 686981"/>
                    <a:gd name="connsiteY3" fmla="*/ 942469 h 960030"/>
                    <a:gd name="connsiteX4" fmla="*/ 0 w 686981"/>
                    <a:gd name="connsiteY4" fmla="*/ 941783 h 960030"/>
                    <a:gd name="connsiteX5" fmla="*/ 452442 w 686981"/>
                    <a:gd name="connsiteY5" fmla="*/ 51934 h 960030"/>
                    <a:gd name="connsiteX6" fmla="*/ 563732 w 686981"/>
                    <a:gd name="connsiteY6" fmla="*/ 32169 h 960030"/>
                    <a:gd name="connsiteX7" fmla="*/ 678707 w 686981"/>
                    <a:gd name="connsiteY7" fmla="*/ 3102 h 9600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686981" h="960030">
                      <a:moveTo>
                        <a:pt x="686981" y="0"/>
                      </a:moveTo>
                      <a:lnTo>
                        <a:pt x="199031" y="959684"/>
                      </a:lnTo>
                      <a:lnTo>
                        <a:pt x="191598" y="960030"/>
                      </a:lnTo>
                      <a:cubicBezTo>
                        <a:pt x="126956" y="960030"/>
                        <a:pt x="63844" y="953983"/>
                        <a:pt x="2890" y="942469"/>
                      </a:cubicBezTo>
                      <a:lnTo>
                        <a:pt x="0" y="941783"/>
                      </a:lnTo>
                      <a:lnTo>
                        <a:pt x="452442" y="51934"/>
                      </a:lnTo>
                      <a:lnTo>
                        <a:pt x="563732" y="32169"/>
                      </a:lnTo>
                      <a:cubicBezTo>
                        <a:pt x="602917" y="23750"/>
                        <a:pt x="641277" y="14037"/>
                        <a:pt x="678707" y="3102"/>
                      </a:cubicBez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28575">
                  <a:solidFill>
                    <a:schemeClr val="tx1">
                      <a:lumMod val="95000"/>
                      <a:lumOff val="5000"/>
                    </a:schemeClr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424" name="グループ化 423"/>
                <p:cNvGrpSpPr/>
                <p:nvPr/>
              </p:nvGrpSpPr>
              <p:grpSpPr>
                <a:xfrm>
                  <a:off x="6281980" y="3201642"/>
                  <a:ext cx="744923" cy="328996"/>
                  <a:chOff x="6275448" y="3201642"/>
                  <a:chExt cx="744923" cy="328996"/>
                </a:xfrm>
              </p:grpSpPr>
              <p:sp>
                <p:nvSpPr>
                  <p:cNvPr id="425" name="星: 24 pt 424"/>
                  <p:cNvSpPr/>
                  <p:nvPr/>
                </p:nvSpPr>
                <p:spPr bwMode="auto">
                  <a:xfrm>
                    <a:off x="6275448" y="3201642"/>
                    <a:ext cx="328998" cy="328996"/>
                  </a:xfrm>
                  <a:prstGeom prst="star24">
                    <a:avLst>
                      <a:gd name="adj" fmla="val 46740"/>
                    </a:avLst>
                  </a:prstGeom>
                  <a:solidFill>
                    <a:schemeClr val="bg1"/>
                  </a:solidFill>
                  <a:ln w="28575">
                    <a:solidFill>
                      <a:schemeClr val="tx1">
                        <a:lumMod val="95000"/>
                        <a:lumOff val="5000"/>
                      </a:schemeClr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26" name="星: 24 pt 425"/>
                  <p:cNvSpPr/>
                  <p:nvPr/>
                </p:nvSpPr>
                <p:spPr bwMode="auto">
                  <a:xfrm>
                    <a:off x="6691373" y="3201642"/>
                    <a:ext cx="328998" cy="328996"/>
                  </a:xfrm>
                  <a:prstGeom prst="star24">
                    <a:avLst>
                      <a:gd name="adj" fmla="val 46740"/>
                    </a:avLst>
                  </a:prstGeom>
                  <a:solidFill>
                    <a:schemeClr val="bg1"/>
                  </a:solidFill>
                  <a:ln w="28575">
                    <a:solidFill>
                      <a:schemeClr val="tx1">
                        <a:lumMod val="95000"/>
                        <a:lumOff val="5000"/>
                      </a:schemeClr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  <p:sp>
            <p:nvSpPr>
              <p:cNvPr id="414" name="楕円 2"/>
              <p:cNvSpPr/>
              <p:nvPr/>
            </p:nvSpPr>
            <p:spPr bwMode="auto">
              <a:xfrm>
                <a:off x="-889536" y="2474762"/>
                <a:ext cx="192148" cy="412569"/>
              </a:xfrm>
              <a:custGeom>
                <a:avLst/>
                <a:gdLst>
                  <a:gd name="connsiteX0" fmla="*/ 0 w 2835315"/>
                  <a:gd name="connsiteY0" fmla="*/ 1417658 h 2835315"/>
                  <a:gd name="connsiteX1" fmla="*/ 1417658 w 2835315"/>
                  <a:gd name="connsiteY1" fmla="*/ 0 h 2835315"/>
                  <a:gd name="connsiteX2" fmla="*/ 2835316 w 2835315"/>
                  <a:gd name="connsiteY2" fmla="*/ 1417658 h 2835315"/>
                  <a:gd name="connsiteX3" fmla="*/ 1417658 w 2835315"/>
                  <a:gd name="connsiteY3" fmla="*/ 2835316 h 2835315"/>
                  <a:gd name="connsiteX4" fmla="*/ 0 w 2835315"/>
                  <a:gd name="connsiteY4" fmla="*/ 1417658 h 2835315"/>
                  <a:gd name="connsiteX0" fmla="*/ 0 w 2835316"/>
                  <a:gd name="connsiteY0" fmla="*/ 1417658 h 2835316"/>
                  <a:gd name="connsiteX1" fmla="*/ 1417658 w 2835316"/>
                  <a:gd name="connsiteY1" fmla="*/ 0 h 2835316"/>
                  <a:gd name="connsiteX2" fmla="*/ 2835316 w 2835316"/>
                  <a:gd name="connsiteY2" fmla="*/ 1417658 h 2835316"/>
                  <a:gd name="connsiteX3" fmla="*/ 1417658 w 2835316"/>
                  <a:gd name="connsiteY3" fmla="*/ 2835316 h 2835316"/>
                  <a:gd name="connsiteX4" fmla="*/ 0 w 2835316"/>
                  <a:gd name="connsiteY4" fmla="*/ 1417658 h 2835316"/>
                  <a:gd name="connsiteX0" fmla="*/ 0 w 2835316"/>
                  <a:gd name="connsiteY0" fmla="*/ 1417658 h 2835316"/>
                  <a:gd name="connsiteX1" fmla="*/ 1417658 w 2835316"/>
                  <a:gd name="connsiteY1" fmla="*/ 0 h 2835316"/>
                  <a:gd name="connsiteX2" fmla="*/ 2835316 w 2835316"/>
                  <a:gd name="connsiteY2" fmla="*/ 1417658 h 2835316"/>
                  <a:gd name="connsiteX3" fmla="*/ 1417658 w 2835316"/>
                  <a:gd name="connsiteY3" fmla="*/ 2835316 h 2835316"/>
                  <a:gd name="connsiteX4" fmla="*/ 0 w 2835316"/>
                  <a:gd name="connsiteY4" fmla="*/ 1417658 h 2835316"/>
                  <a:gd name="connsiteX0" fmla="*/ 0 w 2835316"/>
                  <a:gd name="connsiteY0" fmla="*/ 2095838 h 3513496"/>
                  <a:gd name="connsiteX1" fmla="*/ 1425278 w 2835316"/>
                  <a:gd name="connsiteY1" fmla="*/ 0 h 3513496"/>
                  <a:gd name="connsiteX2" fmla="*/ 2835316 w 2835316"/>
                  <a:gd name="connsiteY2" fmla="*/ 2095838 h 3513496"/>
                  <a:gd name="connsiteX3" fmla="*/ 1417658 w 2835316"/>
                  <a:gd name="connsiteY3" fmla="*/ 3513496 h 3513496"/>
                  <a:gd name="connsiteX4" fmla="*/ 0 w 2835316"/>
                  <a:gd name="connsiteY4" fmla="*/ 2095838 h 35134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35316" h="3513496">
                    <a:moveTo>
                      <a:pt x="0" y="2095838"/>
                    </a:moveTo>
                    <a:cubicBezTo>
                      <a:pt x="0" y="1312887"/>
                      <a:pt x="642327" y="0"/>
                      <a:pt x="1425278" y="0"/>
                    </a:cubicBezTo>
                    <a:cubicBezTo>
                      <a:pt x="2208229" y="0"/>
                      <a:pt x="2835316" y="1312887"/>
                      <a:pt x="2835316" y="2095838"/>
                    </a:cubicBezTo>
                    <a:cubicBezTo>
                      <a:pt x="2835316" y="2878789"/>
                      <a:pt x="2200609" y="3513496"/>
                      <a:pt x="1417658" y="3513496"/>
                    </a:cubicBezTo>
                    <a:cubicBezTo>
                      <a:pt x="634707" y="3513496"/>
                      <a:pt x="0" y="2878789"/>
                      <a:pt x="0" y="2095838"/>
                    </a:cubicBezTo>
                    <a:close/>
                  </a:path>
                </a:pathLst>
              </a:custGeom>
              <a:solidFill>
                <a:srgbClr val="FF00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415" name="グループ化 414"/>
              <p:cNvGrpSpPr/>
              <p:nvPr/>
            </p:nvGrpSpPr>
            <p:grpSpPr>
              <a:xfrm>
                <a:off x="-1005296" y="2219494"/>
                <a:ext cx="430124" cy="290812"/>
                <a:chOff x="3152587" y="4853975"/>
                <a:chExt cx="541802" cy="653963"/>
              </a:xfrm>
            </p:grpSpPr>
            <p:sp>
              <p:nvSpPr>
                <p:cNvPr id="417" name="二等辺三角形 416"/>
                <p:cNvSpPr/>
                <p:nvPr/>
              </p:nvSpPr>
              <p:spPr bwMode="auto">
                <a:xfrm>
                  <a:off x="3152587" y="4853975"/>
                  <a:ext cx="541802" cy="326981"/>
                </a:xfrm>
                <a:prstGeom prst="triangle">
                  <a:avLst/>
                </a:prstGeom>
                <a:solidFill>
                  <a:srgbClr val="FFC000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8" name="二等辺三角形 417"/>
                <p:cNvSpPr/>
                <p:nvPr/>
              </p:nvSpPr>
              <p:spPr bwMode="auto">
                <a:xfrm rot="10800000">
                  <a:off x="3152587" y="5180957"/>
                  <a:ext cx="541802" cy="326981"/>
                </a:xfrm>
                <a:prstGeom prst="triangle">
                  <a:avLst/>
                </a:prstGeom>
                <a:solidFill>
                  <a:srgbClr val="FFC000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16" name="二等辺三角形 415"/>
              <p:cNvSpPr/>
              <p:nvPr/>
            </p:nvSpPr>
            <p:spPr bwMode="auto">
              <a:xfrm rot="10800000">
                <a:off x="-1005299" y="2362151"/>
                <a:ext cx="435587" cy="142307"/>
              </a:xfrm>
              <a:prstGeom prst="triangle">
                <a:avLst/>
              </a:prstGeom>
              <a:solidFill>
                <a:srgbClr val="000000">
                  <a:alpha val="30196"/>
                </a:srgbClr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406" name="月 405"/>
            <p:cNvSpPr/>
            <p:nvPr/>
          </p:nvSpPr>
          <p:spPr bwMode="auto">
            <a:xfrm rot="5400000">
              <a:off x="-1277446" y="3752989"/>
              <a:ext cx="78022" cy="262732"/>
            </a:xfrm>
            <a:prstGeom prst="moon">
              <a:avLst>
                <a:gd name="adj" fmla="val 78219"/>
              </a:avLst>
            </a:prstGeom>
            <a:solidFill>
              <a:schemeClr val="tx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07" name="月 406"/>
            <p:cNvSpPr/>
            <p:nvPr/>
          </p:nvSpPr>
          <p:spPr bwMode="auto">
            <a:xfrm rot="5400000">
              <a:off x="-451947" y="3752989"/>
              <a:ext cx="78023" cy="262732"/>
            </a:xfrm>
            <a:prstGeom prst="moon">
              <a:avLst>
                <a:gd name="adj" fmla="val 78219"/>
              </a:avLst>
            </a:prstGeom>
            <a:solidFill>
              <a:schemeClr val="tx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449" name="グループ化 448"/>
          <p:cNvGrpSpPr/>
          <p:nvPr/>
        </p:nvGrpSpPr>
        <p:grpSpPr>
          <a:xfrm>
            <a:off x="452500" y="4585047"/>
            <a:ext cx="1380734" cy="1718596"/>
            <a:chOff x="-1982537" y="5547664"/>
            <a:chExt cx="2375862" cy="2957229"/>
          </a:xfrm>
        </p:grpSpPr>
        <p:sp>
          <p:nvSpPr>
            <p:cNvPr id="450" name="フリーフォーム: 図形 449"/>
            <p:cNvSpPr/>
            <p:nvPr/>
          </p:nvSpPr>
          <p:spPr bwMode="auto">
            <a:xfrm rot="4915864" flipH="1">
              <a:off x="-2554142" y="6549101"/>
              <a:ext cx="1843468" cy="700258"/>
            </a:xfrm>
            <a:custGeom>
              <a:avLst/>
              <a:gdLst>
                <a:gd name="connsiteX0" fmla="*/ 1212129 w 1637700"/>
                <a:gd name="connsiteY0" fmla="*/ 1477 h 1319184"/>
                <a:gd name="connsiteX1" fmla="*/ 1227940 w 1637700"/>
                <a:gd name="connsiteY1" fmla="*/ 1739 h 1319184"/>
                <a:gd name="connsiteX2" fmla="*/ 1266674 w 1637700"/>
                <a:gd name="connsiteY2" fmla="*/ 251645 h 1319184"/>
                <a:gd name="connsiteX3" fmla="*/ 1265356 w 1637700"/>
                <a:gd name="connsiteY3" fmla="*/ 294479 h 1319184"/>
                <a:gd name="connsiteX4" fmla="*/ 1313775 w 1637700"/>
                <a:gd name="connsiteY4" fmla="*/ 207641 h 1319184"/>
                <a:gd name="connsiteX5" fmla="*/ 1438628 w 1637700"/>
                <a:gd name="connsiteY5" fmla="*/ 58192 h 1319184"/>
                <a:gd name="connsiteX6" fmla="*/ 1477362 w 1637700"/>
                <a:gd name="connsiteY6" fmla="*/ 308100 h 1319184"/>
                <a:gd name="connsiteX7" fmla="*/ 1475938 w 1637700"/>
                <a:gd name="connsiteY7" fmla="*/ 354406 h 1319184"/>
                <a:gd name="connsiteX8" fmla="*/ 1476587 w 1637700"/>
                <a:gd name="connsiteY8" fmla="*/ 353474 h 1319184"/>
                <a:gd name="connsiteX9" fmla="*/ 1615777 w 1637700"/>
                <a:gd name="connsiteY9" fmla="*/ 217278 h 1319184"/>
                <a:gd name="connsiteX10" fmla="*/ 1227098 w 1637700"/>
                <a:gd name="connsiteY10" fmla="*/ 1303394 h 1319184"/>
                <a:gd name="connsiteX11" fmla="*/ 706768 w 1637700"/>
                <a:gd name="connsiteY11" fmla="*/ 1155204 h 1319184"/>
                <a:gd name="connsiteX12" fmla="*/ 695127 w 1637700"/>
                <a:gd name="connsiteY12" fmla="*/ 1143454 h 1319184"/>
                <a:gd name="connsiteX13" fmla="*/ 684575 w 1637700"/>
                <a:gd name="connsiteY13" fmla="*/ 1142135 h 1319184"/>
                <a:gd name="connsiteX14" fmla="*/ 0 w 1637700"/>
                <a:gd name="connsiteY14" fmla="*/ 466878 h 1319184"/>
                <a:gd name="connsiteX15" fmla="*/ 191381 w 1637700"/>
                <a:gd name="connsiteY15" fmla="*/ 571350 h 1319184"/>
                <a:gd name="connsiteX16" fmla="*/ 240997 w 1637700"/>
                <a:gd name="connsiteY16" fmla="*/ 589113 h 1319184"/>
                <a:gd name="connsiteX17" fmla="*/ 210688 w 1637700"/>
                <a:gd name="connsiteY17" fmla="*/ 523332 h 1319184"/>
                <a:gd name="connsiteX18" fmla="*/ 305880 w 1637700"/>
                <a:gd name="connsiteY18" fmla="*/ 581425 h 1319184"/>
                <a:gd name="connsiteX19" fmla="*/ 365727 w 1637700"/>
                <a:gd name="connsiteY19" fmla="*/ 610281 h 1319184"/>
                <a:gd name="connsiteX20" fmla="*/ 347434 w 1637700"/>
                <a:gd name="connsiteY20" fmla="*/ 557129 h 1319184"/>
                <a:gd name="connsiteX21" fmla="*/ 436330 w 1637700"/>
                <a:gd name="connsiteY21" fmla="*/ 624461 h 1319184"/>
                <a:gd name="connsiteX22" fmla="*/ 455924 w 1637700"/>
                <a:gd name="connsiteY22" fmla="*/ 636463 h 1319184"/>
                <a:gd name="connsiteX23" fmla="*/ 479136 w 1637700"/>
                <a:gd name="connsiteY23" fmla="*/ 639034 h 1319184"/>
                <a:gd name="connsiteX24" fmla="*/ 751378 w 1637700"/>
                <a:gd name="connsiteY24" fmla="*/ 597058 h 1319184"/>
                <a:gd name="connsiteX25" fmla="*/ 1212129 w 1637700"/>
                <a:gd name="connsiteY25" fmla="*/ 1477 h 13191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1637700" h="1319184">
                  <a:moveTo>
                    <a:pt x="1212129" y="1477"/>
                  </a:moveTo>
                  <a:cubicBezTo>
                    <a:pt x="1217744" y="-536"/>
                    <a:pt x="1223017" y="-534"/>
                    <a:pt x="1227940" y="1739"/>
                  </a:cubicBezTo>
                  <a:cubicBezTo>
                    <a:pt x="1252559" y="13100"/>
                    <a:pt x="1267757" y="114151"/>
                    <a:pt x="1266674" y="251645"/>
                  </a:cubicBezTo>
                  <a:lnTo>
                    <a:pt x="1265356" y="294479"/>
                  </a:lnTo>
                  <a:lnTo>
                    <a:pt x="1313775" y="207641"/>
                  </a:lnTo>
                  <a:cubicBezTo>
                    <a:pt x="1366979" y="112633"/>
                    <a:pt x="1409087" y="44559"/>
                    <a:pt x="1438628" y="58192"/>
                  </a:cubicBezTo>
                  <a:cubicBezTo>
                    <a:pt x="1463247" y="69555"/>
                    <a:pt x="1478447" y="170605"/>
                    <a:pt x="1477362" y="308100"/>
                  </a:cubicBezTo>
                  <a:lnTo>
                    <a:pt x="1475938" y="354406"/>
                  </a:lnTo>
                  <a:lnTo>
                    <a:pt x="1476587" y="353474"/>
                  </a:lnTo>
                  <a:cubicBezTo>
                    <a:pt x="1539037" y="264272"/>
                    <a:pt x="1587748" y="200755"/>
                    <a:pt x="1615777" y="217278"/>
                  </a:cubicBezTo>
                  <a:cubicBezTo>
                    <a:pt x="1690519" y="261340"/>
                    <a:pt x="1577341" y="1209547"/>
                    <a:pt x="1227098" y="1303394"/>
                  </a:cubicBezTo>
                  <a:cubicBezTo>
                    <a:pt x="1051976" y="1350318"/>
                    <a:pt x="865956" y="1290252"/>
                    <a:pt x="706768" y="1155204"/>
                  </a:cubicBezTo>
                  <a:lnTo>
                    <a:pt x="695127" y="1143454"/>
                  </a:lnTo>
                  <a:lnTo>
                    <a:pt x="684575" y="1142135"/>
                  </a:lnTo>
                  <a:cubicBezTo>
                    <a:pt x="413205" y="1090953"/>
                    <a:pt x="139173" y="834288"/>
                    <a:pt x="0" y="466878"/>
                  </a:cubicBezTo>
                  <a:cubicBezTo>
                    <a:pt x="62977" y="509484"/>
                    <a:pt x="127072" y="544361"/>
                    <a:pt x="191381" y="571350"/>
                  </a:cubicBezTo>
                  <a:lnTo>
                    <a:pt x="240997" y="589113"/>
                  </a:lnTo>
                  <a:lnTo>
                    <a:pt x="210688" y="523332"/>
                  </a:lnTo>
                  <a:cubicBezTo>
                    <a:pt x="242176" y="544635"/>
                    <a:pt x="273945" y="564007"/>
                    <a:pt x="305880" y="581425"/>
                  </a:cubicBezTo>
                  <a:lnTo>
                    <a:pt x="365727" y="610281"/>
                  </a:lnTo>
                  <a:lnTo>
                    <a:pt x="347434" y="557129"/>
                  </a:lnTo>
                  <a:cubicBezTo>
                    <a:pt x="376631" y="581478"/>
                    <a:pt x="406300" y="603932"/>
                    <a:pt x="436330" y="624461"/>
                  </a:cubicBezTo>
                  <a:lnTo>
                    <a:pt x="455924" y="636463"/>
                  </a:lnTo>
                  <a:lnTo>
                    <a:pt x="479136" y="639034"/>
                  </a:lnTo>
                  <a:cubicBezTo>
                    <a:pt x="573490" y="643495"/>
                    <a:pt x="665258" y="629680"/>
                    <a:pt x="751378" y="597058"/>
                  </a:cubicBezTo>
                  <a:cubicBezTo>
                    <a:pt x="966679" y="515503"/>
                    <a:pt x="1127905" y="31679"/>
                    <a:pt x="1212129" y="1477"/>
                  </a:cubicBezTo>
                  <a:close/>
                </a:path>
              </a:pathLst>
            </a:cu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51" name="フリーフォーム: 図形 450"/>
            <p:cNvSpPr/>
            <p:nvPr/>
          </p:nvSpPr>
          <p:spPr bwMode="auto">
            <a:xfrm rot="16684136">
              <a:off x="-878538" y="6549102"/>
              <a:ext cx="1843468" cy="700258"/>
            </a:xfrm>
            <a:custGeom>
              <a:avLst/>
              <a:gdLst>
                <a:gd name="connsiteX0" fmla="*/ 1212129 w 1637700"/>
                <a:gd name="connsiteY0" fmla="*/ 1477 h 1319184"/>
                <a:gd name="connsiteX1" fmla="*/ 1227940 w 1637700"/>
                <a:gd name="connsiteY1" fmla="*/ 1739 h 1319184"/>
                <a:gd name="connsiteX2" fmla="*/ 1266674 w 1637700"/>
                <a:gd name="connsiteY2" fmla="*/ 251645 h 1319184"/>
                <a:gd name="connsiteX3" fmla="*/ 1265356 w 1637700"/>
                <a:gd name="connsiteY3" fmla="*/ 294479 h 1319184"/>
                <a:gd name="connsiteX4" fmla="*/ 1313775 w 1637700"/>
                <a:gd name="connsiteY4" fmla="*/ 207641 h 1319184"/>
                <a:gd name="connsiteX5" fmla="*/ 1438628 w 1637700"/>
                <a:gd name="connsiteY5" fmla="*/ 58192 h 1319184"/>
                <a:gd name="connsiteX6" fmla="*/ 1477362 w 1637700"/>
                <a:gd name="connsiteY6" fmla="*/ 308100 h 1319184"/>
                <a:gd name="connsiteX7" fmla="*/ 1475938 w 1637700"/>
                <a:gd name="connsiteY7" fmla="*/ 354406 h 1319184"/>
                <a:gd name="connsiteX8" fmla="*/ 1476587 w 1637700"/>
                <a:gd name="connsiteY8" fmla="*/ 353474 h 1319184"/>
                <a:gd name="connsiteX9" fmla="*/ 1615777 w 1637700"/>
                <a:gd name="connsiteY9" fmla="*/ 217278 h 1319184"/>
                <a:gd name="connsiteX10" fmla="*/ 1227098 w 1637700"/>
                <a:gd name="connsiteY10" fmla="*/ 1303394 h 1319184"/>
                <a:gd name="connsiteX11" fmla="*/ 706768 w 1637700"/>
                <a:gd name="connsiteY11" fmla="*/ 1155204 h 1319184"/>
                <a:gd name="connsiteX12" fmla="*/ 695127 w 1637700"/>
                <a:gd name="connsiteY12" fmla="*/ 1143454 h 1319184"/>
                <a:gd name="connsiteX13" fmla="*/ 684575 w 1637700"/>
                <a:gd name="connsiteY13" fmla="*/ 1142135 h 1319184"/>
                <a:gd name="connsiteX14" fmla="*/ 0 w 1637700"/>
                <a:gd name="connsiteY14" fmla="*/ 466878 h 1319184"/>
                <a:gd name="connsiteX15" fmla="*/ 191381 w 1637700"/>
                <a:gd name="connsiteY15" fmla="*/ 571350 h 1319184"/>
                <a:gd name="connsiteX16" fmla="*/ 240997 w 1637700"/>
                <a:gd name="connsiteY16" fmla="*/ 589113 h 1319184"/>
                <a:gd name="connsiteX17" fmla="*/ 210688 w 1637700"/>
                <a:gd name="connsiteY17" fmla="*/ 523332 h 1319184"/>
                <a:gd name="connsiteX18" fmla="*/ 305880 w 1637700"/>
                <a:gd name="connsiteY18" fmla="*/ 581425 h 1319184"/>
                <a:gd name="connsiteX19" fmla="*/ 365727 w 1637700"/>
                <a:gd name="connsiteY19" fmla="*/ 610281 h 1319184"/>
                <a:gd name="connsiteX20" fmla="*/ 347434 w 1637700"/>
                <a:gd name="connsiteY20" fmla="*/ 557129 h 1319184"/>
                <a:gd name="connsiteX21" fmla="*/ 436330 w 1637700"/>
                <a:gd name="connsiteY21" fmla="*/ 624461 h 1319184"/>
                <a:gd name="connsiteX22" fmla="*/ 455924 w 1637700"/>
                <a:gd name="connsiteY22" fmla="*/ 636463 h 1319184"/>
                <a:gd name="connsiteX23" fmla="*/ 479136 w 1637700"/>
                <a:gd name="connsiteY23" fmla="*/ 639034 h 1319184"/>
                <a:gd name="connsiteX24" fmla="*/ 751378 w 1637700"/>
                <a:gd name="connsiteY24" fmla="*/ 597058 h 1319184"/>
                <a:gd name="connsiteX25" fmla="*/ 1212129 w 1637700"/>
                <a:gd name="connsiteY25" fmla="*/ 1477 h 13191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1637700" h="1319184">
                  <a:moveTo>
                    <a:pt x="1212129" y="1477"/>
                  </a:moveTo>
                  <a:cubicBezTo>
                    <a:pt x="1217744" y="-536"/>
                    <a:pt x="1223017" y="-534"/>
                    <a:pt x="1227940" y="1739"/>
                  </a:cubicBezTo>
                  <a:cubicBezTo>
                    <a:pt x="1252559" y="13100"/>
                    <a:pt x="1267757" y="114151"/>
                    <a:pt x="1266674" y="251645"/>
                  </a:cubicBezTo>
                  <a:lnTo>
                    <a:pt x="1265356" y="294479"/>
                  </a:lnTo>
                  <a:lnTo>
                    <a:pt x="1313775" y="207641"/>
                  </a:lnTo>
                  <a:cubicBezTo>
                    <a:pt x="1366979" y="112633"/>
                    <a:pt x="1409087" y="44559"/>
                    <a:pt x="1438628" y="58192"/>
                  </a:cubicBezTo>
                  <a:cubicBezTo>
                    <a:pt x="1463247" y="69555"/>
                    <a:pt x="1478447" y="170605"/>
                    <a:pt x="1477362" y="308100"/>
                  </a:cubicBezTo>
                  <a:lnTo>
                    <a:pt x="1475938" y="354406"/>
                  </a:lnTo>
                  <a:lnTo>
                    <a:pt x="1476587" y="353474"/>
                  </a:lnTo>
                  <a:cubicBezTo>
                    <a:pt x="1539037" y="264272"/>
                    <a:pt x="1587748" y="200755"/>
                    <a:pt x="1615777" y="217278"/>
                  </a:cubicBezTo>
                  <a:cubicBezTo>
                    <a:pt x="1690519" y="261340"/>
                    <a:pt x="1577341" y="1209547"/>
                    <a:pt x="1227098" y="1303394"/>
                  </a:cubicBezTo>
                  <a:cubicBezTo>
                    <a:pt x="1051976" y="1350318"/>
                    <a:pt x="865956" y="1290252"/>
                    <a:pt x="706768" y="1155204"/>
                  </a:cubicBezTo>
                  <a:lnTo>
                    <a:pt x="695127" y="1143454"/>
                  </a:lnTo>
                  <a:lnTo>
                    <a:pt x="684575" y="1142135"/>
                  </a:lnTo>
                  <a:cubicBezTo>
                    <a:pt x="413205" y="1090953"/>
                    <a:pt x="139173" y="834288"/>
                    <a:pt x="0" y="466878"/>
                  </a:cubicBezTo>
                  <a:cubicBezTo>
                    <a:pt x="62977" y="509484"/>
                    <a:pt x="127072" y="544361"/>
                    <a:pt x="191381" y="571350"/>
                  </a:cubicBezTo>
                  <a:lnTo>
                    <a:pt x="240997" y="589113"/>
                  </a:lnTo>
                  <a:lnTo>
                    <a:pt x="210688" y="523332"/>
                  </a:lnTo>
                  <a:cubicBezTo>
                    <a:pt x="242176" y="544635"/>
                    <a:pt x="273945" y="564007"/>
                    <a:pt x="305880" y="581425"/>
                  </a:cubicBezTo>
                  <a:lnTo>
                    <a:pt x="365727" y="610281"/>
                  </a:lnTo>
                  <a:lnTo>
                    <a:pt x="347434" y="557129"/>
                  </a:lnTo>
                  <a:cubicBezTo>
                    <a:pt x="376631" y="581478"/>
                    <a:pt x="406300" y="603932"/>
                    <a:pt x="436330" y="624461"/>
                  </a:cubicBezTo>
                  <a:lnTo>
                    <a:pt x="455924" y="636463"/>
                  </a:lnTo>
                  <a:lnTo>
                    <a:pt x="479136" y="639034"/>
                  </a:lnTo>
                  <a:cubicBezTo>
                    <a:pt x="573490" y="643495"/>
                    <a:pt x="665258" y="629680"/>
                    <a:pt x="751378" y="597058"/>
                  </a:cubicBezTo>
                  <a:cubicBezTo>
                    <a:pt x="966679" y="515503"/>
                    <a:pt x="1127905" y="31679"/>
                    <a:pt x="1212129" y="1477"/>
                  </a:cubicBezTo>
                  <a:close/>
                </a:path>
              </a:pathLst>
            </a:cu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452" name="グループ化 451"/>
            <p:cNvGrpSpPr/>
            <p:nvPr/>
          </p:nvGrpSpPr>
          <p:grpSpPr>
            <a:xfrm>
              <a:off x="-1739565" y="5547664"/>
              <a:ext cx="1878585" cy="2957229"/>
              <a:chOff x="-1739565" y="724384"/>
              <a:chExt cx="1878585" cy="2957229"/>
            </a:xfrm>
          </p:grpSpPr>
          <p:sp>
            <p:nvSpPr>
              <p:cNvPr id="464" name="月 463"/>
              <p:cNvSpPr/>
              <p:nvPr/>
            </p:nvSpPr>
            <p:spPr bwMode="auto">
              <a:xfrm>
                <a:off x="-959271" y="724384"/>
                <a:ext cx="380282" cy="760564"/>
              </a:xfrm>
              <a:prstGeom prst="moon">
                <a:avLst/>
              </a:prstGeom>
              <a:solidFill>
                <a:srgbClr val="C000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65" name="月 464"/>
              <p:cNvSpPr/>
              <p:nvPr/>
            </p:nvSpPr>
            <p:spPr bwMode="auto">
              <a:xfrm rot="19800000">
                <a:off x="-1105762" y="864442"/>
                <a:ext cx="380282" cy="760564"/>
              </a:xfrm>
              <a:prstGeom prst="moon">
                <a:avLst/>
              </a:prstGeom>
              <a:solidFill>
                <a:srgbClr val="FF00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66" name="月 465"/>
              <p:cNvSpPr/>
              <p:nvPr/>
            </p:nvSpPr>
            <p:spPr bwMode="auto">
              <a:xfrm rot="1800000">
                <a:off x="-803757" y="762228"/>
                <a:ext cx="380282" cy="760564"/>
              </a:xfrm>
              <a:prstGeom prst="moon">
                <a:avLst/>
              </a:prstGeom>
              <a:solidFill>
                <a:srgbClr val="FF00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467" name="グループ化 466"/>
              <p:cNvGrpSpPr/>
              <p:nvPr/>
            </p:nvGrpSpPr>
            <p:grpSpPr>
              <a:xfrm>
                <a:off x="-1739565" y="1307767"/>
                <a:ext cx="1872714" cy="2373846"/>
                <a:chOff x="876141" y="1580691"/>
                <a:chExt cx="2835316" cy="3594040"/>
              </a:xfrm>
            </p:grpSpPr>
            <p:sp>
              <p:nvSpPr>
                <p:cNvPr id="479" name="楕円 2"/>
                <p:cNvSpPr/>
                <p:nvPr/>
              </p:nvSpPr>
              <p:spPr bwMode="auto">
                <a:xfrm>
                  <a:off x="876141" y="1580691"/>
                  <a:ext cx="2835316" cy="3243464"/>
                </a:xfrm>
                <a:custGeom>
                  <a:avLst/>
                  <a:gdLst>
                    <a:gd name="connsiteX0" fmla="*/ 0 w 2835315"/>
                    <a:gd name="connsiteY0" fmla="*/ 1417658 h 2835315"/>
                    <a:gd name="connsiteX1" fmla="*/ 1417658 w 2835315"/>
                    <a:gd name="connsiteY1" fmla="*/ 0 h 2835315"/>
                    <a:gd name="connsiteX2" fmla="*/ 2835316 w 2835315"/>
                    <a:gd name="connsiteY2" fmla="*/ 1417658 h 2835315"/>
                    <a:gd name="connsiteX3" fmla="*/ 1417658 w 2835315"/>
                    <a:gd name="connsiteY3" fmla="*/ 2835316 h 2835315"/>
                    <a:gd name="connsiteX4" fmla="*/ 0 w 2835315"/>
                    <a:gd name="connsiteY4" fmla="*/ 1417658 h 2835315"/>
                    <a:gd name="connsiteX0" fmla="*/ 0 w 2835316"/>
                    <a:gd name="connsiteY0" fmla="*/ 1417658 h 2835316"/>
                    <a:gd name="connsiteX1" fmla="*/ 1417658 w 2835316"/>
                    <a:gd name="connsiteY1" fmla="*/ 0 h 2835316"/>
                    <a:gd name="connsiteX2" fmla="*/ 2835316 w 2835316"/>
                    <a:gd name="connsiteY2" fmla="*/ 1417658 h 2835316"/>
                    <a:gd name="connsiteX3" fmla="*/ 1417658 w 2835316"/>
                    <a:gd name="connsiteY3" fmla="*/ 2835316 h 2835316"/>
                    <a:gd name="connsiteX4" fmla="*/ 0 w 2835316"/>
                    <a:gd name="connsiteY4" fmla="*/ 1417658 h 2835316"/>
                    <a:gd name="connsiteX0" fmla="*/ 0 w 2835316"/>
                    <a:gd name="connsiteY0" fmla="*/ 1417658 h 2835316"/>
                    <a:gd name="connsiteX1" fmla="*/ 1417658 w 2835316"/>
                    <a:gd name="connsiteY1" fmla="*/ 0 h 2835316"/>
                    <a:gd name="connsiteX2" fmla="*/ 2835316 w 2835316"/>
                    <a:gd name="connsiteY2" fmla="*/ 1417658 h 2835316"/>
                    <a:gd name="connsiteX3" fmla="*/ 1417658 w 2835316"/>
                    <a:gd name="connsiteY3" fmla="*/ 2835316 h 2835316"/>
                    <a:gd name="connsiteX4" fmla="*/ 0 w 2835316"/>
                    <a:gd name="connsiteY4" fmla="*/ 1417658 h 2835316"/>
                    <a:gd name="connsiteX0" fmla="*/ 0 w 2835316"/>
                    <a:gd name="connsiteY0" fmla="*/ 2095838 h 3513496"/>
                    <a:gd name="connsiteX1" fmla="*/ 1425278 w 2835316"/>
                    <a:gd name="connsiteY1" fmla="*/ 0 h 3513496"/>
                    <a:gd name="connsiteX2" fmla="*/ 2835316 w 2835316"/>
                    <a:gd name="connsiteY2" fmla="*/ 2095838 h 3513496"/>
                    <a:gd name="connsiteX3" fmla="*/ 1417658 w 2835316"/>
                    <a:gd name="connsiteY3" fmla="*/ 3513496 h 3513496"/>
                    <a:gd name="connsiteX4" fmla="*/ 0 w 2835316"/>
                    <a:gd name="connsiteY4" fmla="*/ 2095838 h 35134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835316" h="3513496">
                      <a:moveTo>
                        <a:pt x="0" y="2095838"/>
                      </a:moveTo>
                      <a:cubicBezTo>
                        <a:pt x="0" y="1312887"/>
                        <a:pt x="642327" y="0"/>
                        <a:pt x="1425278" y="0"/>
                      </a:cubicBezTo>
                      <a:cubicBezTo>
                        <a:pt x="2208229" y="0"/>
                        <a:pt x="2835316" y="1312887"/>
                        <a:pt x="2835316" y="2095838"/>
                      </a:cubicBezTo>
                      <a:cubicBezTo>
                        <a:pt x="2835316" y="2878789"/>
                        <a:pt x="2200609" y="3513496"/>
                        <a:pt x="1417658" y="3513496"/>
                      </a:cubicBezTo>
                      <a:cubicBezTo>
                        <a:pt x="634707" y="3513496"/>
                        <a:pt x="0" y="2878789"/>
                        <a:pt x="0" y="2095838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480" name="グループ化 479"/>
                <p:cNvGrpSpPr/>
                <p:nvPr/>
              </p:nvGrpSpPr>
              <p:grpSpPr>
                <a:xfrm>
                  <a:off x="1237183" y="4473579"/>
                  <a:ext cx="2128340" cy="701152"/>
                  <a:chOff x="1237183" y="4473579"/>
                  <a:chExt cx="2128340" cy="701152"/>
                </a:xfrm>
              </p:grpSpPr>
              <p:sp>
                <p:nvSpPr>
                  <p:cNvPr id="482" name="台形 481"/>
                  <p:cNvSpPr/>
                  <p:nvPr/>
                </p:nvSpPr>
                <p:spPr bwMode="auto">
                  <a:xfrm rot="11700000">
                    <a:off x="1368550" y="4631864"/>
                    <a:ext cx="231883" cy="258549"/>
                  </a:xfrm>
                  <a:prstGeom prst="trapezoid">
                    <a:avLst>
                      <a:gd name="adj" fmla="val 28801"/>
                    </a:avLst>
                  </a:prstGeom>
                  <a:pattFill prst="dkHorz">
                    <a:fgClr>
                      <a:srgbClr val="FFC000"/>
                    </a:fgClr>
                    <a:bgClr>
                      <a:srgbClr val="FFFF00"/>
                    </a:bgClr>
                  </a:patt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83" name="楕円 482"/>
                  <p:cNvSpPr/>
                  <p:nvPr/>
                </p:nvSpPr>
                <p:spPr bwMode="auto">
                  <a:xfrm>
                    <a:off x="1312078" y="4854576"/>
                    <a:ext cx="266880" cy="166520"/>
                  </a:xfrm>
                  <a:prstGeom prst="ellipse">
                    <a:avLst/>
                  </a:prstGeom>
                  <a:pattFill prst="dkHorz">
                    <a:fgClr>
                      <a:srgbClr val="FFC000"/>
                    </a:fgClr>
                    <a:bgClr>
                      <a:srgbClr val="FFFF00"/>
                    </a:bgClr>
                  </a:patt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84" name="フリーフォーム: 図形 483"/>
                  <p:cNvSpPr/>
                  <p:nvPr/>
                </p:nvSpPr>
                <p:spPr bwMode="auto">
                  <a:xfrm rot="1800000">
                    <a:off x="1261597" y="4910378"/>
                    <a:ext cx="167334" cy="152100"/>
                  </a:xfrm>
                  <a:custGeom>
                    <a:avLst/>
                    <a:gdLst>
                      <a:gd name="connsiteX0" fmla="*/ 221671 w 443342"/>
                      <a:gd name="connsiteY0" fmla="*/ 0 h 402980"/>
                      <a:gd name="connsiteX1" fmla="*/ 378416 w 443342"/>
                      <a:gd name="connsiteY1" fmla="*/ 64926 h 402980"/>
                      <a:gd name="connsiteX2" fmla="*/ 378416 w 443342"/>
                      <a:gd name="connsiteY2" fmla="*/ 378416 h 402980"/>
                      <a:gd name="connsiteX3" fmla="*/ 359643 w 443342"/>
                      <a:gd name="connsiteY3" fmla="*/ 402980 h 402980"/>
                      <a:gd name="connsiteX4" fmla="*/ 305086 w 443342"/>
                      <a:gd name="connsiteY4" fmla="*/ 366752 h 402980"/>
                      <a:gd name="connsiteX5" fmla="*/ 138256 w 443342"/>
                      <a:gd name="connsiteY5" fmla="*/ 366752 h 402980"/>
                      <a:gd name="connsiteX6" fmla="*/ 83699 w 443342"/>
                      <a:gd name="connsiteY6" fmla="*/ 402980 h 402980"/>
                      <a:gd name="connsiteX7" fmla="*/ 64926 w 443342"/>
                      <a:gd name="connsiteY7" fmla="*/ 378416 h 402980"/>
                      <a:gd name="connsiteX8" fmla="*/ 64926 w 443342"/>
                      <a:gd name="connsiteY8" fmla="*/ 64926 h 402980"/>
                      <a:gd name="connsiteX9" fmla="*/ 221671 w 443342"/>
                      <a:gd name="connsiteY9" fmla="*/ 0 h 4029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443342" h="402980">
                        <a:moveTo>
                          <a:pt x="221671" y="0"/>
                        </a:moveTo>
                        <a:cubicBezTo>
                          <a:pt x="278402" y="-1"/>
                          <a:pt x="335132" y="21642"/>
                          <a:pt x="378416" y="64926"/>
                        </a:cubicBezTo>
                        <a:cubicBezTo>
                          <a:pt x="464984" y="151494"/>
                          <a:pt x="464984" y="291848"/>
                          <a:pt x="378416" y="378416"/>
                        </a:cubicBezTo>
                        <a:lnTo>
                          <a:pt x="359643" y="402980"/>
                        </a:lnTo>
                        <a:lnTo>
                          <a:pt x="305086" y="366752"/>
                        </a:lnTo>
                        <a:cubicBezTo>
                          <a:pt x="251718" y="345109"/>
                          <a:pt x="191625" y="345109"/>
                          <a:pt x="138256" y="366752"/>
                        </a:cubicBezTo>
                        <a:lnTo>
                          <a:pt x="83699" y="402980"/>
                        </a:lnTo>
                        <a:lnTo>
                          <a:pt x="64926" y="378416"/>
                        </a:lnTo>
                        <a:cubicBezTo>
                          <a:pt x="-21642" y="291848"/>
                          <a:pt x="-21642" y="151494"/>
                          <a:pt x="64926" y="64926"/>
                        </a:cubicBezTo>
                        <a:cubicBezTo>
                          <a:pt x="108210" y="21642"/>
                          <a:pt x="164940" y="-1"/>
                          <a:pt x="221671" y="0"/>
                        </a:cubicBezTo>
                        <a:close/>
                      </a:path>
                    </a:pathLst>
                  </a:custGeom>
                  <a:pattFill prst="dkHorz">
                    <a:fgClr>
                      <a:srgbClr val="FFC000"/>
                    </a:fgClr>
                    <a:bgClr>
                      <a:srgbClr val="FFFF00"/>
                    </a:bgClr>
                  </a:patt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85" name="フリーフォーム: 図形 484"/>
                  <p:cNvSpPr/>
                  <p:nvPr/>
                </p:nvSpPr>
                <p:spPr bwMode="auto">
                  <a:xfrm rot="1800000">
                    <a:off x="1237183" y="5027772"/>
                    <a:ext cx="104152" cy="112832"/>
                  </a:xfrm>
                  <a:custGeom>
                    <a:avLst/>
                    <a:gdLst>
                      <a:gd name="connsiteX0" fmla="*/ 137972 w 275944"/>
                      <a:gd name="connsiteY0" fmla="*/ 0 h 298942"/>
                      <a:gd name="connsiteX1" fmla="*/ 221388 w 275944"/>
                      <a:gd name="connsiteY1" fmla="*/ 16231 h 298942"/>
                      <a:gd name="connsiteX2" fmla="*/ 275944 w 275944"/>
                      <a:gd name="connsiteY2" fmla="*/ 52460 h 298942"/>
                      <a:gd name="connsiteX3" fmla="*/ 202057 w 275944"/>
                      <a:gd name="connsiteY3" fmla="*/ 149132 h 298942"/>
                      <a:gd name="connsiteX4" fmla="*/ 137972 w 275944"/>
                      <a:gd name="connsiteY4" fmla="*/ 298942 h 298942"/>
                      <a:gd name="connsiteX5" fmla="*/ 73887 w 275944"/>
                      <a:gd name="connsiteY5" fmla="*/ 149132 h 298942"/>
                      <a:gd name="connsiteX6" fmla="*/ 0 w 275944"/>
                      <a:gd name="connsiteY6" fmla="*/ 52460 h 298942"/>
                      <a:gd name="connsiteX7" fmla="*/ 54556 w 275944"/>
                      <a:gd name="connsiteY7" fmla="*/ 16231 h 298942"/>
                      <a:gd name="connsiteX8" fmla="*/ 137972 w 275944"/>
                      <a:gd name="connsiteY8" fmla="*/ 0 h 2989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75944" h="298942">
                        <a:moveTo>
                          <a:pt x="137972" y="0"/>
                        </a:moveTo>
                        <a:cubicBezTo>
                          <a:pt x="166338" y="-1"/>
                          <a:pt x="194703" y="5410"/>
                          <a:pt x="221388" y="16231"/>
                        </a:cubicBezTo>
                        <a:lnTo>
                          <a:pt x="275944" y="52460"/>
                        </a:lnTo>
                        <a:lnTo>
                          <a:pt x="202057" y="149132"/>
                        </a:lnTo>
                        <a:cubicBezTo>
                          <a:pt x="175933" y="194306"/>
                          <a:pt x="154572" y="244242"/>
                          <a:pt x="137972" y="298942"/>
                        </a:cubicBezTo>
                        <a:cubicBezTo>
                          <a:pt x="121373" y="244242"/>
                          <a:pt x="100012" y="194306"/>
                          <a:pt x="73887" y="149132"/>
                        </a:cubicBezTo>
                        <a:lnTo>
                          <a:pt x="0" y="52460"/>
                        </a:lnTo>
                        <a:lnTo>
                          <a:pt x="54556" y="16231"/>
                        </a:lnTo>
                        <a:cubicBezTo>
                          <a:pt x="81241" y="5410"/>
                          <a:pt x="109607" y="0"/>
                          <a:pt x="137972" y="0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86" name="フリーフォーム: 図形 485"/>
                  <p:cNvSpPr/>
                  <p:nvPr/>
                </p:nvSpPr>
                <p:spPr bwMode="auto">
                  <a:xfrm rot="19800000" flipH="1">
                    <a:off x="1469853" y="4910378"/>
                    <a:ext cx="167334" cy="152100"/>
                  </a:xfrm>
                  <a:custGeom>
                    <a:avLst/>
                    <a:gdLst>
                      <a:gd name="connsiteX0" fmla="*/ 221671 w 443342"/>
                      <a:gd name="connsiteY0" fmla="*/ 0 h 402980"/>
                      <a:gd name="connsiteX1" fmla="*/ 378416 w 443342"/>
                      <a:gd name="connsiteY1" fmla="*/ 64926 h 402980"/>
                      <a:gd name="connsiteX2" fmla="*/ 378416 w 443342"/>
                      <a:gd name="connsiteY2" fmla="*/ 378416 h 402980"/>
                      <a:gd name="connsiteX3" fmla="*/ 359643 w 443342"/>
                      <a:gd name="connsiteY3" fmla="*/ 402980 h 402980"/>
                      <a:gd name="connsiteX4" fmla="*/ 305086 w 443342"/>
                      <a:gd name="connsiteY4" fmla="*/ 366752 h 402980"/>
                      <a:gd name="connsiteX5" fmla="*/ 138256 w 443342"/>
                      <a:gd name="connsiteY5" fmla="*/ 366752 h 402980"/>
                      <a:gd name="connsiteX6" fmla="*/ 83699 w 443342"/>
                      <a:gd name="connsiteY6" fmla="*/ 402980 h 402980"/>
                      <a:gd name="connsiteX7" fmla="*/ 64926 w 443342"/>
                      <a:gd name="connsiteY7" fmla="*/ 378416 h 402980"/>
                      <a:gd name="connsiteX8" fmla="*/ 64926 w 443342"/>
                      <a:gd name="connsiteY8" fmla="*/ 64926 h 402980"/>
                      <a:gd name="connsiteX9" fmla="*/ 221671 w 443342"/>
                      <a:gd name="connsiteY9" fmla="*/ 0 h 4029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443342" h="402980">
                        <a:moveTo>
                          <a:pt x="221671" y="0"/>
                        </a:moveTo>
                        <a:cubicBezTo>
                          <a:pt x="278402" y="-1"/>
                          <a:pt x="335132" y="21642"/>
                          <a:pt x="378416" y="64926"/>
                        </a:cubicBezTo>
                        <a:cubicBezTo>
                          <a:pt x="464984" y="151494"/>
                          <a:pt x="464984" y="291848"/>
                          <a:pt x="378416" y="378416"/>
                        </a:cubicBezTo>
                        <a:lnTo>
                          <a:pt x="359643" y="402980"/>
                        </a:lnTo>
                        <a:lnTo>
                          <a:pt x="305086" y="366752"/>
                        </a:lnTo>
                        <a:cubicBezTo>
                          <a:pt x="251718" y="345109"/>
                          <a:pt x="191625" y="345109"/>
                          <a:pt x="138256" y="366752"/>
                        </a:cubicBezTo>
                        <a:lnTo>
                          <a:pt x="83699" y="402980"/>
                        </a:lnTo>
                        <a:lnTo>
                          <a:pt x="64926" y="378416"/>
                        </a:lnTo>
                        <a:cubicBezTo>
                          <a:pt x="-21642" y="291848"/>
                          <a:pt x="-21642" y="151494"/>
                          <a:pt x="64926" y="64926"/>
                        </a:cubicBezTo>
                        <a:cubicBezTo>
                          <a:pt x="108210" y="21642"/>
                          <a:pt x="164940" y="-1"/>
                          <a:pt x="221671" y="0"/>
                        </a:cubicBezTo>
                        <a:close/>
                      </a:path>
                    </a:pathLst>
                  </a:custGeom>
                  <a:pattFill prst="dkHorz">
                    <a:fgClr>
                      <a:srgbClr val="FFC000"/>
                    </a:fgClr>
                    <a:bgClr>
                      <a:srgbClr val="FFFF00"/>
                    </a:bgClr>
                  </a:patt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87" name="フリーフォーム: 図形 486"/>
                  <p:cNvSpPr/>
                  <p:nvPr/>
                </p:nvSpPr>
                <p:spPr bwMode="auto">
                  <a:xfrm rot="19800000" flipH="1">
                    <a:off x="1557449" y="5027772"/>
                    <a:ext cx="104152" cy="112832"/>
                  </a:xfrm>
                  <a:custGeom>
                    <a:avLst/>
                    <a:gdLst>
                      <a:gd name="connsiteX0" fmla="*/ 137972 w 275944"/>
                      <a:gd name="connsiteY0" fmla="*/ 0 h 298942"/>
                      <a:gd name="connsiteX1" fmla="*/ 221388 w 275944"/>
                      <a:gd name="connsiteY1" fmla="*/ 16231 h 298942"/>
                      <a:gd name="connsiteX2" fmla="*/ 275944 w 275944"/>
                      <a:gd name="connsiteY2" fmla="*/ 52460 h 298942"/>
                      <a:gd name="connsiteX3" fmla="*/ 202057 w 275944"/>
                      <a:gd name="connsiteY3" fmla="*/ 149132 h 298942"/>
                      <a:gd name="connsiteX4" fmla="*/ 137972 w 275944"/>
                      <a:gd name="connsiteY4" fmla="*/ 298942 h 298942"/>
                      <a:gd name="connsiteX5" fmla="*/ 73887 w 275944"/>
                      <a:gd name="connsiteY5" fmla="*/ 149132 h 298942"/>
                      <a:gd name="connsiteX6" fmla="*/ 0 w 275944"/>
                      <a:gd name="connsiteY6" fmla="*/ 52460 h 298942"/>
                      <a:gd name="connsiteX7" fmla="*/ 54556 w 275944"/>
                      <a:gd name="connsiteY7" fmla="*/ 16231 h 298942"/>
                      <a:gd name="connsiteX8" fmla="*/ 137972 w 275944"/>
                      <a:gd name="connsiteY8" fmla="*/ 0 h 2989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75944" h="298942">
                        <a:moveTo>
                          <a:pt x="137972" y="0"/>
                        </a:moveTo>
                        <a:cubicBezTo>
                          <a:pt x="166338" y="-1"/>
                          <a:pt x="194703" y="5410"/>
                          <a:pt x="221388" y="16231"/>
                        </a:cubicBezTo>
                        <a:lnTo>
                          <a:pt x="275944" y="52460"/>
                        </a:lnTo>
                        <a:lnTo>
                          <a:pt x="202057" y="149132"/>
                        </a:lnTo>
                        <a:cubicBezTo>
                          <a:pt x="175933" y="194306"/>
                          <a:pt x="154572" y="244242"/>
                          <a:pt x="137972" y="298942"/>
                        </a:cubicBezTo>
                        <a:cubicBezTo>
                          <a:pt x="121373" y="244242"/>
                          <a:pt x="100012" y="194306"/>
                          <a:pt x="73887" y="149132"/>
                        </a:cubicBezTo>
                        <a:lnTo>
                          <a:pt x="0" y="52460"/>
                        </a:lnTo>
                        <a:lnTo>
                          <a:pt x="54556" y="16231"/>
                        </a:lnTo>
                        <a:cubicBezTo>
                          <a:pt x="81241" y="5410"/>
                          <a:pt x="109607" y="0"/>
                          <a:pt x="137972" y="0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88" name="フリーフォーム: 図形 487"/>
                  <p:cNvSpPr/>
                  <p:nvPr/>
                </p:nvSpPr>
                <p:spPr bwMode="auto">
                  <a:xfrm>
                    <a:off x="1361380" y="4929600"/>
                    <a:ext cx="167334" cy="152100"/>
                  </a:xfrm>
                  <a:custGeom>
                    <a:avLst/>
                    <a:gdLst>
                      <a:gd name="connsiteX0" fmla="*/ 221671 w 443342"/>
                      <a:gd name="connsiteY0" fmla="*/ 0 h 402980"/>
                      <a:gd name="connsiteX1" fmla="*/ 378416 w 443342"/>
                      <a:gd name="connsiteY1" fmla="*/ 64926 h 402980"/>
                      <a:gd name="connsiteX2" fmla="*/ 378416 w 443342"/>
                      <a:gd name="connsiteY2" fmla="*/ 378416 h 402980"/>
                      <a:gd name="connsiteX3" fmla="*/ 359643 w 443342"/>
                      <a:gd name="connsiteY3" fmla="*/ 402980 h 402980"/>
                      <a:gd name="connsiteX4" fmla="*/ 305086 w 443342"/>
                      <a:gd name="connsiteY4" fmla="*/ 366752 h 402980"/>
                      <a:gd name="connsiteX5" fmla="*/ 138256 w 443342"/>
                      <a:gd name="connsiteY5" fmla="*/ 366752 h 402980"/>
                      <a:gd name="connsiteX6" fmla="*/ 83699 w 443342"/>
                      <a:gd name="connsiteY6" fmla="*/ 402980 h 402980"/>
                      <a:gd name="connsiteX7" fmla="*/ 64926 w 443342"/>
                      <a:gd name="connsiteY7" fmla="*/ 378416 h 402980"/>
                      <a:gd name="connsiteX8" fmla="*/ 64926 w 443342"/>
                      <a:gd name="connsiteY8" fmla="*/ 64926 h 402980"/>
                      <a:gd name="connsiteX9" fmla="*/ 221671 w 443342"/>
                      <a:gd name="connsiteY9" fmla="*/ 0 h 4029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443342" h="402980">
                        <a:moveTo>
                          <a:pt x="221671" y="0"/>
                        </a:moveTo>
                        <a:cubicBezTo>
                          <a:pt x="278402" y="-1"/>
                          <a:pt x="335132" y="21642"/>
                          <a:pt x="378416" y="64926"/>
                        </a:cubicBezTo>
                        <a:cubicBezTo>
                          <a:pt x="464984" y="151494"/>
                          <a:pt x="464984" y="291848"/>
                          <a:pt x="378416" y="378416"/>
                        </a:cubicBezTo>
                        <a:lnTo>
                          <a:pt x="359643" y="402980"/>
                        </a:lnTo>
                        <a:lnTo>
                          <a:pt x="305086" y="366752"/>
                        </a:lnTo>
                        <a:cubicBezTo>
                          <a:pt x="251718" y="345109"/>
                          <a:pt x="191625" y="345109"/>
                          <a:pt x="138256" y="366752"/>
                        </a:cubicBezTo>
                        <a:lnTo>
                          <a:pt x="83699" y="402980"/>
                        </a:lnTo>
                        <a:lnTo>
                          <a:pt x="64926" y="378416"/>
                        </a:lnTo>
                        <a:cubicBezTo>
                          <a:pt x="-21642" y="291848"/>
                          <a:pt x="-21642" y="151494"/>
                          <a:pt x="64926" y="64926"/>
                        </a:cubicBezTo>
                        <a:cubicBezTo>
                          <a:pt x="108210" y="21642"/>
                          <a:pt x="164940" y="-1"/>
                          <a:pt x="221671" y="0"/>
                        </a:cubicBezTo>
                        <a:close/>
                      </a:path>
                    </a:pathLst>
                  </a:custGeom>
                  <a:pattFill prst="dkHorz">
                    <a:fgClr>
                      <a:srgbClr val="FFC000"/>
                    </a:fgClr>
                    <a:bgClr>
                      <a:srgbClr val="FFFF00"/>
                    </a:bgClr>
                  </a:patt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89" name="フリーフォーム: 図形 488"/>
                  <p:cNvSpPr/>
                  <p:nvPr/>
                </p:nvSpPr>
                <p:spPr bwMode="auto">
                  <a:xfrm>
                    <a:off x="1393349" y="5061899"/>
                    <a:ext cx="104152" cy="112832"/>
                  </a:xfrm>
                  <a:custGeom>
                    <a:avLst/>
                    <a:gdLst>
                      <a:gd name="connsiteX0" fmla="*/ 137972 w 275944"/>
                      <a:gd name="connsiteY0" fmla="*/ 0 h 298942"/>
                      <a:gd name="connsiteX1" fmla="*/ 221388 w 275944"/>
                      <a:gd name="connsiteY1" fmla="*/ 16231 h 298942"/>
                      <a:gd name="connsiteX2" fmla="*/ 275944 w 275944"/>
                      <a:gd name="connsiteY2" fmla="*/ 52460 h 298942"/>
                      <a:gd name="connsiteX3" fmla="*/ 202057 w 275944"/>
                      <a:gd name="connsiteY3" fmla="*/ 149132 h 298942"/>
                      <a:gd name="connsiteX4" fmla="*/ 137972 w 275944"/>
                      <a:gd name="connsiteY4" fmla="*/ 298942 h 298942"/>
                      <a:gd name="connsiteX5" fmla="*/ 73887 w 275944"/>
                      <a:gd name="connsiteY5" fmla="*/ 149132 h 298942"/>
                      <a:gd name="connsiteX6" fmla="*/ 0 w 275944"/>
                      <a:gd name="connsiteY6" fmla="*/ 52460 h 298942"/>
                      <a:gd name="connsiteX7" fmla="*/ 54556 w 275944"/>
                      <a:gd name="connsiteY7" fmla="*/ 16231 h 298942"/>
                      <a:gd name="connsiteX8" fmla="*/ 137972 w 275944"/>
                      <a:gd name="connsiteY8" fmla="*/ 0 h 2989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75944" h="298942">
                        <a:moveTo>
                          <a:pt x="137972" y="0"/>
                        </a:moveTo>
                        <a:cubicBezTo>
                          <a:pt x="166338" y="-1"/>
                          <a:pt x="194703" y="5410"/>
                          <a:pt x="221388" y="16231"/>
                        </a:cubicBezTo>
                        <a:lnTo>
                          <a:pt x="275944" y="52460"/>
                        </a:lnTo>
                        <a:lnTo>
                          <a:pt x="202057" y="149132"/>
                        </a:lnTo>
                        <a:cubicBezTo>
                          <a:pt x="175933" y="194306"/>
                          <a:pt x="154572" y="244242"/>
                          <a:pt x="137972" y="298942"/>
                        </a:cubicBezTo>
                        <a:cubicBezTo>
                          <a:pt x="121373" y="244242"/>
                          <a:pt x="100012" y="194306"/>
                          <a:pt x="73887" y="149132"/>
                        </a:cubicBezTo>
                        <a:lnTo>
                          <a:pt x="0" y="52460"/>
                        </a:lnTo>
                        <a:lnTo>
                          <a:pt x="54556" y="16231"/>
                        </a:lnTo>
                        <a:cubicBezTo>
                          <a:pt x="81241" y="5410"/>
                          <a:pt x="109607" y="0"/>
                          <a:pt x="137972" y="0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90" name="フリーフォーム: 図形 489"/>
                  <p:cNvSpPr/>
                  <p:nvPr/>
                </p:nvSpPr>
                <p:spPr bwMode="auto">
                  <a:xfrm>
                    <a:off x="1318392" y="4473579"/>
                    <a:ext cx="398325" cy="287311"/>
                  </a:xfrm>
                  <a:custGeom>
                    <a:avLst/>
                    <a:gdLst>
                      <a:gd name="connsiteX0" fmla="*/ 145174 w 623723"/>
                      <a:gd name="connsiteY0" fmla="*/ 0 h 449891"/>
                      <a:gd name="connsiteX1" fmla="*/ 247827 w 623723"/>
                      <a:gd name="connsiteY1" fmla="*/ 42520 h 449891"/>
                      <a:gd name="connsiteX2" fmla="*/ 278584 w 623723"/>
                      <a:gd name="connsiteY2" fmla="*/ 88138 h 449891"/>
                      <a:gd name="connsiteX3" fmla="*/ 302336 w 623723"/>
                      <a:gd name="connsiteY3" fmla="*/ 83343 h 449891"/>
                      <a:gd name="connsiteX4" fmla="*/ 404989 w 623723"/>
                      <a:gd name="connsiteY4" fmla="*/ 125863 h 449891"/>
                      <a:gd name="connsiteX5" fmla="*/ 433789 w 623723"/>
                      <a:gd name="connsiteY5" fmla="*/ 168580 h 449891"/>
                      <a:gd name="connsiteX6" fmla="*/ 478549 w 623723"/>
                      <a:gd name="connsiteY6" fmla="*/ 159543 h 449891"/>
                      <a:gd name="connsiteX7" fmla="*/ 623723 w 623723"/>
                      <a:gd name="connsiteY7" fmla="*/ 304717 h 449891"/>
                      <a:gd name="connsiteX8" fmla="*/ 478549 w 623723"/>
                      <a:gd name="connsiteY8" fmla="*/ 449891 h 449891"/>
                      <a:gd name="connsiteX9" fmla="*/ 375896 w 623723"/>
                      <a:gd name="connsiteY9" fmla="*/ 407371 h 449891"/>
                      <a:gd name="connsiteX10" fmla="*/ 347096 w 623723"/>
                      <a:gd name="connsiteY10" fmla="*/ 364655 h 449891"/>
                      <a:gd name="connsiteX11" fmla="*/ 302336 w 623723"/>
                      <a:gd name="connsiteY11" fmla="*/ 373691 h 449891"/>
                      <a:gd name="connsiteX12" fmla="*/ 199683 w 623723"/>
                      <a:gd name="connsiteY12" fmla="*/ 331171 h 449891"/>
                      <a:gd name="connsiteX13" fmla="*/ 168926 w 623723"/>
                      <a:gd name="connsiteY13" fmla="*/ 285553 h 449891"/>
                      <a:gd name="connsiteX14" fmla="*/ 145174 w 623723"/>
                      <a:gd name="connsiteY14" fmla="*/ 290348 h 449891"/>
                      <a:gd name="connsiteX15" fmla="*/ 0 w 623723"/>
                      <a:gd name="connsiteY15" fmla="*/ 145174 h 449891"/>
                      <a:gd name="connsiteX16" fmla="*/ 145174 w 623723"/>
                      <a:gd name="connsiteY16" fmla="*/ 0 h 449891"/>
                      <a:gd name="connsiteX0" fmla="*/ 278584 w 623723"/>
                      <a:gd name="connsiteY0" fmla="*/ 88138 h 449891"/>
                      <a:gd name="connsiteX1" fmla="*/ 302336 w 623723"/>
                      <a:gd name="connsiteY1" fmla="*/ 83343 h 449891"/>
                      <a:gd name="connsiteX2" fmla="*/ 404989 w 623723"/>
                      <a:gd name="connsiteY2" fmla="*/ 125863 h 449891"/>
                      <a:gd name="connsiteX3" fmla="*/ 433789 w 623723"/>
                      <a:gd name="connsiteY3" fmla="*/ 168580 h 449891"/>
                      <a:gd name="connsiteX4" fmla="*/ 478549 w 623723"/>
                      <a:gd name="connsiteY4" fmla="*/ 159543 h 449891"/>
                      <a:gd name="connsiteX5" fmla="*/ 623723 w 623723"/>
                      <a:gd name="connsiteY5" fmla="*/ 304717 h 449891"/>
                      <a:gd name="connsiteX6" fmla="*/ 478549 w 623723"/>
                      <a:gd name="connsiteY6" fmla="*/ 449891 h 449891"/>
                      <a:gd name="connsiteX7" fmla="*/ 375896 w 623723"/>
                      <a:gd name="connsiteY7" fmla="*/ 407371 h 449891"/>
                      <a:gd name="connsiteX8" fmla="*/ 347096 w 623723"/>
                      <a:gd name="connsiteY8" fmla="*/ 364655 h 449891"/>
                      <a:gd name="connsiteX9" fmla="*/ 302336 w 623723"/>
                      <a:gd name="connsiteY9" fmla="*/ 373691 h 449891"/>
                      <a:gd name="connsiteX10" fmla="*/ 199683 w 623723"/>
                      <a:gd name="connsiteY10" fmla="*/ 331171 h 449891"/>
                      <a:gd name="connsiteX11" fmla="*/ 168926 w 623723"/>
                      <a:gd name="connsiteY11" fmla="*/ 285553 h 449891"/>
                      <a:gd name="connsiteX12" fmla="*/ 145174 w 623723"/>
                      <a:gd name="connsiteY12" fmla="*/ 290348 h 449891"/>
                      <a:gd name="connsiteX13" fmla="*/ 0 w 623723"/>
                      <a:gd name="connsiteY13" fmla="*/ 145174 h 449891"/>
                      <a:gd name="connsiteX14" fmla="*/ 145174 w 623723"/>
                      <a:gd name="connsiteY14" fmla="*/ 0 h 449891"/>
                      <a:gd name="connsiteX15" fmla="*/ 247827 w 623723"/>
                      <a:gd name="connsiteY15" fmla="*/ 42520 h 449891"/>
                      <a:gd name="connsiteX16" fmla="*/ 370024 w 623723"/>
                      <a:gd name="connsiteY16" fmla="*/ 179578 h 449891"/>
                      <a:gd name="connsiteX0" fmla="*/ 278584 w 623723"/>
                      <a:gd name="connsiteY0" fmla="*/ 88138 h 449891"/>
                      <a:gd name="connsiteX1" fmla="*/ 302336 w 623723"/>
                      <a:gd name="connsiteY1" fmla="*/ 83343 h 449891"/>
                      <a:gd name="connsiteX2" fmla="*/ 404989 w 623723"/>
                      <a:gd name="connsiteY2" fmla="*/ 125863 h 449891"/>
                      <a:gd name="connsiteX3" fmla="*/ 433789 w 623723"/>
                      <a:gd name="connsiteY3" fmla="*/ 168580 h 449891"/>
                      <a:gd name="connsiteX4" fmla="*/ 478549 w 623723"/>
                      <a:gd name="connsiteY4" fmla="*/ 159543 h 449891"/>
                      <a:gd name="connsiteX5" fmla="*/ 623723 w 623723"/>
                      <a:gd name="connsiteY5" fmla="*/ 304717 h 449891"/>
                      <a:gd name="connsiteX6" fmla="*/ 478549 w 623723"/>
                      <a:gd name="connsiteY6" fmla="*/ 449891 h 449891"/>
                      <a:gd name="connsiteX7" fmla="*/ 375896 w 623723"/>
                      <a:gd name="connsiteY7" fmla="*/ 407371 h 449891"/>
                      <a:gd name="connsiteX8" fmla="*/ 347096 w 623723"/>
                      <a:gd name="connsiteY8" fmla="*/ 364655 h 449891"/>
                      <a:gd name="connsiteX9" fmla="*/ 302336 w 623723"/>
                      <a:gd name="connsiteY9" fmla="*/ 373691 h 449891"/>
                      <a:gd name="connsiteX10" fmla="*/ 199683 w 623723"/>
                      <a:gd name="connsiteY10" fmla="*/ 331171 h 449891"/>
                      <a:gd name="connsiteX11" fmla="*/ 168926 w 623723"/>
                      <a:gd name="connsiteY11" fmla="*/ 285553 h 449891"/>
                      <a:gd name="connsiteX12" fmla="*/ 145174 w 623723"/>
                      <a:gd name="connsiteY12" fmla="*/ 290348 h 449891"/>
                      <a:gd name="connsiteX13" fmla="*/ 0 w 623723"/>
                      <a:gd name="connsiteY13" fmla="*/ 145174 h 449891"/>
                      <a:gd name="connsiteX14" fmla="*/ 145174 w 623723"/>
                      <a:gd name="connsiteY14" fmla="*/ 0 h 449891"/>
                      <a:gd name="connsiteX15" fmla="*/ 247827 w 623723"/>
                      <a:gd name="connsiteY15" fmla="*/ 42520 h 449891"/>
                      <a:gd name="connsiteX16" fmla="*/ 370024 w 623723"/>
                      <a:gd name="connsiteY16" fmla="*/ 186722 h 449891"/>
                      <a:gd name="connsiteX0" fmla="*/ 278584 w 623723"/>
                      <a:gd name="connsiteY0" fmla="*/ 88138 h 449891"/>
                      <a:gd name="connsiteX1" fmla="*/ 302336 w 623723"/>
                      <a:gd name="connsiteY1" fmla="*/ 83343 h 449891"/>
                      <a:gd name="connsiteX2" fmla="*/ 404989 w 623723"/>
                      <a:gd name="connsiteY2" fmla="*/ 125863 h 449891"/>
                      <a:gd name="connsiteX3" fmla="*/ 433789 w 623723"/>
                      <a:gd name="connsiteY3" fmla="*/ 168580 h 449891"/>
                      <a:gd name="connsiteX4" fmla="*/ 478549 w 623723"/>
                      <a:gd name="connsiteY4" fmla="*/ 159543 h 449891"/>
                      <a:gd name="connsiteX5" fmla="*/ 623723 w 623723"/>
                      <a:gd name="connsiteY5" fmla="*/ 304717 h 449891"/>
                      <a:gd name="connsiteX6" fmla="*/ 478549 w 623723"/>
                      <a:gd name="connsiteY6" fmla="*/ 449891 h 449891"/>
                      <a:gd name="connsiteX7" fmla="*/ 375896 w 623723"/>
                      <a:gd name="connsiteY7" fmla="*/ 407371 h 449891"/>
                      <a:gd name="connsiteX8" fmla="*/ 347096 w 623723"/>
                      <a:gd name="connsiteY8" fmla="*/ 364655 h 449891"/>
                      <a:gd name="connsiteX9" fmla="*/ 302336 w 623723"/>
                      <a:gd name="connsiteY9" fmla="*/ 373691 h 449891"/>
                      <a:gd name="connsiteX10" fmla="*/ 199683 w 623723"/>
                      <a:gd name="connsiteY10" fmla="*/ 331171 h 449891"/>
                      <a:gd name="connsiteX11" fmla="*/ 168926 w 623723"/>
                      <a:gd name="connsiteY11" fmla="*/ 285553 h 449891"/>
                      <a:gd name="connsiteX12" fmla="*/ 145174 w 623723"/>
                      <a:gd name="connsiteY12" fmla="*/ 290348 h 449891"/>
                      <a:gd name="connsiteX13" fmla="*/ 0 w 623723"/>
                      <a:gd name="connsiteY13" fmla="*/ 145174 h 449891"/>
                      <a:gd name="connsiteX14" fmla="*/ 145174 w 623723"/>
                      <a:gd name="connsiteY14" fmla="*/ 0 h 449891"/>
                      <a:gd name="connsiteX15" fmla="*/ 247827 w 623723"/>
                      <a:gd name="connsiteY15" fmla="*/ 42520 h 449891"/>
                      <a:gd name="connsiteX0" fmla="*/ 278584 w 623723"/>
                      <a:gd name="connsiteY0" fmla="*/ 88138 h 449891"/>
                      <a:gd name="connsiteX1" fmla="*/ 302336 w 623723"/>
                      <a:gd name="connsiteY1" fmla="*/ 83343 h 449891"/>
                      <a:gd name="connsiteX2" fmla="*/ 404989 w 623723"/>
                      <a:gd name="connsiteY2" fmla="*/ 125863 h 449891"/>
                      <a:gd name="connsiteX3" fmla="*/ 433789 w 623723"/>
                      <a:gd name="connsiteY3" fmla="*/ 168580 h 449891"/>
                      <a:gd name="connsiteX4" fmla="*/ 478549 w 623723"/>
                      <a:gd name="connsiteY4" fmla="*/ 159543 h 449891"/>
                      <a:gd name="connsiteX5" fmla="*/ 623723 w 623723"/>
                      <a:gd name="connsiteY5" fmla="*/ 304717 h 449891"/>
                      <a:gd name="connsiteX6" fmla="*/ 478549 w 623723"/>
                      <a:gd name="connsiteY6" fmla="*/ 449891 h 449891"/>
                      <a:gd name="connsiteX7" fmla="*/ 375896 w 623723"/>
                      <a:gd name="connsiteY7" fmla="*/ 407371 h 449891"/>
                      <a:gd name="connsiteX8" fmla="*/ 347096 w 623723"/>
                      <a:gd name="connsiteY8" fmla="*/ 364655 h 449891"/>
                      <a:gd name="connsiteX9" fmla="*/ 302336 w 623723"/>
                      <a:gd name="connsiteY9" fmla="*/ 373691 h 449891"/>
                      <a:gd name="connsiteX10" fmla="*/ 199683 w 623723"/>
                      <a:gd name="connsiteY10" fmla="*/ 331171 h 449891"/>
                      <a:gd name="connsiteX11" fmla="*/ 168926 w 623723"/>
                      <a:gd name="connsiteY11" fmla="*/ 285553 h 449891"/>
                      <a:gd name="connsiteX12" fmla="*/ 145174 w 623723"/>
                      <a:gd name="connsiteY12" fmla="*/ 290348 h 449891"/>
                      <a:gd name="connsiteX13" fmla="*/ 0 w 623723"/>
                      <a:gd name="connsiteY13" fmla="*/ 145174 h 449891"/>
                      <a:gd name="connsiteX14" fmla="*/ 145174 w 623723"/>
                      <a:gd name="connsiteY14" fmla="*/ 0 h 449891"/>
                      <a:gd name="connsiteX0" fmla="*/ 302336 w 623723"/>
                      <a:gd name="connsiteY0" fmla="*/ 83343 h 449891"/>
                      <a:gd name="connsiteX1" fmla="*/ 404989 w 623723"/>
                      <a:gd name="connsiteY1" fmla="*/ 125863 h 449891"/>
                      <a:gd name="connsiteX2" fmla="*/ 433789 w 623723"/>
                      <a:gd name="connsiteY2" fmla="*/ 168580 h 449891"/>
                      <a:gd name="connsiteX3" fmla="*/ 478549 w 623723"/>
                      <a:gd name="connsiteY3" fmla="*/ 159543 h 449891"/>
                      <a:gd name="connsiteX4" fmla="*/ 623723 w 623723"/>
                      <a:gd name="connsiteY4" fmla="*/ 304717 h 449891"/>
                      <a:gd name="connsiteX5" fmla="*/ 478549 w 623723"/>
                      <a:gd name="connsiteY5" fmla="*/ 449891 h 449891"/>
                      <a:gd name="connsiteX6" fmla="*/ 375896 w 623723"/>
                      <a:gd name="connsiteY6" fmla="*/ 407371 h 449891"/>
                      <a:gd name="connsiteX7" fmla="*/ 347096 w 623723"/>
                      <a:gd name="connsiteY7" fmla="*/ 364655 h 449891"/>
                      <a:gd name="connsiteX8" fmla="*/ 302336 w 623723"/>
                      <a:gd name="connsiteY8" fmla="*/ 373691 h 449891"/>
                      <a:gd name="connsiteX9" fmla="*/ 199683 w 623723"/>
                      <a:gd name="connsiteY9" fmla="*/ 331171 h 449891"/>
                      <a:gd name="connsiteX10" fmla="*/ 168926 w 623723"/>
                      <a:gd name="connsiteY10" fmla="*/ 285553 h 449891"/>
                      <a:gd name="connsiteX11" fmla="*/ 145174 w 623723"/>
                      <a:gd name="connsiteY11" fmla="*/ 290348 h 449891"/>
                      <a:gd name="connsiteX12" fmla="*/ 0 w 623723"/>
                      <a:gd name="connsiteY12" fmla="*/ 145174 h 449891"/>
                      <a:gd name="connsiteX13" fmla="*/ 145174 w 623723"/>
                      <a:gd name="connsiteY13" fmla="*/ 0 h 449891"/>
                      <a:gd name="connsiteX0" fmla="*/ 404989 w 623723"/>
                      <a:gd name="connsiteY0" fmla="*/ 125863 h 449891"/>
                      <a:gd name="connsiteX1" fmla="*/ 433789 w 623723"/>
                      <a:gd name="connsiteY1" fmla="*/ 168580 h 449891"/>
                      <a:gd name="connsiteX2" fmla="*/ 478549 w 623723"/>
                      <a:gd name="connsiteY2" fmla="*/ 159543 h 449891"/>
                      <a:gd name="connsiteX3" fmla="*/ 623723 w 623723"/>
                      <a:gd name="connsiteY3" fmla="*/ 304717 h 449891"/>
                      <a:gd name="connsiteX4" fmla="*/ 478549 w 623723"/>
                      <a:gd name="connsiteY4" fmla="*/ 449891 h 449891"/>
                      <a:gd name="connsiteX5" fmla="*/ 375896 w 623723"/>
                      <a:gd name="connsiteY5" fmla="*/ 407371 h 449891"/>
                      <a:gd name="connsiteX6" fmla="*/ 347096 w 623723"/>
                      <a:gd name="connsiteY6" fmla="*/ 364655 h 449891"/>
                      <a:gd name="connsiteX7" fmla="*/ 302336 w 623723"/>
                      <a:gd name="connsiteY7" fmla="*/ 373691 h 449891"/>
                      <a:gd name="connsiteX8" fmla="*/ 199683 w 623723"/>
                      <a:gd name="connsiteY8" fmla="*/ 331171 h 449891"/>
                      <a:gd name="connsiteX9" fmla="*/ 168926 w 623723"/>
                      <a:gd name="connsiteY9" fmla="*/ 285553 h 449891"/>
                      <a:gd name="connsiteX10" fmla="*/ 145174 w 623723"/>
                      <a:gd name="connsiteY10" fmla="*/ 290348 h 449891"/>
                      <a:gd name="connsiteX11" fmla="*/ 0 w 623723"/>
                      <a:gd name="connsiteY11" fmla="*/ 145174 h 449891"/>
                      <a:gd name="connsiteX12" fmla="*/ 145174 w 623723"/>
                      <a:gd name="connsiteY12" fmla="*/ 0 h 449891"/>
                      <a:gd name="connsiteX0" fmla="*/ 433789 w 623723"/>
                      <a:gd name="connsiteY0" fmla="*/ 168580 h 449891"/>
                      <a:gd name="connsiteX1" fmla="*/ 478549 w 623723"/>
                      <a:gd name="connsiteY1" fmla="*/ 159543 h 449891"/>
                      <a:gd name="connsiteX2" fmla="*/ 623723 w 623723"/>
                      <a:gd name="connsiteY2" fmla="*/ 304717 h 449891"/>
                      <a:gd name="connsiteX3" fmla="*/ 478549 w 623723"/>
                      <a:gd name="connsiteY3" fmla="*/ 449891 h 449891"/>
                      <a:gd name="connsiteX4" fmla="*/ 375896 w 623723"/>
                      <a:gd name="connsiteY4" fmla="*/ 407371 h 449891"/>
                      <a:gd name="connsiteX5" fmla="*/ 347096 w 623723"/>
                      <a:gd name="connsiteY5" fmla="*/ 364655 h 449891"/>
                      <a:gd name="connsiteX6" fmla="*/ 302336 w 623723"/>
                      <a:gd name="connsiteY6" fmla="*/ 373691 h 449891"/>
                      <a:gd name="connsiteX7" fmla="*/ 199683 w 623723"/>
                      <a:gd name="connsiteY7" fmla="*/ 331171 h 449891"/>
                      <a:gd name="connsiteX8" fmla="*/ 168926 w 623723"/>
                      <a:gd name="connsiteY8" fmla="*/ 285553 h 449891"/>
                      <a:gd name="connsiteX9" fmla="*/ 145174 w 623723"/>
                      <a:gd name="connsiteY9" fmla="*/ 290348 h 449891"/>
                      <a:gd name="connsiteX10" fmla="*/ 0 w 623723"/>
                      <a:gd name="connsiteY10" fmla="*/ 145174 h 449891"/>
                      <a:gd name="connsiteX11" fmla="*/ 145174 w 623723"/>
                      <a:gd name="connsiteY11" fmla="*/ 0 h 449891"/>
                      <a:gd name="connsiteX0" fmla="*/ 478549 w 623723"/>
                      <a:gd name="connsiteY0" fmla="*/ 159543 h 449891"/>
                      <a:gd name="connsiteX1" fmla="*/ 623723 w 623723"/>
                      <a:gd name="connsiteY1" fmla="*/ 304717 h 449891"/>
                      <a:gd name="connsiteX2" fmla="*/ 478549 w 623723"/>
                      <a:gd name="connsiteY2" fmla="*/ 449891 h 449891"/>
                      <a:gd name="connsiteX3" fmla="*/ 375896 w 623723"/>
                      <a:gd name="connsiteY3" fmla="*/ 407371 h 449891"/>
                      <a:gd name="connsiteX4" fmla="*/ 347096 w 623723"/>
                      <a:gd name="connsiteY4" fmla="*/ 364655 h 449891"/>
                      <a:gd name="connsiteX5" fmla="*/ 302336 w 623723"/>
                      <a:gd name="connsiteY5" fmla="*/ 373691 h 449891"/>
                      <a:gd name="connsiteX6" fmla="*/ 199683 w 623723"/>
                      <a:gd name="connsiteY6" fmla="*/ 331171 h 449891"/>
                      <a:gd name="connsiteX7" fmla="*/ 168926 w 623723"/>
                      <a:gd name="connsiteY7" fmla="*/ 285553 h 449891"/>
                      <a:gd name="connsiteX8" fmla="*/ 145174 w 623723"/>
                      <a:gd name="connsiteY8" fmla="*/ 290348 h 449891"/>
                      <a:gd name="connsiteX9" fmla="*/ 0 w 623723"/>
                      <a:gd name="connsiteY9" fmla="*/ 145174 h 449891"/>
                      <a:gd name="connsiteX10" fmla="*/ 145174 w 623723"/>
                      <a:gd name="connsiteY10" fmla="*/ 0 h 449891"/>
                      <a:gd name="connsiteX0" fmla="*/ 623723 w 623723"/>
                      <a:gd name="connsiteY0" fmla="*/ 304717 h 449891"/>
                      <a:gd name="connsiteX1" fmla="*/ 478549 w 623723"/>
                      <a:gd name="connsiteY1" fmla="*/ 449891 h 449891"/>
                      <a:gd name="connsiteX2" fmla="*/ 375896 w 623723"/>
                      <a:gd name="connsiteY2" fmla="*/ 407371 h 449891"/>
                      <a:gd name="connsiteX3" fmla="*/ 347096 w 623723"/>
                      <a:gd name="connsiteY3" fmla="*/ 364655 h 449891"/>
                      <a:gd name="connsiteX4" fmla="*/ 302336 w 623723"/>
                      <a:gd name="connsiteY4" fmla="*/ 373691 h 449891"/>
                      <a:gd name="connsiteX5" fmla="*/ 199683 w 623723"/>
                      <a:gd name="connsiteY5" fmla="*/ 331171 h 449891"/>
                      <a:gd name="connsiteX6" fmla="*/ 168926 w 623723"/>
                      <a:gd name="connsiteY6" fmla="*/ 285553 h 449891"/>
                      <a:gd name="connsiteX7" fmla="*/ 145174 w 623723"/>
                      <a:gd name="connsiteY7" fmla="*/ 290348 h 449891"/>
                      <a:gd name="connsiteX8" fmla="*/ 0 w 623723"/>
                      <a:gd name="connsiteY8" fmla="*/ 145174 h 449891"/>
                      <a:gd name="connsiteX9" fmla="*/ 145174 w 623723"/>
                      <a:gd name="connsiteY9" fmla="*/ 0 h 44989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623723" h="449891">
                        <a:moveTo>
                          <a:pt x="623723" y="304717"/>
                        </a:moveTo>
                        <a:cubicBezTo>
                          <a:pt x="623723" y="384894"/>
                          <a:pt x="558726" y="449891"/>
                          <a:pt x="478549" y="449891"/>
                        </a:cubicBezTo>
                        <a:cubicBezTo>
                          <a:pt x="438461" y="449891"/>
                          <a:pt x="402167" y="433642"/>
                          <a:pt x="375896" y="407371"/>
                        </a:cubicBezTo>
                        <a:lnTo>
                          <a:pt x="347096" y="364655"/>
                        </a:lnTo>
                        <a:lnTo>
                          <a:pt x="302336" y="373691"/>
                        </a:lnTo>
                        <a:cubicBezTo>
                          <a:pt x="262247" y="373691"/>
                          <a:pt x="225954" y="357442"/>
                          <a:pt x="199683" y="331171"/>
                        </a:cubicBezTo>
                        <a:lnTo>
                          <a:pt x="168926" y="285553"/>
                        </a:lnTo>
                        <a:lnTo>
                          <a:pt x="145174" y="290348"/>
                        </a:lnTo>
                        <a:cubicBezTo>
                          <a:pt x="64997" y="290348"/>
                          <a:pt x="0" y="225351"/>
                          <a:pt x="0" y="145174"/>
                        </a:cubicBezTo>
                        <a:cubicBezTo>
                          <a:pt x="0" y="64997"/>
                          <a:pt x="64997" y="0"/>
                          <a:pt x="145174" y="0"/>
                        </a:cubicBezTo>
                      </a:path>
                    </a:pathLst>
                  </a:custGeom>
                  <a:solidFill>
                    <a:schemeClr val="bg1"/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91" name="台形 490"/>
                  <p:cNvSpPr/>
                  <p:nvPr/>
                </p:nvSpPr>
                <p:spPr bwMode="auto">
                  <a:xfrm rot="9900000" flipH="1">
                    <a:off x="3002273" y="4631864"/>
                    <a:ext cx="231883" cy="258549"/>
                  </a:xfrm>
                  <a:prstGeom prst="trapezoid">
                    <a:avLst>
                      <a:gd name="adj" fmla="val 28801"/>
                    </a:avLst>
                  </a:prstGeom>
                  <a:pattFill prst="dkHorz">
                    <a:fgClr>
                      <a:srgbClr val="FFC000"/>
                    </a:fgClr>
                    <a:bgClr>
                      <a:srgbClr val="FFFF00"/>
                    </a:bgClr>
                  </a:patt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92" name="楕円 491"/>
                  <p:cNvSpPr/>
                  <p:nvPr/>
                </p:nvSpPr>
                <p:spPr bwMode="auto">
                  <a:xfrm flipH="1">
                    <a:off x="3023748" y="4854576"/>
                    <a:ext cx="266880" cy="166520"/>
                  </a:xfrm>
                  <a:prstGeom prst="ellipse">
                    <a:avLst/>
                  </a:prstGeom>
                  <a:pattFill prst="dkHorz">
                    <a:fgClr>
                      <a:srgbClr val="FFC000"/>
                    </a:fgClr>
                    <a:bgClr>
                      <a:srgbClr val="FFFF00"/>
                    </a:bgClr>
                  </a:patt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93" name="フリーフォーム: 図形 492"/>
                  <p:cNvSpPr/>
                  <p:nvPr/>
                </p:nvSpPr>
                <p:spPr bwMode="auto">
                  <a:xfrm rot="19800000" flipH="1">
                    <a:off x="3173775" y="4910378"/>
                    <a:ext cx="167334" cy="152100"/>
                  </a:xfrm>
                  <a:custGeom>
                    <a:avLst/>
                    <a:gdLst>
                      <a:gd name="connsiteX0" fmla="*/ 221671 w 443342"/>
                      <a:gd name="connsiteY0" fmla="*/ 0 h 402980"/>
                      <a:gd name="connsiteX1" fmla="*/ 378416 w 443342"/>
                      <a:gd name="connsiteY1" fmla="*/ 64926 h 402980"/>
                      <a:gd name="connsiteX2" fmla="*/ 378416 w 443342"/>
                      <a:gd name="connsiteY2" fmla="*/ 378416 h 402980"/>
                      <a:gd name="connsiteX3" fmla="*/ 359643 w 443342"/>
                      <a:gd name="connsiteY3" fmla="*/ 402980 h 402980"/>
                      <a:gd name="connsiteX4" fmla="*/ 305086 w 443342"/>
                      <a:gd name="connsiteY4" fmla="*/ 366752 h 402980"/>
                      <a:gd name="connsiteX5" fmla="*/ 138256 w 443342"/>
                      <a:gd name="connsiteY5" fmla="*/ 366752 h 402980"/>
                      <a:gd name="connsiteX6" fmla="*/ 83699 w 443342"/>
                      <a:gd name="connsiteY6" fmla="*/ 402980 h 402980"/>
                      <a:gd name="connsiteX7" fmla="*/ 64926 w 443342"/>
                      <a:gd name="connsiteY7" fmla="*/ 378416 h 402980"/>
                      <a:gd name="connsiteX8" fmla="*/ 64926 w 443342"/>
                      <a:gd name="connsiteY8" fmla="*/ 64926 h 402980"/>
                      <a:gd name="connsiteX9" fmla="*/ 221671 w 443342"/>
                      <a:gd name="connsiteY9" fmla="*/ 0 h 4029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443342" h="402980">
                        <a:moveTo>
                          <a:pt x="221671" y="0"/>
                        </a:moveTo>
                        <a:cubicBezTo>
                          <a:pt x="278402" y="-1"/>
                          <a:pt x="335132" y="21642"/>
                          <a:pt x="378416" y="64926"/>
                        </a:cubicBezTo>
                        <a:cubicBezTo>
                          <a:pt x="464984" y="151494"/>
                          <a:pt x="464984" y="291848"/>
                          <a:pt x="378416" y="378416"/>
                        </a:cubicBezTo>
                        <a:lnTo>
                          <a:pt x="359643" y="402980"/>
                        </a:lnTo>
                        <a:lnTo>
                          <a:pt x="305086" y="366752"/>
                        </a:lnTo>
                        <a:cubicBezTo>
                          <a:pt x="251718" y="345109"/>
                          <a:pt x="191625" y="345109"/>
                          <a:pt x="138256" y="366752"/>
                        </a:cubicBezTo>
                        <a:lnTo>
                          <a:pt x="83699" y="402980"/>
                        </a:lnTo>
                        <a:lnTo>
                          <a:pt x="64926" y="378416"/>
                        </a:lnTo>
                        <a:cubicBezTo>
                          <a:pt x="-21642" y="291848"/>
                          <a:pt x="-21642" y="151494"/>
                          <a:pt x="64926" y="64926"/>
                        </a:cubicBezTo>
                        <a:cubicBezTo>
                          <a:pt x="108210" y="21642"/>
                          <a:pt x="164940" y="-1"/>
                          <a:pt x="221671" y="0"/>
                        </a:cubicBezTo>
                        <a:close/>
                      </a:path>
                    </a:pathLst>
                  </a:custGeom>
                  <a:pattFill prst="dkHorz">
                    <a:fgClr>
                      <a:srgbClr val="FFC000"/>
                    </a:fgClr>
                    <a:bgClr>
                      <a:srgbClr val="FFFF00"/>
                    </a:bgClr>
                  </a:patt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94" name="フリーフォーム: 図形 493"/>
                  <p:cNvSpPr/>
                  <p:nvPr/>
                </p:nvSpPr>
                <p:spPr bwMode="auto">
                  <a:xfrm rot="19800000" flipH="1">
                    <a:off x="3261371" y="5027772"/>
                    <a:ext cx="104152" cy="112832"/>
                  </a:xfrm>
                  <a:custGeom>
                    <a:avLst/>
                    <a:gdLst>
                      <a:gd name="connsiteX0" fmla="*/ 137972 w 275944"/>
                      <a:gd name="connsiteY0" fmla="*/ 0 h 298942"/>
                      <a:gd name="connsiteX1" fmla="*/ 221388 w 275944"/>
                      <a:gd name="connsiteY1" fmla="*/ 16231 h 298942"/>
                      <a:gd name="connsiteX2" fmla="*/ 275944 w 275944"/>
                      <a:gd name="connsiteY2" fmla="*/ 52460 h 298942"/>
                      <a:gd name="connsiteX3" fmla="*/ 202057 w 275944"/>
                      <a:gd name="connsiteY3" fmla="*/ 149132 h 298942"/>
                      <a:gd name="connsiteX4" fmla="*/ 137972 w 275944"/>
                      <a:gd name="connsiteY4" fmla="*/ 298942 h 298942"/>
                      <a:gd name="connsiteX5" fmla="*/ 73887 w 275944"/>
                      <a:gd name="connsiteY5" fmla="*/ 149132 h 298942"/>
                      <a:gd name="connsiteX6" fmla="*/ 0 w 275944"/>
                      <a:gd name="connsiteY6" fmla="*/ 52460 h 298942"/>
                      <a:gd name="connsiteX7" fmla="*/ 54556 w 275944"/>
                      <a:gd name="connsiteY7" fmla="*/ 16231 h 298942"/>
                      <a:gd name="connsiteX8" fmla="*/ 137972 w 275944"/>
                      <a:gd name="connsiteY8" fmla="*/ 0 h 2989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75944" h="298942">
                        <a:moveTo>
                          <a:pt x="137972" y="0"/>
                        </a:moveTo>
                        <a:cubicBezTo>
                          <a:pt x="166338" y="-1"/>
                          <a:pt x="194703" y="5410"/>
                          <a:pt x="221388" y="16231"/>
                        </a:cubicBezTo>
                        <a:lnTo>
                          <a:pt x="275944" y="52460"/>
                        </a:lnTo>
                        <a:lnTo>
                          <a:pt x="202057" y="149132"/>
                        </a:lnTo>
                        <a:cubicBezTo>
                          <a:pt x="175933" y="194306"/>
                          <a:pt x="154572" y="244242"/>
                          <a:pt x="137972" y="298942"/>
                        </a:cubicBezTo>
                        <a:cubicBezTo>
                          <a:pt x="121373" y="244242"/>
                          <a:pt x="100012" y="194306"/>
                          <a:pt x="73887" y="149132"/>
                        </a:cubicBezTo>
                        <a:lnTo>
                          <a:pt x="0" y="52460"/>
                        </a:lnTo>
                        <a:lnTo>
                          <a:pt x="54556" y="16231"/>
                        </a:lnTo>
                        <a:cubicBezTo>
                          <a:pt x="81241" y="5410"/>
                          <a:pt x="109607" y="0"/>
                          <a:pt x="137972" y="0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95" name="フリーフォーム: 図形 494"/>
                  <p:cNvSpPr/>
                  <p:nvPr/>
                </p:nvSpPr>
                <p:spPr bwMode="auto">
                  <a:xfrm rot="1800000">
                    <a:off x="2965519" y="4910378"/>
                    <a:ext cx="167334" cy="152100"/>
                  </a:xfrm>
                  <a:custGeom>
                    <a:avLst/>
                    <a:gdLst>
                      <a:gd name="connsiteX0" fmla="*/ 221671 w 443342"/>
                      <a:gd name="connsiteY0" fmla="*/ 0 h 402980"/>
                      <a:gd name="connsiteX1" fmla="*/ 378416 w 443342"/>
                      <a:gd name="connsiteY1" fmla="*/ 64926 h 402980"/>
                      <a:gd name="connsiteX2" fmla="*/ 378416 w 443342"/>
                      <a:gd name="connsiteY2" fmla="*/ 378416 h 402980"/>
                      <a:gd name="connsiteX3" fmla="*/ 359643 w 443342"/>
                      <a:gd name="connsiteY3" fmla="*/ 402980 h 402980"/>
                      <a:gd name="connsiteX4" fmla="*/ 305086 w 443342"/>
                      <a:gd name="connsiteY4" fmla="*/ 366752 h 402980"/>
                      <a:gd name="connsiteX5" fmla="*/ 138256 w 443342"/>
                      <a:gd name="connsiteY5" fmla="*/ 366752 h 402980"/>
                      <a:gd name="connsiteX6" fmla="*/ 83699 w 443342"/>
                      <a:gd name="connsiteY6" fmla="*/ 402980 h 402980"/>
                      <a:gd name="connsiteX7" fmla="*/ 64926 w 443342"/>
                      <a:gd name="connsiteY7" fmla="*/ 378416 h 402980"/>
                      <a:gd name="connsiteX8" fmla="*/ 64926 w 443342"/>
                      <a:gd name="connsiteY8" fmla="*/ 64926 h 402980"/>
                      <a:gd name="connsiteX9" fmla="*/ 221671 w 443342"/>
                      <a:gd name="connsiteY9" fmla="*/ 0 h 4029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443342" h="402980">
                        <a:moveTo>
                          <a:pt x="221671" y="0"/>
                        </a:moveTo>
                        <a:cubicBezTo>
                          <a:pt x="278402" y="-1"/>
                          <a:pt x="335132" y="21642"/>
                          <a:pt x="378416" y="64926"/>
                        </a:cubicBezTo>
                        <a:cubicBezTo>
                          <a:pt x="464984" y="151494"/>
                          <a:pt x="464984" y="291848"/>
                          <a:pt x="378416" y="378416"/>
                        </a:cubicBezTo>
                        <a:lnTo>
                          <a:pt x="359643" y="402980"/>
                        </a:lnTo>
                        <a:lnTo>
                          <a:pt x="305086" y="366752"/>
                        </a:lnTo>
                        <a:cubicBezTo>
                          <a:pt x="251718" y="345109"/>
                          <a:pt x="191625" y="345109"/>
                          <a:pt x="138256" y="366752"/>
                        </a:cubicBezTo>
                        <a:lnTo>
                          <a:pt x="83699" y="402980"/>
                        </a:lnTo>
                        <a:lnTo>
                          <a:pt x="64926" y="378416"/>
                        </a:lnTo>
                        <a:cubicBezTo>
                          <a:pt x="-21642" y="291848"/>
                          <a:pt x="-21642" y="151494"/>
                          <a:pt x="64926" y="64926"/>
                        </a:cubicBezTo>
                        <a:cubicBezTo>
                          <a:pt x="108210" y="21642"/>
                          <a:pt x="164940" y="-1"/>
                          <a:pt x="221671" y="0"/>
                        </a:cubicBezTo>
                        <a:close/>
                      </a:path>
                    </a:pathLst>
                  </a:custGeom>
                  <a:pattFill prst="dkHorz">
                    <a:fgClr>
                      <a:srgbClr val="FFC000"/>
                    </a:fgClr>
                    <a:bgClr>
                      <a:srgbClr val="FFFF00"/>
                    </a:bgClr>
                  </a:patt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96" name="フリーフォーム: 図形 495"/>
                  <p:cNvSpPr/>
                  <p:nvPr/>
                </p:nvSpPr>
                <p:spPr bwMode="auto">
                  <a:xfrm rot="1800000">
                    <a:off x="2941105" y="5027772"/>
                    <a:ext cx="104152" cy="112832"/>
                  </a:xfrm>
                  <a:custGeom>
                    <a:avLst/>
                    <a:gdLst>
                      <a:gd name="connsiteX0" fmla="*/ 137972 w 275944"/>
                      <a:gd name="connsiteY0" fmla="*/ 0 h 298942"/>
                      <a:gd name="connsiteX1" fmla="*/ 221388 w 275944"/>
                      <a:gd name="connsiteY1" fmla="*/ 16231 h 298942"/>
                      <a:gd name="connsiteX2" fmla="*/ 275944 w 275944"/>
                      <a:gd name="connsiteY2" fmla="*/ 52460 h 298942"/>
                      <a:gd name="connsiteX3" fmla="*/ 202057 w 275944"/>
                      <a:gd name="connsiteY3" fmla="*/ 149132 h 298942"/>
                      <a:gd name="connsiteX4" fmla="*/ 137972 w 275944"/>
                      <a:gd name="connsiteY4" fmla="*/ 298942 h 298942"/>
                      <a:gd name="connsiteX5" fmla="*/ 73887 w 275944"/>
                      <a:gd name="connsiteY5" fmla="*/ 149132 h 298942"/>
                      <a:gd name="connsiteX6" fmla="*/ 0 w 275944"/>
                      <a:gd name="connsiteY6" fmla="*/ 52460 h 298942"/>
                      <a:gd name="connsiteX7" fmla="*/ 54556 w 275944"/>
                      <a:gd name="connsiteY7" fmla="*/ 16231 h 298942"/>
                      <a:gd name="connsiteX8" fmla="*/ 137972 w 275944"/>
                      <a:gd name="connsiteY8" fmla="*/ 0 h 2989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75944" h="298942">
                        <a:moveTo>
                          <a:pt x="137972" y="0"/>
                        </a:moveTo>
                        <a:cubicBezTo>
                          <a:pt x="166338" y="-1"/>
                          <a:pt x="194703" y="5410"/>
                          <a:pt x="221388" y="16231"/>
                        </a:cubicBezTo>
                        <a:lnTo>
                          <a:pt x="275944" y="52460"/>
                        </a:lnTo>
                        <a:lnTo>
                          <a:pt x="202057" y="149132"/>
                        </a:lnTo>
                        <a:cubicBezTo>
                          <a:pt x="175933" y="194306"/>
                          <a:pt x="154572" y="244242"/>
                          <a:pt x="137972" y="298942"/>
                        </a:cubicBezTo>
                        <a:cubicBezTo>
                          <a:pt x="121373" y="244242"/>
                          <a:pt x="100012" y="194306"/>
                          <a:pt x="73887" y="149132"/>
                        </a:cubicBezTo>
                        <a:lnTo>
                          <a:pt x="0" y="52460"/>
                        </a:lnTo>
                        <a:lnTo>
                          <a:pt x="54556" y="16231"/>
                        </a:lnTo>
                        <a:cubicBezTo>
                          <a:pt x="81241" y="5410"/>
                          <a:pt x="109607" y="0"/>
                          <a:pt x="137972" y="0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97" name="フリーフォーム: 図形 496"/>
                  <p:cNvSpPr/>
                  <p:nvPr/>
                </p:nvSpPr>
                <p:spPr bwMode="auto">
                  <a:xfrm flipH="1">
                    <a:off x="3073991" y="4929600"/>
                    <a:ext cx="167334" cy="152100"/>
                  </a:xfrm>
                  <a:custGeom>
                    <a:avLst/>
                    <a:gdLst>
                      <a:gd name="connsiteX0" fmla="*/ 221671 w 443342"/>
                      <a:gd name="connsiteY0" fmla="*/ 0 h 402980"/>
                      <a:gd name="connsiteX1" fmla="*/ 378416 w 443342"/>
                      <a:gd name="connsiteY1" fmla="*/ 64926 h 402980"/>
                      <a:gd name="connsiteX2" fmla="*/ 378416 w 443342"/>
                      <a:gd name="connsiteY2" fmla="*/ 378416 h 402980"/>
                      <a:gd name="connsiteX3" fmla="*/ 359643 w 443342"/>
                      <a:gd name="connsiteY3" fmla="*/ 402980 h 402980"/>
                      <a:gd name="connsiteX4" fmla="*/ 305086 w 443342"/>
                      <a:gd name="connsiteY4" fmla="*/ 366752 h 402980"/>
                      <a:gd name="connsiteX5" fmla="*/ 138256 w 443342"/>
                      <a:gd name="connsiteY5" fmla="*/ 366752 h 402980"/>
                      <a:gd name="connsiteX6" fmla="*/ 83699 w 443342"/>
                      <a:gd name="connsiteY6" fmla="*/ 402980 h 402980"/>
                      <a:gd name="connsiteX7" fmla="*/ 64926 w 443342"/>
                      <a:gd name="connsiteY7" fmla="*/ 378416 h 402980"/>
                      <a:gd name="connsiteX8" fmla="*/ 64926 w 443342"/>
                      <a:gd name="connsiteY8" fmla="*/ 64926 h 402980"/>
                      <a:gd name="connsiteX9" fmla="*/ 221671 w 443342"/>
                      <a:gd name="connsiteY9" fmla="*/ 0 h 4029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443342" h="402980">
                        <a:moveTo>
                          <a:pt x="221671" y="0"/>
                        </a:moveTo>
                        <a:cubicBezTo>
                          <a:pt x="278402" y="-1"/>
                          <a:pt x="335132" y="21642"/>
                          <a:pt x="378416" y="64926"/>
                        </a:cubicBezTo>
                        <a:cubicBezTo>
                          <a:pt x="464984" y="151494"/>
                          <a:pt x="464984" y="291848"/>
                          <a:pt x="378416" y="378416"/>
                        </a:cubicBezTo>
                        <a:lnTo>
                          <a:pt x="359643" y="402980"/>
                        </a:lnTo>
                        <a:lnTo>
                          <a:pt x="305086" y="366752"/>
                        </a:lnTo>
                        <a:cubicBezTo>
                          <a:pt x="251718" y="345109"/>
                          <a:pt x="191625" y="345109"/>
                          <a:pt x="138256" y="366752"/>
                        </a:cubicBezTo>
                        <a:lnTo>
                          <a:pt x="83699" y="402980"/>
                        </a:lnTo>
                        <a:lnTo>
                          <a:pt x="64926" y="378416"/>
                        </a:lnTo>
                        <a:cubicBezTo>
                          <a:pt x="-21642" y="291848"/>
                          <a:pt x="-21642" y="151494"/>
                          <a:pt x="64926" y="64926"/>
                        </a:cubicBezTo>
                        <a:cubicBezTo>
                          <a:pt x="108210" y="21642"/>
                          <a:pt x="164940" y="-1"/>
                          <a:pt x="221671" y="0"/>
                        </a:cubicBezTo>
                        <a:close/>
                      </a:path>
                    </a:pathLst>
                  </a:custGeom>
                  <a:pattFill prst="dkHorz">
                    <a:fgClr>
                      <a:srgbClr val="FFC000"/>
                    </a:fgClr>
                    <a:bgClr>
                      <a:srgbClr val="FFFF00"/>
                    </a:bgClr>
                  </a:patt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98" name="フリーフォーム: 図形 497"/>
                  <p:cNvSpPr/>
                  <p:nvPr/>
                </p:nvSpPr>
                <p:spPr bwMode="auto">
                  <a:xfrm flipH="1">
                    <a:off x="3105204" y="5061899"/>
                    <a:ext cx="104152" cy="112832"/>
                  </a:xfrm>
                  <a:custGeom>
                    <a:avLst/>
                    <a:gdLst>
                      <a:gd name="connsiteX0" fmla="*/ 137972 w 275944"/>
                      <a:gd name="connsiteY0" fmla="*/ 0 h 298942"/>
                      <a:gd name="connsiteX1" fmla="*/ 221388 w 275944"/>
                      <a:gd name="connsiteY1" fmla="*/ 16231 h 298942"/>
                      <a:gd name="connsiteX2" fmla="*/ 275944 w 275944"/>
                      <a:gd name="connsiteY2" fmla="*/ 52460 h 298942"/>
                      <a:gd name="connsiteX3" fmla="*/ 202057 w 275944"/>
                      <a:gd name="connsiteY3" fmla="*/ 149132 h 298942"/>
                      <a:gd name="connsiteX4" fmla="*/ 137972 w 275944"/>
                      <a:gd name="connsiteY4" fmla="*/ 298942 h 298942"/>
                      <a:gd name="connsiteX5" fmla="*/ 73887 w 275944"/>
                      <a:gd name="connsiteY5" fmla="*/ 149132 h 298942"/>
                      <a:gd name="connsiteX6" fmla="*/ 0 w 275944"/>
                      <a:gd name="connsiteY6" fmla="*/ 52460 h 298942"/>
                      <a:gd name="connsiteX7" fmla="*/ 54556 w 275944"/>
                      <a:gd name="connsiteY7" fmla="*/ 16231 h 298942"/>
                      <a:gd name="connsiteX8" fmla="*/ 137972 w 275944"/>
                      <a:gd name="connsiteY8" fmla="*/ 0 h 2989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75944" h="298942">
                        <a:moveTo>
                          <a:pt x="137972" y="0"/>
                        </a:moveTo>
                        <a:cubicBezTo>
                          <a:pt x="166338" y="-1"/>
                          <a:pt x="194703" y="5410"/>
                          <a:pt x="221388" y="16231"/>
                        </a:cubicBezTo>
                        <a:lnTo>
                          <a:pt x="275944" y="52460"/>
                        </a:lnTo>
                        <a:lnTo>
                          <a:pt x="202057" y="149132"/>
                        </a:lnTo>
                        <a:cubicBezTo>
                          <a:pt x="175933" y="194306"/>
                          <a:pt x="154572" y="244242"/>
                          <a:pt x="137972" y="298942"/>
                        </a:cubicBezTo>
                        <a:cubicBezTo>
                          <a:pt x="121373" y="244242"/>
                          <a:pt x="100012" y="194306"/>
                          <a:pt x="73887" y="149132"/>
                        </a:cubicBezTo>
                        <a:lnTo>
                          <a:pt x="0" y="52460"/>
                        </a:lnTo>
                        <a:lnTo>
                          <a:pt x="54556" y="16231"/>
                        </a:lnTo>
                        <a:cubicBezTo>
                          <a:pt x="81241" y="5410"/>
                          <a:pt x="109607" y="0"/>
                          <a:pt x="137972" y="0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99" name="フリーフォーム: 図形 498"/>
                  <p:cNvSpPr/>
                  <p:nvPr/>
                </p:nvSpPr>
                <p:spPr bwMode="auto">
                  <a:xfrm flipH="1">
                    <a:off x="2885989" y="4473579"/>
                    <a:ext cx="398325" cy="287311"/>
                  </a:xfrm>
                  <a:custGeom>
                    <a:avLst/>
                    <a:gdLst>
                      <a:gd name="connsiteX0" fmla="*/ 145174 w 623723"/>
                      <a:gd name="connsiteY0" fmla="*/ 0 h 449891"/>
                      <a:gd name="connsiteX1" fmla="*/ 247827 w 623723"/>
                      <a:gd name="connsiteY1" fmla="*/ 42520 h 449891"/>
                      <a:gd name="connsiteX2" fmla="*/ 278584 w 623723"/>
                      <a:gd name="connsiteY2" fmla="*/ 88138 h 449891"/>
                      <a:gd name="connsiteX3" fmla="*/ 302336 w 623723"/>
                      <a:gd name="connsiteY3" fmla="*/ 83343 h 449891"/>
                      <a:gd name="connsiteX4" fmla="*/ 404989 w 623723"/>
                      <a:gd name="connsiteY4" fmla="*/ 125863 h 449891"/>
                      <a:gd name="connsiteX5" fmla="*/ 433789 w 623723"/>
                      <a:gd name="connsiteY5" fmla="*/ 168580 h 449891"/>
                      <a:gd name="connsiteX6" fmla="*/ 478549 w 623723"/>
                      <a:gd name="connsiteY6" fmla="*/ 159543 h 449891"/>
                      <a:gd name="connsiteX7" fmla="*/ 623723 w 623723"/>
                      <a:gd name="connsiteY7" fmla="*/ 304717 h 449891"/>
                      <a:gd name="connsiteX8" fmla="*/ 478549 w 623723"/>
                      <a:gd name="connsiteY8" fmla="*/ 449891 h 449891"/>
                      <a:gd name="connsiteX9" fmla="*/ 375896 w 623723"/>
                      <a:gd name="connsiteY9" fmla="*/ 407371 h 449891"/>
                      <a:gd name="connsiteX10" fmla="*/ 347096 w 623723"/>
                      <a:gd name="connsiteY10" fmla="*/ 364655 h 449891"/>
                      <a:gd name="connsiteX11" fmla="*/ 302336 w 623723"/>
                      <a:gd name="connsiteY11" fmla="*/ 373691 h 449891"/>
                      <a:gd name="connsiteX12" fmla="*/ 199683 w 623723"/>
                      <a:gd name="connsiteY12" fmla="*/ 331171 h 449891"/>
                      <a:gd name="connsiteX13" fmla="*/ 168926 w 623723"/>
                      <a:gd name="connsiteY13" fmla="*/ 285553 h 449891"/>
                      <a:gd name="connsiteX14" fmla="*/ 145174 w 623723"/>
                      <a:gd name="connsiteY14" fmla="*/ 290348 h 449891"/>
                      <a:gd name="connsiteX15" fmla="*/ 0 w 623723"/>
                      <a:gd name="connsiteY15" fmla="*/ 145174 h 449891"/>
                      <a:gd name="connsiteX16" fmla="*/ 145174 w 623723"/>
                      <a:gd name="connsiteY16" fmla="*/ 0 h 449891"/>
                      <a:gd name="connsiteX0" fmla="*/ 278584 w 623723"/>
                      <a:gd name="connsiteY0" fmla="*/ 88138 h 449891"/>
                      <a:gd name="connsiteX1" fmla="*/ 302336 w 623723"/>
                      <a:gd name="connsiteY1" fmla="*/ 83343 h 449891"/>
                      <a:gd name="connsiteX2" fmla="*/ 404989 w 623723"/>
                      <a:gd name="connsiteY2" fmla="*/ 125863 h 449891"/>
                      <a:gd name="connsiteX3" fmla="*/ 433789 w 623723"/>
                      <a:gd name="connsiteY3" fmla="*/ 168580 h 449891"/>
                      <a:gd name="connsiteX4" fmla="*/ 478549 w 623723"/>
                      <a:gd name="connsiteY4" fmla="*/ 159543 h 449891"/>
                      <a:gd name="connsiteX5" fmla="*/ 623723 w 623723"/>
                      <a:gd name="connsiteY5" fmla="*/ 304717 h 449891"/>
                      <a:gd name="connsiteX6" fmla="*/ 478549 w 623723"/>
                      <a:gd name="connsiteY6" fmla="*/ 449891 h 449891"/>
                      <a:gd name="connsiteX7" fmla="*/ 375896 w 623723"/>
                      <a:gd name="connsiteY7" fmla="*/ 407371 h 449891"/>
                      <a:gd name="connsiteX8" fmla="*/ 347096 w 623723"/>
                      <a:gd name="connsiteY8" fmla="*/ 364655 h 449891"/>
                      <a:gd name="connsiteX9" fmla="*/ 302336 w 623723"/>
                      <a:gd name="connsiteY9" fmla="*/ 373691 h 449891"/>
                      <a:gd name="connsiteX10" fmla="*/ 199683 w 623723"/>
                      <a:gd name="connsiteY10" fmla="*/ 331171 h 449891"/>
                      <a:gd name="connsiteX11" fmla="*/ 168926 w 623723"/>
                      <a:gd name="connsiteY11" fmla="*/ 285553 h 449891"/>
                      <a:gd name="connsiteX12" fmla="*/ 145174 w 623723"/>
                      <a:gd name="connsiteY12" fmla="*/ 290348 h 449891"/>
                      <a:gd name="connsiteX13" fmla="*/ 0 w 623723"/>
                      <a:gd name="connsiteY13" fmla="*/ 145174 h 449891"/>
                      <a:gd name="connsiteX14" fmla="*/ 145174 w 623723"/>
                      <a:gd name="connsiteY14" fmla="*/ 0 h 449891"/>
                      <a:gd name="connsiteX15" fmla="*/ 247827 w 623723"/>
                      <a:gd name="connsiteY15" fmla="*/ 42520 h 449891"/>
                      <a:gd name="connsiteX16" fmla="*/ 370024 w 623723"/>
                      <a:gd name="connsiteY16" fmla="*/ 179578 h 449891"/>
                      <a:gd name="connsiteX0" fmla="*/ 278584 w 623723"/>
                      <a:gd name="connsiteY0" fmla="*/ 88138 h 449891"/>
                      <a:gd name="connsiteX1" fmla="*/ 302336 w 623723"/>
                      <a:gd name="connsiteY1" fmla="*/ 83343 h 449891"/>
                      <a:gd name="connsiteX2" fmla="*/ 404989 w 623723"/>
                      <a:gd name="connsiteY2" fmla="*/ 125863 h 449891"/>
                      <a:gd name="connsiteX3" fmla="*/ 433789 w 623723"/>
                      <a:gd name="connsiteY3" fmla="*/ 168580 h 449891"/>
                      <a:gd name="connsiteX4" fmla="*/ 478549 w 623723"/>
                      <a:gd name="connsiteY4" fmla="*/ 159543 h 449891"/>
                      <a:gd name="connsiteX5" fmla="*/ 623723 w 623723"/>
                      <a:gd name="connsiteY5" fmla="*/ 304717 h 449891"/>
                      <a:gd name="connsiteX6" fmla="*/ 478549 w 623723"/>
                      <a:gd name="connsiteY6" fmla="*/ 449891 h 449891"/>
                      <a:gd name="connsiteX7" fmla="*/ 375896 w 623723"/>
                      <a:gd name="connsiteY7" fmla="*/ 407371 h 449891"/>
                      <a:gd name="connsiteX8" fmla="*/ 347096 w 623723"/>
                      <a:gd name="connsiteY8" fmla="*/ 364655 h 449891"/>
                      <a:gd name="connsiteX9" fmla="*/ 302336 w 623723"/>
                      <a:gd name="connsiteY9" fmla="*/ 373691 h 449891"/>
                      <a:gd name="connsiteX10" fmla="*/ 199683 w 623723"/>
                      <a:gd name="connsiteY10" fmla="*/ 331171 h 449891"/>
                      <a:gd name="connsiteX11" fmla="*/ 168926 w 623723"/>
                      <a:gd name="connsiteY11" fmla="*/ 285553 h 449891"/>
                      <a:gd name="connsiteX12" fmla="*/ 145174 w 623723"/>
                      <a:gd name="connsiteY12" fmla="*/ 290348 h 449891"/>
                      <a:gd name="connsiteX13" fmla="*/ 0 w 623723"/>
                      <a:gd name="connsiteY13" fmla="*/ 145174 h 449891"/>
                      <a:gd name="connsiteX14" fmla="*/ 145174 w 623723"/>
                      <a:gd name="connsiteY14" fmla="*/ 0 h 449891"/>
                      <a:gd name="connsiteX15" fmla="*/ 247827 w 623723"/>
                      <a:gd name="connsiteY15" fmla="*/ 42520 h 449891"/>
                      <a:gd name="connsiteX16" fmla="*/ 370024 w 623723"/>
                      <a:gd name="connsiteY16" fmla="*/ 186722 h 449891"/>
                      <a:gd name="connsiteX0" fmla="*/ 278584 w 623723"/>
                      <a:gd name="connsiteY0" fmla="*/ 88138 h 449891"/>
                      <a:gd name="connsiteX1" fmla="*/ 302336 w 623723"/>
                      <a:gd name="connsiteY1" fmla="*/ 83343 h 449891"/>
                      <a:gd name="connsiteX2" fmla="*/ 404989 w 623723"/>
                      <a:gd name="connsiteY2" fmla="*/ 125863 h 449891"/>
                      <a:gd name="connsiteX3" fmla="*/ 433789 w 623723"/>
                      <a:gd name="connsiteY3" fmla="*/ 168580 h 449891"/>
                      <a:gd name="connsiteX4" fmla="*/ 478549 w 623723"/>
                      <a:gd name="connsiteY4" fmla="*/ 159543 h 449891"/>
                      <a:gd name="connsiteX5" fmla="*/ 623723 w 623723"/>
                      <a:gd name="connsiteY5" fmla="*/ 304717 h 449891"/>
                      <a:gd name="connsiteX6" fmla="*/ 478549 w 623723"/>
                      <a:gd name="connsiteY6" fmla="*/ 449891 h 449891"/>
                      <a:gd name="connsiteX7" fmla="*/ 375896 w 623723"/>
                      <a:gd name="connsiteY7" fmla="*/ 407371 h 449891"/>
                      <a:gd name="connsiteX8" fmla="*/ 347096 w 623723"/>
                      <a:gd name="connsiteY8" fmla="*/ 364655 h 449891"/>
                      <a:gd name="connsiteX9" fmla="*/ 302336 w 623723"/>
                      <a:gd name="connsiteY9" fmla="*/ 373691 h 449891"/>
                      <a:gd name="connsiteX10" fmla="*/ 199683 w 623723"/>
                      <a:gd name="connsiteY10" fmla="*/ 331171 h 449891"/>
                      <a:gd name="connsiteX11" fmla="*/ 168926 w 623723"/>
                      <a:gd name="connsiteY11" fmla="*/ 285553 h 449891"/>
                      <a:gd name="connsiteX12" fmla="*/ 145174 w 623723"/>
                      <a:gd name="connsiteY12" fmla="*/ 290348 h 449891"/>
                      <a:gd name="connsiteX13" fmla="*/ 0 w 623723"/>
                      <a:gd name="connsiteY13" fmla="*/ 145174 h 449891"/>
                      <a:gd name="connsiteX14" fmla="*/ 145174 w 623723"/>
                      <a:gd name="connsiteY14" fmla="*/ 0 h 449891"/>
                      <a:gd name="connsiteX15" fmla="*/ 247827 w 623723"/>
                      <a:gd name="connsiteY15" fmla="*/ 42520 h 449891"/>
                      <a:gd name="connsiteX0" fmla="*/ 278584 w 623723"/>
                      <a:gd name="connsiteY0" fmla="*/ 88138 h 449891"/>
                      <a:gd name="connsiteX1" fmla="*/ 302336 w 623723"/>
                      <a:gd name="connsiteY1" fmla="*/ 83343 h 449891"/>
                      <a:gd name="connsiteX2" fmla="*/ 404989 w 623723"/>
                      <a:gd name="connsiteY2" fmla="*/ 125863 h 449891"/>
                      <a:gd name="connsiteX3" fmla="*/ 433789 w 623723"/>
                      <a:gd name="connsiteY3" fmla="*/ 168580 h 449891"/>
                      <a:gd name="connsiteX4" fmla="*/ 478549 w 623723"/>
                      <a:gd name="connsiteY4" fmla="*/ 159543 h 449891"/>
                      <a:gd name="connsiteX5" fmla="*/ 623723 w 623723"/>
                      <a:gd name="connsiteY5" fmla="*/ 304717 h 449891"/>
                      <a:gd name="connsiteX6" fmla="*/ 478549 w 623723"/>
                      <a:gd name="connsiteY6" fmla="*/ 449891 h 449891"/>
                      <a:gd name="connsiteX7" fmla="*/ 375896 w 623723"/>
                      <a:gd name="connsiteY7" fmla="*/ 407371 h 449891"/>
                      <a:gd name="connsiteX8" fmla="*/ 347096 w 623723"/>
                      <a:gd name="connsiteY8" fmla="*/ 364655 h 449891"/>
                      <a:gd name="connsiteX9" fmla="*/ 302336 w 623723"/>
                      <a:gd name="connsiteY9" fmla="*/ 373691 h 449891"/>
                      <a:gd name="connsiteX10" fmla="*/ 199683 w 623723"/>
                      <a:gd name="connsiteY10" fmla="*/ 331171 h 449891"/>
                      <a:gd name="connsiteX11" fmla="*/ 168926 w 623723"/>
                      <a:gd name="connsiteY11" fmla="*/ 285553 h 449891"/>
                      <a:gd name="connsiteX12" fmla="*/ 145174 w 623723"/>
                      <a:gd name="connsiteY12" fmla="*/ 290348 h 449891"/>
                      <a:gd name="connsiteX13" fmla="*/ 0 w 623723"/>
                      <a:gd name="connsiteY13" fmla="*/ 145174 h 449891"/>
                      <a:gd name="connsiteX14" fmla="*/ 145174 w 623723"/>
                      <a:gd name="connsiteY14" fmla="*/ 0 h 449891"/>
                      <a:gd name="connsiteX0" fmla="*/ 302336 w 623723"/>
                      <a:gd name="connsiteY0" fmla="*/ 83343 h 449891"/>
                      <a:gd name="connsiteX1" fmla="*/ 404989 w 623723"/>
                      <a:gd name="connsiteY1" fmla="*/ 125863 h 449891"/>
                      <a:gd name="connsiteX2" fmla="*/ 433789 w 623723"/>
                      <a:gd name="connsiteY2" fmla="*/ 168580 h 449891"/>
                      <a:gd name="connsiteX3" fmla="*/ 478549 w 623723"/>
                      <a:gd name="connsiteY3" fmla="*/ 159543 h 449891"/>
                      <a:gd name="connsiteX4" fmla="*/ 623723 w 623723"/>
                      <a:gd name="connsiteY4" fmla="*/ 304717 h 449891"/>
                      <a:gd name="connsiteX5" fmla="*/ 478549 w 623723"/>
                      <a:gd name="connsiteY5" fmla="*/ 449891 h 449891"/>
                      <a:gd name="connsiteX6" fmla="*/ 375896 w 623723"/>
                      <a:gd name="connsiteY6" fmla="*/ 407371 h 449891"/>
                      <a:gd name="connsiteX7" fmla="*/ 347096 w 623723"/>
                      <a:gd name="connsiteY7" fmla="*/ 364655 h 449891"/>
                      <a:gd name="connsiteX8" fmla="*/ 302336 w 623723"/>
                      <a:gd name="connsiteY8" fmla="*/ 373691 h 449891"/>
                      <a:gd name="connsiteX9" fmla="*/ 199683 w 623723"/>
                      <a:gd name="connsiteY9" fmla="*/ 331171 h 449891"/>
                      <a:gd name="connsiteX10" fmla="*/ 168926 w 623723"/>
                      <a:gd name="connsiteY10" fmla="*/ 285553 h 449891"/>
                      <a:gd name="connsiteX11" fmla="*/ 145174 w 623723"/>
                      <a:gd name="connsiteY11" fmla="*/ 290348 h 449891"/>
                      <a:gd name="connsiteX12" fmla="*/ 0 w 623723"/>
                      <a:gd name="connsiteY12" fmla="*/ 145174 h 449891"/>
                      <a:gd name="connsiteX13" fmla="*/ 145174 w 623723"/>
                      <a:gd name="connsiteY13" fmla="*/ 0 h 449891"/>
                      <a:gd name="connsiteX0" fmla="*/ 404989 w 623723"/>
                      <a:gd name="connsiteY0" fmla="*/ 125863 h 449891"/>
                      <a:gd name="connsiteX1" fmla="*/ 433789 w 623723"/>
                      <a:gd name="connsiteY1" fmla="*/ 168580 h 449891"/>
                      <a:gd name="connsiteX2" fmla="*/ 478549 w 623723"/>
                      <a:gd name="connsiteY2" fmla="*/ 159543 h 449891"/>
                      <a:gd name="connsiteX3" fmla="*/ 623723 w 623723"/>
                      <a:gd name="connsiteY3" fmla="*/ 304717 h 449891"/>
                      <a:gd name="connsiteX4" fmla="*/ 478549 w 623723"/>
                      <a:gd name="connsiteY4" fmla="*/ 449891 h 449891"/>
                      <a:gd name="connsiteX5" fmla="*/ 375896 w 623723"/>
                      <a:gd name="connsiteY5" fmla="*/ 407371 h 449891"/>
                      <a:gd name="connsiteX6" fmla="*/ 347096 w 623723"/>
                      <a:gd name="connsiteY6" fmla="*/ 364655 h 449891"/>
                      <a:gd name="connsiteX7" fmla="*/ 302336 w 623723"/>
                      <a:gd name="connsiteY7" fmla="*/ 373691 h 449891"/>
                      <a:gd name="connsiteX8" fmla="*/ 199683 w 623723"/>
                      <a:gd name="connsiteY8" fmla="*/ 331171 h 449891"/>
                      <a:gd name="connsiteX9" fmla="*/ 168926 w 623723"/>
                      <a:gd name="connsiteY9" fmla="*/ 285553 h 449891"/>
                      <a:gd name="connsiteX10" fmla="*/ 145174 w 623723"/>
                      <a:gd name="connsiteY10" fmla="*/ 290348 h 449891"/>
                      <a:gd name="connsiteX11" fmla="*/ 0 w 623723"/>
                      <a:gd name="connsiteY11" fmla="*/ 145174 h 449891"/>
                      <a:gd name="connsiteX12" fmla="*/ 145174 w 623723"/>
                      <a:gd name="connsiteY12" fmla="*/ 0 h 449891"/>
                      <a:gd name="connsiteX0" fmla="*/ 433789 w 623723"/>
                      <a:gd name="connsiteY0" fmla="*/ 168580 h 449891"/>
                      <a:gd name="connsiteX1" fmla="*/ 478549 w 623723"/>
                      <a:gd name="connsiteY1" fmla="*/ 159543 h 449891"/>
                      <a:gd name="connsiteX2" fmla="*/ 623723 w 623723"/>
                      <a:gd name="connsiteY2" fmla="*/ 304717 h 449891"/>
                      <a:gd name="connsiteX3" fmla="*/ 478549 w 623723"/>
                      <a:gd name="connsiteY3" fmla="*/ 449891 h 449891"/>
                      <a:gd name="connsiteX4" fmla="*/ 375896 w 623723"/>
                      <a:gd name="connsiteY4" fmla="*/ 407371 h 449891"/>
                      <a:gd name="connsiteX5" fmla="*/ 347096 w 623723"/>
                      <a:gd name="connsiteY5" fmla="*/ 364655 h 449891"/>
                      <a:gd name="connsiteX6" fmla="*/ 302336 w 623723"/>
                      <a:gd name="connsiteY6" fmla="*/ 373691 h 449891"/>
                      <a:gd name="connsiteX7" fmla="*/ 199683 w 623723"/>
                      <a:gd name="connsiteY7" fmla="*/ 331171 h 449891"/>
                      <a:gd name="connsiteX8" fmla="*/ 168926 w 623723"/>
                      <a:gd name="connsiteY8" fmla="*/ 285553 h 449891"/>
                      <a:gd name="connsiteX9" fmla="*/ 145174 w 623723"/>
                      <a:gd name="connsiteY9" fmla="*/ 290348 h 449891"/>
                      <a:gd name="connsiteX10" fmla="*/ 0 w 623723"/>
                      <a:gd name="connsiteY10" fmla="*/ 145174 h 449891"/>
                      <a:gd name="connsiteX11" fmla="*/ 145174 w 623723"/>
                      <a:gd name="connsiteY11" fmla="*/ 0 h 449891"/>
                      <a:gd name="connsiteX0" fmla="*/ 478549 w 623723"/>
                      <a:gd name="connsiteY0" fmla="*/ 159543 h 449891"/>
                      <a:gd name="connsiteX1" fmla="*/ 623723 w 623723"/>
                      <a:gd name="connsiteY1" fmla="*/ 304717 h 449891"/>
                      <a:gd name="connsiteX2" fmla="*/ 478549 w 623723"/>
                      <a:gd name="connsiteY2" fmla="*/ 449891 h 449891"/>
                      <a:gd name="connsiteX3" fmla="*/ 375896 w 623723"/>
                      <a:gd name="connsiteY3" fmla="*/ 407371 h 449891"/>
                      <a:gd name="connsiteX4" fmla="*/ 347096 w 623723"/>
                      <a:gd name="connsiteY4" fmla="*/ 364655 h 449891"/>
                      <a:gd name="connsiteX5" fmla="*/ 302336 w 623723"/>
                      <a:gd name="connsiteY5" fmla="*/ 373691 h 449891"/>
                      <a:gd name="connsiteX6" fmla="*/ 199683 w 623723"/>
                      <a:gd name="connsiteY6" fmla="*/ 331171 h 449891"/>
                      <a:gd name="connsiteX7" fmla="*/ 168926 w 623723"/>
                      <a:gd name="connsiteY7" fmla="*/ 285553 h 449891"/>
                      <a:gd name="connsiteX8" fmla="*/ 145174 w 623723"/>
                      <a:gd name="connsiteY8" fmla="*/ 290348 h 449891"/>
                      <a:gd name="connsiteX9" fmla="*/ 0 w 623723"/>
                      <a:gd name="connsiteY9" fmla="*/ 145174 h 449891"/>
                      <a:gd name="connsiteX10" fmla="*/ 145174 w 623723"/>
                      <a:gd name="connsiteY10" fmla="*/ 0 h 449891"/>
                      <a:gd name="connsiteX0" fmla="*/ 623723 w 623723"/>
                      <a:gd name="connsiteY0" fmla="*/ 304717 h 449891"/>
                      <a:gd name="connsiteX1" fmla="*/ 478549 w 623723"/>
                      <a:gd name="connsiteY1" fmla="*/ 449891 h 449891"/>
                      <a:gd name="connsiteX2" fmla="*/ 375896 w 623723"/>
                      <a:gd name="connsiteY2" fmla="*/ 407371 h 449891"/>
                      <a:gd name="connsiteX3" fmla="*/ 347096 w 623723"/>
                      <a:gd name="connsiteY3" fmla="*/ 364655 h 449891"/>
                      <a:gd name="connsiteX4" fmla="*/ 302336 w 623723"/>
                      <a:gd name="connsiteY4" fmla="*/ 373691 h 449891"/>
                      <a:gd name="connsiteX5" fmla="*/ 199683 w 623723"/>
                      <a:gd name="connsiteY5" fmla="*/ 331171 h 449891"/>
                      <a:gd name="connsiteX6" fmla="*/ 168926 w 623723"/>
                      <a:gd name="connsiteY6" fmla="*/ 285553 h 449891"/>
                      <a:gd name="connsiteX7" fmla="*/ 145174 w 623723"/>
                      <a:gd name="connsiteY7" fmla="*/ 290348 h 449891"/>
                      <a:gd name="connsiteX8" fmla="*/ 0 w 623723"/>
                      <a:gd name="connsiteY8" fmla="*/ 145174 h 449891"/>
                      <a:gd name="connsiteX9" fmla="*/ 145174 w 623723"/>
                      <a:gd name="connsiteY9" fmla="*/ 0 h 44989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623723" h="449891">
                        <a:moveTo>
                          <a:pt x="623723" y="304717"/>
                        </a:moveTo>
                        <a:cubicBezTo>
                          <a:pt x="623723" y="384894"/>
                          <a:pt x="558726" y="449891"/>
                          <a:pt x="478549" y="449891"/>
                        </a:cubicBezTo>
                        <a:cubicBezTo>
                          <a:pt x="438461" y="449891"/>
                          <a:pt x="402167" y="433642"/>
                          <a:pt x="375896" y="407371"/>
                        </a:cubicBezTo>
                        <a:lnTo>
                          <a:pt x="347096" y="364655"/>
                        </a:lnTo>
                        <a:lnTo>
                          <a:pt x="302336" y="373691"/>
                        </a:lnTo>
                        <a:cubicBezTo>
                          <a:pt x="262247" y="373691"/>
                          <a:pt x="225954" y="357442"/>
                          <a:pt x="199683" y="331171"/>
                        </a:cubicBezTo>
                        <a:lnTo>
                          <a:pt x="168926" y="285553"/>
                        </a:lnTo>
                        <a:lnTo>
                          <a:pt x="145174" y="290348"/>
                        </a:lnTo>
                        <a:cubicBezTo>
                          <a:pt x="64997" y="290348"/>
                          <a:pt x="0" y="225351"/>
                          <a:pt x="0" y="145174"/>
                        </a:cubicBezTo>
                        <a:cubicBezTo>
                          <a:pt x="0" y="64997"/>
                          <a:pt x="64997" y="0"/>
                          <a:pt x="145174" y="0"/>
                        </a:cubicBezTo>
                      </a:path>
                    </a:pathLst>
                  </a:custGeom>
                  <a:solidFill>
                    <a:schemeClr val="bg1"/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481" name="楕円 2"/>
                <p:cNvSpPr/>
                <p:nvPr/>
              </p:nvSpPr>
              <p:spPr bwMode="auto">
                <a:xfrm>
                  <a:off x="2078565" y="3591456"/>
                  <a:ext cx="430469" cy="1125125"/>
                </a:xfrm>
                <a:custGeom>
                  <a:avLst/>
                  <a:gdLst>
                    <a:gd name="connsiteX0" fmla="*/ 0 w 2835315"/>
                    <a:gd name="connsiteY0" fmla="*/ 1417658 h 2835315"/>
                    <a:gd name="connsiteX1" fmla="*/ 1417658 w 2835315"/>
                    <a:gd name="connsiteY1" fmla="*/ 0 h 2835315"/>
                    <a:gd name="connsiteX2" fmla="*/ 2835316 w 2835315"/>
                    <a:gd name="connsiteY2" fmla="*/ 1417658 h 2835315"/>
                    <a:gd name="connsiteX3" fmla="*/ 1417658 w 2835315"/>
                    <a:gd name="connsiteY3" fmla="*/ 2835316 h 2835315"/>
                    <a:gd name="connsiteX4" fmla="*/ 0 w 2835315"/>
                    <a:gd name="connsiteY4" fmla="*/ 1417658 h 2835315"/>
                    <a:gd name="connsiteX0" fmla="*/ 0 w 2835316"/>
                    <a:gd name="connsiteY0" fmla="*/ 1417658 h 2835316"/>
                    <a:gd name="connsiteX1" fmla="*/ 1417658 w 2835316"/>
                    <a:gd name="connsiteY1" fmla="*/ 0 h 2835316"/>
                    <a:gd name="connsiteX2" fmla="*/ 2835316 w 2835316"/>
                    <a:gd name="connsiteY2" fmla="*/ 1417658 h 2835316"/>
                    <a:gd name="connsiteX3" fmla="*/ 1417658 w 2835316"/>
                    <a:gd name="connsiteY3" fmla="*/ 2835316 h 2835316"/>
                    <a:gd name="connsiteX4" fmla="*/ 0 w 2835316"/>
                    <a:gd name="connsiteY4" fmla="*/ 1417658 h 2835316"/>
                    <a:gd name="connsiteX0" fmla="*/ 0 w 2835316"/>
                    <a:gd name="connsiteY0" fmla="*/ 1417658 h 2835316"/>
                    <a:gd name="connsiteX1" fmla="*/ 1417658 w 2835316"/>
                    <a:gd name="connsiteY1" fmla="*/ 0 h 2835316"/>
                    <a:gd name="connsiteX2" fmla="*/ 2835316 w 2835316"/>
                    <a:gd name="connsiteY2" fmla="*/ 1417658 h 2835316"/>
                    <a:gd name="connsiteX3" fmla="*/ 1417658 w 2835316"/>
                    <a:gd name="connsiteY3" fmla="*/ 2835316 h 2835316"/>
                    <a:gd name="connsiteX4" fmla="*/ 0 w 2835316"/>
                    <a:gd name="connsiteY4" fmla="*/ 1417658 h 2835316"/>
                    <a:gd name="connsiteX0" fmla="*/ 0 w 2835316"/>
                    <a:gd name="connsiteY0" fmla="*/ 2095838 h 3513496"/>
                    <a:gd name="connsiteX1" fmla="*/ 1425278 w 2835316"/>
                    <a:gd name="connsiteY1" fmla="*/ 0 h 3513496"/>
                    <a:gd name="connsiteX2" fmla="*/ 2835316 w 2835316"/>
                    <a:gd name="connsiteY2" fmla="*/ 2095838 h 3513496"/>
                    <a:gd name="connsiteX3" fmla="*/ 1417658 w 2835316"/>
                    <a:gd name="connsiteY3" fmla="*/ 3513496 h 3513496"/>
                    <a:gd name="connsiteX4" fmla="*/ 0 w 2835316"/>
                    <a:gd name="connsiteY4" fmla="*/ 2095838 h 35134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835316" h="3513496">
                      <a:moveTo>
                        <a:pt x="0" y="2095838"/>
                      </a:moveTo>
                      <a:cubicBezTo>
                        <a:pt x="0" y="1312887"/>
                        <a:pt x="642327" y="0"/>
                        <a:pt x="1425278" y="0"/>
                      </a:cubicBezTo>
                      <a:cubicBezTo>
                        <a:pt x="2208229" y="0"/>
                        <a:pt x="2835316" y="1312887"/>
                        <a:pt x="2835316" y="2095838"/>
                      </a:cubicBezTo>
                      <a:cubicBezTo>
                        <a:pt x="2835316" y="2878789"/>
                        <a:pt x="2200609" y="3513496"/>
                        <a:pt x="1417658" y="3513496"/>
                      </a:cubicBezTo>
                      <a:cubicBezTo>
                        <a:pt x="634707" y="3513496"/>
                        <a:pt x="0" y="2878789"/>
                        <a:pt x="0" y="2095838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68" name="フリーフォーム: 図形 467"/>
              <p:cNvSpPr/>
              <p:nvPr/>
            </p:nvSpPr>
            <p:spPr bwMode="auto">
              <a:xfrm>
                <a:off x="-1585948" y="3064655"/>
                <a:ext cx="1564735" cy="390108"/>
              </a:xfrm>
              <a:custGeom>
                <a:avLst/>
                <a:gdLst>
                  <a:gd name="connsiteX0" fmla="*/ 1564735 w 1564735"/>
                  <a:gd name="connsiteY0" fmla="*/ 0 h 390108"/>
                  <a:gd name="connsiteX1" fmla="*/ 1558808 w 1564735"/>
                  <a:gd name="connsiteY1" fmla="*/ 9006 h 390108"/>
                  <a:gd name="connsiteX2" fmla="*/ 1444471 w 1564735"/>
                  <a:gd name="connsiteY2" fmla="*/ 136934 h 390108"/>
                  <a:gd name="connsiteX3" fmla="*/ 1404805 w 1564735"/>
                  <a:gd name="connsiteY3" fmla="*/ 167146 h 390108"/>
                  <a:gd name="connsiteX4" fmla="*/ 1418663 w 1564735"/>
                  <a:gd name="connsiteY4" fmla="*/ 176489 h 390108"/>
                  <a:gd name="connsiteX5" fmla="*/ 1436598 w 1564735"/>
                  <a:gd name="connsiteY5" fmla="*/ 219789 h 390108"/>
                  <a:gd name="connsiteX6" fmla="*/ 1375362 w 1564735"/>
                  <a:gd name="connsiteY6" fmla="*/ 281024 h 390108"/>
                  <a:gd name="connsiteX7" fmla="*/ 1365344 w 1564735"/>
                  <a:gd name="connsiteY7" fmla="*/ 279002 h 390108"/>
                  <a:gd name="connsiteX8" fmla="*/ 1352370 w 1564735"/>
                  <a:gd name="connsiteY8" fmla="*/ 298244 h 390108"/>
                  <a:gd name="connsiteX9" fmla="*/ 1309070 w 1564735"/>
                  <a:gd name="connsiteY9" fmla="*/ 316179 h 390108"/>
                  <a:gd name="connsiteX10" fmla="*/ 1290190 w 1564735"/>
                  <a:gd name="connsiteY10" fmla="*/ 312368 h 390108"/>
                  <a:gd name="connsiteX11" fmla="*/ 1278042 w 1564735"/>
                  <a:gd name="connsiteY11" fmla="*/ 330386 h 390108"/>
                  <a:gd name="connsiteX12" fmla="*/ 1234742 w 1564735"/>
                  <a:gd name="connsiteY12" fmla="*/ 348321 h 390108"/>
                  <a:gd name="connsiteX13" fmla="*/ 1178318 w 1564735"/>
                  <a:gd name="connsiteY13" fmla="*/ 310921 h 390108"/>
                  <a:gd name="connsiteX14" fmla="*/ 1177491 w 1564735"/>
                  <a:gd name="connsiteY14" fmla="*/ 306821 h 390108"/>
                  <a:gd name="connsiteX15" fmla="*/ 1146839 w 1564735"/>
                  <a:gd name="connsiteY15" fmla="*/ 322180 h 390108"/>
                  <a:gd name="connsiteX16" fmla="*/ 782367 w 1564735"/>
                  <a:gd name="connsiteY16" fmla="*/ 390108 h 390108"/>
                  <a:gd name="connsiteX17" fmla="*/ 417894 w 1564735"/>
                  <a:gd name="connsiteY17" fmla="*/ 322180 h 390108"/>
                  <a:gd name="connsiteX18" fmla="*/ 396150 w 1564735"/>
                  <a:gd name="connsiteY18" fmla="*/ 311284 h 390108"/>
                  <a:gd name="connsiteX19" fmla="*/ 383271 w 1564735"/>
                  <a:gd name="connsiteY19" fmla="*/ 330386 h 390108"/>
                  <a:gd name="connsiteX20" fmla="*/ 339971 w 1564735"/>
                  <a:gd name="connsiteY20" fmla="*/ 348321 h 390108"/>
                  <a:gd name="connsiteX21" fmla="*/ 296671 w 1564735"/>
                  <a:gd name="connsiteY21" fmla="*/ 330386 h 390108"/>
                  <a:gd name="connsiteX22" fmla="*/ 284523 w 1564735"/>
                  <a:gd name="connsiteY22" fmla="*/ 312368 h 390108"/>
                  <a:gd name="connsiteX23" fmla="*/ 265643 w 1564735"/>
                  <a:gd name="connsiteY23" fmla="*/ 316179 h 390108"/>
                  <a:gd name="connsiteX24" fmla="*/ 222343 w 1564735"/>
                  <a:gd name="connsiteY24" fmla="*/ 298244 h 390108"/>
                  <a:gd name="connsiteX25" fmla="*/ 209370 w 1564735"/>
                  <a:gd name="connsiteY25" fmla="*/ 279002 h 390108"/>
                  <a:gd name="connsiteX26" fmla="*/ 199351 w 1564735"/>
                  <a:gd name="connsiteY26" fmla="*/ 281024 h 390108"/>
                  <a:gd name="connsiteX27" fmla="*/ 138115 w 1564735"/>
                  <a:gd name="connsiteY27" fmla="*/ 219789 h 390108"/>
                  <a:gd name="connsiteX28" fmla="*/ 156051 w 1564735"/>
                  <a:gd name="connsiteY28" fmla="*/ 176489 h 390108"/>
                  <a:gd name="connsiteX29" fmla="*/ 164614 w 1564735"/>
                  <a:gd name="connsiteY29" fmla="*/ 170715 h 390108"/>
                  <a:gd name="connsiteX30" fmla="*/ 120263 w 1564735"/>
                  <a:gd name="connsiteY30" fmla="*/ 136934 h 390108"/>
                  <a:gd name="connsiteX31" fmla="*/ 5925 w 1564735"/>
                  <a:gd name="connsiteY31" fmla="*/ 9006 h 390108"/>
                  <a:gd name="connsiteX32" fmla="*/ 0 w 1564735"/>
                  <a:gd name="connsiteY32" fmla="*/ 2 h 390108"/>
                  <a:gd name="connsiteX33" fmla="*/ 97837 w 1564735"/>
                  <a:gd name="connsiteY33" fmla="*/ 59610 h 390108"/>
                  <a:gd name="connsiteX34" fmla="*/ 782366 w 1564735"/>
                  <a:gd name="connsiteY34" fmla="*/ 234398 h 390108"/>
                  <a:gd name="connsiteX35" fmla="*/ 1466895 w 1564735"/>
                  <a:gd name="connsiteY35" fmla="*/ 59610 h 3901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1564735" h="390108">
                    <a:moveTo>
                      <a:pt x="1564735" y="0"/>
                    </a:moveTo>
                    <a:lnTo>
                      <a:pt x="1558808" y="9006"/>
                    </a:lnTo>
                    <a:cubicBezTo>
                      <a:pt x="1525154" y="54992"/>
                      <a:pt x="1486833" y="97828"/>
                      <a:pt x="1444471" y="136934"/>
                    </a:cubicBezTo>
                    <a:lnTo>
                      <a:pt x="1404805" y="167146"/>
                    </a:lnTo>
                    <a:lnTo>
                      <a:pt x="1418663" y="176489"/>
                    </a:lnTo>
                    <a:cubicBezTo>
                      <a:pt x="1429744" y="187570"/>
                      <a:pt x="1436598" y="202879"/>
                      <a:pt x="1436598" y="219789"/>
                    </a:cubicBezTo>
                    <a:cubicBezTo>
                      <a:pt x="1436598" y="253608"/>
                      <a:pt x="1409182" y="281024"/>
                      <a:pt x="1375362" y="281024"/>
                    </a:cubicBezTo>
                    <a:lnTo>
                      <a:pt x="1365344" y="279002"/>
                    </a:lnTo>
                    <a:lnTo>
                      <a:pt x="1352370" y="298244"/>
                    </a:lnTo>
                    <a:cubicBezTo>
                      <a:pt x="1341289" y="309325"/>
                      <a:pt x="1325980" y="316179"/>
                      <a:pt x="1309070" y="316179"/>
                    </a:cubicBezTo>
                    <a:lnTo>
                      <a:pt x="1290190" y="312368"/>
                    </a:lnTo>
                    <a:lnTo>
                      <a:pt x="1278042" y="330386"/>
                    </a:lnTo>
                    <a:cubicBezTo>
                      <a:pt x="1266960" y="341467"/>
                      <a:pt x="1251651" y="348321"/>
                      <a:pt x="1234742" y="348321"/>
                    </a:cubicBezTo>
                    <a:cubicBezTo>
                      <a:pt x="1209377" y="348321"/>
                      <a:pt x="1187614" y="332899"/>
                      <a:pt x="1178318" y="310921"/>
                    </a:cubicBezTo>
                    <a:lnTo>
                      <a:pt x="1177491" y="306821"/>
                    </a:lnTo>
                    <a:lnTo>
                      <a:pt x="1146839" y="322180"/>
                    </a:lnTo>
                    <a:cubicBezTo>
                      <a:pt x="1034815" y="365921"/>
                      <a:pt x="911650" y="390108"/>
                      <a:pt x="782367" y="390108"/>
                    </a:cubicBezTo>
                    <a:cubicBezTo>
                      <a:pt x="653083" y="390108"/>
                      <a:pt x="529918" y="365921"/>
                      <a:pt x="417894" y="322180"/>
                    </a:cubicBezTo>
                    <a:lnTo>
                      <a:pt x="396150" y="311284"/>
                    </a:lnTo>
                    <a:lnTo>
                      <a:pt x="383271" y="330386"/>
                    </a:lnTo>
                    <a:cubicBezTo>
                      <a:pt x="372190" y="341467"/>
                      <a:pt x="356881" y="348321"/>
                      <a:pt x="339971" y="348321"/>
                    </a:cubicBezTo>
                    <a:cubicBezTo>
                      <a:pt x="323062" y="348321"/>
                      <a:pt x="307753" y="341467"/>
                      <a:pt x="296671" y="330386"/>
                    </a:cubicBezTo>
                    <a:lnTo>
                      <a:pt x="284523" y="312368"/>
                    </a:lnTo>
                    <a:lnTo>
                      <a:pt x="265643" y="316179"/>
                    </a:lnTo>
                    <a:cubicBezTo>
                      <a:pt x="248733" y="316179"/>
                      <a:pt x="233425" y="309325"/>
                      <a:pt x="222343" y="298244"/>
                    </a:cubicBezTo>
                    <a:lnTo>
                      <a:pt x="209370" y="279002"/>
                    </a:lnTo>
                    <a:lnTo>
                      <a:pt x="199351" y="281024"/>
                    </a:lnTo>
                    <a:cubicBezTo>
                      <a:pt x="165531" y="281024"/>
                      <a:pt x="138115" y="253608"/>
                      <a:pt x="138115" y="219789"/>
                    </a:cubicBezTo>
                    <a:cubicBezTo>
                      <a:pt x="138115" y="202879"/>
                      <a:pt x="144969" y="187570"/>
                      <a:pt x="156051" y="176489"/>
                    </a:cubicBezTo>
                    <a:lnTo>
                      <a:pt x="164614" y="170715"/>
                    </a:lnTo>
                    <a:lnTo>
                      <a:pt x="120263" y="136934"/>
                    </a:lnTo>
                    <a:cubicBezTo>
                      <a:pt x="77901" y="97828"/>
                      <a:pt x="39579" y="54992"/>
                      <a:pt x="5925" y="9006"/>
                    </a:cubicBezTo>
                    <a:lnTo>
                      <a:pt x="0" y="2"/>
                    </a:lnTo>
                    <a:lnTo>
                      <a:pt x="97837" y="59610"/>
                    </a:lnTo>
                    <a:cubicBezTo>
                      <a:pt x="308234" y="172160"/>
                      <a:pt x="539553" y="234398"/>
                      <a:pt x="782366" y="234398"/>
                    </a:cubicBezTo>
                    <a:cubicBezTo>
                      <a:pt x="1025179" y="234398"/>
                      <a:pt x="1256498" y="172160"/>
                      <a:pt x="1466895" y="59610"/>
                    </a:cubicBezTo>
                    <a:close/>
                  </a:path>
                </a:pathLst>
              </a:custGeom>
              <a:solidFill>
                <a:srgbClr val="000000">
                  <a:alpha val="30196"/>
                </a:srgbClr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469" name="グループ化 468"/>
              <p:cNvGrpSpPr/>
              <p:nvPr/>
            </p:nvGrpSpPr>
            <p:grpSpPr>
              <a:xfrm>
                <a:off x="-1733693" y="2317771"/>
                <a:ext cx="1872713" cy="1224326"/>
                <a:chOff x="5718085" y="2306312"/>
                <a:chExt cx="1872713" cy="1224326"/>
              </a:xfrm>
            </p:grpSpPr>
            <p:sp>
              <p:nvSpPr>
                <p:cNvPr id="471" name="フリーフォーム: 図形 470"/>
                <p:cNvSpPr/>
                <p:nvPr/>
              </p:nvSpPr>
              <p:spPr bwMode="auto">
                <a:xfrm>
                  <a:off x="5718085" y="2306312"/>
                  <a:ext cx="1872713" cy="1151082"/>
                </a:xfrm>
                <a:custGeom>
                  <a:avLst/>
                  <a:gdLst>
                    <a:gd name="connsiteX0" fmla="*/ 1832964 w 1872713"/>
                    <a:gd name="connsiteY0" fmla="*/ 0 h 1151082"/>
                    <a:gd name="connsiteX1" fmla="*/ 1853906 w 1872713"/>
                    <a:gd name="connsiteY1" fmla="*/ 94717 h 1151082"/>
                    <a:gd name="connsiteX2" fmla="*/ 1872713 w 1872713"/>
                    <a:gd name="connsiteY2" fmla="*/ 286690 h 1151082"/>
                    <a:gd name="connsiteX3" fmla="*/ 936357 w 1872713"/>
                    <a:gd name="connsiteY3" fmla="*/ 1151082 h 1151082"/>
                    <a:gd name="connsiteX4" fmla="*/ 0 w 1872713"/>
                    <a:gd name="connsiteY4" fmla="*/ 286690 h 1151082"/>
                    <a:gd name="connsiteX5" fmla="*/ 19240 w 1872713"/>
                    <a:gd name="connsiteY5" fmla="*/ 94717 h 1151082"/>
                    <a:gd name="connsiteX6" fmla="*/ 40508 w 1872713"/>
                    <a:gd name="connsiteY6" fmla="*/ 576 h 1151082"/>
                    <a:gd name="connsiteX7" fmla="*/ 51471 w 1872713"/>
                    <a:gd name="connsiteY7" fmla="*/ 8908 h 1151082"/>
                    <a:gd name="connsiteX8" fmla="*/ 936357 w 1872713"/>
                    <a:gd name="connsiteY8" fmla="*/ 262082 h 1151082"/>
                    <a:gd name="connsiteX9" fmla="*/ 1821243 w 1872713"/>
                    <a:gd name="connsiteY9" fmla="*/ 8908 h 11510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872713" h="1151082">
                      <a:moveTo>
                        <a:pt x="1832964" y="0"/>
                      </a:moveTo>
                      <a:lnTo>
                        <a:pt x="1853906" y="94717"/>
                      </a:lnTo>
                      <a:cubicBezTo>
                        <a:pt x="1866242" y="162294"/>
                        <a:pt x="1872713" y="227016"/>
                        <a:pt x="1872713" y="286690"/>
                      </a:cubicBezTo>
                      <a:cubicBezTo>
                        <a:pt x="1872713" y="764081"/>
                        <a:pt x="1453492" y="1151082"/>
                        <a:pt x="936357" y="1151082"/>
                      </a:cubicBezTo>
                      <a:cubicBezTo>
                        <a:pt x="419221" y="1151082"/>
                        <a:pt x="0" y="764081"/>
                        <a:pt x="0" y="286690"/>
                      </a:cubicBezTo>
                      <a:cubicBezTo>
                        <a:pt x="0" y="227016"/>
                        <a:pt x="6629" y="162294"/>
                        <a:pt x="19240" y="94717"/>
                      </a:cubicBezTo>
                      <a:lnTo>
                        <a:pt x="40508" y="576"/>
                      </a:lnTo>
                      <a:lnTo>
                        <a:pt x="51471" y="8908"/>
                      </a:lnTo>
                      <a:cubicBezTo>
                        <a:pt x="277933" y="165332"/>
                        <a:pt x="590788" y="262082"/>
                        <a:pt x="936357" y="262082"/>
                      </a:cubicBezTo>
                      <a:cubicBezTo>
                        <a:pt x="1281927" y="262082"/>
                        <a:pt x="1594781" y="165332"/>
                        <a:pt x="1821243" y="8908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 w="28575">
                  <a:solidFill>
                    <a:schemeClr val="tx1">
                      <a:lumMod val="95000"/>
                      <a:lumOff val="5000"/>
                    </a:schemeClr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2" name="フリーフォーム: 図形 471"/>
                <p:cNvSpPr/>
                <p:nvPr/>
              </p:nvSpPr>
              <p:spPr bwMode="auto">
                <a:xfrm>
                  <a:off x="5952592" y="2479812"/>
                  <a:ext cx="1395156" cy="977582"/>
                </a:xfrm>
                <a:custGeom>
                  <a:avLst/>
                  <a:gdLst>
                    <a:gd name="connsiteX0" fmla="*/ 159652 w 1395156"/>
                    <a:gd name="connsiteY0" fmla="*/ 0 h 977582"/>
                    <a:gd name="connsiteX1" fmla="*/ 214742 w 1395156"/>
                    <a:gd name="connsiteY1" fmla="*/ 20654 h 977582"/>
                    <a:gd name="connsiteX2" fmla="*/ 701850 w 1395156"/>
                    <a:gd name="connsiteY2" fmla="*/ 88582 h 977582"/>
                    <a:gd name="connsiteX3" fmla="*/ 1188959 w 1395156"/>
                    <a:gd name="connsiteY3" fmla="*/ 20654 h 977582"/>
                    <a:gd name="connsiteX4" fmla="*/ 1237333 w 1395156"/>
                    <a:gd name="connsiteY4" fmla="*/ 2518 h 977582"/>
                    <a:gd name="connsiteX5" fmla="*/ 1276021 w 1395156"/>
                    <a:gd name="connsiteY5" fmla="*/ 55816 h 977582"/>
                    <a:gd name="connsiteX6" fmla="*/ 1395156 w 1395156"/>
                    <a:gd name="connsiteY6" fmla="*/ 499138 h 977582"/>
                    <a:gd name="connsiteX7" fmla="*/ 1380984 w 1395156"/>
                    <a:gd name="connsiteY7" fmla="*/ 658936 h 977582"/>
                    <a:gd name="connsiteX8" fmla="*/ 1362881 w 1395156"/>
                    <a:gd name="connsiteY8" fmla="*/ 725225 h 977582"/>
                    <a:gd name="connsiteX9" fmla="*/ 1225376 w 1395156"/>
                    <a:gd name="connsiteY9" fmla="*/ 829958 h 977582"/>
                    <a:gd name="connsiteX10" fmla="*/ 701850 w 1395156"/>
                    <a:gd name="connsiteY10" fmla="*/ 977582 h 977582"/>
                    <a:gd name="connsiteX11" fmla="*/ 39746 w 1395156"/>
                    <a:gd name="connsiteY11" fmla="*/ 724408 h 977582"/>
                    <a:gd name="connsiteX12" fmla="*/ 28668 w 1395156"/>
                    <a:gd name="connsiteY12" fmla="*/ 712013 h 977582"/>
                    <a:gd name="connsiteX13" fmla="*/ 14173 w 1395156"/>
                    <a:gd name="connsiteY13" fmla="*/ 658936 h 977582"/>
                    <a:gd name="connsiteX14" fmla="*/ 0 w 1395156"/>
                    <a:gd name="connsiteY14" fmla="*/ 499138 h 977582"/>
                    <a:gd name="connsiteX15" fmla="*/ 119136 w 1395156"/>
                    <a:gd name="connsiteY15" fmla="*/ 55816 h 9775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1395156" h="977582">
                      <a:moveTo>
                        <a:pt x="159652" y="0"/>
                      </a:moveTo>
                      <a:lnTo>
                        <a:pt x="214742" y="20654"/>
                      </a:lnTo>
                      <a:cubicBezTo>
                        <a:pt x="364460" y="64395"/>
                        <a:pt x="529066" y="88582"/>
                        <a:pt x="701850" y="88582"/>
                      </a:cubicBezTo>
                      <a:cubicBezTo>
                        <a:pt x="874635" y="88582"/>
                        <a:pt x="1039241" y="64395"/>
                        <a:pt x="1188959" y="20654"/>
                      </a:cubicBezTo>
                      <a:lnTo>
                        <a:pt x="1237333" y="2518"/>
                      </a:lnTo>
                      <a:lnTo>
                        <a:pt x="1276021" y="55816"/>
                      </a:lnTo>
                      <a:cubicBezTo>
                        <a:pt x="1351237" y="182365"/>
                        <a:pt x="1395156" y="334922"/>
                        <a:pt x="1395156" y="499138"/>
                      </a:cubicBezTo>
                      <a:cubicBezTo>
                        <a:pt x="1395156" y="553877"/>
                        <a:pt x="1390276" y="607320"/>
                        <a:pt x="1380984" y="658936"/>
                      </a:cubicBezTo>
                      <a:lnTo>
                        <a:pt x="1362881" y="725225"/>
                      </a:lnTo>
                      <a:lnTo>
                        <a:pt x="1225376" y="829958"/>
                      </a:lnTo>
                      <a:cubicBezTo>
                        <a:pt x="1075932" y="923160"/>
                        <a:pt x="895776" y="977582"/>
                        <a:pt x="701850" y="977582"/>
                      </a:cubicBezTo>
                      <a:cubicBezTo>
                        <a:pt x="443282" y="977582"/>
                        <a:pt x="209193" y="880832"/>
                        <a:pt x="39746" y="724408"/>
                      </a:cubicBezTo>
                      <a:lnTo>
                        <a:pt x="28668" y="712013"/>
                      </a:lnTo>
                      <a:lnTo>
                        <a:pt x="14173" y="658936"/>
                      </a:lnTo>
                      <a:cubicBezTo>
                        <a:pt x="4880" y="607320"/>
                        <a:pt x="0" y="553877"/>
                        <a:pt x="0" y="499138"/>
                      </a:cubicBezTo>
                      <a:cubicBezTo>
                        <a:pt x="0" y="334922"/>
                        <a:pt x="43920" y="182365"/>
                        <a:pt x="119136" y="55816"/>
                      </a:cubicBez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28575">
                  <a:solidFill>
                    <a:schemeClr val="tx1">
                      <a:lumMod val="95000"/>
                      <a:lumOff val="5000"/>
                    </a:schemeClr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3" name="フリーフォーム: 図形 472"/>
                <p:cNvSpPr/>
                <p:nvPr/>
              </p:nvSpPr>
              <p:spPr bwMode="auto">
                <a:xfrm>
                  <a:off x="6242245" y="2521038"/>
                  <a:ext cx="824393" cy="660159"/>
                </a:xfrm>
                <a:custGeom>
                  <a:avLst/>
                  <a:gdLst>
                    <a:gd name="connsiteX0" fmla="*/ 0 w 824393"/>
                    <a:gd name="connsiteY0" fmla="*/ 0 h 660159"/>
                    <a:gd name="connsiteX1" fmla="*/ 40064 w 824393"/>
                    <a:gd name="connsiteY1" fmla="*/ 10128 h 660159"/>
                    <a:gd name="connsiteX2" fmla="*/ 412197 w 824393"/>
                    <a:gd name="connsiteY2" fmla="*/ 48989 h 660159"/>
                    <a:gd name="connsiteX3" fmla="*/ 784331 w 824393"/>
                    <a:gd name="connsiteY3" fmla="*/ 10128 h 660159"/>
                    <a:gd name="connsiteX4" fmla="*/ 824393 w 824393"/>
                    <a:gd name="connsiteY4" fmla="*/ 0 h 660159"/>
                    <a:gd name="connsiteX5" fmla="*/ 412196 w 824393"/>
                    <a:gd name="connsiteY5" fmla="*/ 660159 h 66015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824393" h="660159">
                      <a:moveTo>
                        <a:pt x="0" y="0"/>
                      </a:moveTo>
                      <a:lnTo>
                        <a:pt x="40064" y="10128"/>
                      </a:lnTo>
                      <a:cubicBezTo>
                        <a:pt x="157621" y="35384"/>
                        <a:pt x="282609" y="48989"/>
                        <a:pt x="412197" y="48989"/>
                      </a:cubicBezTo>
                      <a:cubicBezTo>
                        <a:pt x="541786" y="48989"/>
                        <a:pt x="666774" y="35384"/>
                        <a:pt x="784331" y="10128"/>
                      </a:cubicBezTo>
                      <a:lnTo>
                        <a:pt x="824393" y="0"/>
                      </a:lnTo>
                      <a:lnTo>
                        <a:pt x="412196" y="660159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28575">
                  <a:solidFill>
                    <a:schemeClr val="tx1">
                      <a:lumMod val="95000"/>
                      <a:lumOff val="5000"/>
                    </a:schemeClr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474" name="フリーフォーム: 図形 473"/>
                <p:cNvSpPr/>
                <p:nvPr/>
              </p:nvSpPr>
              <p:spPr bwMode="auto">
                <a:xfrm>
                  <a:off x="6166877" y="2501491"/>
                  <a:ext cx="546140" cy="856001"/>
                </a:xfrm>
                <a:custGeom>
                  <a:avLst/>
                  <a:gdLst>
                    <a:gd name="connsiteX0" fmla="*/ 0 w 546140"/>
                    <a:gd name="connsiteY0" fmla="*/ 0 h 856001"/>
                    <a:gd name="connsiteX1" fmla="*/ 110926 w 546140"/>
                    <a:gd name="connsiteY1" fmla="*/ 28043 h 856001"/>
                    <a:gd name="connsiteX2" fmla="*/ 230855 w 546140"/>
                    <a:gd name="connsiteY2" fmla="*/ 49343 h 856001"/>
                    <a:gd name="connsiteX3" fmla="*/ 233355 w 546140"/>
                    <a:gd name="connsiteY3" fmla="*/ 49606 h 856001"/>
                    <a:gd name="connsiteX4" fmla="*/ 546140 w 546140"/>
                    <a:gd name="connsiteY4" fmla="*/ 664782 h 856001"/>
                    <a:gd name="connsiteX5" fmla="*/ 435232 w 546140"/>
                    <a:gd name="connsiteY5" fmla="*/ 856001 h 8560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546140" h="856001">
                      <a:moveTo>
                        <a:pt x="0" y="0"/>
                      </a:moveTo>
                      <a:lnTo>
                        <a:pt x="110926" y="28043"/>
                      </a:lnTo>
                      <a:cubicBezTo>
                        <a:pt x="150112" y="36461"/>
                        <a:pt x="190123" y="43586"/>
                        <a:pt x="230855" y="49343"/>
                      </a:cubicBezTo>
                      <a:lnTo>
                        <a:pt x="233355" y="49606"/>
                      </a:lnTo>
                      <a:lnTo>
                        <a:pt x="546140" y="664782"/>
                      </a:lnTo>
                      <a:lnTo>
                        <a:pt x="435232" y="856001"/>
                      </a:ln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28575">
                  <a:solidFill>
                    <a:schemeClr val="tx1">
                      <a:lumMod val="95000"/>
                      <a:lumOff val="5000"/>
                    </a:schemeClr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5" name="フリーフォーム: 図形 474"/>
                <p:cNvSpPr/>
                <p:nvPr/>
              </p:nvSpPr>
              <p:spPr bwMode="auto">
                <a:xfrm>
                  <a:off x="6473704" y="2497364"/>
                  <a:ext cx="686981" cy="960030"/>
                </a:xfrm>
                <a:custGeom>
                  <a:avLst/>
                  <a:gdLst>
                    <a:gd name="connsiteX0" fmla="*/ 686981 w 686981"/>
                    <a:gd name="connsiteY0" fmla="*/ 0 h 960030"/>
                    <a:gd name="connsiteX1" fmla="*/ 199031 w 686981"/>
                    <a:gd name="connsiteY1" fmla="*/ 959684 h 960030"/>
                    <a:gd name="connsiteX2" fmla="*/ 191598 w 686981"/>
                    <a:gd name="connsiteY2" fmla="*/ 960030 h 960030"/>
                    <a:gd name="connsiteX3" fmla="*/ 2890 w 686981"/>
                    <a:gd name="connsiteY3" fmla="*/ 942469 h 960030"/>
                    <a:gd name="connsiteX4" fmla="*/ 0 w 686981"/>
                    <a:gd name="connsiteY4" fmla="*/ 941783 h 960030"/>
                    <a:gd name="connsiteX5" fmla="*/ 452442 w 686981"/>
                    <a:gd name="connsiteY5" fmla="*/ 51934 h 960030"/>
                    <a:gd name="connsiteX6" fmla="*/ 563732 w 686981"/>
                    <a:gd name="connsiteY6" fmla="*/ 32169 h 960030"/>
                    <a:gd name="connsiteX7" fmla="*/ 678707 w 686981"/>
                    <a:gd name="connsiteY7" fmla="*/ 3102 h 9600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686981" h="960030">
                      <a:moveTo>
                        <a:pt x="686981" y="0"/>
                      </a:moveTo>
                      <a:lnTo>
                        <a:pt x="199031" y="959684"/>
                      </a:lnTo>
                      <a:lnTo>
                        <a:pt x="191598" y="960030"/>
                      </a:lnTo>
                      <a:cubicBezTo>
                        <a:pt x="126956" y="960030"/>
                        <a:pt x="63844" y="953983"/>
                        <a:pt x="2890" y="942469"/>
                      </a:cubicBezTo>
                      <a:lnTo>
                        <a:pt x="0" y="941783"/>
                      </a:lnTo>
                      <a:lnTo>
                        <a:pt x="452442" y="51934"/>
                      </a:lnTo>
                      <a:lnTo>
                        <a:pt x="563732" y="32169"/>
                      </a:lnTo>
                      <a:cubicBezTo>
                        <a:pt x="602917" y="23750"/>
                        <a:pt x="641277" y="14037"/>
                        <a:pt x="678707" y="3102"/>
                      </a:cubicBez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28575">
                  <a:solidFill>
                    <a:schemeClr val="tx1">
                      <a:lumMod val="95000"/>
                      <a:lumOff val="5000"/>
                    </a:schemeClr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476" name="グループ化 475"/>
                <p:cNvGrpSpPr/>
                <p:nvPr/>
              </p:nvGrpSpPr>
              <p:grpSpPr>
                <a:xfrm>
                  <a:off x="6281980" y="3201642"/>
                  <a:ext cx="744923" cy="328996"/>
                  <a:chOff x="6275448" y="3201642"/>
                  <a:chExt cx="744923" cy="328996"/>
                </a:xfrm>
              </p:grpSpPr>
              <p:sp>
                <p:nvSpPr>
                  <p:cNvPr id="477" name="星: 24 pt 476"/>
                  <p:cNvSpPr/>
                  <p:nvPr/>
                </p:nvSpPr>
                <p:spPr bwMode="auto">
                  <a:xfrm>
                    <a:off x="6275448" y="3201642"/>
                    <a:ext cx="328998" cy="328996"/>
                  </a:xfrm>
                  <a:prstGeom prst="star24">
                    <a:avLst>
                      <a:gd name="adj" fmla="val 46740"/>
                    </a:avLst>
                  </a:prstGeom>
                  <a:solidFill>
                    <a:schemeClr val="bg1"/>
                  </a:solidFill>
                  <a:ln w="28575">
                    <a:solidFill>
                      <a:schemeClr val="tx1">
                        <a:lumMod val="95000"/>
                        <a:lumOff val="5000"/>
                      </a:schemeClr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78" name="星: 24 pt 477"/>
                  <p:cNvSpPr/>
                  <p:nvPr/>
                </p:nvSpPr>
                <p:spPr bwMode="auto">
                  <a:xfrm>
                    <a:off x="6691373" y="3201642"/>
                    <a:ext cx="328998" cy="328996"/>
                  </a:xfrm>
                  <a:prstGeom prst="star24">
                    <a:avLst>
                      <a:gd name="adj" fmla="val 46740"/>
                    </a:avLst>
                  </a:prstGeom>
                  <a:solidFill>
                    <a:schemeClr val="bg1"/>
                  </a:solidFill>
                  <a:ln w="28575">
                    <a:solidFill>
                      <a:schemeClr val="tx1">
                        <a:lumMod val="95000"/>
                        <a:lumOff val="5000"/>
                      </a:schemeClr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  <p:sp>
            <p:nvSpPr>
              <p:cNvPr id="470" name="楕円 2"/>
              <p:cNvSpPr/>
              <p:nvPr/>
            </p:nvSpPr>
            <p:spPr bwMode="auto">
              <a:xfrm>
                <a:off x="-889536" y="2474762"/>
                <a:ext cx="192148" cy="412569"/>
              </a:xfrm>
              <a:custGeom>
                <a:avLst/>
                <a:gdLst>
                  <a:gd name="connsiteX0" fmla="*/ 0 w 2835315"/>
                  <a:gd name="connsiteY0" fmla="*/ 1417658 h 2835315"/>
                  <a:gd name="connsiteX1" fmla="*/ 1417658 w 2835315"/>
                  <a:gd name="connsiteY1" fmla="*/ 0 h 2835315"/>
                  <a:gd name="connsiteX2" fmla="*/ 2835316 w 2835315"/>
                  <a:gd name="connsiteY2" fmla="*/ 1417658 h 2835315"/>
                  <a:gd name="connsiteX3" fmla="*/ 1417658 w 2835315"/>
                  <a:gd name="connsiteY3" fmla="*/ 2835316 h 2835315"/>
                  <a:gd name="connsiteX4" fmla="*/ 0 w 2835315"/>
                  <a:gd name="connsiteY4" fmla="*/ 1417658 h 2835315"/>
                  <a:gd name="connsiteX0" fmla="*/ 0 w 2835316"/>
                  <a:gd name="connsiteY0" fmla="*/ 1417658 h 2835316"/>
                  <a:gd name="connsiteX1" fmla="*/ 1417658 w 2835316"/>
                  <a:gd name="connsiteY1" fmla="*/ 0 h 2835316"/>
                  <a:gd name="connsiteX2" fmla="*/ 2835316 w 2835316"/>
                  <a:gd name="connsiteY2" fmla="*/ 1417658 h 2835316"/>
                  <a:gd name="connsiteX3" fmla="*/ 1417658 w 2835316"/>
                  <a:gd name="connsiteY3" fmla="*/ 2835316 h 2835316"/>
                  <a:gd name="connsiteX4" fmla="*/ 0 w 2835316"/>
                  <a:gd name="connsiteY4" fmla="*/ 1417658 h 2835316"/>
                  <a:gd name="connsiteX0" fmla="*/ 0 w 2835316"/>
                  <a:gd name="connsiteY0" fmla="*/ 1417658 h 2835316"/>
                  <a:gd name="connsiteX1" fmla="*/ 1417658 w 2835316"/>
                  <a:gd name="connsiteY1" fmla="*/ 0 h 2835316"/>
                  <a:gd name="connsiteX2" fmla="*/ 2835316 w 2835316"/>
                  <a:gd name="connsiteY2" fmla="*/ 1417658 h 2835316"/>
                  <a:gd name="connsiteX3" fmla="*/ 1417658 w 2835316"/>
                  <a:gd name="connsiteY3" fmla="*/ 2835316 h 2835316"/>
                  <a:gd name="connsiteX4" fmla="*/ 0 w 2835316"/>
                  <a:gd name="connsiteY4" fmla="*/ 1417658 h 2835316"/>
                  <a:gd name="connsiteX0" fmla="*/ 0 w 2835316"/>
                  <a:gd name="connsiteY0" fmla="*/ 2095838 h 3513496"/>
                  <a:gd name="connsiteX1" fmla="*/ 1425278 w 2835316"/>
                  <a:gd name="connsiteY1" fmla="*/ 0 h 3513496"/>
                  <a:gd name="connsiteX2" fmla="*/ 2835316 w 2835316"/>
                  <a:gd name="connsiteY2" fmla="*/ 2095838 h 3513496"/>
                  <a:gd name="connsiteX3" fmla="*/ 1417658 w 2835316"/>
                  <a:gd name="connsiteY3" fmla="*/ 3513496 h 3513496"/>
                  <a:gd name="connsiteX4" fmla="*/ 0 w 2835316"/>
                  <a:gd name="connsiteY4" fmla="*/ 2095838 h 35134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35316" h="3513496">
                    <a:moveTo>
                      <a:pt x="0" y="2095838"/>
                    </a:moveTo>
                    <a:cubicBezTo>
                      <a:pt x="0" y="1312887"/>
                      <a:pt x="642327" y="0"/>
                      <a:pt x="1425278" y="0"/>
                    </a:cubicBezTo>
                    <a:cubicBezTo>
                      <a:pt x="2208229" y="0"/>
                      <a:pt x="2835316" y="1312887"/>
                      <a:pt x="2835316" y="2095838"/>
                    </a:cubicBezTo>
                    <a:cubicBezTo>
                      <a:pt x="2835316" y="2878789"/>
                      <a:pt x="2200609" y="3513496"/>
                      <a:pt x="1417658" y="3513496"/>
                    </a:cubicBezTo>
                    <a:cubicBezTo>
                      <a:pt x="634707" y="3513496"/>
                      <a:pt x="0" y="2878789"/>
                      <a:pt x="0" y="2095838"/>
                    </a:cubicBezTo>
                    <a:close/>
                  </a:path>
                </a:pathLst>
              </a:custGeom>
              <a:solidFill>
                <a:srgbClr val="FF00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53" name="楕円 452"/>
            <p:cNvSpPr/>
            <p:nvPr/>
          </p:nvSpPr>
          <p:spPr bwMode="auto">
            <a:xfrm rot="1800000">
              <a:off x="-1602525" y="6540266"/>
              <a:ext cx="641318" cy="35907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4" name="楕円 453"/>
            <p:cNvSpPr/>
            <p:nvPr/>
          </p:nvSpPr>
          <p:spPr bwMode="auto">
            <a:xfrm rot="1800000">
              <a:off x="-1494083" y="6644134"/>
              <a:ext cx="437452" cy="153376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455" name="グループ化 454"/>
            <p:cNvGrpSpPr/>
            <p:nvPr/>
          </p:nvGrpSpPr>
          <p:grpSpPr>
            <a:xfrm flipH="1">
              <a:off x="-662531" y="6540266"/>
              <a:ext cx="641318" cy="359070"/>
              <a:chOff x="-1024676" y="6540266"/>
              <a:chExt cx="641318" cy="359070"/>
            </a:xfrm>
          </p:grpSpPr>
          <p:sp>
            <p:nvSpPr>
              <p:cNvPr id="462" name="楕円 461"/>
              <p:cNvSpPr/>
              <p:nvPr/>
            </p:nvSpPr>
            <p:spPr bwMode="auto">
              <a:xfrm rot="1800000">
                <a:off x="-1024676" y="6540266"/>
                <a:ext cx="641318" cy="359070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3" name="楕円 462"/>
              <p:cNvSpPr/>
              <p:nvPr/>
            </p:nvSpPr>
            <p:spPr bwMode="auto">
              <a:xfrm rot="1800000">
                <a:off x="-916234" y="6644134"/>
                <a:ext cx="437452" cy="153376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56" name="グループ化 455"/>
            <p:cNvGrpSpPr/>
            <p:nvPr/>
          </p:nvGrpSpPr>
          <p:grpSpPr>
            <a:xfrm>
              <a:off x="-1093699" y="6580627"/>
              <a:ext cx="589053" cy="938778"/>
              <a:chOff x="-2392438" y="1947836"/>
              <a:chExt cx="821260" cy="1452062"/>
            </a:xfrm>
          </p:grpSpPr>
          <p:grpSp>
            <p:nvGrpSpPr>
              <p:cNvPr id="457" name="グループ化 456"/>
              <p:cNvGrpSpPr/>
              <p:nvPr/>
            </p:nvGrpSpPr>
            <p:grpSpPr>
              <a:xfrm>
                <a:off x="-2392438" y="1947836"/>
                <a:ext cx="821260" cy="1448195"/>
                <a:chOff x="5091595" y="3997837"/>
                <a:chExt cx="821260" cy="1448195"/>
              </a:xfrm>
            </p:grpSpPr>
            <p:sp>
              <p:nvSpPr>
                <p:cNvPr id="459" name="ひし形 458"/>
                <p:cNvSpPr/>
                <p:nvPr/>
              </p:nvSpPr>
              <p:spPr bwMode="auto">
                <a:xfrm>
                  <a:off x="5091595" y="3997837"/>
                  <a:ext cx="821260" cy="1448195"/>
                </a:xfrm>
                <a:prstGeom prst="diamond">
                  <a:avLst/>
                </a:prstGeom>
                <a:solidFill>
                  <a:srgbClr val="FFC000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60" name="ひし形 459"/>
                <p:cNvSpPr/>
                <p:nvPr/>
              </p:nvSpPr>
              <p:spPr bwMode="auto">
                <a:xfrm>
                  <a:off x="5118000" y="4236244"/>
                  <a:ext cx="768450" cy="944074"/>
                </a:xfrm>
                <a:prstGeom prst="diamond">
                  <a:avLst/>
                </a:prstGeom>
                <a:solidFill>
                  <a:srgbClr val="C00000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61" name="フリーフォーム: 図形 460"/>
                <p:cNvSpPr/>
                <p:nvPr/>
              </p:nvSpPr>
              <p:spPr bwMode="auto">
                <a:xfrm>
                  <a:off x="5265063" y="4634728"/>
                  <a:ext cx="474324" cy="545590"/>
                </a:xfrm>
                <a:custGeom>
                  <a:avLst/>
                  <a:gdLst>
                    <a:gd name="connsiteX0" fmla="*/ 96871 w 474324"/>
                    <a:gd name="connsiteY0" fmla="*/ 1214 h 545590"/>
                    <a:gd name="connsiteX1" fmla="*/ 237163 w 474324"/>
                    <a:gd name="connsiteY1" fmla="*/ 143026 h 545590"/>
                    <a:gd name="connsiteX2" fmla="*/ 469928 w 474324"/>
                    <a:gd name="connsiteY2" fmla="*/ 219002 h 545590"/>
                    <a:gd name="connsiteX3" fmla="*/ 455953 w 474324"/>
                    <a:gd name="connsiteY3" fmla="*/ 275255 h 545590"/>
                    <a:gd name="connsiteX4" fmla="*/ 235907 w 474324"/>
                    <a:gd name="connsiteY4" fmla="*/ 545590 h 545590"/>
                    <a:gd name="connsiteX5" fmla="*/ 19476 w 474324"/>
                    <a:gd name="connsiteY5" fmla="*/ 279696 h 545590"/>
                    <a:gd name="connsiteX6" fmla="*/ 4397 w 474324"/>
                    <a:gd name="connsiteY6" fmla="*/ 219002 h 545590"/>
                    <a:gd name="connsiteX7" fmla="*/ 96871 w 474324"/>
                    <a:gd name="connsiteY7" fmla="*/ 1214 h 545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74324" h="545590">
                      <a:moveTo>
                        <a:pt x="96871" y="1214"/>
                      </a:moveTo>
                      <a:cubicBezTo>
                        <a:pt x="148066" y="-7848"/>
                        <a:pt x="206506" y="33300"/>
                        <a:pt x="237163" y="143026"/>
                      </a:cubicBezTo>
                      <a:cubicBezTo>
                        <a:pt x="304608" y="-98372"/>
                        <a:pt x="506523" y="-7848"/>
                        <a:pt x="469928" y="219002"/>
                      </a:cubicBezTo>
                      <a:lnTo>
                        <a:pt x="455953" y="275255"/>
                      </a:lnTo>
                      <a:lnTo>
                        <a:pt x="235907" y="545590"/>
                      </a:lnTo>
                      <a:lnTo>
                        <a:pt x="19476" y="279696"/>
                      </a:lnTo>
                      <a:lnTo>
                        <a:pt x="4397" y="219002"/>
                      </a:lnTo>
                      <a:cubicBezTo>
                        <a:pt x="-15563" y="95266"/>
                        <a:pt x="35437" y="12089"/>
                        <a:pt x="96871" y="1214"/>
                      </a:cubicBezTo>
                      <a:close/>
                    </a:path>
                  </a:pathLst>
                </a:custGeom>
                <a:solidFill>
                  <a:srgbClr val="FF6699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458" name="フリーフォーム: 図形 457"/>
              <p:cNvSpPr/>
              <p:nvPr/>
            </p:nvSpPr>
            <p:spPr bwMode="auto">
              <a:xfrm>
                <a:off x="-2392438" y="2668634"/>
                <a:ext cx="821260" cy="731264"/>
              </a:xfrm>
              <a:custGeom>
                <a:avLst/>
                <a:gdLst>
                  <a:gd name="connsiteX0" fmla="*/ 4064 w 821260"/>
                  <a:gd name="connsiteY0" fmla="*/ 0 h 731264"/>
                  <a:gd name="connsiteX1" fmla="*/ 31685 w 821260"/>
                  <a:gd name="connsiteY1" fmla="*/ 0 h 731264"/>
                  <a:gd name="connsiteX2" fmla="*/ 410630 w 821260"/>
                  <a:gd name="connsiteY2" fmla="*/ 465550 h 731264"/>
                  <a:gd name="connsiteX3" fmla="*/ 789575 w 821260"/>
                  <a:gd name="connsiteY3" fmla="*/ 0 h 731264"/>
                  <a:gd name="connsiteX4" fmla="*/ 817196 w 821260"/>
                  <a:gd name="connsiteY4" fmla="*/ 0 h 731264"/>
                  <a:gd name="connsiteX5" fmla="*/ 821260 w 821260"/>
                  <a:gd name="connsiteY5" fmla="*/ 7167 h 731264"/>
                  <a:gd name="connsiteX6" fmla="*/ 410630 w 821260"/>
                  <a:gd name="connsiteY6" fmla="*/ 731264 h 731264"/>
                  <a:gd name="connsiteX7" fmla="*/ 0 w 821260"/>
                  <a:gd name="connsiteY7" fmla="*/ 7167 h 7312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21260" h="731264">
                    <a:moveTo>
                      <a:pt x="4064" y="0"/>
                    </a:moveTo>
                    <a:lnTo>
                      <a:pt x="31685" y="0"/>
                    </a:lnTo>
                    <a:lnTo>
                      <a:pt x="410630" y="465550"/>
                    </a:lnTo>
                    <a:lnTo>
                      <a:pt x="789575" y="0"/>
                    </a:lnTo>
                    <a:lnTo>
                      <a:pt x="817196" y="0"/>
                    </a:lnTo>
                    <a:lnTo>
                      <a:pt x="821260" y="7167"/>
                    </a:lnTo>
                    <a:lnTo>
                      <a:pt x="410630" y="731264"/>
                    </a:lnTo>
                    <a:lnTo>
                      <a:pt x="0" y="7167"/>
                    </a:lnTo>
                    <a:close/>
                  </a:path>
                </a:pathLst>
              </a:custGeom>
              <a:solidFill>
                <a:srgbClr val="000000">
                  <a:alpha val="30196"/>
                </a:srgbClr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500" name="グループ化 499"/>
          <p:cNvGrpSpPr/>
          <p:nvPr/>
        </p:nvGrpSpPr>
        <p:grpSpPr>
          <a:xfrm>
            <a:off x="6146174" y="4834844"/>
            <a:ext cx="1380734" cy="1474476"/>
            <a:chOff x="5561261" y="5977496"/>
            <a:chExt cx="2375862" cy="2537166"/>
          </a:xfrm>
        </p:grpSpPr>
        <p:sp>
          <p:nvSpPr>
            <p:cNvPr id="501" name="フリーフォーム: 図形 500"/>
            <p:cNvSpPr/>
            <p:nvPr/>
          </p:nvSpPr>
          <p:spPr bwMode="auto">
            <a:xfrm rot="4915864" flipH="1">
              <a:off x="4989656" y="6549101"/>
              <a:ext cx="1843468" cy="700258"/>
            </a:xfrm>
            <a:custGeom>
              <a:avLst/>
              <a:gdLst>
                <a:gd name="connsiteX0" fmla="*/ 1212129 w 1637700"/>
                <a:gd name="connsiteY0" fmla="*/ 1477 h 1319184"/>
                <a:gd name="connsiteX1" fmla="*/ 1227940 w 1637700"/>
                <a:gd name="connsiteY1" fmla="*/ 1739 h 1319184"/>
                <a:gd name="connsiteX2" fmla="*/ 1266674 w 1637700"/>
                <a:gd name="connsiteY2" fmla="*/ 251645 h 1319184"/>
                <a:gd name="connsiteX3" fmla="*/ 1265356 w 1637700"/>
                <a:gd name="connsiteY3" fmla="*/ 294479 h 1319184"/>
                <a:gd name="connsiteX4" fmla="*/ 1313775 w 1637700"/>
                <a:gd name="connsiteY4" fmla="*/ 207641 h 1319184"/>
                <a:gd name="connsiteX5" fmla="*/ 1438628 w 1637700"/>
                <a:gd name="connsiteY5" fmla="*/ 58192 h 1319184"/>
                <a:gd name="connsiteX6" fmla="*/ 1477362 w 1637700"/>
                <a:gd name="connsiteY6" fmla="*/ 308100 h 1319184"/>
                <a:gd name="connsiteX7" fmla="*/ 1475938 w 1637700"/>
                <a:gd name="connsiteY7" fmla="*/ 354406 h 1319184"/>
                <a:gd name="connsiteX8" fmla="*/ 1476587 w 1637700"/>
                <a:gd name="connsiteY8" fmla="*/ 353474 h 1319184"/>
                <a:gd name="connsiteX9" fmla="*/ 1615777 w 1637700"/>
                <a:gd name="connsiteY9" fmla="*/ 217278 h 1319184"/>
                <a:gd name="connsiteX10" fmla="*/ 1227098 w 1637700"/>
                <a:gd name="connsiteY10" fmla="*/ 1303394 h 1319184"/>
                <a:gd name="connsiteX11" fmla="*/ 706768 w 1637700"/>
                <a:gd name="connsiteY11" fmla="*/ 1155204 h 1319184"/>
                <a:gd name="connsiteX12" fmla="*/ 695127 w 1637700"/>
                <a:gd name="connsiteY12" fmla="*/ 1143454 h 1319184"/>
                <a:gd name="connsiteX13" fmla="*/ 684575 w 1637700"/>
                <a:gd name="connsiteY13" fmla="*/ 1142135 h 1319184"/>
                <a:gd name="connsiteX14" fmla="*/ 0 w 1637700"/>
                <a:gd name="connsiteY14" fmla="*/ 466878 h 1319184"/>
                <a:gd name="connsiteX15" fmla="*/ 191381 w 1637700"/>
                <a:gd name="connsiteY15" fmla="*/ 571350 h 1319184"/>
                <a:gd name="connsiteX16" fmla="*/ 240997 w 1637700"/>
                <a:gd name="connsiteY16" fmla="*/ 589113 h 1319184"/>
                <a:gd name="connsiteX17" fmla="*/ 210688 w 1637700"/>
                <a:gd name="connsiteY17" fmla="*/ 523332 h 1319184"/>
                <a:gd name="connsiteX18" fmla="*/ 305880 w 1637700"/>
                <a:gd name="connsiteY18" fmla="*/ 581425 h 1319184"/>
                <a:gd name="connsiteX19" fmla="*/ 365727 w 1637700"/>
                <a:gd name="connsiteY19" fmla="*/ 610281 h 1319184"/>
                <a:gd name="connsiteX20" fmla="*/ 347434 w 1637700"/>
                <a:gd name="connsiteY20" fmla="*/ 557129 h 1319184"/>
                <a:gd name="connsiteX21" fmla="*/ 436330 w 1637700"/>
                <a:gd name="connsiteY21" fmla="*/ 624461 h 1319184"/>
                <a:gd name="connsiteX22" fmla="*/ 455924 w 1637700"/>
                <a:gd name="connsiteY22" fmla="*/ 636463 h 1319184"/>
                <a:gd name="connsiteX23" fmla="*/ 479136 w 1637700"/>
                <a:gd name="connsiteY23" fmla="*/ 639034 h 1319184"/>
                <a:gd name="connsiteX24" fmla="*/ 751378 w 1637700"/>
                <a:gd name="connsiteY24" fmla="*/ 597058 h 1319184"/>
                <a:gd name="connsiteX25" fmla="*/ 1212129 w 1637700"/>
                <a:gd name="connsiteY25" fmla="*/ 1477 h 13191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1637700" h="1319184">
                  <a:moveTo>
                    <a:pt x="1212129" y="1477"/>
                  </a:moveTo>
                  <a:cubicBezTo>
                    <a:pt x="1217744" y="-536"/>
                    <a:pt x="1223017" y="-534"/>
                    <a:pt x="1227940" y="1739"/>
                  </a:cubicBezTo>
                  <a:cubicBezTo>
                    <a:pt x="1252559" y="13100"/>
                    <a:pt x="1267757" y="114151"/>
                    <a:pt x="1266674" y="251645"/>
                  </a:cubicBezTo>
                  <a:lnTo>
                    <a:pt x="1265356" y="294479"/>
                  </a:lnTo>
                  <a:lnTo>
                    <a:pt x="1313775" y="207641"/>
                  </a:lnTo>
                  <a:cubicBezTo>
                    <a:pt x="1366979" y="112633"/>
                    <a:pt x="1409087" y="44559"/>
                    <a:pt x="1438628" y="58192"/>
                  </a:cubicBezTo>
                  <a:cubicBezTo>
                    <a:pt x="1463247" y="69555"/>
                    <a:pt x="1478447" y="170605"/>
                    <a:pt x="1477362" y="308100"/>
                  </a:cubicBezTo>
                  <a:lnTo>
                    <a:pt x="1475938" y="354406"/>
                  </a:lnTo>
                  <a:lnTo>
                    <a:pt x="1476587" y="353474"/>
                  </a:lnTo>
                  <a:cubicBezTo>
                    <a:pt x="1539037" y="264272"/>
                    <a:pt x="1587748" y="200755"/>
                    <a:pt x="1615777" y="217278"/>
                  </a:cubicBezTo>
                  <a:cubicBezTo>
                    <a:pt x="1690519" y="261340"/>
                    <a:pt x="1577341" y="1209547"/>
                    <a:pt x="1227098" y="1303394"/>
                  </a:cubicBezTo>
                  <a:cubicBezTo>
                    <a:pt x="1051976" y="1350318"/>
                    <a:pt x="865956" y="1290252"/>
                    <a:pt x="706768" y="1155204"/>
                  </a:cubicBezTo>
                  <a:lnTo>
                    <a:pt x="695127" y="1143454"/>
                  </a:lnTo>
                  <a:lnTo>
                    <a:pt x="684575" y="1142135"/>
                  </a:lnTo>
                  <a:cubicBezTo>
                    <a:pt x="413205" y="1090953"/>
                    <a:pt x="139173" y="834288"/>
                    <a:pt x="0" y="466878"/>
                  </a:cubicBezTo>
                  <a:cubicBezTo>
                    <a:pt x="62977" y="509484"/>
                    <a:pt x="127072" y="544361"/>
                    <a:pt x="191381" y="571350"/>
                  </a:cubicBezTo>
                  <a:lnTo>
                    <a:pt x="240997" y="589113"/>
                  </a:lnTo>
                  <a:lnTo>
                    <a:pt x="210688" y="523332"/>
                  </a:lnTo>
                  <a:cubicBezTo>
                    <a:pt x="242176" y="544635"/>
                    <a:pt x="273945" y="564007"/>
                    <a:pt x="305880" y="581425"/>
                  </a:cubicBezTo>
                  <a:lnTo>
                    <a:pt x="365727" y="610281"/>
                  </a:lnTo>
                  <a:lnTo>
                    <a:pt x="347434" y="557129"/>
                  </a:lnTo>
                  <a:cubicBezTo>
                    <a:pt x="376631" y="581478"/>
                    <a:pt x="406300" y="603932"/>
                    <a:pt x="436330" y="624461"/>
                  </a:cubicBezTo>
                  <a:lnTo>
                    <a:pt x="455924" y="636463"/>
                  </a:lnTo>
                  <a:lnTo>
                    <a:pt x="479136" y="639034"/>
                  </a:lnTo>
                  <a:cubicBezTo>
                    <a:pt x="573490" y="643495"/>
                    <a:pt x="665258" y="629680"/>
                    <a:pt x="751378" y="597058"/>
                  </a:cubicBezTo>
                  <a:cubicBezTo>
                    <a:pt x="966679" y="515503"/>
                    <a:pt x="1127905" y="31679"/>
                    <a:pt x="1212129" y="1477"/>
                  </a:cubicBezTo>
                  <a:close/>
                </a:path>
              </a:pathLst>
            </a:cu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02" name="フリーフォーム: 図形 501"/>
            <p:cNvSpPr/>
            <p:nvPr/>
          </p:nvSpPr>
          <p:spPr bwMode="auto">
            <a:xfrm rot="16684136">
              <a:off x="6665260" y="6549102"/>
              <a:ext cx="1843468" cy="700258"/>
            </a:xfrm>
            <a:custGeom>
              <a:avLst/>
              <a:gdLst>
                <a:gd name="connsiteX0" fmla="*/ 1212129 w 1637700"/>
                <a:gd name="connsiteY0" fmla="*/ 1477 h 1319184"/>
                <a:gd name="connsiteX1" fmla="*/ 1227940 w 1637700"/>
                <a:gd name="connsiteY1" fmla="*/ 1739 h 1319184"/>
                <a:gd name="connsiteX2" fmla="*/ 1266674 w 1637700"/>
                <a:gd name="connsiteY2" fmla="*/ 251645 h 1319184"/>
                <a:gd name="connsiteX3" fmla="*/ 1265356 w 1637700"/>
                <a:gd name="connsiteY3" fmla="*/ 294479 h 1319184"/>
                <a:gd name="connsiteX4" fmla="*/ 1313775 w 1637700"/>
                <a:gd name="connsiteY4" fmla="*/ 207641 h 1319184"/>
                <a:gd name="connsiteX5" fmla="*/ 1438628 w 1637700"/>
                <a:gd name="connsiteY5" fmla="*/ 58192 h 1319184"/>
                <a:gd name="connsiteX6" fmla="*/ 1477362 w 1637700"/>
                <a:gd name="connsiteY6" fmla="*/ 308100 h 1319184"/>
                <a:gd name="connsiteX7" fmla="*/ 1475938 w 1637700"/>
                <a:gd name="connsiteY7" fmla="*/ 354406 h 1319184"/>
                <a:gd name="connsiteX8" fmla="*/ 1476587 w 1637700"/>
                <a:gd name="connsiteY8" fmla="*/ 353474 h 1319184"/>
                <a:gd name="connsiteX9" fmla="*/ 1615777 w 1637700"/>
                <a:gd name="connsiteY9" fmla="*/ 217278 h 1319184"/>
                <a:gd name="connsiteX10" fmla="*/ 1227098 w 1637700"/>
                <a:gd name="connsiteY10" fmla="*/ 1303394 h 1319184"/>
                <a:gd name="connsiteX11" fmla="*/ 706768 w 1637700"/>
                <a:gd name="connsiteY11" fmla="*/ 1155204 h 1319184"/>
                <a:gd name="connsiteX12" fmla="*/ 695127 w 1637700"/>
                <a:gd name="connsiteY12" fmla="*/ 1143454 h 1319184"/>
                <a:gd name="connsiteX13" fmla="*/ 684575 w 1637700"/>
                <a:gd name="connsiteY13" fmla="*/ 1142135 h 1319184"/>
                <a:gd name="connsiteX14" fmla="*/ 0 w 1637700"/>
                <a:gd name="connsiteY14" fmla="*/ 466878 h 1319184"/>
                <a:gd name="connsiteX15" fmla="*/ 191381 w 1637700"/>
                <a:gd name="connsiteY15" fmla="*/ 571350 h 1319184"/>
                <a:gd name="connsiteX16" fmla="*/ 240997 w 1637700"/>
                <a:gd name="connsiteY16" fmla="*/ 589113 h 1319184"/>
                <a:gd name="connsiteX17" fmla="*/ 210688 w 1637700"/>
                <a:gd name="connsiteY17" fmla="*/ 523332 h 1319184"/>
                <a:gd name="connsiteX18" fmla="*/ 305880 w 1637700"/>
                <a:gd name="connsiteY18" fmla="*/ 581425 h 1319184"/>
                <a:gd name="connsiteX19" fmla="*/ 365727 w 1637700"/>
                <a:gd name="connsiteY19" fmla="*/ 610281 h 1319184"/>
                <a:gd name="connsiteX20" fmla="*/ 347434 w 1637700"/>
                <a:gd name="connsiteY20" fmla="*/ 557129 h 1319184"/>
                <a:gd name="connsiteX21" fmla="*/ 436330 w 1637700"/>
                <a:gd name="connsiteY21" fmla="*/ 624461 h 1319184"/>
                <a:gd name="connsiteX22" fmla="*/ 455924 w 1637700"/>
                <a:gd name="connsiteY22" fmla="*/ 636463 h 1319184"/>
                <a:gd name="connsiteX23" fmla="*/ 479136 w 1637700"/>
                <a:gd name="connsiteY23" fmla="*/ 639034 h 1319184"/>
                <a:gd name="connsiteX24" fmla="*/ 751378 w 1637700"/>
                <a:gd name="connsiteY24" fmla="*/ 597058 h 1319184"/>
                <a:gd name="connsiteX25" fmla="*/ 1212129 w 1637700"/>
                <a:gd name="connsiteY25" fmla="*/ 1477 h 13191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1637700" h="1319184">
                  <a:moveTo>
                    <a:pt x="1212129" y="1477"/>
                  </a:moveTo>
                  <a:cubicBezTo>
                    <a:pt x="1217744" y="-536"/>
                    <a:pt x="1223017" y="-534"/>
                    <a:pt x="1227940" y="1739"/>
                  </a:cubicBezTo>
                  <a:cubicBezTo>
                    <a:pt x="1252559" y="13100"/>
                    <a:pt x="1267757" y="114151"/>
                    <a:pt x="1266674" y="251645"/>
                  </a:cubicBezTo>
                  <a:lnTo>
                    <a:pt x="1265356" y="294479"/>
                  </a:lnTo>
                  <a:lnTo>
                    <a:pt x="1313775" y="207641"/>
                  </a:lnTo>
                  <a:cubicBezTo>
                    <a:pt x="1366979" y="112633"/>
                    <a:pt x="1409087" y="44559"/>
                    <a:pt x="1438628" y="58192"/>
                  </a:cubicBezTo>
                  <a:cubicBezTo>
                    <a:pt x="1463247" y="69555"/>
                    <a:pt x="1478447" y="170605"/>
                    <a:pt x="1477362" y="308100"/>
                  </a:cubicBezTo>
                  <a:lnTo>
                    <a:pt x="1475938" y="354406"/>
                  </a:lnTo>
                  <a:lnTo>
                    <a:pt x="1476587" y="353474"/>
                  </a:lnTo>
                  <a:cubicBezTo>
                    <a:pt x="1539037" y="264272"/>
                    <a:pt x="1587748" y="200755"/>
                    <a:pt x="1615777" y="217278"/>
                  </a:cubicBezTo>
                  <a:cubicBezTo>
                    <a:pt x="1690519" y="261340"/>
                    <a:pt x="1577341" y="1209547"/>
                    <a:pt x="1227098" y="1303394"/>
                  </a:cubicBezTo>
                  <a:cubicBezTo>
                    <a:pt x="1051976" y="1350318"/>
                    <a:pt x="865956" y="1290252"/>
                    <a:pt x="706768" y="1155204"/>
                  </a:cubicBezTo>
                  <a:lnTo>
                    <a:pt x="695127" y="1143454"/>
                  </a:lnTo>
                  <a:lnTo>
                    <a:pt x="684575" y="1142135"/>
                  </a:lnTo>
                  <a:cubicBezTo>
                    <a:pt x="413205" y="1090953"/>
                    <a:pt x="139173" y="834288"/>
                    <a:pt x="0" y="466878"/>
                  </a:cubicBezTo>
                  <a:cubicBezTo>
                    <a:pt x="62977" y="509484"/>
                    <a:pt x="127072" y="544361"/>
                    <a:pt x="191381" y="571350"/>
                  </a:cubicBezTo>
                  <a:lnTo>
                    <a:pt x="240997" y="589113"/>
                  </a:lnTo>
                  <a:lnTo>
                    <a:pt x="210688" y="523332"/>
                  </a:lnTo>
                  <a:cubicBezTo>
                    <a:pt x="242176" y="544635"/>
                    <a:pt x="273945" y="564007"/>
                    <a:pt x="305880" y="581425"/>
                  </a:cubicBezTo>
                  <a:lnTo>
                    <a:pt x="365727" y="610281"/>
                  </a:lnTo>
                  <a:lnTo>
                    <a:pt x="347434" y="557129"/>
                  </a:lnTo>
                  <a:cubicBezTo>
                    <a:pt x="376631" y="581478"/>
                    <a:pt x="406300" y="603932"/>
                    <a:pt x="436330" y="624461"/>
                  </a:cubicBezTo>
                  <a:lnTo>
                    <a:pt x="455924" y="636463"/>
                  </a:lnTo>
                  <a:lnTo>
                    <a:pt x="479136" y="639034"/>
                  </a:lnTo>
                  <a:cubicBezTo>
                    <a:pt x="573490" y="643495"/>
                    <a:pt x="665258" y="629680"/>
                    <a:pt x="751378" y="597058"/>
                  </a:cubicBezTo>
                  <a:cubicBezTo>
                    <a:pt x="966679" y="515503"/>
                    <a:pt x="1127905" y="31679"/>
                    <a:pt x="1212129" y="1477"/>
                  </a:cubicBezTo>
                  <a:close/>
                </a:path>
              </a:pathLst>
            </a:cu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503" name="グループ化 502"/>
            <p:cNvGrpSpPr/>
            <p:nvPr/>
          </p:nvGrpSpPr>
          <p:grpSpPr>
            <a:xfrm>
              <a:off x="5803249" y="5978923"/>
              <a:ext cx="1872714" cy="2535739"/>
              <a:chOff x="5803249" y="1155643"/>
              <a:chExt cx="1872714" cy="2535739"/>
            </a:xfrm>
          </p:grpSpPr>
          <p:grpSp>
            <p:nvGrpSpPr>
              <p:cNvPr id="510" name="グループ化 509"/>
              <p:cNvGrpSpPr/>
              <p:nvPr/>
            </p:nvGrpSpPr>
            <p:grpSpPr>
              <a:xfrm>
                <a:off x="5803250" y="1317536"/>
                <a:ext cx="1872713" cy="2373846"/>
                <a:chOff x="876141" y="1580691"/>
                <a:chExt cx="2835316" cy="3594040"/>
              </a:xfrm>
            </p:grpSpPr>
            <p:sp>
              <p:nvSpPr>
                <p:cNvPr id="524" name="楕円 2"/>
                <p:cNvSpPr/>
                <p:nvPr/>
              </p:nvSpPr>
              <p:spPr bwMode="auto">
                <a:xfrm>
                  <a:off x="876141" y="1580691"/>
                  <a:ext cx="2835316" cy="3243464"/>
                </a:xfrm>
                <a:custGeom>
                  <a:avLst/>
                  <a:gdLst>
                    <a:gd name="connsiteX0" fmla="*/ 0 w 2835315"/>
                    <a:gd name="connsiteY0" fmla="*/ 1417658 h 2835315"/>
                    <a:gd name="connsiteX1" fmla="*/ 1417658 w 2835315"/>
                    <a:gd name="connsiteY1" fmla="*/ 0 h 2835315"/>
                    <a:gd name="connsiteX2" fmla="*/ 2835316 w 2835315"/>
                    <a:gd name="connsiteY2" fmla="*/ 1417658 h 2835315"/>
                    <a:gd name="connsiteX3" fmla="*/ 1417658 w 2835315"/>
                    <a:gd name="connsiteY3" fmla="*/ 2835316 h 2835315"/>
                    <a:gd name="connsiteX4" fmla="*/ 0 w 2835315"/>
                    <a:gd name="connsiteY4" fmla="*/ 1417658 h 2835315"/>
                    <a:gd name="connsiteX0" fmla="*/ 0 w 2835316"/>
                    <a:gd name="connsiteY0" fmla="*/ 1417658 h 2835316"/>
                    <a:gd name="connsiteX1" fmla="*/ 1417658 w 2835316"/>
                    <a:gd name="connsiteY1" fmla="*/ 0 h 2835316"/>
                    <a:gd name="connsiteX2" fmla="*/ 2835316 w 2835316"/>
                    <a:gd name="connsiteY2" fmla="*/ 1417658 h 2835316"/>
                    <a:gd name="connsiteX3" fmla="*/ 1417658 w 2835316"/>
                    <a:gd name="connsiteY3" fmla="*/ 2835316 h 2835316"/>
                    <a:gd name="connsiteX4" fmla="*/ 0 w 2835316"/>
                    <a:gd name="connsiteY4" fmla="*/ 1417658 h 2835316"/>
                    <a:gd name="connsiteX0" fmla="*/ 0 w 2835316"/>
                    <a:gd name="connsiteY0" fmla="*/ 1417658 h 2835316"/>
                    <a:gd name="connsiteX1" fmla="*/ 1417658 w 2835316"/>
                    <a:gd name="connsiteY1" fmla="*/ 0 h 2835316"/>
                    <a:gd name="connsiteX2" fmla="*/ 2835316 w 2835316"/>
                    <a:gd name="connsiteY2" fmla="*/ 1417658 h 2835316"/>
                    <a:gd name="connsiteX3" fmla="*/ 1417658 w 2835316"/>
                    <a:gd name="connsiteY3" fmla="*/ 2835316 h 2835316"/>
                    <a:gd name="connsiteX4" fmla="*/ 0 w 2835316"/>
                    <a:gd name="connsiteY4" fmla="*/ 1417658 h 2835316"/>
                    <a:gd name="connsiteX0" fmla="*/ 0 w 2835316"/>
                    <a:gd name="connsiteY0" fmla="*/ 2095838 h 3513496"/>
                    <a:gd name="connsiteX1" fmla="*/ 1425278 w 2835316"/>
                    <a:gd name="connsiteY1" fmla="*/ 0 h 3513496"/>
                    <a:gd name="connsiteX2" fmla="*/ 2835316 w 2835316"/>
                    <a:gd name="connsiteY2" fmla="*/ 2095838 h 3513496"/>
                    <a:gd name="connsiteX3" fmla="*/ 1417658 w 2835316"/>
                    <a:gd name="connsiteY3" fmla="*/ 3513496 h 3513496"/>
                    <a:gd name="connsiteX4" fmla="*/ 0 w 2835316"/>
                    <a:gd name="connsiteY4" fmla="*/ 2095838 h 35134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835316" h="3513496">
                      <a:moveTo>
                        <a:pt x="0" y="2095838"/>
                      </a:moveTo>
                      <a:cubicBezTo>
                        <a:pt x="0" y="1312887"/>
                        <a:pt x="642327" y="0"/>
                        <a:pt x="1425278" y="0"/>
                      </a:cubicBezTo>
                      <a:cubicBezTo>
                        <a:pt x="2208229" y="0"/>
                        <a:pt x="2835316" y="1312887"/>
                        <a:pt x="2835316" y="2095838"/>
                      </a:cubicBezTo>
                      <a:cubicBezTo>
                        <a:pt x="2835316" y="2878789"/>
                        <a:pt x="2200609" y="3513496"/>
                        <a:pt x="1417658" y="3513496"/>
                      </a:cubicBezTo>
                      <a:cubicBezTo>
                        <a:pt x="634707" y="3513496"/>
                        <a:pt x="0" y="2878789"/>
                        <a:pt x="0" y="2095838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525" name="グループ化 524"/>
                <p:cNvGrpSpPr/>
                <p:nvPr/>
              </p:nvGrpSpPr>
              <p:grpSpPr>
                <a:xfrm>
                  <a:off x="1237183" y="4473579"/>
                  <a:ext cx="2128340" cy="701152"/>
                  <a:chOff x="1237183" y="4473579"/>
                  <a:chExt cx="2128340" cy="701152"/>
                </a:xfrm>
              </p:grpSpPr>
              <p:sp>
                <p:nvSpPr>
                  <p:cNvPr id="530" name="台形 529"/>
                  <p:cNvSpPr/>
                  <p:nvPr/>
                </p:nvSpPr>
                <p:spPr bwMode="auto">
                  <a:xfrm rot="11700000">
                    <a:off x="1368550" y="4631864"/>
                    <a:ext cx="231883" cy="258549"/>
                  </a:xfrm>
                  <a:prstGeom prst="trapezoid">
                    <a:avLst>
                      <a:gd name="adj" fmla="val 28801"/>
                    </a:avLst>
                  </a:prstGeom>
                  <a:pattFill prst="dkHorz">
                    <a:fgClr>
                      <a:srgbClr val="FFC000"/>
                    </a:fgClr>
                    <a:bgClr>
                      <a:srgbClr val="FFFF00"/>
                    </a:bgClr>
                  </a:patt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31" name="楕円 530"/>
                  <p:cNvSpPr/>
                  <p:nvPr/>
                </p:nvSpPr>
                <p:spPr bwMode="auto">
                  <a:xfrm>
                    <a:off x="1312078" y="4854576"/>
                    <a:ext cx="266880" cy="166520"/>
                  </a:xfrm>
                  <a:prstGeom prst="ellipse">
                    <a:avLst/>
                  </a:prstGeom>
                  <a:pattFill prst="dkHorz">
                    <a:fgClr>
                      <a:srgbClr val="FFC000"/>
                    </a:fgClr>
                    <a:bgClr>
                      <a:srgbClr val="FFFF00"/>
                    </a:bgClr>
                  </a:patt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32" name="フリーフォーム: 図形 531"/>
                  <p:cNvSpPr/>
                  <p:nvPr/>
                </p:nvSpPr>
                <p:spPr bwMode="auto">
                  <a:xfrm rot="1800000">
                    <a:off x="1261597" y="4910378"/>
                    <a:ext cx="167334" cy="152100"/>
                  </a:xfrm>
                  <a:custGeom>
                    <a:avLst/>
                    <a:gdLst>
                      <a:gd name="connsiteX0" fmla="*/ 221671 w 443342"/>
                      <a:gd name="connsiteY0" fmla="*/ 0 h 402980"/>
                      <a:gd name="connsiteX1" fmla="*/ 378416 w 443342"/>
                      <a:gd name="connsiteY1" fmla="*/ 64926 h 402980"/>
                      <a:gd name="connsiteX2" fmla="*/ 378416 w 443342"/>
                      <a:gd name="connsiteY2" fmla="*/ 378416 h 402980"/>
                      <a:gd name="connsiteX3" fmla="*/ 359643 w 443342"/>
                      <a:gd name="connsiteY3" fmla="*/ 402980 h 402980"/>
                      <a:gd name="connsiteX4" fmla="*/ 305086 w 443342"/>
                      <a:gd name="connsiteY4" fmla="*/ 366752 h 402980"/>
                      <a:gd name="connsiteX5" fmla="*/ 138256 w 443342"/>
                      <a:gd name="connsiteY5" fmla="*/ 366752 h 402980"/>
                      <a:gd name="connsiteX6" fmla="*/ 83699 w 443342"/>
                      <a:gd name="connsiteY6" fmla="*/ 402980 h 402980"/>
                      <a:gd name="connsiteX7" fmla="*/ 64926 w 443342"/>
                      <a:gd name="connsiteY7" fmla="*/ 378416 h 402980"/>
                      <a:gd name="connsiteX8" fmla="*/ 64926 w 443342"/>
                      <a:gd name="connsiteY8" fmla="*/ 64926 h 402980"/>
                      <a:gd name="connsiteX9" fmla="*/ 221671 w 443342"/>
                      <a:gd name="connsiteY9" fmla="*/ 0 h 4029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443342" h="402980">
                        <a:moveTo>
                          <a:pt x="221671" y="0"/>
                        </a:moveTo>
                        <a:cubicBezTo>
                          <a:pt x="278402" y="-1"/>
                          <a:pt x="335132" y="21642"/>
                          <a:pt x="378416" y="64926"/>
                        </a:cubicBezTo>
                        <a:cubicBezTo>
                          <a:pt x="464984" y="151494"/>
                          <a:pt x="464984" y="291848"/>
                          <a:pt x="378416" y="378416"/>
                        </a:cubicBezTo>
                        <a:lnTo>
                          <a:pt x="359643" y="402980"/>
                        </a:lnTo>
                        <a:lnTo>
                          <a:pt x="305086" y="366752"/>
                        </a:lnTo>
                        <a:cubicBezTo>
                          <a:pt x="251718" y="345109"/>
                          <a:pt x="191625" y="345109"/>
                          <a:pt x="138256" y="366752"/>
                        </a:cubicBezTo>
                        <a:lnTo>
                          <a:pt x="83699" y="402980"/>
                        </a:lnTo>
                        <a:lnTo>
                          <a:pt x="64926" y="378416"/>
                        </a:lnTo>
                        <a:cubicBezTo>
                          <a:pt x="-21642" y="291848"/>
                          <a:pt x="-21642" y="151494"/>
                          <a:pt x="64926" y="64926"/>
                        </a:cubicBezTo>
                        <a:cubicBezTo>
                          <a:pt x="108210" y="21642"/>
                          <a:pt x="164940" y="-1"/>
                          <a:pt x="221671" y="0"/>
                        </a:cubicBezTo>
                        <a:close/>
                      </a:path>
                    </a:pathLst>
                  </a:custGeom>
                  <a:pattFill prst="dkHorz">
                    <a:fgClr>
                      <a:srgbClr val="FFC000"/>
                    </a:fgClr>
                    <a:bgClr>
                      <a:srgbClr val="FFFF00"/>
                    </a:bgClr>
                  </a:patt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33" name="フリーフォーム: 図形 532"/>
                  <p:cNvSpPr/>
                  <p:nvPr/>
                </p:nvSpPr>
                <p:spPr bwMode="auto">
                  <a:xfrm rot="1800000">
                    <a:off x="1237183" y="5027772"/>
                    <a:ext cx="104152" cy="112832"/>
                  </a:xfrm>
                  <a:custGeom>
                    <a:avLst/>
                    <a:gdLst>
                      <a:gd name="connsiteX0" fmla="*/ 137972 w 275944"/>
                      <a:gd name="connsiteY0" fmla="*/ 0 h 298942"/>
                      <a:gd name="connsiteX1" fmla="*/ 221388 w 275944"/>
                      <a:gd name="connsiteY1" fmla="*/ 16231 h 298942"/>
                      <a:gd name="connsiteX2" fmla="*/ 275944 w 275944"/>
                      <a:gd name="connsiteY2" fmla="*/ 52460 h 298942"/>
                      <a:gd name="connsiteX3" fmla="*/ 202057 w 275944"/>
                      <a:gd name="connsiteY3" fmla="*/ 149132 h 298942"/>
                      <a:gd name="connsiteX4" fmla="*/ 137972 w 275944"/>
                      <a:gd name="connsiteY4" fmla="*/ 298942 h 298942"/>
                      <a:gd name="connsiteX5" fmla="*/ 73887 w 275944"/>
                      <a:gd name="connsiteY5" fmla="*/ 149132 h 298942"/>
                      <a:gd name="connsiteX6" fmla="*/ 0 w 275944"/>
                      <a:gd name="connsiteY6" fmla="*/ 52460 h 298942"/>
                      <a:gd name="connsiteX7" fmla="*/ 54556 w 275944"/>
                      <a:gd name="connsiteY7" fmla="*/ 16231 h 298942"/>
                      <a:gd name="connsiteX8" fmla="*/ 137972 w 275944"/>
                      <a:gd name="connsiteY8" fmla="*/ 0 h 2989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75944" h="298942">
                        <a:moveTo>
                          <a:pt x="137972" y="0"/>
                        </a:moveTo>
                        <a:cubicBezTo>
                          <a:pt x="166338" y="-1"/>
                          <a:pt x="194703" y="5410"/>
                          <a:pt x="221388" y="16231"/>
                        </a:cubicBezTo>
                        <a:lnTo>
                          <a:pt x="275944" y="52460"/>
                        </a:lnTo>
                        <a:lnTo>
                          <a:pt x="202057" y="149132"/>
                        </a:lnTo>
                        <a:cubicBezTo>
                          <a:pt x="175933" y="194306"/>
                          <a:pt x="154572" y="244242"/>
                          <a:pt x="137972" y="298942"/>
                        </a:cubicBezTo>
                        <a:cubicBezTo>
                          <a:pt x="121373" y="244242"/>
                          <a:pt x="100012" y="194306"/>
                          <a:pt x="73887" y="149132"/>
                        </a:cubicBezTo>
                        <a:lnTo>
                          <a:pt x="0" y="52460"/>
                        </a:lnTo>
                        <a:lnTo>
                          <a:pt x="54556" y="16231"/>
                        </a:lnTo>
                        <a:cubicBezTo>
                          <a:pt x="81241" y="5410"/>
                          <a:pt x="109607" y="0"/>
                          <a:pt x="137972" y="0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34" name="フリーフォーム: 図形 533"/>
                  <p:cNvSpPr/>
                  <p:nvPr/>
                </p:nvSpPr>
                <p:spPr bwMode="auto">
                  <a:xfrm rot="19800000" flipH="1">
                    <a:off x="1469853" y="4910378"/>
                    <a:ext cx="167334" cy="152100"/>
                  </a:xfrm>
                  <a:custGeom>
                    <a:avLst/>
                    <a:gdLst>
                      <a:gd name="connsiteX0" fmla="*/ 221671 w 443342"/>
                      <a:gd name="connsiteY0" fmla="*/ 0 h 402980"/>
                      <a:gd name="connsiteX1" fmla="*/ 378416 w 443342"/>
                      <a:gd name="connsiteY1" fmla="*/ 64926 h 402980"/>
                      <a:gd name="connsiteX2" fmla="*/ 378416 w 443342"/>
                      <a:gd name="connsiteY2" fmla="*/ 378416 h 402980"/>
                      <a:gd name="connsiteX3" fmla="*/ 359643 w 443342"/>
                      <a:gd name="connsiteY3" fmla="*/ 402980 h 402980"/>
                      <a:gd name="connsiteX4" fmla="*/ 305086 w 443342"/>
                      <a:gd name="connsiteY4" fmla="*/ 366752 h 402980"/>
                      <a:gd name="connsiteX5" fmla="*/ 138256 w 443342"/>
                      <a:gd name="connsiteY5" fmla="*/ 366752 h 402980"/>
                      <a:gd name="connsiteX6" fmla="*/ 83699 w 443342"/>
                      <a:gd name="connsiteY6" fmla="*/ 402980 h 402980"/>
                      <a:gd name="connsiteX7" fmla="*/ 64926 w 443342"/>
                      <a:gd name="connsiteY7" fmla="*/ 378416 h 402980"/>
                      <a:gd name="connsiteX8" fmla="*/ 64926 w 443342"/>
                      <a:gd name="connsiteY8" fmla="*/ 64926 h 402980"/>
                      <a:gd name="connsiteX9" fmla="*/ 221671 w 443342"/>
                      <a:gd name="connsiteY9" fmla="*/ 0 h 4029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443342" h="402980">
                        <a:moveTo>
                          <a:pt x="221671" y="0"/>
                        </a:moveTo>
                        <a:cubicBezTo>
                          <a:pt x="278402" y="-1"/>
                          <a:pt x="335132" y="21642"/>
                          <a:pt x="378416" y="64926"/>
                        </a:cubicBezTo>
                        <a:cubicBezTo>
                          <a:pt x="464984" y="151494"/>
                          <a:pt x="464984" y="291848"/>
                          <a:pt x="378416" y="378416"/>
                        </a:cubicBezTo>
                        <a:lnTo>
                          <a:pt x="359643" y="402980"/>
                        </a:lnTo>
                        <a:lnTo>
                          <a:pt x="305086" y="366752"/>
                        </a:lnTo>
                        <a:cubicBezTo>
                          <a:pt x="251718" y="345109"/>
                          <a:pt x="191625" y="345109"/>
                          <a:pt x="138256" y="366752"/>
                        </a:cubicBezTo>
                        <a:lnTo>
                          <a:pt x="83699" y="402980"/>
                        </a:lnTo>
                        <a:lnTo>
                          <a:pt x="64926" y="378416"/>
                        </a:lnTo>
                        <a:cubicBezTo>
                          <a:pt x="-21642" y="291848"/>
                          <a:pt x="-21642" y="151494"/>
                          <a:pt x="64926" y="64926"/>
                        </a:cubicBezTo>
                        <a:cubicBezTo>
                          <a:pt x="108210" y="21642"/>
                          <a:pt x="164940" y="-1"/>
                          <a:pt x="221671" y="0"/>
                        </a:cubicBezTo>
                        <a:close/>
                      </a:path>
                    </a:pathLst>
                  </a:custGeom>
                  <a:pattFill prst="dkHorz">
                    <a:fgClr>
                      <a:srgbClr val="FFC000"/>
                    </a:fgClr>
                    <a:bgClr>
                      <a:srgbClr val="FFFF00"/>
                    </a:bgClr>
                  </a:patt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35" name="フリーフォーム: 図形 534"/>
                  <p:cNvSpPr/>
                  <p:nvPr/>
                </p:nvSpPr>
                <p:spPr bwMode="auto">
                  <a:xfrm rot="19800000" flipH="1">
                    <a:off x="1557449" y="5027772"/>
                    <a:ext cx="104152" cy="112832"/>
                  </a:xfrm>
                  <a:custGeom>
                    <a:avLst/>
                    <a:gdLst>
                      <a:gd name="connsiteX0" fmla="*/ 137972 w 275944"/>
                      <a:gd name="connsiteY0" fmla="*/ 0 h 298942"/>
                      <a:gd name="connsiteX1" fmla="*/ 221388 w 275944"/>
                      <a:gd name="connsiteY1" fmla="*/ 16231 h 298942"/>
                      <a:gd name="connsiteX2" fmla="*/ 275944 w 275944"/>
                      <a:gd name="connsiteY2" fmla="*/ 52460 h 298942"/>
                      <a:gd name="connsiteX3" fmla="*/ 202057 w 275944"/>
                      <a:gd name="connsiteY3" fmla="*/ 149132 h 298942"/>
                      <a:gd name="connsiteX4" fmla="*/ 137972 w 275944"/>
                      <a:gd name="connsiteY4" fmla="*/ 298942 h 298942"/>
                      <a:gd name="connsiteX5" fmla="*/ 73887 w 275944"/>
                      <a:gd name="connsiteY5" fmla="*/ 149132 h 298942"/>
                      <a:gd name="connsiteX6" fmla="*/ 0 w 275944"/>
                      <a:gd name="connsiteY6" fmla="*/ 52460 h 298942"/>
                      <a:gd name="connsiteX7" fmla="*/ 54556 w 275944"/>
                      <a:gd name="connsiteY7" fmla="*/ 16231 h 298942"/>
                      <a:gd name="connsiteX8" fmla="*/ 137972 w 275944"/>
                      <a:gd name="connsiteY8" fmla="*/ 0 h 2989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75944" h="298942">
                        <a:moveTo>
                          <a:pt x="137972" y="0"/>
                        </a:moveTo>
                        <a:cubicBezTo>
                          <a:pt x="166338" y="-1"/>
                          <a:pt x="194703" y="5410"/>
                          <a:pt x="221388" y="16231"/>
                        </a:cubicBezTo>
                        <a:lnTo>
                          <a:pt x="275944" y="52460"/>
                        </a:lnTo>
                        <a:lnTo>
                          <a:pt x="202057" y="149132"/>
                        </a:lnTo>
                        <a:cubicBezTo>
                          <a:pt x="175933" y="194306"/>
                          <a:pt x="154572" y="244242"/>
                          <a:pt x="137972" y="298942"/>
                        </a:cubicBezTo>
                        <a:cubicBezTo>
                          <a:pt x="121373" y="244242"/>
                          <a:pt x="100012" y="194306"/>
                          <a:pt x="73887" y="149132"/>
                        </a:cubicBezTo>
                        <a:lnTo>
                          <a:pt x="0" y="52460"/>
                        </a:lnTo>
                        <a:lnTo>
                          <a:pt x="54556" y="16231"/>
                        </a:lnTo>
                        <a:cubicBezTo>
                          <a:pt x="81241" y="5410"/>
                          <a:pt x="109607" y="0"/>
                          <a:pt x="137972" y="0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36" name="フリーフォーム: 図形 535"/>
                  <p:cNvSpPr/>
                  <p:nvPr/>
                </p:nvSpPr>
                <p:spPr bwMode="auto">
                  <a:xfrm>
                    <a:off x="1361380" y="4929600"/>
                    <a:ext cx="167334" cy="152100"/>
                  </a:xfrm>
                  <a:custGeom>
                    <a:avLst/>
                    <a:gdLst>
                      <a:gd name="connsiteX0" fmla="*/ 221671 w 443342"/>
                      <a:gd name="connsiteY0" fmla="*/ 0 h 402980"/>
                      <a:gd name="connsiteX1" fmla="*/ 378416 w 443342"/>
                      <a:gd name="connsiteY1" fmla="*/ 64926 h 402980"/>
                      <a:gd name="connsiteX2" fmla="*/ 378416 w 443342"/>
                      <a:gd name="connsiteY2" fmla="*/ 378416 h 402980"/>
                      <a:gd name="connsiteX3" fmla="*/ 359643 w 443342"/>
                      <a:gd name="connsiteY3" fmla="*/ 402980 h 402980"/>
                      <a:gd name="connsiteX4" fmla="*/ 305086 w 443342"/>
                      <a:gd name="connsiteY4" fmla="*/ 366752 h 402980"/>
                      <a:gd name="connsiteX5" fmla="*/ 138256 w 443342"/>
                      <a:gd name="connsiteY5" fmla="*/ 366752 h 402980"/>
                      <a:gd name="connsiteX6" fmla="*/ 83699 w 443342"/>
                      <a:gd name="connsiteY6" fmla="*/ 402980 h 402980"/>
                      <a:gd name="connsiteX7" fmla="*/ 64926 w 443342"/>
                      <a:gd name="connsiteY7" fmla="*/ 378416 h 402980"/>
                      <a:gd name="connsiteX8" fmla="*/ 64926 w 443342"/>
                      <a:gd name="connsiteY8" fmla="*/ 64926 h 402980"/>
                      <a:gd name="connsiteX9" fmla="*/ 221671 w 443342"/>
                      <a:gd name="connsiteY9" fmla="*/ 0 h 4029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443342" h="402980">
                        <a:moveTo>
                          <a:pt x="221671" y="0"/>
                        </a:moveTo>
                        <a:cubicBezTo>
                          <a:pt x="278402" y="-1"/>
                          <a:pt x="335132" y="21642"/>
                          <a:pt x="378416" y="64926"/>
                        </a:cubicBezTo>
                        <a:cubicBezTo>
                          <a:pt x="464984" y="151494"/>
                          <a:pt x="464984" y="291848"/>
                          <a:pt x="378416" y="378416"/>
                        </a:cubicBezTo>
                        <a:lnTo>
                          <a:pt x="359643" y="402980"/>
                        </a:lnTo>
                        <a:lnTo>
                          <a:pt x="305086" y="366752"/>
                        </a:lnTo>
                        <a:cubicBezTo>
                          <a:pt x="251718" y="345109"/>
                          <a:pt x="191625" y="345109"/>
                          <a:pt x="138256" y="366752"/>
                        </a:cubicBezTo>
                        <a:lnTo>
                          <a:pt x="83699" y="402980"/>
                        </a:lnTo>
                        <a:lnTo>
                          <a:pt x="64926" y="378416"/>
                        </a:lnTo>
                        <a:cubicBezTo>
                          <a:pt x="-21642" y="291848"/>
                          <a:pt x="-21642" y="151494"/>
                          <a:pt x="64926" y="64926"/>
                        </a:cubicBezTo>
                        <a:cubicBezTo>
                          <a:pt x="108210" y="21642"/>
                          <a:pt x="164940" y="-1"/>
                          <a:pt x="221671" y="0"/>
                        </a:cubicBezTo>
                        <a:close/>
                      </a:path>
                    </a:pathLst>
                  </a:custGeom>
                  <a:pattFill prst="dkHorz">
                    <a:fgClr>
                      <a:srgbClr val="FFC000"/>
                    </a:fgClr>
                    <a:bgClr>
                      <a:srgbClr val="FFFF00"/>
                    </a:bgClr>
                  </a:patt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37" name="フリーフォーム: 図形 536"/>
                  <p:cNvSpPr/>
                  <p:nvPr/>
                </p:nvSpPr>
                <p:spPr bwMode="auto">
                  <a:xfrm>
                    <a:off x="1393349" y="5061899"/>
                    <a:ext cx="104152" cy="112832"/>
                  </a:xfrm>
                  <a:custGeom>
                    <a:avLst/>
                    <a:gdLst>
                      <a:gd name="connsiteX0" fmla="*/ 137972 w 275944"/>
                      <a:gd name="connsiteY0" fmla="*/ 0 h 298942"/>
                      <a:gd name="connsiteX1" fmla="*/ 221388 w 275944"/>
                      <a:gd name="connsiteY1" fmla="*/ 16231 h 298942"/>
                      <a:gd name="connsiteX2" fmla="*/ 275944 w 275944"/>
                      <a:gd name="connsiteY2" fmla="*/ 52460 h 298942"/>
                      <a:gd name="connsiteX3" fmla="*/ 202057 w 275944"/>
                      <a:gd name="connsiteY3" fmla="*/ 149132 h 298942"/>
                      <a:gd name="connsiteX4" fmla="*/ 137972 w 275944"/>
                      <a:gd name="connsiteY4" fmla="*/ 298942 h 298942"/>
                      <a:gd name="connsiteX5" fmla="*/ 73887 w 275944"/>
                      <a:gd name="connsiteY5" fmla="*/ 149132 h 298942"/>
                      <a:gd name="connsiteX6" fmla="*/ 0 w 275944"/>
                      <a:gd name="connsiteY6" fmla="*/ 52460 h 298942"/>
                      <a:gd name="connsiteX7" fmla="*/ 54556 w 275944"/>
                      <a:gd name="connsiteY7" fmla="*/ 16231 h 298942"/>
                      <a:gd name="connsiteX8" fmla="*/ 137972 w 275944"/>
                      <a:gd name="connsiteY8" fmla="*/ 0 h 2989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75944" h="298942">
                        <a:moveTo>
                          <a:pt x="137972" y="0"/>
                        </a:moveTo>
                        <a:cubicBezTo>
                          <a:pt x="166338" y="-1"/>
                          <a:pt x="194703" y="5410"/>
                          <a:pt x="221388" y="16231"/>
                        </a:cubicBezTo>
                        <a:lnTo>
                          <a:pt x="275944" y="52460"/>
                        </a:lnTo>
                        <a:lnTo>
                          <a:pt x="202057" y="149132"/>
                        </a:lnTo>
                        <a:cubicBezTo>
                          <a:pt x="175933" y="194306"/>
                          <a:pt x="154572" y="244242"/>
                          <a:pt x="137972" y="298942"/>
                        </a:cubicBezTo>
                        <a:cubicBezTo>
                          <a:pt x="121373" y="244242"/>
                          <a:pt x="100012" y="194306"/>
                          <a:pt x="73887" y="149132"/>
                        </a:cubicBezTo>
                        <a:lnTo>
                          <a:pt x="0" y="52460"/>
                        </a:lnTo>
                        <a:lnTo>
                          <a:pt x="54556" y="16231"/>
                        </a:lnTo>
                        <a:cubicBezTo>
                          <a:pt x="81241" y="5410"/>
                          <a:pt x="109607" y="0"/>
                          <a:pt x="137972" y="0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38" name="フリーフォーム: 図形 537"/>
                  <p:cNvSpPr/>
                  <p:nvPr/>
                </p:nvSpPr>
                <p:spPr bwMode="auto">
                  <a:xfrm>
                    <a:off x="1318392" y="4473579"/>
                    <a:ext cx="398325" cy="287311"/>
                  </a:xfrm>
                  <a:custGeom>
                    <a:avLst/>
                    <a:gdLst>
                      <a:gd name="connsiteX0" fmla="*/ 145174 w 623723"/>
                      <a:gd name="connsiteY0" fmla="*/ 0 h 449891"/>
                      <a:gd name="connsiteX1" fmla="*/ 247827 w 623723"/>
                      <a:gd name="connsiteY1" fmla="*/ 42520 h 449891"/>
                      <a:gd name="connsiteX2" fmla="*/ 278584 w 623723"/>
                      <a:gd name="connsiteY2" fmla="*/ 88138 h 449891"/>
                      <a:gd name="connsiteX3" fmla="*/ 302336 w 623723"/>
                      <a:gd name="connsiteY3" fmla="*/ 83343 h 449891"/>
                      <a:gd name="connsiteX4" fmla="*/ 404989 w 623723"/>
                      <a:gd name="connsiteY4" fmla="*/ 125863 h 449891"/>
                      <a:gd name="connsiteX5" fmla="*/ 433789 w 623723"/>
                      <a:gd name="connsiteY5" fmla="*/ 168580 h 449891"/>
                      <a:gd name="connsiteX6" fmla="*/ 478549 w 623723"/>
                      <a:gd name="connsiteY6" fmla="*/ 159543 h 449891"/>
                      <a:gd name="connsiteX7" fmla="*/ 623723 w 623723"/>
                      <a:gd name="connsiteY7" fmla="*/ 304717 h 449891"/>
                      <a:gd name="connsiteX8" fmla="*/ 478549 w 623723"/>
                      <a:gd name="connsiteY8" fmla="*/ 449891 h 449891"/>
                      <a:gd name="connsiteX9" fmla="*/ 375896 w 623723"/>
                      <a:gd name="connsiteY9" fmla="*/ 407371 h 449891"/>
                      <a:gd name="connsiteX10" fmla="*/ 347096 w 623723"/>
                      <a:gd name="connsiteY10" fmla="*/ 364655 h 449891"/>
                      <a:gd name="connsiteX11" fmla="*/ 302336 w 623723"/>
                      <a:gd name="connsiteY11" fmla="*/ 373691 h 449891"/>
                      <a:gd name="connsiteX12" fmla="*/ 199683 w 623723"/>
                      <a:gd name="connsiteY12" fmla="*/ 331171 h 449891"/>
                      <a:gd name="connsiteX13" fmla="*/ 168926 w 623723"/>
                      <a:gd name="connsiteY13" fmla="*/ 285553 h 449891"/>
                      <a:gd name="connsiteX14" fmla="*/ 145174 w 623723"/>
                      <a:gd name="connsiteY14" fmla="*/ 290348 h 449891"/>
                      <a:gd name="connsiteX15" fmla="*/ 0 w 623723"/>
                      <a:gd name="connsiteY15" fmla="*/ 145174 h 449891"/>
                      <a:gd name="connsiteX16" fmla="*/ 145174 w 623723"/>
                      <a:gd name="connsiteY16" fmla="*/ 0 h 449891"/>
                      <a:gd name="connsiteX0" fmla="*/ 278584 w 623723"/>
                      <a:gd name="connsiteY0" fmla="*/ 88138 h 449891"/>
                      <a:gd name="connsiteX1" fmla="*/ 302336 w 623723"/>
                      <a:gd name="connsiteY1" fmla="*/ 83343 h 449891"/>
                      <a:gd name="connsiteX2" fmla="*/ 404989 w 623723"/>
                      <a:gd name="connsiteY2" fmla="*/ 125863 h 449891"/>
                      <a:gd name="connsiteX3" fmla="*/ 433789 w 623723"/>
                      <a:gd name="connsiteY3" fmla="*/ 168580 h 449891"/>
                      <a:gd name="connsiteX4" fmla="*/ 478549 w 623723"/>
                      <a:gd name="connsiteY4" fmla="*/ 159543 h 449891"/>
                      <a:gd name="connsiteX5" fmla="*/ 623723 w 623723"/>
                      <a:gd name="connsiteY5" fmla="*/ 304717 h 449891"/>
                      <a:gd name="connsiteX6" fmla="*/ 478549 w 623723"/>
                      <a:gd name="connsiteY6" fmla="*/ 449891 h 449891"/>
                      <a:gd name="connsiteX7" fmla="*/ 375896 w 623723"/>
                      <a:gd name="connsiteY7" fmla="*/ 407371 h 449891"/>
                      <a:gd name="connsiteX8" fmla="*/ 347096 w 623723"/>
                      <a:gd name="connsiteY8" fmla="*/ 364655 h 449891"/>
                      <a:gd name="connsiteX9" fmla="*/ 302336 w 623723"/>
                      <a:gd name="connsiteY9" fmla="*/ 373691 h 449891"/>
                      <a:gd name="connsiteX10" fmla="*/ 199683 w 623723"/>
                      <a:gd name="connsiteY10" fmla="*/ 331171 h 449891"/>
                      <a:gd name="connsiteX11" fmla="*/ 168926 w 623723"/>
                      <a:gd name="connsiteY11" fmla="*/ 285553 h 449891"/>
                      <a:gd name="connsiteX12" fmla="*/ 145174 w 623723"/>
                      <a:gd name="connsiteY12" fmla="*/ 290348 h 449891"/>
                      <a:gd name="connsiteX13" fmla="*/ 0 w 623723"/>
                      <a:gd name="connsiteY13" fmla="*/ 145174 h 449891"/>
                      <a:gd name="connsiteX14" fmla="*/ 145174 w 623723"/>
                      <a:gd name="connsiteY14" fmla="*/ 0 h 449891"/>
                      <a:gd name="connsiteX15" fmla="*/ 247827 w 623723"/>
                      <a:gd name="connsiteY15" fmla="*/ 42520 h 449891"/>
                      <a:gd name="connsiteX16" fmla="*/ 370024 w 623723"/>
                      <a:gd name="connsiteY16" fmla="*/ 179578 h 449891"/>
                      <a:gd name="connsiteX0" fmla="*/ 278584 w 623723"/>
                      <a:gd name="connsiteY0" fmla="*/ 88138 h 449891"/>
                      <a:gd name="connsiteX1" fmla="*/ 302336 w 623723"/>
                      <a:gd name="connsiteY1" fmla="*/ 83343 h 449891"/>
                      <a:gd name="connsiteX2" fmla="*/ 404989 w 623723"/>
                      <a:gd name="connsiteY2" fmla="*/ 125863 h 449891"/>
                      <a:gd name="connsiteX3" fmla="*/ 433789 w 623723"/>
                      <a:gd name="connsiteY3" fmla="*/ 168580 h 449891"/>
                      <a:gd name="connsiteX4" fmla="*/ 478549 w 623723"/>
                      <a:gd name="connsiteY4" fmla="*/ 159543 h 449891"/>
                      <a:gd name="connsiteX5" fmla="*/ 623723 w 623723"/>
                      <a:gd name="connsiteY5" fmla="*/ 304717 h 449891"/>
                      <a:gd name="connsiteX6" fmla="*/ 478549 w 623723"/>
                      <a:gd name="connsiteY6" fmla="*/ 449891 h 449891"/>
                      <a:gd name="connsiteX7" fmla="*/ 375896 w 623723"/>
                      <a:gd name="connsiteY7" fmla="*/ 407371 h 449891"/>
                      <a:gd name="connsiteX8" fmla="*/ 347096 w 623723"/>
                      <a:gd name="connsiteY8" fmla="*/ 364655 h 449891"/>
                      <a:gd name="connsiteX9" fmla="*/ 302336 w 623723"/>
                      <a:gd name="connsiteY9" fmla="*/ 373691 h 449891"/>
                      <a:gd name="connsiteX10" fmla="*/ 199683 w 623723"/>
                      <a:gd name="connsiteY10" fmla="*/ 331171 h 449891"/>
                      <a:gd name="connsiteX11" fmla="*/ 168926 w 623723"/>
                      <a:gd name="connsiteY11" fmla="*/ 285553 h 449891"/>
                      <a:gd name="connsiteX12" fmla="*/ 145174 w 623723"/>
                      <a:gd name="connsiteY12" fmla="*/ 290348 h 449891"/>
                      <a:gd name="connsiteX13" fmla="*/ 0 w 623723"/>
                      <a:gd name="connsiteY13" fmla="*/ 145174 h 449891"/>
                      <a:gd name="connsiteX14" fmla="*/ 145174 w 623723"/>
                      <a:gd name="connsiteY14" fmla="*/ 0 h 449891"/>
                      <a:gd name="connsiteX15" fmla="*/ 247827 w 623723"/>
                      <a:gd name="connsiteY15" fmla="*/ 42520 h 449891"/>
                      <a:gd name="connsiteX16" fmla="*/ 370024 w 623723"/>
                      <a:gd name="connsiteY16" fmla="*/ 186722 h 449891"/>
                      <a:gd name="connsiteX0" fmla="*/ 278584 w 623723"/>
                      <a:gd name="connsiteY0" fmla="*/ 88138 h 449891"/>
                      <a:gd name="connsiteX1" fmla="*/ 302336 w 623723"/>
                      <a:gd name="connsiteY1" fmla="*/ 83343 h 449891"/>
                      <a:gd name="connsiteX2" fmla="*/ 404989 w 623723"/>
                      <a:gd name="connsiteY2" fmla="*/ 125863 h 449891"/>
                      <a:gd name="connsiteX3" fmla="*/ 433789 w 623723"/>
                      <a:gd name="connsiteY3" fmla="*/ 168580 h 449891"/>
                      <a:gd name="connsiteX4" fmla="*/ 478549 w 623723"/>
                      <a:gd name="connsiteY4" fmla="*/ 159543 h 449891"/>
                      <a:gd name="connsiteX5" fmla="*/ 623723 w 623723"/>
                      <a:gd name="connsiteY5" fmla="*/ 304717 h 449891"/>
                      <a:gd name="connsiteX6" fmla="*/ 478549 w 623723"/>
                      <a:gd name="connsiteY6" fmla="*/ 449891 h 449891"/>
                      <a:gd name="connsiteX7" fmla="*/ 375896 w 623723"/>
                      <a:gd name="connsiteY7" fmla="*/ 407371 h 449891"/>
                      <a:gd name="connsiteX8" fmla="*/ 347096 w 623723"/>
                      <a:gd name="connsiteY8" fmla="*/ 364655 h 449891"/>
                      <a:gd name="connsiteX9" fmla="*/ 302336 w 623723"/>
                      <a:gd name="connsiteY9" fmla="*/ 373691 h 449891"/>
                      <a:gd name="connsiteX10" fmla="*/ 199683 w 623723"/>
                      <a:gd name="connsiteY10" fmla="*/ 331171 h 449891"/>
                      <a:gd name="connsiteX11" fmla="*/ 168926 w 623723"/>
                      <a:gd name="connsiteY11" fmla="*/ 285553 h 449891"/>
                      <a:gd name="connsiteX12" fmla="*/ 145174 w 623723"/>
                      <a:gd name="connsiteY12" fmla="*/ 290348 h 449891"/>
                      <a:gd name="connsiteX13" fmla="*/ 0 w 623723"/>
                      <a:gd name="connsiteY13" fmla="*/ 145174 h 449891"/>
                      <a:gd name="connsiteX14" fmla="*/ 145174 w 623723"/>
                      <a:gd name="connsiteY14" fmla="*/ 0 h 449891"/>
                      <a:gd name="connsiteX15" fmla="*/ 247827 w 623723"/>
                      <a:gd name="connsiteY15" fmla="*/ 42520 h 449891"/>
                      <a:gd name="connsiteX0" fmla="*/ 278584 w 623723"/>
                      <a:gd name="connsiteY0" fmla="*/ 88138 h 449891"/>
                      <a:gd name="connsiteX1" fmla="*/ 302336 w 623723"/>
                      <a:gd name="connsiteY1" fmla="*/ 83343 h 449891"/>
                      <a:gd name="connsiteX2" fmla="*/ 404989 w 623723"/>
                      <a:gd name="connsiteY2" fmla="*/ 125863 h 449891"/>
                      <a:gd name="connsiteX3" fmla="*/ 433789 w 623723"/>
                      <a:gd name="connsiteY3" fmla="*/ 168580 h 449891"/>
                      <a:gd name="connsiteX4" fmla="*/ 478549 w 623723"/>
                      <a:gd name="connsiteY4" fmla="*/ 159543 h 449891"/>
                      <a:gd name="connsiteX5" fmla="*/ 623723 w 623723"/>
                      <a:gd name="connsiteY5" fmla="*/ 304717 h 449891"/>
                      <a:gd name="connsiteX6" fmla="*/ 478549 w 623723"/>
                      <a:gd name="connsiteY6" fmla="*/ 449891 h 449891"/>
                      <a:gd name="connsiteX7" fmla="*/ 375896 w 623723"/>
                      <a:gd name="connsiteY7" fmla="*/ 407371 h 449891"/>
                      <a:gd name="connsiteX8" fmla="*/ 347096 w 623723"/>
                      <a:gd name="connsiteY8" fmla="*/ 364655 h 449891"/>
                      <a:gd name="connsiteX9" fmla="*/ 302336 w 623723"/>
                      <a:gd name="connsiteY9" fmla="*/ 373691 h 449891"/>
                      <a:gd name="connsiteX10" fmla="*/ 199683 w 623723"/>
                      <a:gd name="connsiteY10" fmla="*/ 331171 h 449891"/>
                      <a:gd name="connsiteX11" fmla="*/ 168926 w 623723"/>
                      <a:gd name="connsiteY11" fmla="*/ 285553 h 449891"/>
                      <a:gd name="connsiteX12" fmla="*/ 145174 w 623723"/>
                      <a:gd name="connsiteY12" fmla="*/ 290348 h 449891"/>
                      <a:gd name="connsiteX13" fmla="*/ 0 w 623723"/>
                      <a:gd name="connsiteY13" fmla="*/ 145174 h 449891"/>
                      <a:gd name="connsiteX14" fmla="*/ 145174 w 623723"/>
                      <a:gd name="connsiteY14" fmla="*/ 0 h 449891"/>
                      <a:gd name="connsiteX0" fmla="*/ 302336 w 623723"/>
                      <a:gd name="connsiteY0" fmla="*/ 83343 h 449891"/>
                      <a:gd name="connsiteX1" fmla="*/ 404989 w 623723"/>
                      <a:gd name="connsiteY1" fmla="*/ 125863 h 449891"/>
                      <a:gd name="connsiteX2" fmla="*/ 433789 w 623723"/>
                      <a:gd name="connsiteY2" fmla="*/ 168580 h 449891"/>
                      <a:gd name="connsiteX3" fmla="*/ 478549 w 623723"/>
                      <a:gd name="connsiteY3" fmla="*/ 159543 h 449891"/>
                      <a:gd name="connsiteX4" fmla="*/ 623723 w 623723"/>
                      <a:gd name="connsiteY4" fmla="*/ 304717 h 449891"/>
                      <a:gd name="connsiteX5" fmla="*/ 478549 w 623723"/>
                      <a:gd name="connsiteY5" fmla="*/ 449891 h 449891"/>
                      <a:gd name="connsiteX6" fmla="*/ 375896 w 623723"/>
                      <a:gd name="connsiteY6" fmla="*/ 407371 h 449891"/>
                      <a:gd name="connsiteX7" fmla="*/ 347096 w 623723"/>
                      <a:gd name="connsiteY7" fmla="*/ 364655 h 449891"/>
                      <a:gd name="connsiteX8" fmla="*/ 302336 w 623723"/>
                      <a:gd name="connsiteY8" fmla="*/ 373691 h 449891"/>
                      <a:gd name="connsiteX9" fmla="*/ 199683 w 623723"/>
                      <a:gd name="connsiteY9" fmla="*/ 331171 h 449891"/>
                      <a:gd name="connsiteX10" fmla="*/ 168926 w 623723"/>
                      <a:gd name="connsiteY10" fmla="*/ 285553 h 449891"/>
                      <a:gd name="connsiteX11" fmla="*/ 145174 w 623723"/>
                      <a:gd name="connsiteY11" fmla="*/ 290348 h 449891"/>
                      <a:gd name="connsiteX12" fmla="*/ 0 w 623723"/>
                      <a:gd name="connsiteY12" fmla="*/ 145174 h 449891"/>
                      <a:gd name="connsiteX13" fmla="*/ 145174 w 623723"/>
                      <a:gd name="connsiteY13" fmla="*/ 0 h 449891"/>
                      <a:gd name="connsiteX0" fmla="*/ 404989 w 623723"/>
                      <a:gd name="connsiteY0" fmla="*/ 125863 h 449891"/>
                      <a:gd name="connsiteX1" fmla="*/ 433789 w 623723"/>
                      <a:gd name="connsiteY1" fmla="*/ 168580 h 449891"/>
                      <a:gd name="connsiteX2" fmla="*/ 478549 w 623723"/>
                      <a:gd name="connsiteY2" fmla="*/ 159543 h 449891"/>
                      <a:gd name="connsiteX3" fmla="*/ 623723 w 623723"/>
                      <a:gd name="connsiteY3" fmla="*/ 304717 h 449891"/>
                      <a:gd name="connsiteX4" fmla="*/ 478549 w 623723"/>
                      <a:gd name="connsiteY4" fmla="*/ 449891 h 449891"/>
                      <a:gd name="connsiteX5" fmla="*/ 375896 w 623723"/>
                      <a:gd name="connsiteY5" fmla="*/ 407371 h 449891"/>
                      <a:gd name="connsiteX6" fmla="*/ 347096 w 623723"/>
                      <a:gd name="connsiteY6" fmla="*/ 364655 h 449891"/>
                      <a:gd name="connsiteX7" fmla="*/ 302336 w 623723"/>
                      <a:gd name="connsiteY7" fmla="*/ 373691 h 449891"/>
                      <a:gd name="connsiteX8" fmla="*/ 199683 w 623723"/>
                      <a:gd name="connsiteY8" fmla="*/ 331171 h 449891"/>
                      <a:gd name="connsiteX9" fmla="*/ 168926 w 623723"/>
                      <a:gd name="connsiteY9" fmla="*/ 285553 h 449891"/>
                      <a:gd name="connsiteX10" fmla="*/ 145174 w 623723"/>
                      <a:gd name="connsiteY10" fmla="*/ 290348 h 449891"/>
                      <a:gd name="connsiteX11" fmla="*/ 0 w 623723"/>
                      <a:gd name="connsiteY11" fmla="*/ 145174 h 449891"/>
                      <a:gd name="connsiteX12" fmla="*/ 145174 w 623723"/>
                      <a:gd name="connsiteY12" fmla="*/ 0 h 449891"/>
                      <a:gd name="connsiteX0" fmla="*/ 433789 w 623723"/>
                      <a:gd name="connsiteY0" fmla="*/ 168580 h 449891"/>
                      <a:gd name="connsiteX1" fmla="*/ 478549 w 623723"/>
                      <a:gd name="connsiteY1" fmla="*/ 159543 h 449891"/>
                      <a:gd name="connsiteX2" fmla="*/ 623723 w 623723"/>
                      <a:gd name="connsiteY2" fmla="*/ 304717 h 449891"/>
                      <a:gd name="connsiteX3" fmla="*/ 478549 w 623723"/>
                      <a:gd name="connsiteY3" fmla="*/ 449891 h 449891"/>
                      <a:gd name="connsiteX4" fmla="*/ 375896 w 623723"/>
                      <a:gd name="connsiteY4" fmla="*/ 407371 h 449891"/>
                      <a:gd name="connsiteX5" fmla="*/ 347096 w 623723"/>
                      <a:gd name="connsiteY5" fmla="*/ 364655 h 449891"/>
                      <a:gd name="connsiteX6" fmla="*/ 302336 w 623723"/>
                      <a:gd name="connsiteY6" fmla="*/ 373691 h 449891"/>
                      <a:gd name="connsiteX7" fmla="*/ 199683 w 623723"/>
                      <a:gd name="connsiteY7" fmla="*/ 331171 h 449891"/>
                      <a:gd name="connsiteX8" fmla="*/ 168926 w 623723"/>
                      <a:gd name="connsiteY8" fmla="*/ 285553 h 449891"/>
                      <a:gd name="connsiteX9" fmla="*/ 145174 w 623723"/>
                      <a:gd name="connsiteY9" fmla="*/ 290348 h 449891"/>
                      <a:gd name="connsiteX10" fmla="*/ 0 w 623723"/>
                      <a:gd name="connsiteY10" fmla="*/ 145174 h 449891"/>
                      <a:gd name="connsiteX11" fmla="*/ 145174 w 623723"/>
                      <a:gd name="connsiteY11" fmla="*/ 0 h 449891"/>
                      <a:gd name="connsiteX0" fmla="*/ 478549 w 623723"/>
                      <a:gd name="connsiteY0" fmla="*/ 159543 h 449891"/>
                      <a:gd name="connsiteX1" fmla="*/ 623723 w 623723"/>
                      <a:gd name="connsiteY1" fmla="*/ 304717 h 449891"/>
                      <a:gd name="connsiteX2" fmla="*/ 478549 w 623723"/>
                      <a:gd name="connsiteY2" fmla="*/ 449891 h 449891"/>
                      <a:gd name="connsiteX3" fmla="*/ 375896 w 623723"/>
                      <a:gd name="connsiteY3" fmla="*/ 407371 h 449891"/>
                      <a:gd name="connsiteX4" fmla="*/ 347096 w 623723"/>
                      <a:gd name="connsiteY4" fmla="*/ 364655 h 449891"/>
                      <a:gd name="connsiteX5" fmla="*/ 302336 w 623723"/>
                      <a:gd name="connsiteY5" fmla="*/ 373691 h 449891"/>
                      <a:gd name="connsiteX6" fmla="*/ 199683 w 623723"/>
                      <a:gd name="connsiteY6" fmla="*/ 331171 h 449891"/>
                      <a:gd name="connsiteX7" fmla="*/ 168926 w 623723"/>
                      <a:gd name="connsiteY7" fmla="*/ 285553 h 449891"/>
                      <a:gd name="connsiteX8" fmla="*/ 145174 w 623723"/>
                      <a:gd name="connsiteY8" fmla="*/ 290348 h 449891"/>
                      <a:gd name="connsiteX9" fmla="*/ 0 w 623723"/>
                      <a:gd name="connsiteY9" fmla="*/ 145174 h 449891"/>
                      <a:gd name="connsiteX10" fmla="*/ 145174 w 623723"/>
                      <a:gd name="connsiteY10" fmla="*/ 0 h 449891"/>
                      <a:gd name="connsiteX0" fmla="*/ 623723 w 623723"/>
                      <a:gd name="connsiteY0" fmla="*/ 304717 h 449891"/>
                      <a:gd name="connsiteX1" fmla="*/ 478549 w 623723"/>
                      <a:gd name="connsiteY1" fmla="*/ 449891 h 449891"/>
                      <a:gd name="connsiteX2" fmla="*/ 375896 w 623723"/>
                      <a:gd name="connsiteY2" fmla="*/ 407371 h 449891"/>
                      <a:gd name="connsiteX3" fmla="*/ 347096 w 623723"/>
                      <a:gd name="connsiteY3" fmla="*/ 364655 h 449891"/>
                      <a:gd name="connsiteX4" fmla="*/ 302336 w 623723"/>
                      <a:gd name="connsiteY4" fmla="*/ 373691 h 449891"/>
                      <a:gd name="connsiteX5" fmla="*/ 199683 w 623723"/>
                      <a:gd name="connsiteY5" fmla="*/ 331171 h 449891"/>
                      <a:gd name="connsiteX6" fmla="*/ 168926 w 623723"/>
                      <a:gd name="connsiteY6" fmla="*/ 285553 h 449891"/>
                      <a:gd name="connsiteX7" fmla="*/ 145174 w 623723"/>
                      <a:gd name="connsiteY7" fmla="*/ 290348 h 449891"/>
                      <a:gd name="connsiteX8" fmla="*/ 0 w 623723"/>
                      <a:gd name="connsiteY8" fmla="*/ 145174 h 449891"/>
                      <a:gd name="connsiteX9" fmla="*/ 145174 w 623723"/>
                      <a:gd name="connsiteY9" fmla="*/ 0 h 44989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623723" h="449891">
                        <a:moveTo>
                          <a:pt x="623723" y="304717"/>
                        </a:moveTo>
                        <a:cubicBezTo>
                          <a:pt x="623723" y="384894"/>
                          <a:pt x="558726" y="449891"/>
                          <a:pt x="478549" y="449891"/>
                        </a:cubicBezTo>
                        <a:cubicBezTo>
                          <a:pt x="438461" y="449891"/>
                          <a:pt x="402167" y="433642"/>
                          <a:pt x="375896" y="407371"/>
                        </a:cubicBezTo>
                        <a:lnTo>
                          <a:pt x="347096" y="364655"/>
                        </a:lnTo>
                        <a:lnTo>
                          <a:pt x="302336" y="373691"/>
                        </a:lnTo>
                        <a:cubicBezTo>
                          <a:pt x="262247" y="373691"/>
                          <a:pt x="225954" y="357442"/>
                          <a:pt x="199683" y="331171"/>
                        </a:cubicBezTo>
                        <a:lnTo>
                          <a:pt x="168926" y="285553"/>
                        </a:lnTo>
                        <a:lnTo>
                          <a:pt x="145174" y="290348"/>
                        </a:lnTo>
                        <a:cubicBezTo>
                          <a:pt x="64997" y="290348"/>
                          <a:pt x="0" y="225351"/>
                          <a:pt x="0" y="145174"/>
                        </a:cubicBezTo>
                        <a:cubicBezTo>
                          <a:pt x="0" y="64997"/>
                          <a:pt x="64997" y="0"/>
                          <a:pt x="145174" y="0"/>
                        </a:cubicBezTo>
                      </a:path>
                    </a:pathLst>
                  </a:custGeom>
                  <a:solidFill>
                    <a:schemeClr val="bg1"/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39" name="台形 538"/>
                  <p:cNvSpPr/>
                  <p:nvPr/>
                </p:nvSpPr>
                <p:spPr bwMode="auto">
                  <a:xfrm rot="9900000" flipH="1">
                    <a:off x="3002273" y="4631864"/>
                    <a:ext cx="231883" cy="258549"/>
                  </a:xfrm>
                  <a:prstGeom prst="trapezoid">
                    <a:avLst>
                      <a:gd name="adj" fmla="val 28801"/>
                    </a:avLst>
                  </a:prstGeom>
                  <a:pattFill prst="dkHorz">
                    <a:fgClr>
                      <a:srgbClr val="FFC000"/>
                    </a:fgClr>
                    <a:bgClr>
                      <a:srgbClr val="FFFF00"/>
                    </a:bgClr>
                  </a:patt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40" name="楕円 539"/>
                  <p:cNvSpPr/>
                  <p:nvPr/>
                </p:nvSpPr>
                <p:spPr bwMode="auto">
                  <a:xfrm flipH="1">
                    <a:off x="3023748" y="4854576"/>
                    <a:ext cx="266880" cy="166520"/>
                  </a:xfrm>
                  <a:prstGeom prst="ellipse">
                    <a:avLst/>
                  </a:prstGeom>
                  <a:pattFill prst="dkHorz">
                    <a:fgClr>
                      <a:srgbClr val="FFC000"/>
                    </a:fgClr>
                    <a:bgClr>
                      <a:srgbClr val="FFFF00"/>
                    </a:bgClr>
                  </a:patt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41" name="フリーフォーム: 図形 540"/>
                  <p:cNvSpPr/>
                  <p:nvPr/>
                </p:nvSpPr>
                <p:spPr bwMode="auto">
                  <a:xfrm rot="19800000" flipH="1">
                    <a:off x="3173775" y="4910378"/>
                    <a:ext cx="167334" cy="152100"/>
                  </a:xfrm>
                  <a:custGeom>
                    <a:avLst/>
                    <a:gdLst>
                      <a:gd name="connsiteX0" fmla="*/ 221671 w 443342"/>
                      <a:gd name="connsiteY0" fmla="*/ 0 h 402980"/>
                      <a:gd name="connsiteX1" fmla="*/ 378416 w 443342"/>
                      <a:gd name="connsiteY1" fmla="*/ 64926 h 402980"/>
                      <a:gd name="connsiteX2" fmla="*/ 378416 w 443342"/>
                      <a:gd name="connsiteY2" fmla="*/ 378416 h 402980"/>
                      <a:gd name="connsiteX3" fmla="*/ 359643 w 443342"/>
                      <a:gd name="connsiteY3" fmla="*/ 402980 h 402980"/>
                      <a:gd name="connsiteX4" fmla="*/ 305086 w 443342"/>
                      <a:gd name="connsiteY4" fmla="*/ 366752 h 402980"/>
                      <a:gd name="connsiteX5" fmla="*/ 138256 w 443342"/>
                      <a:gd name="connsiteY5" fmla="*/ 366752 h 402980"/>
                      <a:gd name="connsiteX6" fmla="*/ 83699 w 443342"/>
                      <a:gd name="connsiteY6" fmla="*/ 402980 h 402980"/>
                      <a:gd name="connsiteX7" fmla="*/ 64926 w 443342"/>
                      <a:gd name="connsiteY7" fmla="*/ 378416 h 402980"/>
                      <a:gd name="connsiteX8" fmla="*/ 64926 w 443342"/>
                      <a:gd name="connsiteY8" fmla="*/ 64926 h 402980"/>
                      <a:gd name="connsiteX9" fmla="*/ 221671 w 443342"/>
                      <a:gd name="connsiteY9" fmla="*/ 0 h 4029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443342" h="402980">
                        <a:moveTo>
                          <a:pt x="221671" y="0"/>
                        </a:moveTo>
                        <a:cubicBezTo>
                          <a:pt x="278402" y="-1"/>
                          <a:pt x="335132" y="21642"/>
                          <a:pt x="378416" y="64926"/>
                        </a:cubicBezTo>
                        <a:cubicBezTo>
                          <a:pt x="464984" y="151494"/>
                          <a:pt x="464984" y="291848"/>
                          <a:pt x="378416" y="378416"/>
                        </a:cubicBezTo>
                        <a:lnTo>
                          <a:pt x="359643" y="402980"/>
                        </a:lnTo>
                        <a:lnTo>
                          <a:pt x="305086" y="366752"/>
                        </a:lnTo>
                        <a:cubicBezTo>
                          <a:pt x="251718" y="345109"/>
                          <a:pt x="191625" y="345109"/>
                          <a:pt x="138256" y="366752"/>
                        </a:cubicBezTo>
                        <a:lnTo>
                          <a:pt x="83699" y="402980"/>
                        </a:lnTo>
                        <a:lnTo>
                          <a:pt x="64926" y="378416"/>
                        </a:lnTo>
                        <a:cubicBezTo>
                          <a:pt x="-21642" y="291848"/>
                          <a:pt x="-21642" y="151494"/>
                          <a:pt x="64926" y="64926"/>
                        </a:cubicBezTo>
                        <a:cubicBezTo>
                          <a:pt x="108210" y="21642"/>
                          <a:pt x="164940" y="-1"/>
                          <a:pt x="221671" y="0"/>
                        </a:cubicBezTo>
                        <a:close/>
                      </a:path>
                    </a:pathLst>
                  </a:custGeom>
                  <a:pattFill prst="dkHorz">
                    <a:fgClr>
                      <a:srgbClr val="FFC000"/>
                    </a:fgClr>
                    <a:bgClr>
                      <a:srgbClr val="FFFF00"/>
                    </a:bgClr>
                  </a:patt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42" name="フリーフォーム: 図形 541"/>
                  <p:cNvSpPr/>
                  <p:nvPr/>
                </p:nvSpPr>
                <p:spPr bwMode="auto">
                  <a:xfrm rot="19800000" flipH="1">
                    <a:off x="3261371" y="5027772"/>
                    <a:ext cx="104152" cy="112832"/>
                  </a:xfrm>
                  <a:custGeom>
                    <a:avLst/>
                    <a:gdLst>
                      <a:gd name="connsiteX0" fmla="*/ 137972 w 275944"/>
                      <a:gd name="connsiteY0" fmla="*/ 0 h 298942"/>
                      <a:gd name="connsiteX1" fmla="*/ 221388 w 275944"/>
                      <a:gd name="connsiteY1" fmla="*/ 16231 h 298942"/>
                      <a:gd name="connsiteX2" fmla="*/ 275944 w 275944"/>
                      <a:gd name="connsiteY2" fmla="*/ 52460 h 298942"/>
                      <a:gd name="connsiteX3" fmla="*/ 202057 w 275944"/>
                      <a:gd name="connsiteY3" fmla="*/ 149132 h 298942"/>
                      <a:gd name="connsiteX4" fmla="*/ 137972 w 275944"/>
                      <a:gd name="connsiteY4" fmla="*/ 298942 h 298942"/>
                      <a:gd name="connsiteX5" fmla="*/ 73887 w 275944"/>
                      <a:gd name="connsiteY5" fmla="*/ 149132 h 298942"/>
                      <a:gd name="connsiteX6" fmla="*/ 0 w 275944"/>
                      <a:gd name="connsiteY6" fmla="*/ 52460 h 298942"/>
                      <a:gd name="connsiteX7" fmla="*/ 54556 w 275944"/>
                      <a:gd name="connsiteY7" fmla="*/ 16231 h 298942"/>
                      <a:gd name="connsiteX8" fmla="*/ 137972 w 275944"/>
                      <a:gd name="connsiteY8" fmla="*/ 0 h 2989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75944" h="298942">
                        <a:moveTo>
                          <a:pt x="137972" y="0"/>
                        </a:moveTo>
                        <a:cubicBezTo>
                          <a:pt x="166338" y="-1"/>
                          <a:pt x="194703" y="5410"/>
                          <a:pt x="221388" y="16231"/>
                        </a:cubicBezTo>
                        <a:lnTo>
                          <a:pt x="275944" y="52460"/>
                        </a:lnTo>
                        <a:lnTo>
                          <a:pt x="202057" y="149132"/>
                        </a:lnTo>
                        <a:cubicBezTo>
                          <a:pt x="175933" y="194306"/>
                          <a:pt x="154572" y="244242"/>
                          <a:pt x="137972" y="298942"/>
                        </a:cubicBezTo>
                        <a:cubicBezTo>
                          <a:pt x="121373" y="244242"/>
                          <a:pt x="100012" y="194306"/>
                          <a:pt x="73887" y="149132"/>
                        </a:cubicBezTo>
                        <a:lnTo>
                          <a:pt x="0" y="52460"/>
                        </a:lnTo>
                        <a:lnTo>
                          <a:pt x="54556" y="16231"/>
                        </a:lnTo>
                        <a:cubicBezTo>
                          <a:pt x="81241" y="5410"/>
                          <a:pt x="109607" y="0"/>
                          <a:pt x="137972" y="0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43" name="フリーフォーム: 図形 542"/>
                  <p:cNvSpPr/>
                  <p:nvPr/>
                </p:nvSpPr>
                <p:spPr bwMode="auto">
                  <a:xfrm rot="1800000">
                    <a:off x="2965519" y="4910378"/>
                    <a:ext cx="167334" cy="152100"/>
                  </a:xfrm>
                  <a:custGeom>
                    <a:avLst/>
                    <a:gdLst>
                      <a:gd name="connsiteX0" fmla="*/ 221671 w 443342"/>
                      <a:gd name="connsiteY0" fmla="*/ 0 h 402980"/>
                      <a:gd name="connsiteX1" fmla="*/ 378416 w 443342"/>
                      <a:gd name="connsiteY1" fmla="*/ 64926 h 402980"/>
                      <a:gd name="connsiteX2" fmla="*/ 378416 w 443342"/>
                      <a:gd name="connsiteY2" fmla="*/ 378416 h 402980"/>
                      <a:gd name="connsiteX3" fmla="*/ 359643 w 443342"/>
                      <a:gd name="connsiteY3" fmla="*/ 402980 h 402980"/>
                      <a:gd name="connsiteX4" fmla="*/ 305086 w 443342"/>
                      <a:gd name="connsiteY4" fmla="*/ 366752 h 402980"/>
                      <a:gd name="connsiteX5" fmla="*/ 138256 w 443342"/>
                      <a:gd name="connsiteY5" fmla="*/ 366752 h 402980"/>
                      <a:gd name="connsiteX6" fmla="*/ 83699 w 443342"/>
                      <a:gd name="connsiteY6" fmla="*/ 402980 h 402980"/>
                      <a:gd name="connsiteX7" fmla="*/ 64926 w 443342"/>
                      <a:gd name="connsiteY7" fmla="*/ 378416 h 402980"/>
                      <a:gd name="connsiteX8" fmla="*/ 64926 w 443342"/>
                      <a:gd name="connsiteY8" fmla="*/ 64926 h 402980"/>
                      <a:gd name="connsiteX9" fmla="*/ 221671 w 443342"/>
                      <a:gd name="connsiteY9" fmla="*/ 0 h 4029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443342" h="402980">
                        <a:moveTo>
                          <a:pt x="221671" y="0"/>
                        </a:moveTo>
                        <a:cubicBezTo>
                          <a:pt x="278402" y="-1"/>
                          <a:pt x="335132" y="21642"/>
                          <a:pt x="378416" y="64926"/>
                        </a:cubicBezTo>
                        <a:cubicBezTo>
                          <a:pt x="464984" y="151494"/>
                          <a:pt x="464984" y="291848"/>
                          <a:pt x="378416" y="378416"/>
                        </a:cubicBezTo>
                        <a:lnTo>
                          <a:pt x="359643" y="402980"/>
                        </a:lnTo>
                        <a:lnTo>
                          <a:pt x="305086" y="366752"/>
                        </a:lnTo>
                        <a:cubicBezTo>
                          <a:pt x="251718" y="345109"/>
                          <a:pt x="191625" y="345109"/>
                          <a:pt x="138256" y="366752"/>
                        </a:cubicBezTo>
                        <a:lnTo>
                          <a:pt x="83699" y="402980"/>
                        </a:lnTo>
                        <a:lnTo>
                          <a:pt x="64926" y="378416"/>
                        </a:lnTo>
                        <a:cubicBezTo>
                          <a:pt x="-21642" y="291848"/>
                          <a:pt x="-21642" y="151494"/>
                          <a:pt x="64926" y="64926"/>
                        </a:cubicBezTo>
                        <a:cubicBezTo>
                          <a:pt x="108210" y="21642"/>
                          <a:pt x="164940" y="-1"/>
                          <a:pt x="221671" y="0"/>
                        </a:cubicBezTo>
                        <a:close/>
                      </a:path>
                    </a:pathLst>
                  </a:custGeom>
                  <a:pattFill prst="dkHorz">
                    <a:fgClr>
                      <a:srgbClr val="FFC000"/>
                    </a:fgClr>
                    <a:bgClr>
                      <a:srgbClr val="FFFF00"/>
                    </a:bgClr>
                  </a:patt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44" name="フリーフォーム: 図形 543"/>
                  <p:cNvSpPr/>
                  <p:nvPr/>
                </p:nvSpPr>
                <p:spPr bwMode="auto">
                  <a:xfrm rot="1800000">
                    <a:off x="2941105" y="5027772"/>
                    <a:ext cx="104152" cy="112832"/>
                  </a:xfrm>
                  <a:custGeom>
                    <a:avLst/>
                    <a:gdLst>
                      <a:gd name="connsiteX0" fmla="*/ 137972 w 275944"/>
                      <a:gd name="connsiteY0" fmla="*/ 0 h 298942"/>
                      <a:gd name="connsiteX1" fmla="*/ 221388 w 275944"/>
                      <a:gd name="connsiteY1" fmla="*/ 16231 h 298942"/>
                      <a:gd name="connsiteX2" fmla="*/ 275944 w 275944"/>
                      <a:gd name="connsiteY2" fmla="*/ 52460 h 298942"/>
                      <a:gd name="connsiteX3" fmla="*/ 202057 w 275944"/>
                      <a:gd name="connsiteY3" fmla="*/ 149132 h 298942"/>
                      <a:gd name="connsiteX4" fmla="*/ 137972 w 275944"/>
                      <a:gd name="connsiteY4" fmla="*/ 298942 h 298942"/>
                      <a:gd name="connsiteX5" fmla="*/ 73887 w 275944"/>
                      <a:gd name="connsiteY5" fmla="*/ 149132 h 298942"/>
                      <a:gd name="connsiteX6" fmla="*/ 0 w 275944"/>
                      <a:gd name="connsiteY6" fmla="*/ 52460 h 298942"/>
                      <a:gd name="connsiteX7" fmla="*/ 54556 w 275944"/>
                      <a:gd name="connsiteY7" fmla="*/ 16231 h 298942"/>
                      <a:gd name="connsiteX8" fmla="*/ 137972 w 275944"/>
                      <a:gd name="connsiteY8" fmla="*/ 0 h 2989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75944" h="298942">
                        <a:moveTo>
                          <a:pt x="137972" y="0"/>
                        </a:moveTo>
                        <a:cubicBezTo>
                          <a:pt x="166338" y="-1"/>
                          <a:pt x="194703" y="5410"/>
                          <a:pt x="221388" y="16231"/>
                        </a:cubicBezTo>
                        <a:lnTo>
                          <a:pt x="275944" y="52460"/>
                        </a:lnTo>
                        <a:lnTo>
                          <a:pt x="202057" y="149132"/>
                        </a:lnTo>
                        <a:cubicBezTo>
                          <a:pt x="175933" y="194306"/>
                          <a:pt x="154572" y="244242"/>
                          <a:pt x="137972" y="298942"/>
                        </a:cubicBezTo>
                        <a:cubicBezTo>
                          <a:pt x="121373" y="244242"/>
                          <a:pt x="100012" y="194306"/>
                          <a:pt x="73887" y="149132"/>
                        </a:cubicBezTo>
                        <a:lnTo>
                          <a:pt x="0" y="52460"/>
                        </a:lnTo>
                        <a:lnTo>
                          <a:pt x="54556" y="16231"/>
                        </a:lnTo>
                        <a:cubicBezTo>
                          <a:pt x="81241" y="5410"/>
                          <a:pt x="109607" y="0"/>
                          <a:pt x="137972" y="0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45" name="フリーフォーム: 図形 544"/>
                  <p:cNvSpPr/>
                  <p:nvPr/>
                </p:nvSpPr>
                <p:spPr bwMode="auto">
                  <a:xfrm flipH="1">
                    <a:off x="3073991" y="4929600"/>
                    <a:ext cx="167334" cy="152100"/>
                  </a:xfrm>
                  <a:custGeom>
                    <a:avLst/>
                    <a:gdLst>
                      <a:gd name="connsiteX0" fmla="*/ 221671 w 443342"/>
                      <a:gd name="connsiteY0" fmla="*/ 0 h 402980"/>
                      <a:gd name="connsiteX1" fmla="*/ 378416 w 443342"/>
                      <a:gd name="connsiteY1" fmla="*/ 64926 h 402980"/>
                      <a:gd name="connsiteX2" fmla="*/ 378416 w 443342"/>
                      <a:gd name="connsiteY2" fmla="*/ 378416 h 402980"/>
                      <a:gd name="connsiteX3" fmla="*/ 359643 w 443342"/>
                      <a:gd name="connsiteY3" fmla="*/ 402980 h 402980"/>
                      <a:gd name="connsiteX4" fmla="*/ 305086 w 443342"/>
                      <a:gd name="connsiteY4" fmla="*/ 366752 h 402980"/>
                      <a:gd name="connsiteX5" fmla="*/ 138256 w 443342"/>
                      <a:gd name="connsiteY5" fmla="*/ 366752 h 402980"/>
                      <a:gd name="connsiteX6" fmla="*/ 83699 w 443342"/>
                      <a:gd name="connsiteY6" fmla="*/ 402980 h 402980"/>
                      <a:gd name="connsiteX7" fmla="*/ 64926 w 443342"/>
                      <a:gd name="connsiteY7" fmla="*/ 378416 h 402980"/>
                      <a:gd name="connsiteX8" fmla="*/ 64926 w 443342"/>
                      <a:gd name="connsiteY8" fmla="*/ 64926 h 402980"/>
                      <a:gd name="connsiteX9" fmla="*/ 221671 w 443342"/>
                      <a:gd name="connsiteY9" fmla="*/ 0 h 4029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443342" h="402980">
                        <a:moveTo>
                          <a:pt x="221671" y="0"/>
                        </a:moveTo>
                        <a:cubicBezTo>
                          <a:pt x="278402" y="-1"/>
                          <a:pt x="335132" y="21642"/>
                          <a:pt x="378416" y="64926"/>
                        </a:cubicBezTo>
                        <a:cubicBezTo>
                          <a:pt x="464984" y="151494"/>
                          <a:pt x="464984" y="291848"/>
                          <a:pt x="378416" y="378416"/>
                        </a:cubicBezTo>
                        <a:lnTo>
                          <a:pt x="359643" y="402980"/>
                        </a:lnTo>
                        <a:lnTo>
                          <a:pt x="305086" y="366752"/>
                        </a:lnTo>
                        <a:cubicBezTo>
                          <a:pt x="251718" y="345109"/>
                          <a:pt x="191625" y="345109"/>
                          <a:pt x="138256" y="366752"/>
                        </a:cubicBezTo>
                        <a:lnTo>
                          <a:pt x="83699" y="402980"/>
                        </a:lnTo>
                        <a:lnTo>
                          <a:pt x="64926" y="378416"/>
                        </a:lnTo>
                        <a:cubicBezTo>
                          <a:pt x="-21642" y="291848"/>
                          <a:pt x="-21642" y="151494"/>
                          <a:pt x="64926" y="64926"/>
                        </a:cubicBezTo>
                        <a:cubicBezTo>
                          <a:pt x="108210" y="21642"/>
                          <a:pt x="164940" y="-1"/>
                          <a:pt x="221671" y="0"/>
                        </a:cubicBezTo>
                        <a:close/>
                      </a:path>
                    </a:pathLst>
                  </a:custGeom>
                  <a:pattFill prst="dkHorz">
                    <a:fgClr>
                      <a:srgbClr val="FFC000"/>
                    </a:fgClr>
                    <a:bgClr>
                      <a:srgbClr val="FFFF00"/>
                    </a:bgClr>
                  </a:patt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46" name="フリーフォーム: 図形 545"/>
                  <p:cNvSpPr/>
                  <p:nvPr/>
                </p:nvSpPr>
                <p:spPr bwMode="auto">
                  <a:xfrm flipH="1">
                    <a:off x="3105204" y="5061899"/>
                    <a:ext cx="104152" cy="112832"/>
                  </a:xfrm>
                  <a:custGeom>
                    <a:avLst/>
                    <a:gdLst>
                      <a:gd name="connsiteX0" fmla="*/ 137972 w 275944"/>
                      <a:gd name="connsiteY0" fmla="*/ 0 h 298942"/>
                      <a:gd name="connsiteX1" fmla="*/ 221388 w 275944"/>
                      <a:gd name="connsiteY1" fmla="*/ 16231 h 298942"/>
                      <a:gd name="connsiteX2" fmla="*/ 275944 w 275944"/>
                      <a:gd name="connsiteY2" fmla="*/ 52460 h 298942"/>
                      <a:gd name="connsiteX3" fmla="*/ 202057 w 275944"/>
                      <a:gd name="connsiteY3" fmla="*/ 149132 h 298942"/>
                      <a:gd name="connsiteX4" fmla="*/ 137972 w 275944"/>
                      <a:gd name="connsiteY4" fmla="*/ 298942 h 298942"/>
                      <a:gd name="connsiteX5" fmla="*/ 73887 w 275944"/>
                      <a:gd name="connsiteY5" fmla="*/ 149132 h 298942"/>
                      <a:gd name="connsiteX6" fmla="*/ 0 w 275944"/>
                      <a:gd name="connsiteY6" fmla="*/ 52460 h 298942"/>
                      <a:gd name="connsiteX7" fmla="*/ 54556 w 275944"/>
                      <a:gd name="connsiteY7" fmla="*/ 16231 h 298942"/>
                      <a:gd name="connsiteX8" fmla="*/ 137972 w 275944"/>
                      <a:gd name="connsiteY8" fmla="*/ 0 h 2989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75944" h="298942">
                        <a:moveTo>
                          <a:pt x="137972" y="0"/>
                        </a:moveTo>
                        <a:cubicBezTo>
                          <a:pt x="166338" y="-1"/>
                          <a:pt x="194703" y="5410"/>
                          <a:pt x="221388" y="16231"/>
                        </a:cubicBezTo>
                        <a:lnTo>
                          <a:pt x="275944" y="52460"/>
                        </a:lnTo>
                        <a:lnTo>
                          <a:pt x="202057" y="149132"/>
                        </a:lnTo>
                        <a:cubicBezTo>
                          <a:pt x="175933" y="194306"/>
                          <a:pt x="154572" y="244242"/>
                          <a:pt x="137972" y="298942"/>
                        </a:cubicBezTo>
                        <a:cubicBezTo>
                          <a:pt x="121373" y="244242"/>
                          <a:pt x="100012" y="194306"/>
                          <a:pt x="73887" y="149132"/>
                        </a:cubicBezTo>
                        <a:lnTo>
                          <a:pt x="0" y="52460"/>
                        </a:lnTo>
                        <a:lnTo>
                          <a:pt x="54556" y="16231"/>
                        </a:lnTo>
                        <a:cubicBezTo>
                          <a:pt x="81241" y="5410"/>
                          <a:pt x="109607" y="0"/>
                          <a:pt x="137972" y="0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47" name="フリーフォーム: 図形 546"/>
                  <p:cNvSpPr/>
                  <p:nvPr/>
                </p:nvSpPr>
                <p:spPr bwMode="auto">
                  <a:xfrm flipH="1">
                    <a:off x="2885989" y="4473579"/>
                    <a:ext cx="398325" cy="287311"/>
                  </a:xfrm>
                  <a:custGeom>
                    <a:avLst/>
                    <a:gdLst>
                      <a:gd name="connsiteX0" fmla="*/ 145174 w 623723"/>
                      <a:gd name="connsiteY0" fmla="*/ 0 h 449891"/>
                      <a:gd name="connsiteX1" fmla="*/ 247827 w 623723"/>
                      <a:gd name="connsiteY1" fmla="*/ 42520 h 449891"/>
                      <a:gd name="connsiteX2" fmla="*/ 278584 w 623723"/>
                      <a:gd name="connsiteY2" fmla="*/ 88138 h 449891"/>
                      <a:gd name="connsiteX3" fmla="*/ 302336 w 623723"/>
                      <a:gd name="connsiteY3" fmla="*/ 83343 h 449891"/>
                      <a:gd name="connsiteX4" fmla="*/ 404989 w 623723"/>
                      <a:gd name="connsiteY4" fmla="*/ 125863 h 449891"/>
                      <a:gd name="connsiteX5" fmla="*/ 433789 w 623723"/>
                      <a:gd name="connsiteY5" fmla="*/ 168580 h 449891"/>
                      <a:gd name="connsiteX6" fmla="*/ 478549 w 623723"/>
                      <a:gd name="connsiteY6" fmla="*/ 159543 h 449891"/>
                      <a:gd name="connsiteX7" fmla="*/ 623723 w 623723"/>
                      <a:gd name="connsiteY7" fmla="*/ 304717 h 449891"/>
                      <a:gd name="connsiteX8" fmla="*/ 478549 w 623723"/>
                      <a:gd name="connsiteY8" fmla="*/ 449891 h 449891"/>
                      <a:gd name="connsiteX9" fmla="*/ 375896 w 623723"/>
                      <a:gd name="connsiteY9" fmla="*/ 407371 h 449891"/>
                      <a:gd name="connsiteX10" fmla="*/ 347096 w 623723"/>
                      <a:gd name="connsiteY10" fmla="*/ 364655 h 449891"/>
                      <a:gd name="connsiteX11" fmla="*/ 302336 w 623723"/>
                      <a:gd name="connsiteY11" fmla="*/ 373691 h 449891"/>
                      <a:gd name="connsiteX12" fmla="*/ 199683 w 623723"/>
                      <a:gd name="connsiteY12" fmla="*/ 331171 h 449891"/>
                      <a:gd name="connsiteX13" fmla="*/ 168926 w 623723"/>
                      <a:gd name="connsiteY13" fmla="*/ 285553 h 449891"/>
                      <a:gd name="connsiteX14" fmla="*/ 145174 w 623723"/>
                      <a:gd name="connsiteY14" fmla="*/ 290348 h 449891"/>
                      <a:gd name="connsiteX15" fmla="*/ 0 w 623723"/>
                      <a:gd name="connsiteY15" fmla="*/ 145174 h 449891"/>
                      <a:gd name="connsiteX16" fmla="*/ 145174 w 623723"/>
                      <a:gd name="connsiteY16" fmla="*/ 0 h 449891"/>
                      <a:gd name="connsiteX0" fmla="*/ 278584 w 623723"/>
                      <a:gd name="connsiteY0" fmla="*/ 88138 h 449891"/>
                      <a:gd name="connsiteX1" fmla="*/ 302336 w 623723"/>
                      <a:gd name="connsiteY1" fmla="*/ 83343 h 449891"/>
                      <a:gd name="connsiteX2" fmla="*/ 404989 w 623723"/>
                      <a:gd name="connsiteY2" fmla="*/ 125863 h 449891"/>
                      <a:gd name="connsiteX3" fmla="*/ 433789 w 623723"/>
                      <a:gd name="connsiteY3" fmla="*/ 168580 h 449891"/>
                      <a:gd name="connsiteX4" fmla="*/ 478549 w 623723"/>
                      <a:gd name="connsiteY4" fmla="*/ 159543 h 449891"/>
                      <a:gd name="connsiteX5" fmla="*/ 623723 w 623723"/>
                      <a:gd name="connsiteY5" fmla="*/ 304717 h 449891"/>
                      <a:gd name="connsiteX6" fmla="*/ 478549 w 623723"/>
                      <a:gd name="connsiteY6" fmla="*/ 449891 h 449891"/>
                      <a:gd name="connsiteX7" fmla="*/ 375896 w 623723"/>
                      <a:gd name="connsiteY7" fmla="*/ 407371 h 449891"/>
                      <a:gd name="connsiteX8" fmla="*/ 347096 w 623723"/>
                      <a:gd name="connsiteY8" fmla="*/ 364655 h 449891"/>
                      <a:gd name="connsiteX9" fmla="*/ 302336 w 623723"/>
                      <a:gd name="connsiteY9" fmla="*/ 373691 h 449891"/>
                      <a:gd name="connsiteX10" fmla="*/ 199683 w 623723"/>
                      <a:gd name="connsiteY10" fmla="*/ 331171 h 449891"/>
                      <a:gd name="connsiteX11" fmla="*/ 168926 w 623723"/>
                      <a:gd name="connsiteY11" fmla="*/ 285553 h 449891"/>
                      <a:gd name="connsiteX12" fmla="*/ 145174 w 623723"/>
                      <a:gd name="connsiteY12" fmla="*/ 290348 h 449891"/>
                      <a:gd name="connsiteX13" fmla="*/ 0 w 623723"/>
                      <a:gd name="connsiteY13" fmla="*/ 145174 h 449891"/>
                      <a:gd name="connsiteX14" fmla="*/ 145174 w 623723"/>
                      <a:gd name="connsiteY14" fmla="*/ 0 h 449891"/>
                      <a:gd name="connsiteX15" fmla="*/ 247827 w 623723"/>
                      <a:gd name="connsiteY15" fmla="*/ 42520 h 449891"/>
                      <a:gd name="connsiteX16" fmla="*/ 370024 w 623723"/>
                      <a:gd name="connsiteY16" fmla="*/ 179578 h 449891"/>
                      <a:gd name="connsiteX0" fmla="*/ 278584 w 623723"/>
                      <a:gd name="connsiteY0" fmla="*/ 88138 h 449891"/>
                      <a:gd name="connsiteX1" fmla="*/ 302336 w 623723"/>
                      <a:gd name="connsiteY1" fmla="*/ 83343 h 449891"/>
                      <a:gd name="connsiteX2" fmla="*/ 404989 w 623723"/>
                      <a:gd name="connsiteY2" fmla="*/ 125863 h 449891"/>
                      <a:gd name="connsiteX3" fmla="*/ 433789 w 623723"/>
                      <a:gd name="connsiteY3" fmla="*/ 168580 h 449891"/>
                      <a:gd name="connsiteX4" fmla="*/ 478549 w 623723"/>
                      <a:gd name="connsiteY4" fmla="*/ 159543 h 449891"/>
                      <a:gd name="connsiteX5" fmla="*/ 623723 w 623723"/>
                      <a:gd name="connsiteY5" fmla="*/ 304717 h 449891"/>
                      <a:gd name="connsiteX6" fmla="*/ 478549 w 623723"/>
                      <a:gd name="connsiteY6" fmla="*/ 449891 h 449891"/>
                      <a:gd name="connsiteX7" fmla="*/ 375896 w 623723"/>
                      <a:gd name="connsiteY7" fmla="*/ 407371 h 449891"/>
                      <a:gd name="connsiteX8" fmla="*/ 347096 w 623723"/>
                      <a:gd name="connsiteY8" fmla="*/ 364655 h 449891"/>
                      <a:gd name="connsiteX9" fmla="*/ 302336 w 623723"/>
                      <a:gd name="connsiteY9" fmla="*/ 373691 h 449891"/>
                      <a:gd name="connsiteX10" fmla="*/ 199683 w 623723"/>
                      <a:gd name="connsiteY10" fmla="*/ 331171 h 449891"/>
                      <a:gd name="connsiteX11" fmla="*/ 168926 w 623723"/>
                      <a:gd name="connsiteY11" fmla="*/ 285553 h 449891"/>
                      <a:gd name="connsiteX12" fmla="*/ 145174 w 623723"/>
                      <a:gd name="connsiteY12" fmla="*/ 290348 h 449891"/>
                      <a:gd name="connsiteX13" fmla="*/ 0 w 623723"/>
                      <a:gd name="connsiteY13" fmla="*/ 145174 h 449891"/>
                      <a:gd name="connsiteX14" fmla="*/ 145174 w 623723"/>
                      <a:gd name="connsiteY14" fmla="*/ 0 h 449891"/>
                      <a:gd name="connsiteX15" fmla="*/ 247827 w 623723"/>
                      <a:gd name="connsiteY15" fmla="*/ 42520 h 449891"/>
                      <a:gd name="connsiteX16" fmla="*/ 370024 w 623723"/>
                      <a:gd name="connsiteY16" fmla="*/ 186722 h 449891"/>
                      <a:gd name="connsiteX0" fmla="*/ 278584 w 623723"/>
                      <a:gd name="connsiteY0" fmla="*/ 88138 h 449891"/>
                      <a:gd name="connsiteX1" fmla="*/ 302336 w 623723"/>
                      <a:gd name="connsiteY1" fmla="*/ 83343 h 449891"/>
                      <a:gd name="connsiteX2" fmla="*/ 404989 w 623723"/>
                      <a:gd name="connsiteY2" fmla="*/ 125863 h 449891"/>
                      <a:gd name="connsiteX3" fmla="*/ 433789 w 623723"/>
                      <a:gd name="connsiteY3" fmla="*/ 168580 h 449891"/>
                      <a:gd name="connsiteX4" fmla="*/ 478549 w 623723"/>
                      <a:gd name="connsiteY4" fmla="*/ 159543 h 449891"/>
                      <a:gd name="connsiteX5" fmla="*/ 623723 w 623723"/>
                      <a:gd name="connsiteY5" fmla="*/ 304717 h 449891"/>
                      <a:gd name="connsiteX6" fmla="*/ 478549 w 623723"/>
                      <a:gd name="connsiteY6" fmla="*/ 449891 h 449891"/>
                      <a:gd name="connsiteX7" fmla="*/ 375896 w 623723"/>
                      <a:gd name="connsiteY7" fmla="*/ 407371 h 449891"/>
                      <a:gd name="connsiteX8" fmla="*/ 347096 w 623723"/>
                      <a:gd name="connsiteY8" fmla="*/ 364655 h 449891"/>
                      <a:gd name="connsiteX9" fmla="*/ 302336 w 623723"/>
                      <a:gd name="connsiteY9" fmla="*/ 373691 h 449891"/>
                      <a:gd name="connsiteX10" fmla="*/ 199683 w 623723"/>
                      <a:gd name="connsiteY10" fmla="*/ 331171 h 449891"/>
                      <a:gd name="connsiteX11" fmla="*/ 168926 w 623723"/>
                      <a:gd name="connsiteY11" fmla="*/ 285553 h 449891"/>
                      <a:gd name="connsiteX12" fmla="*/ 145174 w 623723"/>
                      <a:gd name="connsiteY12" fmla="*/ 290348 h 449891"/>
                      <a:gd name="connsiteX13" fmla="*/ 0 w 623723"/>
                      <a:gd name="connsiteY13" fmla="*/ 145174 h 449891"/>
                      <a:gd name="connsiteX14" fmla="*/ 145174 w 623723"/>
                      <a:gd name="connsiteY14" fmla="*/ 0 h 449891"/>
                      <a:gd name="connsiteX15" fmla="*/ 247827 w 623723"/>
                      <a:gd name="connsiteY15" fmla="*/ 42520 h 449891"/>
                      <a:gd name="connsiteX0" fmla="*/ 278584 w 623723"/>
                      <a:gd name="connsiteY0" fmla="*/ 88138 h 449891"/>
                      <a:gd name="connsiteX1" fmla="*/ 302336 w 623723"/>
                      <a:gd name="connsiteY1" fmla="*/ 83343 h 449891"/>
                      <a:gd name="connsiteX2" fmla="*/ 404989 w 623723"/>
                      <a:gd name="connsiteY2" fmla="*/ 125863 h 449891"/>
                      <a:gd name="connsiteX3" fmla="*/ 433789 w 623723"/>
                      <a:gd name="connsiteY3" fmla="*/ 168580 h 449891"/>
                      <a:gd name="connsiteX4" fmla="*/ 478549 w 623723"/>
                      <a:gd name="connsiteY4" fmla="*/ 159543 h 449891"/>
                      <a:gd name="connsiteX5" fmla="*/ 623723 w 623723"/>
                      <a:gd name="connsiteY5" fmla="*/ 304717 h 449891"/>
                      <a:gd name="connsiteX6" fmla="*/ 478549 w 623723"/>
                      <a:gd name="connsiteY6" fmla="*/ 449891 h 449891"/>
                      <a:gd name="connsiteX7" fmla="*/ 375896 w 623723"/>
                      <a:gd name="connsiteY7" fmla="*/ 407371 h 449891"/>
                      <a:gd name="connsiteX8" fmla="*/ 347096 w 623723"/>
                      <a:gd name="connsiteY8" fmla="*/ 364655 h 449891"/>
                      <a:gd name="connsiteX9" fmla="*/ 302336 w 623723"/>
                      <a:gd name="connsiteY9" fmla="*/ 373691 h 449891"/>
                      <a:gd name="connsiteX10" fmla="*/ 199683 w 623723"/>
                      <a:gd name="connsiteY10" fmla="*/ 331171 h 449891"/>
                      <a:gd name="connsiteX11" fmla="*/ 168926 w 623723"/>
                      <a:gd name="connsiteY11" fmla="*/ 285553 h 449891"/>
                      <a:gd name="connsiteX12" fmla="*/ 145174 w 623723"/>
                      <a:gd name="connsiteY12" fmla="*/ 290348 h 449891"/>
                      <a:gd name="connsiteX13" fmla="*/ 0 w 623723"/>
                      <a:gd name="connsiteY13" fmla="*/ 145174 h 449891"/>
                      <a:gd name="connsiteX14" fmla="*/ 145174 w 623723"/>
                      <a:gd name="connsiteY14" fmla="*/ 0 h 449891"/>
                      <a:gd name="connsiteX0" fmla="*/ 302336 w 623723"/>
                      <a:gd name="connsiteY0" fmla="*/ 83343 h 449891"/>
                      <a:gd name="connsiteX1" fmla="*/ 404989 w 623723"/>
                      <a:gd name="connsiteY1" fmla="*/ 125863 h 449891"/>
                      <a:gd name="connsiteX2" fmla="*/ 433789 w 623723"/>
                      <a:gd name="connsiteY2" fmla="*/ 168580 h 449891"/>
                      <a:gd name="connsiteX3" fmla="*/ 478549 w 623723"/>
                      <a:gd name="connsiteY3" fmla="*/ 159543 h 449891"/>
                      <a:gd name="connsiteX4" fmla="*/ 623723 w 623723"/>
                      <a:gd name="connsiteY4" fmla="*/ 304717 h 449891"/>
                      <a:gd name="connsiteX5" fmla="*/ 478549 w 623723"/>
                      <a:gd name="connsiteY5" fmla="*/ 449891 h 449891"/>
                      <a:gd name="connsiteX6" fmla="*/ 375896 w 623723"/>
                      <a:gd name="connsiteY6" fmla="*/ 407371 h 449891"/>
                      <a:gd name="connsiteX7" fmla="*/ 347096 w 623723"/>
                      <a:gd name="connsiteY7" fmla="*/ 364655 h 449891"/>
                      <a:gd name="connsiteX8" fmla="*/ 302336 w 623723"/>
                      <a:gd name="connsiteY8" fmla="*/ 373691 h 449891"/>
                      <a:gd name="connsiteX9" fmla="*/ 199683 w 623723"/>
                      <a:gd name="connsiteY9" fmla="*/ 331171 h 449891"/>
                      <a:gd name="connsiteX10" fmla="*/ 168926 w 623723"/>
                      <a:gd name="connsiteY10" fmla="*/ 285553 h 449891"/>
                      <a:gd name="connsiteX11" fmla="*/ 145174 w 623723"/>
                      <a:gd name="connsiteY11" fmla="*/ 290348 h 449891"/>
                      <a:gd name="connsiteX12" fmla="*/ 0 w 623723"/>
                      <a:gd name="connsiteY12" fmla="*/ 145174 h 449891"/>
                      <a:gd name="connsiteX13" fmla="*/ 145174 w 623723"/>
                      <a:gd name="connsiteY13" fmla="*/ 0 h 449891"/>
                      <a:gd name="connsiteX0" fmla="*/ 404989 w 623723"/>
                      <a:gd name="connsiteY0" fmla="*/ 125863 h 449891"/>
                      <a:gd name="connsiteX1" fmla="*/ 433789 w 623723"/>
                      <a:gd name="connsiteY1" fmla="*/ 168580 h 449891"/>
                      <a:gd name="connsiteX2" fmla="*/ 478549 w 623723"/>
                      <a:gd name="connsiteY2" fmla="*/ 159543 h 449891"/>
                      <a:gd name="connsiteX3" fmla="*/ 623723 w 623723"/>
                      <a:gd name="connsiteY3" fmla="*/ 304717 h 449891"/>
                      <a:gd name="connsiteX4" fmla="*/ 478549 w 623723"/>
                      <a:gd name="connsiteY4" fmla="*/ 449891 h 449891"/>
                      <a:gd name="connsiteX5" fmla="*/ 375896 w 623723"/>
                      <a:gd name="connsiteY5" fmla="*/ 407371 h 449891"/>
                      <a:gd name="connsiteX6" fmla="*/ 347096 w 623723"/>
                      <a:gd name="connsiteY6" fmla="*/ 364655 h 449891"/>
                      <a:gd name="connsiteX7" fmla="*/ 302336 w 623723"/>
                      <a:gd name="connsiteY7" fmla="*/ 373691 h 449891"/>
                      <a:gd name="connsiteX8" fmla="*/ 199683 w 623723"/>
                      <a:gd name="connsiteY8" fmla="*/ 331171 h 449891"/>
                      <a:gd name="connsiteX9" fmla="*/ 168926 w 623723"/>
                      <a:gd name="connsiteY9" fmla="*/ 285553 h 449891"/>
                      <a:gd name="connsiteX10" fmla="*/ 145174 w 623723"/>
                      <a:gd name="connsiteY10" fmla="*/ 290348 h 449891"/>
                      <a:gd name="connsiteX11" fmla="*/ 0 w 623723"/>
                      <a:gd name="connsiteY11" fmla="*/ 145174 h 449891"/>
                      <a:gd name="connsiteX12" fmla="*/ 145174 w 623723"/>
                      <a:gd name="connsiteY12" fmla="*/ 0 h 449891"/>
                      <a:gd name="connsiteX0" fmla="*/ 433789 w 623723"/>
                      <a:gd name="connsiteY0" fmla="*/ 168580 h 449891"/>
                      <a:gd name="connsiteX1" fmla="*/ 478549 w 623723"/>
                      <a:gd name="connsiteY1" fmla="*/ 159543 h 449891"/>
                      <a:gd name="connsiteX2" fmla="*/ 623723 w 623723"/>
                      <a:gd name="connsiteY2" fmla="*/ 304717 h 449891"/>
                      <a:gd name="connsiteX3" fmla="*/ 478549 w 623723"/>
                      <a:gd name="connsiteY3" fmla="*/ 449891 h 449891"/>
                      <a:gd name="connsiteX4" fmla="*/ 375896 w 623723"/>
                      <a:gd name="connsiteY4" fmla="*/ 407371 h 449891"/>
                      <a:gd name="connsiteX5" fmla="*/ 347096 w 623723"/>
                      <a:gd name="connsiteY5" fmla="*/ 364655 h 449891"/>
                      <a:gd name="connsiteX6" fmla="*/ 302336 w 623723"/>
                      <a:gd name="connsiteY6" fmla="*/ 373691 h 449891"/>
                      <a:gd name="connsiteX7" fmla="*/ 199683 w 623723"/>
                      <a:gd name="connsiteY7" fmla="*/ 331171 h 449891"/>
                      <a:gd name="connsiteX8" fmla="*/ 168926 w 623723"/>
                      <a:gd name="connsiteY8" fmla="*/ 285553 h 449891"/>
                      <a:gd name="connsiteX9" fmla="*/ 145174 w 623723"/>
                      <a:gd name="connsiteY9" fmla="*/ 290348 h 449891"/>
                      <a:gd name="connsiteX10" fmla="*/ 0 w 623723"/>
                      <a:gd name="connsiteY10" fmla="*/ 145174 h 449891"/>
                      <a:gd name="connsiteX11" fmla="*/ 145174 w 623723"/>
                      <a:gd name="connsiteY11" fmla="*/ 0 h 449891"/>
                      <a:gd name="connsiteX0" fmla="*/ 478549 w 623723"/>
                      <a:gd name="connsiteY0" fmla="*/ 159543 h 449891"/>
                      <a:gd name="connsiteX1" fmla="*/ 623723 w 623723"/>
                      <a:gd name="connsiteY1" fmla="*/ 304717 h 449891"/>
                      <a:gd name="connsiteX2" fmla="*/ 478549 w 623723"/>
                      <a:gd name="connsiteY2" fmla="*/ 449891 h 449891"/>
                      <a:gd name="connsiteX3" fmla="*/ 375896 w 623723"/>
                      <a:gd name="connsiteY3" fmla="*/ 407371 h 449891"/>
                      <a:gd name="connsiteX4" fmla="*/ 347096 w 623723"/>
                      <a:gd name="connsiteY4" fmla="*/ 364655 h 449891"/>
                      <a:gd name="connsiteX5" fmla="*/ 302336 w 623723"/>
                      <a:gd name="connsiteY5" fmla="*/ 373691 h 449891"/>
                      <a:gd name="connsiteX6" fmla="*/ 199683 w 623723"/>
                      <a:gd name="connsiteY6" fmla="*/ 331171 h 449891"/>
                      <a:gd name="connsiteX7" fmla="*/ 168926 w 623723"/>
                      <a:gd name="connsiteY7" fmla="*/ 285553 h 449891"/>
                      <a:gd name="connsiteX8" fmla="*/ 145174 w 623723"/>
                      <a:gd name="connsiteY8" fmla="*/ 290348 h 449891"/>
                      <a:gd name="connsiteX9" fmla="*/ 0 w 623723"/>
                      <a:gd name="connsiteY9" fmla="*/ 145174 h 449891"/>
                      <a:gd name="connsiteX10" fmla="*/ 145174 w 623723"/>
                      <a:gd name="connsiteY10" fmla="*/ 0 h 449891"/>
                      <a:gd name="connsiteX0" fmla="*/ 623723 w 623723"/>
                      <a:gd name="connsiteY0" fmla="*/ 304717 h 449891"/>
                      <a:gd name="connsiteX1" fmla="*/ 478549 w 623723"/>
                      <a:gd name="connsiteY1" fmla="*/ 449891 h 449891"/>
                      <a:gd name="connsiteX2" fmla="*/ 375896 w 623723"/>
                      <a:gd name="connsiteY2" fmla="*/ 407371 h 449891"/>
                      <a:gd name="connsiteX3" fmla="*/ 347096 w 623723"/>
                      <a:gd name="connsiteY3" fmla="*/ 364655 h 449891"/>
                      <a:gd name="connsiteX4" fmla="*/ 302336 w 623723"/>
                      <a:gd name="connsiteY4" fmla="*/ 373691 h 449891"/>
                      <a:gd name="connsiteX5" fmla="*/ 199683 w 623723"/>
                      <a:gd name="connsiteY5" fmla="*/ 331171 h 449891"/>
                      <a:gd name="connsiteX6" fmla="*/ 168926 w 623723"/>
                      <a:gd name="connsiteY6" fmla="*/ 285553 h 449891"/>
                      <a:gd name="connsiteX7" fmla="*/ 145174 w 623723"/>
                      <a:gd name="connsiteY7" fmla="*/ 290348 h 449891"/>
                      <a:gd name="connsiteX8" fmla="*/ 0 w 623723"/>
                      <a:gd name="connsiteY8" fmla="*/ 145174 h 449891"/>
                      <a:gd name="connsiteX9" fmla="*/ 145174 w 623723"/>
                      <a:gd name="connsiteY9" fmla="*/ 0 h 44989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623723" h="449891">
                        <a:moveTo>
                          <a:pt x="623723" y="304717"/>
                        </a:moveTo>
                        <a:cubicBezTo>
                          <a:pt x="623723" y="384894"/>
                          <a:pt x="558726" y="449891"/>
                          <a:pt x="478549" y="449891"/>
                        </a:cubicBezTo>
                        <a:cubicBezTo>
                          <a:pt x="438461" y="449891"/>
                          <a:pt x="402167" y="433642"/>
                          <a:pt x="375896" y="407371"/>
                        </a:cubicBezTo>
                        <a:lnTo>
                          <a:pt x="347096" y="364655"/>
                        </a:lnTo>
                        <a:lnTo>
                          <a:pt x="302336" y="373691"/>
                        </a:lnTo>
                        <a:cubicBezTo>
                          <a:pt x="262247" y="373691"/>
                          <a:pt x="225954" y="357442"/>
                          <a:pt x="199683" y="331171"/>
                        </a:cubicBezTo>
                        <a:lnTo>
                          <a:pt x="168926" y="285553"/>
                        </a:lnTo>
                        <a:lnTo>
                          <a:pt x="145174" y="290348"/>
                        </a:lnTo>
                        <a:cubicBezTo>
                          <a:pt x="64997" y="290348"/>
                          <a:pt x="0" y="225351"/>
                          <a:pt x="0" y="145174"/>
                        </a:cubicBezTo>
                        <a:cubicBezTo>
                          <a:pt x="0" y="64997"/>
                          <a:pt x="64997" y="0"/>
                          <a:pt x="145174" y="0"/>
                        </a:cubicBezTo>
                      </a:path>
                    </a:pathLst>
                  </a:custGeom>
                  <a:solidFill>
                    <a:schemeClr val="bg1"/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526" name="楕円 525"/>
                <p:cNvSpPr/>
                <p:nvPr/>
              </p:nvSpPr>
              <p:spPr bwMode="auto">
                <a:xfrm>
                  <a:off x="1270557" y="2216585"/>
                  <a:ext cx="788784" cy="788778"/>
                </a:xfrm>
                <a:prstGeom prst="ellipse">
                  <a:avLst/>
                </a:prstGeom>
                <a:solidFill>
                  <a:schemeClr val="bg1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7" name="楕円 526"/>
                <p:cNvSpPr/>
                <p:nvPr/>
              </p:nvSpPr>
              <p:spPr bwMode="auto">
                <a:xfrm>
                  <a:off x="1422152" y="2356863"/>
                  <a:ext cx="485593" cy="485590"/>
                </a:xfrm>
                <a:prstGeom prst="ellipse">
                  <a:avLst/>
                </a:prstGeom>
                <a:solidFill>
                  <a:srgbClr val="FF0000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8" name="楕円 527"/>
                <p:cNvSpPr/>
                <p:nvPr/>
              </p:nvSpPr>
              <p:spPr bwMode="auto">
                <a:xfrm>
                  <a:off x="2539605" y="2216585"/>
                  <a:ext cx="788784" cy="788778"/>
                </a:xfrm>
                <a:prstGeom prst="ellipse">
                  <a:avLst/>
                </a:prstGeom>
                <a:solidFill>
                  <a:schemeClr val="bg1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9" name="楕円 528"/>
                <p:cNvSpPr/>
                <p:nvPr/>
              </p:nvSpPr>
              <p:spPr bwMode="auto">
                <a:xfrm>
                  <a:off x="2691200" y="2356863"/>
                  <a:ext cx="485593" cy="485590"/>
                </a:xfrm>
                <a:prstGeom prst="ellipse">
                  <a:avLst/>
                </a:prstGeom>
                <a:solidFill>
                  <a:srgbClr val="FF0000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511" name="フリーフォーム: 図形 510"/>
              <p:cNvSpPr/>
              <p:nvPr/>
            </p:nvSpPr>
            <p:spPr bwMode="auto">
              <a:xfrm>
                <a:off x="5995789" y="1155643"/>
                <a:ext cx="1392314" cy="733857"/>
              </a:xfrm>
              <a:custGeom>
                <a:avLst/>
                <a:gdLst>
                  <a:gd name="connsiteX0" fmla="*/ 544559 w 1392314"/>
                  <a:gd name="connsiteY0" fmla="*/ 142 h 733857"/>
                  <a:gd name="connsiteX1" fmla="*/ 751484 w 1392314"/>
                  <a:gd name="connsiteY1" fmla="*/ 42927 h 733857"/>
                  <a:gd name="connsiteX2" fmla="*/ 766687 w 1392314"/>
                  <a:gd name="connsiteY2" fmla="*/ 53203 h 733857"/>
                  <a:gd name="connsiteX3" fmla="*/ 814850 w 1392314"/>
                  <a:gd name="connsiteY3" fmla="*/ 45835 h 733857"/>
                  <a:gd name="connsiteX4" fmla="*/ 1008260 w 1392314"/>
                  <a:gd name="connsiteY4" fmla="*/ 65233 h 733857"/>
                  <a:gd name="connsiteX5" fmla="*/ 1381164 w 1392314"/>
                  <a:gd name="connsiteY5" fmla="*/ 577774 h 733857"/>
                  <a:gd name="connsiteX6" fmla="*/ 857834 w 1392314"/>
                  <a:gd name="connsiteY6" fmla="*/ 386776 h 733857"/>
                  <a:gd name="connsiteX7" fmla="*/ 825059 w 1392314"/>
                  <a:gd name="connsiteY7" fmla="*/ 380166 h 733857"/>
                  <a:gd name="connsiteX8" fmla="*/ 862795 w 1392314"/>
                  <a:gd name="connsiteY8" fmla="*/ 436993 h 733857"/>
                  <a:gd name="connsiteX9" fmla="*/ 802603 w 1392314"/>
                  <a:gd name="connsiteY9" fmla="*/ 733857 h 733857"/>
                  <a:gd name="connsiteX10" fmla="*/ 705726 w 1392314"/>
                  <a:gd name="connsiteY10" fmla="*/ 443227 h 733857"/>
                  <a:gd name="connsiteX11" fmla="*/ 571846 w 1392314"/>
                  <a:gd name="connsiteY11" fmla="*/ 360484 h 733857"/>
                  <a:gd name="connsiteX12" fmla="*/ 511137 w 1392314"/>
                  <a:gd name="connsiteY12" fmla="*/ 347757 h 733857"/>
                  <a:gd name="connsiteX13" fmla="*/ 446255 w 1392314"/>
                  <a:gd name="connsiteY13" fmla="*/ 380992 h 733857"/>
                  <a:gd name="connsiteX14" fmla="*/ 44342 w 1392314"/>
                  <a:gd name="connsiteY14" fmla="*/ 670564 h 733857"/>
                  <a:gd name="connsiteX15" fmla="*/ 271884 w 1392314"/>
                  <a:gd name="connsiteY15" fmla="*/ 78973 h 733857"/>
                  <a:gd name="connsiteX16" fmla="*/ 544559 w 1392314"/>
                  <a:gd name="connsiteY16" fmla="*/ 142 h 733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392314" h="733857">
                    <a:moveTo>
                      <a:pt x="544559" y="142"/>
                    </a:moveTo>
                    <a:cubicBezTo>
                      <a:pt x="619233" y="-1619"/>
                      <a:pt x="690393" y="12988"/>
                      <a:pt x="751484" y="42927"/>
                    </a:cubicBezTo>
                    <a:lnTo>
                      <a:pt x="766687" y="53203"/>
                    </a:lnTo>
                    <a:lnTo>
                      <a:pt x="814850" y="45835"/>
                    </a:lnTo>
                    <a:cubicBezTo>
                      <a:pt x="877025" y="41615"/>
                      <a:pt x="942530" y="47621"/>
                      <a:pt x="1008260" y="65233"/>
                    </a:cubicBezTo>
                    <a:cubicBezTo>
                      <a:pt x="1271181" y="135682"/>
                      <a:pt x="1438136" y="365155"/>
                      <a:pt x="1381164" y="577774"/>
                    </a:cubicBezTo>
                    <a:cubicBezTo>
                      <a:pt x="1215103" y="494595"/>
                      <a:pt x="1038894" y="430456"/>
                      <a:pt x="857834" y="386776"/>
                    </a:cubicBezTo>
                    <a:lnTo>
                      <a:pt x="825059" y="380166"/>
                    </a:lnTo>
                    <a:lnTo>
                      <a:pt x="862795" y="436993"/>
                    </a:lnTo>
                    <a:cubicBezTo>
                      <a:pt x="902923" y="535948"/>
                      <a:pt x="882859" y="653601"/>
                      <a:pt x="802603" y="733857"/>
                    </a:cubicBezTo>
                    <a:cubicBezTo>
                      <a:pt x="817849" y="627132"/>
                      <a:pt x="781958" y="519458"/>
                      <a:pt x="705726" y="443227"/>
                    </a:cubicBezTo>
                    <a:cubicBezTo>
                      <a:pt x="667611" y="405111"/>
                      <a:pt x="621634" y="377080"/>
                      <a:pt x="571846" y="360484"/>
                    </a:cubicBezTo>
                    <a:lnTo>
                      <a:pt x="511137" y="347757"/>
                    </a:lnTo>
                    <a:lnTo>
                      <a:pt x="446255" y="380992"/>
                    </a:lnTo>
                    <a:cubicBezTo>
                      <a:pt x="302870" y="463776"/>
                      <a:pt x="167787" y="560941"/>
                      <a:pt x="44342" y="670564"/>
                    </a:cubicBezTo>
                    <a:cubicBezTo>
                      <a:pt x="-65718" y="479935"/>
                      <a:pt x="36156" y="215071"/>
                      <a:pt x="271884" y="78973"/>
                    </a:cubicBezTo>
                    <a:cubicBezTo>
                      <a:pt x="360282" y="27936"/>
                      <a:pt x="454950" y="2255"/>
                      <a:pt x="544559" y="142"/>
                    </a:cubicBezTo>
                    <a:close/>
                  </a:path>
                </a:pathLst>
              </a:custGeom>
              <a:solidFill>
                <a:srgbClr val="FF00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512" name="グループ化 511"/>
              <p:cNvGrpSpPr/>
              <p:nvPr/>
            </p:nvGrpSpPr>
            <p:grpSpPr>
              <a:xfrm>
                <a:off x="5803249" y="2308746"/>
                <a:ext cx="1872713" cy="1151082"/>
                <a:chOff x="4994076" y="5305675"/>
                <a:chExt cx="1872713" cy="1151082"/>
              </a:xfrm>
            </p:grpSpPr>
            <p:sp>
              <p:nvSpPr>
                <p:cNvPr id="513" name="フリーフォーム: 図形 512"/>
                <p:cNvSpPr/>
                <p:nvPr/>
              </p:nvSpPr>
              <p:spPr bwMode="auto">
                <a:xfrm>
                  <a:off x="4994076" y="5305675"/>
                  <a:ext cx="1872713" cy="1151082"/>
                </a:xfrm>
                <a:custGeom>
                  <a:avLst/>
                  <a:gdLst>
                    <a:gd name="connsiteX0" fmla="*/ 1832964 w 1872713"/>
                    <a:gd name="connsiteY0" fmla="*/ 0 h 1151082"/>
                    <a:gd name="connsiteX1" fmla="*/ 1853906 w 1872713"/>
                    <a:gd name="connsiteY1" fmla="*/ 94717 h 1151082"/>
                    <a:gd name="connsiteX2" fmla="*/ 1872713 w 1872713"/>
                    <a:gd name="connsiteY2" fmla="*/ 286690 h 1151082"/>
                    <a:gd name="connsiteX3" fmla="*/ 936357 w 1872713"/>
                    <a:gd name="connsiteY3" fmla="*/ 1151082 h 1151082"/>
                    <a:gd name="connsiteX4" fmla="*/ 0 w 1872713"/>
                    <a:gd name="connsiteY4" fmla="*/ 286690 h 1151082"/>
                    <a:gd name="connsiteX5" fmla="*/ 19240 w 1872713"/>
                    <a:gd name="connsiteY5" fmla="*/ 94717 h 1151082"/>
                    <a:gd name="connsiteX6" fmla="*/ 40508 w 1872713"/>
                    <a:gd name="connsiteY6" fmla="*/ 576 h 1151082"/>
                    <a:gd name="connsiteX7" fmla="*/ 51471 w 1872713"/>
                    <a:gd name="connsiteY7" fmla="*/ 8908 h 1151082"/>
                    <a:gd name="connsiteX8" fmla="*/ 936357 w 1872713"/>
                    <a:gd name="connsiteY8" fmla="*/ 262082 h 1151082"/>
                    <a:gd name="connsiteX9" fmla="*/ 1821243 w 1872713"/>
                    <a:gd name="connsiteY9" fmla="*/ 8908 h 11510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872713" h="1151082">
                      <a:moveTo>
                        <a:pt x="1832964" y="0"/>
                      </a:moveTo>
                      <a:lnTo>
                        <a:pt x="1853906" y="94717"/>
                      </a:lnTo>
                      <a:cubicBezTo>
                        <a:pt x="1866242" y="162294"/>
                        <a:pt x="1872713" y="227016"/>
                        <a:pt x="1872713" y="286690"/>
                      </a:cubicBezTo>
                      <a:cubicBezTo>
                        <a:pt x="1872713" y="764081"/>
                        <a:pt x="1453492" y="1151082"/>
                        <a:pt x="936357" y="1151082"/>
                      </a:cubicBezTo>
                      <a:cubicBezTo>
                        <a:pt x="419221" y="1151082"/>
                        <a:pt x="0" y="764081"/>
                        <a:pt x="0" y="286690"/>
                      </a:cubicBezTo>
                      <a:cubicBezTo>
                        <a:pt x="0" y="227016"/>
                        <a:pt x="6629" y="162294"/>
                        <a:pt x="19240" y="94717"/>
                      </a:cubicBezTo>
                      <a:lnTo>
                        <a:pt x="40508" y="576"/>
                      </a:lnTo>
                      <a:lnTo>
                        <a:pt x="51471" y="8908"/>
                      </a:lnTo>
                      <a:cubicBezTo>
                        <a:pt x="277933" y="165332"/>
                        <a:pt x="590788" y="262082"/>
                        <a:pt x="936357" y="262082"/>
                      </a:cubicBezTo>
                      <a:cubicBezTo>
                        <a:pt x="1281927" y="262082"/>
                        <a:pt x="1594781" y="165332"/>
                        <a:pt x="1821243" y="8908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4" name="フリーフォーム: 図形 513"/>
                <p:cNvSpPr/>
                <p:nvPr/>
              </p:nvSpPr>
              <p:spPr bwMode="auto">
                <a:xfrm>
                  <a:off x="5518236" y="5518769"/>
                  <a:ext cx="824393" cy="660159"/>
                </a:xfrm>
                <a:custGeom>
                  <a:avLst/>
                  <a:gdLst>
                    <a:gd name="connsiteX0" fmla="*/ 0 w 824393"/>
                    <a:gd name="connsiteY0" fmla="*/ 0 h 660159"/>
                    <a:gd name="connsiteX1" fmla="*/ 40064 w 824393"/>
                    <a:gd name="connsiteY1" fmla="*/ 10128 h 660159"/>
                    <a:gd name="connsiteX2" fmla="*/ 412197 w 824393"/>
                    <a:gd name="connsiteY2" fmla="*/ 48989 h 660159"/>
                    <a:gd name="connsiteX3" fmla="*/ 784331 w 824393"/>
                    <a:gd name="connsiteY3" fmla="*/ 10128 h 660159"/>
                    <a:gd name="connsiteX4" fmla="*/ 824393 w 824393"/>
                    <a:gd name="connsiteY4" fmla="*/ 0 h 660159"/>
                    <a:gd name="connsiteX5" fmla="*/ 412196 w 824393"/>
                    <a:gd name="connsiteY5" fmla="*/ 660159 h 66015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824393" h="660159">
                      <a:moveTo>
                        <a:pt x="0" y="0"/>
                      </a:moveTo>
                      <a:lnTo>
                        <a:pt x="40064" y="10128"/>
                      </a:lnTo>
                      <a:cubicBezTo>
                        <a:pt x="157621" y="35384"/>
                        <a:pt x="282609" y="48989"/>
                        <a:pt x="412197" y="48989"/>
                      </a:cubicBezTo>
                      <a:cubicBezTo>
                        <a:pt x="541786" y="48989"/>
                        <a:pt x="666774" y="35384"/>
                        <a:pt x="784331" y="10128"/>
                      </a:cubicBezTo>
                      <a:lnTo>
                        <a:pt x="824393" y="0"/>
                      </a:lnTo>
                      <a:lnTo>
                        <a:pt x="412196" y="660159"/>
                      </a:ln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grpSp>
              <p:nvGrpSpPr>
                <p:cNvPr id="515" name="グループ化 514"/>
                <p:cNvGrpSpPr/>
                <p:nvPr/>
              </p:nvGrpSpPr>
              <p:grpSpPr>
                <a:xfrm>
                  <a:off x="5561289" y="5415852"/>
                  <a:ext cx="772450" cy="422718"/>
                  <a:chOff x="5220976" y="4770844"/>
                  <a:chExt cx="1091899" cy="597535"/>
                </a:xfrm>
              </p:grpSpPr>
              <p:sp>
                <p:nvSpPr>
                  <p:cNvPr id="517" name="二等辺三角形 195"/>
                  <p:cNvSpPr/>
                  <p:nvPr/>
                </p:nvSpPr>
                <p:spPr bwMode="auto">
                  <a:xfrm rot="5400000">
                    <a:off x="5191202" y="4800618"/>
                    <a:ext cx="597534" cy="537985"/>
                  </a:xfrm>
                  <a:custGeom>
                    <a:avLst/>
                    <a:gdLst>
                      <a:gd name="connsiteX0" fmla="*/ 0 w 870047"/>
                      <a:gd name="connsiteY0" fmla="*/ 696719 h 696719"/>
                      <a:gd name="connsiteX1" fmla="*/ 435024 w 870047"/>
                      <a:gd name="connsiteY1" fmla="*/ 0 h 696719"/>
                      <a:gd name="connsiteX2" fmla="*/ 870047 w 870047"/>
                      <a:gd name="connsiteY2" fmla="*/ 696719 h 696719"/>
                      <a:gd name="connsiteX3" fmla="*/ 0 w 870047"/>
                      <a:gd name="connsiteY3" fmla="*/ 696719 h 696719"/>
                      <a:gd name="connsiteX0" fmla="*/ 5302 w 875349"/>
                      <a:gd name="connsiteY0" fmla="*/ 696719 h 751959"/>
                      <a:gd name="connsiteX1" fmla="*/ 440326 w 875349"/>
                      <a:gd name="connsiteY1" fmla="*/ 0 h 751959"/>
                      <a:gd name="connsiteX2" fmla="*/ 875349 w 875349"/>
                      <a:gd name="connsiteY2" fmla="*/ 696719 h 751959"/>
                      <a:gd name="connsiteX3" fmla="*/ 5302 w 875349"/>
                      <a:gd name="connsiteY3" fmla="*/ 696719 h 751959"/>
                      <a:gd name="connsiteX0" fmla="*/ 5302 w 887398"/>
                      <a:gd name="connsiteY0" fmla="*/ 696719 h 793541"/>
                      <a:gd name="connsiteX1" fmla="*/ 440326 w 887398"/>
                      <a:gd name="connsiteY1" fmla="*/ 0 h 793541"/>
                      <a:gd name="connsiteX2" fmla="*/ 875349 w 887398"/>
                      <a:gd name="connsiteY2" fmla="*/ 696719 h 793541"/>
                      <a:gd name="connsiteX3" fmla="*/ 5302 w 887398"/>
                      <a:gd name="connsiteY3" fmla="*/ 696719 h 79354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887398" h="793541">
                        <a:moveTo>
                          <a:pt x="5302" y="696719"/>
                        </a:moveTo>
                        <a:cubicBezTo>
                          <a:pt x="-46540" y="572429"/>
                          <a:pt x="295318" y="232240"/>
                          <a:pt x="440326" y="0"/>
                        </a:cubicBezTo>
                        <a:cubicBezTo>
                          <a:pt x="585334" y="232240"/>
                          <a:pt x="958941" y="562904"/>
                          <a:pt x="875349" y="696719"/>
                        </a:cubicBezTo>
                        <a:cubicBezTo>
                          <a:pt x="791757" y="830534"/>
                          <a:pt x="57144" y="821009"/>
                          <a:pt x="5302" y="696719"/>
                        </a:cubicBezTo>
                        <a:close/>
                      </a:path>
                    </a:pathLst>
                  </a:custGeom>
                  <a:solidFill>
                    <a:srgbClr val="FFC000"/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518" name="二等辺三角形 195"/>
                  <p:cNvSpPr/>
                  <p:nvPr/>
                </p:nvSpPr>
                <p:spPr bwMode="auto">
                  <a:xfrm rot="5400000">
                    <a:off x="5416736" y="4876332"/>
                    <a:ext cx="252268" cy="386560"/>
                  </a:xfrm>
                  <a:custGeom>
                    <a:avLst/>
                    <a:gdLst>
                      <a:gd name="connsiteX0" fmla="*/ 0 w 870047"/>
                      <a:gd name="connsiteY0" fmla="*/ 696719 h 696719"/>
                      <a:gd name="connsiteX1" fmla="*/ 435024 w 870047"/>
                      <a:gd name="connsiteY1" fmla="*/ 0 h 696719"/>
                      <a:gd name="connsiteX2" fmla="*/ 870047 w 870047"/>
                      <a:gd name="connsiteY2" fmla="*/ 696719 h 696719"/>
                      <a:gd name="connsiteX3" fmla="*/ 0 w 870047"/>
                      <a:gd name="connsiteY3" fmla="*/ 696719 h 696719"/>
                      <a:gd name="connsiteX0" fmla="*/ 5302 w 875349"/>
                      <a:gd name="connsiteY0" fmla="*/ 696719 h 751959"/>
                      <a:gd name="connsiteX1" fmla="*/ 440326 w 875349"/>
                      <a:gd name="connsiteY1" fmla="*/ 0 h 751959"/>
                      <a:gd name="connsiteX2" fmla="*/ 875349 w 875349"/>
                      <a:gd name="connsiteY2" fmla="*/ 696719 h 751959"/>
                      <a:gd name="connsiteX3" fmla="*/ 5302 w 875349"/>
                      <a:gd name="connsiteY3" fmla="*/ 696719 h 751959"/>
                      <a:gd name="connsiteX0" fmla="*/ 5302 w 887398"/>
                      <a:gd name="connsiteY0" fmla="*/ 696719 h 793541"/>
                      <a:gd name="connsiteX1" fmla="*/ 440326 w 887398"/>
                      <a:gd name="connsiteY1" fmla="*/ 0 h 793541"/>
                      <a:gd name="connsiteX2" fmla="*/ 875349 w 887398"/>
                      <a:gd name="connsiteY2" fmla="*/ 696719 h 793541"/>
                      <a:gd name="connsiteX3" fmla="*/ 5302 w 887398"/>
                      <a:gd name="connsiteY3" fmla="*/ 696719 h 79354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887398" h="793541">
                        <a:moveTo>
                          <a:pt x="5302" y="696719"/>
                        </a:moveTo>
                        <a:cubicBezTo>
                          <a:pt x="-46540" y="572429"/>
                          <a:pt x="295318" y="232240"/>
                          <a:pt x="440326" y="0"/>
                        </a:cubicBezTo>
                        <a:cubicBezTo>
                          <a:pt x="585334" y="232240"/>
                          <a:pt x="958941" y="562904"/>
                          <a:pt x="875349" y="696719"/>
                        </a:cubicBezTo>
                        <a:cubicBezTo>
                          <a:pt x="791757" y="830534"/>
                          <a:pt x="57144" y="821009"/>
                          <a:pt x="5302" y="696719"/>
                        </a:cubicBezTo>
                        <a:close/>
                      </a:path>
                    </a:pathLst>
                  </a:custGeom>
                  <a:solidFill>
                    <a:srgbClr val="FF6600"/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grpSp>
                <p:nvGrpSpPr>
                  <p:cNvPr id="519" name="グループ化 518"/>
                  <p:cNvGrpSpPr/>
                  <p:nvPr/>
                </p:nvGrpSpPr>
                <p:grpSpPr>
                  <a:xfrm rot="10800000">
                    <a:off x="5774890" y="4770845"/>
                    <a:ext cx="537985" cy="597534"/>
                    <a:chOff x="6027426" y="4770845"/>
                    <a:chExt cx="537985" cy="597534"/>
                  </a:xfrm>
                </p:grpSpPr>
                <p:sp>
                  <p:nvSpPr>
                    <p:cNvPr id="522" name="二等辺三角形 195"/>
                    <p:cNvSpPr/>
                    <p:nvPr/>
                  </p:nvSpPr>
                  <p:spPr bwMode="auto">
                    <a:xfrm rot="5400000">
                      <a:off x="5997652" y="4800619"/>
                      <a:ext cx="597534" cy="537985"/>
                    </a:xfrm>
                    <a:custGeom>
                      <a:avLst/>
                      <a:gdLst>
                        <a:gd name="connsiteX0" fmla="*/ 0 w 870047"/>
                        <a:gd name="connsiteY0" fmla="*/ 696719 h 696719"/>
                        <a:gd name="connsiteX1" fmla="*/ 435024 w 870047"/>
                        <a:gd name="connsiteY1" fmla="*/ 0 h 696719"/>
                        <a:gd name="connsiteX2" fmla="*/ 870047 w 870047"/>
                        <a:gd name="connsiteY2" fmla="*/ 696719 h 696719"/>
                        <a:gd name="connsiteX3" fmla="*/ 0 w 870047"/>
                        <a:gd name="connsiteY3" fmla="*/ 696719 h 696719"/>
                        <a:gd name="connsiteX0" fmla="*/ 5302 w 875349"/>
                        <a:gd name="connsiteY0" fmla="*/ 696719 h 751959"/>
                        <a:gd name="connsiteX1" fmla="*/ 440326 w 875349"/>
                        <a:gd name="connsiteY1" fmla="*/ 0 h 751959"/>
                        <a:gd name="connsiteX2" fmla="*/ 875349 w 875349"/>
                        <a:gd name="connsiteY2" fmla="*/ 696719 h 751959"/>
                        <a:gd name="connsiteX3" fmla="*/ 5302 w 875349"/>
                        <a:gd name="connsiteY3" fmla="*/ 696719 h 751959"/>
                        <a:gd name="connsiteX0" fmla="*/ 5302 w 887398"/>
                        <a:gd name="connsiteY0" fmla="*/ 696719 h 793541"/>
                        <a:gd name="connsiteX1" fmla="*/ 440326 w 887398"/>
                        <a:gd name="connsiteY1" fmla="*/ 0 h 793541"/>
                        <a:gd name="connsiteX2" fmla="*/ 875349 w 887398"/>
                        <a:gd name="connsiteY2" fmla="*/ 696719 h 793541"/>
                        <a:gd name="connsiteX3" fmla="*/ 5302 w 887398"/>
                        <a:gd name="connsiteY3" fmla="*/ 696719 h 79354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887398" h="793541">
                          <a:moveTo>
                            <a:pt x="5302" y="696719"/>
                          </a:moveTo>
                          <a:cubicBezTo>
                            <a:pt x="-46540" y="572429"/>
                            <a:pt x="295318" y="232240"/>
                            <a:pt x="440326" y="0"/>
                          </a:cubicBezTo>
                          <a:cubicBezTo>
                            <a:pt x="585334" y="232240"/>
                            <a:pt x="958941" y="562904"/>
                            <a:pt x="875349" y="696719"/>
                          </a:cubicBezTo>
                          <a:cubicBezTo>
                            <a:pt x="791757" y="830534"/>
                            <a:pt x="57144" y="821009"/>
                            <a:pt x="5302" y="696719"/>
                          </a:cubicBezTo>
                          <a:close/>
                        </a:path>
                      </a:pathLst>
                    </a:custGeom>
                    <a:solidFill>
                      <a:srgbClr val="FFC000"/>
                    </a:solidFill>
                    <a:ln w="2857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 dirty="0"/>
                    </a:p>
                  </p:txBody>
                </p:sp>
                <p:sp>
                  <p:nvSpPr>
                    <p:cNvPr id="523" name="二等辺三角形 195"/>
                    <p:cNvSpPr/>
                    <p:nvPr/>
                  </p:nvSpPr>
                  <p:spPr bwMode="auto">
                    <a:xfrm rot="5400000">
                      <a:off x="6223186" y="4876333"/>
                      <a:ext cx="252268" cy="386560"/>
                    </a:xfrm>
                    <a:custGeom>
                      <a:avLst/>
                      <a:gdLst>
                        <a:gd name="connsiteX0" fmla="*/ 0 w 870047"/>
                        <a:gd name="connsiteY0" fmla="*/ 696719 h 696719"/>
                        <a:gd name="connsiteX1" fmla="*/ 435024 w 870047"/>
                        <a:gd name="connsiteY1" fmla="*/ 0 h 696719"/>
                        <a:gd name="connsiteX2" fmla="*/ 870047 w 870047"/>
                        <a:gd name="connsiteY2" fmla="*/ 696719 h 696719"/>
                        <a:gd name="connsiteX3" fmla="*/ 0 w 870047"/>
                        <a:gd name="connsiteY3" fmla="*/ 696719 h 696719"/>
                        <a:gd name="connsiteX0" fmla="*/ 5302 w 875349"/>
                        <a:gd name="connsiteY0" fmla="*/ 696719 h 751959"/>
                        <a:gd name="connsiteX1" fmla="*/ 440326 w 875349"/>
                        <a:gd name="connsiteY1" fmla="*/ 0 h 751959"/>
                        <a:gd name="connsiteX2" fmla="*/ 875349 w 875349"/>
                        <a:gd name="connsiteY2" fmla="*/ 696719 h 751959"/>
                        <a:gd name="connsiteX3" fmla="*/ 5302 w 875349"/>
                        <a:gd name="connsiteY3" fmla="*/ 696719 h 751959"/>
                        <a:gd name="connsiteX0" fmla="*/ 5302 w 887398"/>
                        <a:gd name="connsiteY0" fmla="*/ 696719 h 793541"/>
                        <a:gd name="connsiteX1" fmla="*/ 440326 w 887398"/>
                        <a:gd name="connsiteY1" fmla="*/ 0 h 793541"/>
                        <a:gd name="connsiteX2" fmla="*/ 875349 w 887398"/>
                        <a:gd name="connsiteY2" fmla="*/ 696719 h 793541"/>
                        <a:gd name="connsiteX3" fmla="*/ 5302 w 887398"/>
                        <a:gd name="connsiteY3" fmla="*/ 696719 h 79354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887398" h="793541">
                          <a:moveTo>
                            <a:pt x="5302" y="696719"/>
                          </a:moveTo>
                          <a:cubicBezTo>
                            <a:pt x="-46540" y="572429"/>
                            <a:pt x="295318" y="232240"/>
                            <a:pt x="440326" y="0"/>
                          </a:cubicBezTo>
                          <a:cubicBezTo>
                            <a:pt x="585334" y="232240"/>
                            <a:pt x="958941" y="562904"/>
                            <a:pt x="875349" y="696719"/>
                          </a:cubicBezTo>
                          <a:cubicBezTo>
                            <a:pt x="791757" y="830534"/>
                            <a:pt x="57144" y="821009"/>
                            <a:pt x="5302" y="696719"/>
                          </a:cubicBezTo>
                          <a:close/>
                        </a:path>
                      </a:pathLst>
                    </a:custGeom>
                    <a:solidFill>
                      <a:srgbClr val="FF6600"/>
                    </a:solidFill>
                    <a:ln w="2857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 dirty="0"/>
                    </a:p>
                  </p:txBody>
                </p:sp>
              </p:grpSp>
              <p:sp>
                <p:nvSpPr>
                  <p:cNvPr id="520" name="四角形: 角を丸くする 519"/>
                  <p:cNvSpPr/>
                  <p:nvPr/>
                </p:nvSpPr>
                <p:spPr bwMode="auto">
                  <a:xfrm>
                    <a:off x="5600393" y="4906120"/>
                    <a:ext cx="297711" cy="326981"/>
                  </a:xfrm>
                  <a:prstGeom prst="roundRect">
                    <a:avLst>
                      <a:gd name="adj" fmla="val 39007"/>
                    </a:avLst>
                  </a:prstGeom>
                  <a:solidFill>
                    <a:srgbClr val="FFC000"/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521" name="フリーフォーム: 図形 520"/>
                  <p:cNvSpPr/>
                  <p:nvPr/>
                </p:nvSpPr>
                <p:spPr bwMode="auto">
                  <a:xfrm>
                    <a:off x="5614680" y="5076825"/>
                    <a:ext cx="269389" cy="145256"/>
                  </a:xfrm>
                  <a:custGeom>
                    <a:avLst/>
                    <a:gdLst>
                      <a:gd name="connsiteX0" fmla="*/ 0 w 297711"/>
                      <a:gd name="connsiteY0" fmla="*/ 0 h 195503"/>
                      <a:gd name="connsiteX1" fmla="*/ 116128 w 297711"/>
                      <a:gd name="connsiteY1" fmla="*/ 116128 h 195503"/>
                      <a:gd name="connsiteX2" fmla="*/ 181583 w 297711"/>
                      <a:gd name="connsiteY2" fmla="*/ 116128 h 195503"/>
                      <a:gd name="connsiteX3" fmla="*/ 297711 w 297711"/>
                      <a:gd name="connsiteY3" fmla="*/ 0 h 195503"/>
                      <a:gd name="connsiteX4" fmla="*/ 297711 w 297711"/>
                      <a:gd name="connsiteY4" fmla="*/ 79375 h 195503"/>
                      <a:gd name="connsiteX5" fmla="*/ 181583 w 297711"/>
                      <a:gd name="connsiteY5" fmla="*/ 195503 h 195503"/>
                      <a:gd name="connsiteX6" fmla="*/ 116128 w 297711"/>
                      <a:gd name="connsiteY6" fmla="*/ 195503 h 195503"/>
                      <a:gd name="connsiteX7" fmla="*/ 0 w 297711"/>
                      <a:gd name="connsiteY7" fmla="*/ 79375 h 19550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97711" h="195503">
                        <a:moveTo>
                          <a:pt x="0" y="0"/>
                        </a:moveTo>
                        <a:cubicBezTo>
                          <a:pt x="0" y="64136"/>
                          <a:pt x="51992" y="116128"/>
                          <a:pt x="116128" y="116128"/>
                        </a:cubicBezTo>
                        <a:lnTo>
                          <a:pt x="181583" y="116128"/>
                        </a:lnTo>
                        <a:cubicBezTo>
                          <a:pt x="245719" y="116128"/>
                          <a:pt x="297711" y="64136"/>
                          <a:pt x="297711" y="0"/>
                        </a:cubicBezTo>
                        <a:lnTo>
                          <a:pt x="297711" y="79375"/>
                        </a:lnTo>
                        <a:cubicBezTo>
                          <a:pt x="297711" y="143511"/>
                          <a:pt x="245719" y="195503"/>
                          <a:pt x="181583" y="195503"/>
                        </a:cubicBezTo>
                        <a:lnTo>
                          <a:pt x="116128" y="195503"/>
                        </a:lnTo>
                        <a:cubicBezTo>
                          <a:pt x="51992" y="195503"/>
                          <a:pt x="0" y="143511"/>
                          <a:pt x="0" y="79375"/>
                        </a:cubicBezTo>
                        <a:close/>
                      </a:path>
                    </a:pathLst>
                  </a:custGeom>
                  <a:solidFill>
                    <a:srgbClr val="FF6600"/>
                  </a:solidFill>
                  <a:ln w="2857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516" name="楕円 515"/>
                <p:cNvSpPr/>
                <p:nvPr/>
              </p:nvSpPr>
              <p:spPr bwMode="auto">
                <a:xfrm>
                  <a:off x="5869491" y="6262885"/>
                  <a:ext cx="130054" cy="130053"/>
                </a:xfrm>
                <a:prstGeom prst="ellipse">
                  <a:avLst/>
                </a:prstGeom>
                <a:solidFill>
                  <a:srgbClr val="FFFF00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504" name="グループ化 503"/>
            <p:cNvGrpSpPr/>
            <p:nvPr/>
          </p:nvGrpSpPr>
          <p:grpSpPr>
            <a:xfrm>
              <a:off x="6457721" y="6718369"/>
              <a:ext cx="589053" cy="801036"/>
              <a:chOff x="-2392438" y="1947836"/>
              <a:chExt cx="821260" cy="1452062"/>
            </a:xfrm>
          </p:grpSpPr>
          <p:grpSp>
            <p:nvGrpSpPr>
              <p:cNvPr id="505" name="グループ化 504"/>
              <p:cNvGrpSpPr/>
              <p:nvPr/>
            </p:nvGrpSpPr>
            <p:grpSpPr>
              <a:xfrm>
                <a:off x="-2392438" y="1947836"/>
                <a:ext cx="821260" cy="1448195"/>
                <a:chOff x="5091595" y="3997837"/>
                <a:chExt cx="821260" cy="1448195"/>
              </a:xfrm>
            </p:grpSpPr>
            <p:sp>
              <p:nvSpPr>
                <p:cNvPr id="507" name="ひし形 506"/>
                <p:cNvSpPr/>
                <p:nvPr/>
              </p:nvSpPr>
              <p:spPr bwMode="auto">
                <a:xfrm>
                  <a:off x="5091595" y="3997837"/>
                  <a:ext cx="821260" cy="1448195"/>
                </a:xfrm>
                <a:prstGeom prst="diamond">
                  <a:avLst/>
                </a:prstGeom>
                <a:solidFill>
                  <a:srgbClr val="FFC000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08" name="ひし形 507"/>
                <p:cNvSpPr/>
                <p:nvPr/>
              </p:nvSpPr>
              <p:spPr bwMode="auto">
                <a:xfrm>
                  <a:off x="5118000" y="4236244"/>
                  <a:ext cx="768450" cy="944074"/>
                </a:xfrm>
                <a:prstGeom prst="diamond">
                  <a:avLst/>
                </a:prstGeom>
                <a:solidFill>
                  <a:srgbClr val="C00000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09" name="フリーフォーム: 図形 508"/>
                <p:cNvSpPr/>
                <p:nvPr/>
              </p:nvSpPr>
              <p:spPr bwMode="auto">
                <a:xfrm>
                  <a:off x="5265063" y="4634728"/>
                  <a:ext cx="474324" cy="545590"/>
                </a:xfrm>
                <a:custGeom>
                  <a:avLst/>
                  <a:gdLst>
                    <a:gd name="connsiteX0" fmla="*/ 96871 w 474324"/>
                    <a:gd name="connsiteY0" fmla="*/ 1214 h 545590"/>
                    <a:gd name="connsiteX1" fmla="*/ 237163 w 474324"/>
                    <a:gd name="connsiteY1" fmla="*/ 143026 h 545590"/>
                    <a:gd name="connsiteX2" fmla="*/ 469928 w 474324"/>
                    <a:gd name="connsiteY2" fmla="*/ 219002 h 545590"/>
                    <a:gd name="connsiteX3" fmla="*/ 455953 w 474324"/>
                    <a:gd name="connsiteY3" fmla="*/ 275255 h 545590"/>
                    <a:gd name="connsiteX4" fmla="*/ 235907 w 474324"/>
                    <a:gd name="connsiteY4" fmla="*/ 545590 h 545590"/>
                    <a:gd name="connsiteX5" fmla="*/ 19476 w 474324"/>
                    <a:gd name="connsiteY5" fmla="*/ 279696 h 545590"/>
                    <a:gd name="connsiteX6" fmla="*/ 4397 w 474324"/>
                    <a:gd name="connsiteY6" fmla="*/ 219002 h 545590"/>
                    <a:gd name="connsiteX7" fmla="*/ 96871 w 474324"/>
                    <a:gd name="connsiteY7" fmla="*/ 1214 h 545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74324" h="545590">
                      <a:moveTo>
                        <a:pt x="96871" y="1214"/>
                      </a:moveTo>
                      <a:cubicBezTo>
                        <a:pt x="148066" y="-7848"/>
                        <a:pt x="206506" y="33300"/>
                        <a:pt x="237163" y="143026"/>
                      </a:cubicBezTo>
                      <a:cubicBezTo>
                        <a:pt x="304608" y="-98372"/>
                        <a:pt x="506523" y="-7848"/>
                        <a:pt x="469928" y="219002"/>
                      </a:cubicBezTo>
                      <a:lnTo>
                        <a:pt x="455953" y="275255"/>
                      </a:lnTo>
                      <a:lnTo>
                        <a:pt x="235907" y="545590"/>
                      </a:lnTo>
                      <a:lnTo>
                        <a:pt x="19476" y="279696"/>
                      </a:lnTo>
                      <a:lnTo>
                        <a:pt x="4397" y="219002"/>
                      </a:lnTo>
                      <a:cubicBezTo>
                        <a:pt x="-15563" y="95266"/>
                        <a:pt x="35437" y="12089"/>
                        <a:pt x="96871" y="1214"/>
                      </a:cubicBezTo>
                      <a:close/>
                    </a:path>
                  </a:pathLst>
                </a:custGeom>
                <a:solidFill>
                  <a:srgbClr val="FF6699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506" name="フリーフォーム: 図形 505"/>
              <p:cNvSpPr/>
              <p:nvPr/>
            </p:nvSpPr>
            <p:spPr bwMode="auto">
              <a:xfrm>
                <a:off x="-2392438" y="2668634"/>
                <a:ext cx="821260" cy="731264"/>
              </a:xfrm>
              <a:custGeom>
                <a:avLst/>
                <a:gdLst>
                  <a:gd name="connsiteX0" fmla="*/ 4064 w 821260"/>
                  <a:gd name="connsiteY0" fmla="*/ 0 h 731264"/>
                  <a:gd name="connsiteX1" fmla="*/ 31685 w 821260"/>
                  <a:gd name="connsiteY1" fmla="*/ 0 h 731264"/>
                  <a:gd name="connsiteX2" fmla="*/ 410630 w 821260"/>
                  <a:gd name="connsiteY2" fmla="*/ 465550 h 731264"/>
                  <a:gd name="connsiteX3" fmla="*/ 789575 w 821260"/>
                  <a:gd name="connsiteY3" fmla="*/ 0 h 731264"/>
                  <a:gd name="connsiteX4" fmla="*/ 817196 w 821260"/>
                  <a:gd name="connsiteY4" fmla="*/ 0 h 731264"/>
                  <a:gd name="connsiteX5" fmla="*/ 821260 w 821260"/>
                  <a:gd name="connsiteY5" fmla="*/ 7167 h 731264"/>
                  <a:gd name="connsiteX6" fmla="*/ 410630 w 821260"/>
                  <a:gd name="connsiteY6" fmla="*/ 731264 h 731264"/>
                  <a:gd name="connsiteX7" fmla="*/ 0 w 821260"/>
                  <a:gd name="connsiteY7" fmla="*/ 7167 h 7312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21260" h="731264">
                    <a:moveTo>
                      <a:pt x="4064" y="0"/>
                    </a:moveTo>
                    <a:lnTo>
                      <a:pt x="31685" y="0"/>
                    </a:lnTo>
                    <a:lnTo>
                      <a:pt x="410630" y="465550"/>
                    </a:lnTo>
                    <a:lnTo>
                      <a:pt x="789575" y="0"/>
                    </a:lnTo>
                    <a:lnTo>
                      <a:pt x="817196" y="0"/>
                    </a:lnTo>
                    <a:lnTo>
                      <a:pt x="821260" y="7167"/>
                    </a:lnTo>
                    <a:lnTo>
                      <a:pt x="410630" y="731264"/>
                    </a:lnTo>
                    <a:lnTo>
                      <a:pt x="0" y="7167"/>
                    </a:lnTo>
                    <a:close/>
                  </a:path>
                </a:pathLst>
              </a:custGeom>
              <a:solidFill>
                <a:srgbClr val="000000">
                  <a:alpha val="30196"/>
                </a:srgbClr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548" name="グループ化 547"/>
          <p:cNvGrpSpPr/>
          <p:nvPr/>
        </p:nvGrpSpPr>
        <p:grpSpPr>
          <a:xfrm>
            <a:off x="8002821" y="4759193"/>
            <a:ext cx="1380734" cy="1550127"/>
            <a:chOff x="8190161" y="5847322"/>
            <a:chExt cx="2375862" cy="2667340"/>
          </a:xfrm>
        </p:grpSpPr>
        <p:sp>
          <p:nvSpPr>
            <p:cNvPr id="549" name="フリーフォーム: 図形 548"/>
            <p:cNvSpPr/>
            <p:nvPr/>
          </p:nvSpPr>
          <p:spPr bwMode="auto">
            <a:xfrm rot="4915864" flipH="1">
              <a:off x="7618556" y="6549101"/>
              <a:ext cx="1843468" cy="700258"/>
            </a:xfrm>
            <a:custGeom>
              <a:avLst/>
              <a:gdLst>
                <a:gd name="connsiteX0" fmla="*/ 1212129 w 1637700"/>
                <a:gd name="connsiteY0" fmla="*/ 1477 h 1319184"/>
                <a:gd name="connsiteX1" fmla="*/ 1227940 w 1637700"/>
                <a:gd name="connsiteY1" fmla="*/ 1739 h 1319184"/>
                <a:gd name="connsiteX2" fmla="*/ 1266674 w 1637700"/>
                <a:gd name="connsiteY2" fmla="*/ 251645 h 1319184"/>
                <a:gd name="connsiteX3" fmla="*/ 1265356 w 1637700"/>
                <a:gd name="connsiteY3" fmla="*/ 294479 h 1319184"/>
                <a:gd name="connsiteX4" fmla="*/ 1313775 w 1637700"/>
                <a:gd name="connsiteY4" fmla="*/ 207641 h 1319184"/>
                <a:gd name="connsiteX5" fmla="*/ 1438628 w 1637700"/>
                <a:gd name="connsiteY5" fmla="*/ 58192 h 1319184"/>
                <a:gd name="connsiteX6" fmla="*/ 1477362 w 1637700"/>
                <a:gd name="connsiteY6" fmla="*/ 308100 h 1319184"/>
                <a:gd name="connsiteX7" fmla="*/ 1475938 w 1637700"/>
                <a:gd name="connsiteY7" fmla="*/ 354406 h 1319184"/>
                <a:gd name="connsiteX8" fmla="*/ 1476587 w 1637700"/>
                <a:gd name="connsiteY8" fmla="*/ 353474 h 1319184"/>
                <a:gd name="connsiteX9" fmla="*/ 1615777 w 1637700"/>
                <a:gd name="connsiteY9" fmla="*/ 217278 h 1319184"/>
                <a:gd name="connsiteX10" fmla="*/ 1227098 w 1637700"/>
                <a:gd name="connsiteY10" fmla="*/ 1303394 h 1319184"/>
                <a:gd name="connsiteX11" fmla="*/ 706768 w 1637700"/>
                <a:gd name="connsiteY11" fmla="*/ 1155204 h 1319184"/>
                <a:gd name="connsiteX12" fmla="*/ 695127 w 1637700"/>
                <a:gd name="connsiteY12" fmla="*/ 1143454 h 1319184"/>
                <a:gd name="connsiteX13" fmla="*/ 684575 w 1637700"/>
                <a:gd name="connsiteY13" fmla="*/ 1142135 h 1319184"/>
                <a:gd name="connsiteX14" fmla="*/ 0 w 1637700"/>
                <a:gd name="connsiteY14" fmla="*/ 466878 h 1319184"/>
                <a:gd name="connsiteX15" fmla="*/ 191381 w 1637700"/>
                <a:gd name="connsiteY15" fmla="*/ 571350 h 1319184"/>
                <a:gd name="connsiteX16" fmla="*/ 240997 w 1637700"/>
                <a:gd name="connsiteY16" fmla="*/ 589113 h 1319184"/>
                <a:gd name="connsiteX17" fmla="*/ 210688 w 1637700"/>
                <a:gd name="connsiteY17" fmla="*/ 523332 h 1319184"/>
                <a:gd name="connsiteX18" fmla="*/ 305880 w 1637700"/>
                <a:gd name="connsiteY18" fmla="*/ 581425 h 1319184"/>
                <a:gd name="connsiteX19" fmla="*/ 365727 w 1637700"/>
                <a:gd name="connsiteY19" fmla="*/ 610281 h 1319184"/>
                <a:gd name="connsiteX20" fmla="*/ 347434 w 1637700"/>
                <a:gd name="connsiteY20" fmla="*/ 557129 h 1319184"/>
                <a:gd name="connsiteX21" fmla="*/ 436330 w 1637700"/>
                <a:gd name="connsiteY21" fmla="*/ 624461 h 1319184"/>
                <a:gd name="connsiteX22" fmla="*/ 455924 w 1637700"/>
                <a:gd name="connsiteY22" fmla="*/ 636463 h 1319184"/>
                <a:gd name="connsiteX23" fmla="*/ 479136 w 1637700"/>
                <a:gd name="connsiteY23" fmla="*/ 639034 h 1319184"/>
                <a:gd name="connsiteX24" fmla="*/ 751378 w 1637700"/>
                <a:gd name="connsiteY24" fmla="*/ 597058 h 1319184"/>
                <a:gd name="connsiteX25" fmla="*/ 1212129 w 1637700"/>
                <a:gd name="connsiteY25" fmla="*/ 1477 h 13191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1637700" h="1319184">
                  <a:moveTo>
                    <a:pt x="1212129" y="1477"/>
                  </a:moveTo>
                  <a:cubicBezTo>
                    <a:pt x="1217744" y="-536"/>
                    <a:pt x="1223017" y="-534"/>
                    <a:pt x="1227940" y="1739"/>
                  </a:cubicBezTo>
                  <a:cubicBezTo>
                    <a:pt x="1252559" y="13100"/>
                    <a:pt x="1267757" y="114151"/>
                    <a:pt x="1266674" y="251645"/>
                  </a:cubicBezTo>
                  <a:lnTo>
                    <a:pt x="1265356" y="294479"/>
                  </a:lnTo>
                  <a:lnTo>
                    <a:pt x="1313775" y="207641"/>
                  </a:lnTo>
                  <a:cubicBezTo>
                    <a:pt x="1366979" y="112633"/>
                    <a:pt x="1409087" y="44559"/>
                    <a:pt x="1438628" y="58192"/>
                  </a:cubicBezTo>
                  <a:cubicBezTo>
                    <a:pt x="1463247" y="69555"/>
                    <a:pt x="1478447" y="170605"/>
                    <a:pt x="1477362" y="308100"/>
                  </a:cubicBezTo>
                  <a:lnTo>
                    <a:pt x="1475938" y="354406"/>
                  </a:lnTo>
                  <a:lnTo>
                    <a:pt x="1476587" y="353474"/>
                  </a:lnTo>
                  <a:cubicBezTo>
                    <a:pt x="1539037" y="264272"/>
                    <a:pt x="1587748" y="200755"/>
                    <a:pt x="1615777" y="217278"/>
                  </a:cubicBezTo>
                  <a:cubicBezTo>
                    <a:pt x="1690519" y="261340"/>
                    <a:pt x="1577341" y="1209547"/>
                    <a:pt x="1227098" y="1303394"/>
                  </a:cubicBezTo>
                  <a:cubicBezTo>
                    <a:pt x="1051976" y="1350318"/>
                    <a:pt x="865956" y="1290252"/>
                    <a:pt x="706768" y="1155204"/>
                  </a:cubicBezTo>
                  <a:lnTo>
                    <a:pt x="695127" y="1143454"/>
                  </a:lnTo>
                  <a:lnTo>
                    <a:pt x="684575" y="1142135"/>
                  </a:lnTo>
                  <a:cubicBezTo>
                    <a:pt x="413205" y="1090953"/>
                    <a:pt x="139173" y="834288"/>
                    <a:pt x="0" y="466878"/>
                  </a:cubicBezTo>
                  <a:cubicBezTo>
                    <a:pt x="62977" y="509484"/>
                    <a:pt x="127072" y="544361"/>
                    <a:pt x="191381" y="571350"/>
                  </a:cubicBezTo>
                  <a:lnTo>
                    <a:pt x="240997" y="589113"/>
                  </a:lnTo>
                  <a:lnTo>
                    <a:pt x="210688" y="523332"/>
                  </a:lnTo>
                  <a:cubicBezTo>
                    <a:pt x="242176" y="544635"/>
                    <a:pt x="273945" y="564007"/>
                    <a:pt x="305880" y="581425"/>
                  </a:cubicBezTo>
                  <a:lnTo>
                    <a:pt x="365727" y="610281"/>
                  </a:lnTo>
                  <a:lnTo>
                    <a:pt x="347434" y="557129"/>
                  </a:lnTo>
                  <a:cubicBezTo>
                    <a:pt x="376631" y="581478"/>
                    <a:pt x="406300" y="603932"/>
                    <a:pt x="436330" y="624461"/>
                  </a:cubicBezTo>
                  <a:lnTo>
                    <a:pt x="455924" y="636463"/>
                  </a:lnTo>
                  <a:lnTo>
                    <a:pt x="479136" y="639034"/>
                  </a:lnTo>
                  <a:cubicBezTo>
                    <a:pt x="573490" y="643495"/>
                    <a:pt x="665258" y="629680"/>
                    <a:pt x="751378" y="597058"/>
                  </a:cubicBezTo>
                  <a:cubicBezTo>
                    <a:pt x="966679" y="515503"/>
                    <a:pt x="1127905" y="31679"/>
                    <a:pt x="1212129" y="1477"/>
                  </a:cubicBezTo>
                  <a:close/>
                </a:path>
              </a:pathLst>
            </a:cu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50" name="フリーフォーム: 図形 549"/>
            <p:cNvSpPr/>
            <p:nvPr/>
          </p:nvSpPr>
          <p:spPr bwMode="auto">
            <a:xfrm rot="16684136">
              <a:off x="9294160" y="6549102"/>
              <a:ext cx="1843468" cy="700258"/>
            </a:xfrm>
            <a:custGeom>
              <a:avLst/>
              <a:gdLst>
                <a:gd name="connsiteX0" fmla="*/ 1212129 w 1637700"/>
                <a:gd name="connsiteY0" fmla="*/ 1477 h 1319184"/>
                <a:gd name="connsiteX1" fmla="*/ 1227940 w 1637700"/>
                <a:gd name="connsiteY1" fmla="*/ 1739 h 1319184"/>
                <a:gd name="connsiteX2" fmla="*/ 1266674 w 1637700"/>
                <a:gd name="connsiteY2" fmla="*/ 251645 h 1319184"/>
                <a:gd name="connsiteX3" fmla="*/ 1265356 w 1637700"/>
                <a:gd name="connsiteY3" fmla="*/ 294479 h 1319184"/>
                <a:gd name="connsiteX4" fmla="*/ 1313775 w 1637700"/>
                <a:gd name="connsiteY4" fmla="*/ 207641 h 1319184"/>
                <a:gd name="connsiteX5" fmla="*/ 1438628 w 1637700"/>
                <a:gd name="connsiteY5" fmla="*/ 58192 h 1319184"/>
                <a:gd name="connsiteX6" fmla="*/ 1477362 w 1637700"/>
                <a:gd name="connsiteY6" fmla="*/ 308100 h 1319184"/>
                <a:gd name="connsiteX7" fmla="*/ 1475938 w 1637700"/>
                <a:gd name="connsiteY7" fmla="*/ 354406 h 1319184"/>
                <a:gd name="connsiteX8" fmla="*/ 1476587 w 1637700"/>
                <a:gd name="connsiteY8" fmla="*/ 353474 h 1319184"/>
                <a:gd name="connsiteX9" fmla="*/ 1615777 w 1637700"/>
                <a:gd name="connsiteY9" fmla="*/ 217278 h 1319184"/>
                <a:gd name="connsiteX10" fmla="*/ 1227098 w 1637700"/>
                <a:gd name="connsiteY10" fmla="*/ 1303394 h 1319184"/>
                <a:gd name="connsiteX11" fmla="*/ 706768 w 1637700"/>
                <a:gd name="connsiteY11" fmla="*/ 1155204 h 1319184"/>
                <a:gd name="connsiteX12" fmla="*/ 695127 w 1637700"/>
                <a:gd name="connsiteY12" fmla="*/ 1143454 h 1319184"/>
                <a:gd name="connsiteX13" fmla="*/ 684575 w 1637700"/>
                <a:gd name="connsiteY13" fmla="*/ 1142135 h 1319184"/>
                <a:gd name="connsiteX14" fmla="*/ 0 w 1637700"/>
                <a:gd name="connsiteY14" fmla="*/ 466878 h 1319184"/>
                <a:gd name="connsiteX15" fmla="*/ 191381 w 1637700"/>
                <a:gd name="connsiteY15" fmla="*/ 571350 h 1319184"/>
                <a:gd name="connsiteX16" fmla="*/ 240997 w 1637700"/>
                <a:gd name="connsiteY16" fmla="*/ 589113 h 1319184"/>
                <a:gd name="connsiteX17" fmla="*/ 210688 w 1637700"/>
                <a:gd name="connsiteY17" fmla="*/ 523332 h 1319184"/>
                <a:gd name="connsiteX18" fmla="*/ 305880 w 1637700"/>
                <a:gd name="connsiteY18" fmla="*/ 581425 h 1319184"/>
                <a:gd name="connsiteX19" fmla="*/ 365727 w 1637700"/>
                <a:gd name="connsiteY19" fmla="*/ 610281 h 1319184"/>
                <a:gd name="connsiteX20" fmla="*/ 347434 w 1637700"/>
                <a:gd name="connsiteY20" fmla="*/ 557129 h 1319184"/>
                <a:gd name="connsiteX21" fmla="*/ 436330 w 1637700"/>
                <a:gd name="connsiteY21" fmla="*/ 624461 h 1319184"/>
                <a:gd name="connsiteX22" fmla="*/ 455924 w 1637700"/>
                <a:gd name="connsiteY22" fmla="*/ 636463 h 1319184"/>
                <a:gd name="connsiteX23" fmla="*/ 479136 w 1637700"/>
                <a:gd name="connsiteY23" fmla="*/ 639034 h 1319184"/>
                <a:gd name="connsiteX24" fmla="*/ 751378 w 1637700"/>
                <a:gd name="connsiteY24" fmla="*/ 597058 h 1319184"/>
                <a:gd name="connsiteX25" fmla="*/ 1212129 w 1637700"/>
                <a:gd name="connsiteY25" fmla="*/ 1477 h 13191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1637700" h="1319184">
                  <a:moveTo>
                    <a:pt x="1212129" y="1477"/>
                  </a:moveTo>
                  <a:cubicBezTo>
                    <a:pt x="1217744" y="-536"/>
                    <a:pt x="1223017" y="-534"/>
                    <a:pt x="1227940" y="1739"/>
                  </a:cubicBezTo>
                  <a:cubicBezTo>
                    <a:pt x="1252559" y="13100"/>
                    <a:pt x="1267757" y="114151"/>
                    <a:pt x="1266674" y="251645"/>
                  </a:cubicBezTo>
                  <a:lnTo>
                    <a:pt x="1265356" y="294479"/>
                  </a:lnTo>
                  <a:lnTo>
                    <a:pt x="1313775" y="207641"/>
                  </a:lnTo>
                  <a:cubicBezTo>
                    <a:pt x="1366979" y="112633"/>
                    <a:pt x="1409087" y="44559"/>
                    <a:pt x="1438628" y="58192"/>
                  </a:cubicBezTo>
                  <a:cubicBezTo>
                    <a:pt x="1463247" y="69555"/>
                    <a:pt x="1478447" y="170605"/>
                    <a:pt x="1477362" y="308100"/>
                  </a:cubicBezTo>
                  <a:lnTo>
                    <a:pt x="1475938" y="354406"/>
                  </a:lnTo>
                  <a:lnTo>
                    <a:pt x="1476587" y="353474"/>
                  </a:lnTo>
                  <a:cubicBezTo>
                    <a:pt x="1539037" y="264272"/>
                    <a:pt x="1587748" y="200755"/>
                    <a:pt x="1615777" y="217278"/>
                  </a:cubicBezTo>
                  <a:cubicBezTo>
                    <a:pt x="1690519" y="261340"/>
                    <a:pt x="1577341" y="1209547"/>
                    <a:pt x="1227098" y="1303394"/>
                  </a:cubicBezTo>
                  <a:cubicBezTo>
                    <a:pt x="1051976" y="1350318"/>
                    <a:pt x="865956" y="1290252"/>
                    <a:pt x="706768" y="1155204"/>
                  </a:cubicBezTo>
                  <a:lnTo>
                    <a:pt x="695127" y="1143454"/>
                  </a:lnTo>
                  <a:lnTo>
                    <a:pt x="684575" y="1142135"/>
                  </a:lnTo>
                  <a:cubicBezTo>
                    <a:pt x="413205" y="1090953"/>
                    <a:pt x="139173" y="834288"/>
                    <a:pt x="0" y="466878"/>
                  </a:cubicBezTo>
                  <a:cubicBezTo>
                    <a:pt x="62977" y="509484"/>
                    <a:pt x="127072" y="544361"/>
                    <a:pt x="191381" y="571350"/>
                  </a:cubicBezTo>
                  <a:lnTo>
                    <a:pt x="240997" y="589113"/>
                  </a:lnTo>
                  <a:lnTo>
                    <a:pt x="210688" y="523332"/>
                  </a:lnTo>
                  <a:cubicBezTo>
                    <a:pt x="242176" y="544635"/>
                    <a:pt x="273945" y="564007"/>
                    <a:pt x="305880" y="581425"/>
                  </a:cubicBezTo>
                  <a:lnTo>
                    <a:pt x="365727" y="610281"/>
                  </a:lnTo>
                  <a:lnTo>
                    <a:pt x="347434" y="557129"/>
                  </a:lnTo>
                  <a:cubicBezTo>
                    <a:pt x="376631" y="581478"/>
                    <a:pt x="406300" y="603932"/>
                    <a:pt x="436330" y="624461"/>
                  </a:cubicBezTo>
                  <a:lnTo>
                    <a:pt x="455924" y="636463"/>
                  </a:lnTo>
                  <a:lnTo>
                    <a:pt x="479136" y="639034"/>
                  </a:lnTo>
                  <a:cubicBezTo>
                    <a:pt x="573490" y="643495"/>
                    <a:pt x="665258" y="629680"/>
                    <a:pt x="751378" y="597058"/>
                  </a:cubicBezTo>
                  <a:cubicBezTo>
                    <a:pt x="966679" y="515503"/>
                    <a:pt x="1127905" y="31679"/>
                    <a:pt x="1212129" y="1477"/>
                  </a:cubicBezTo>
                  <a:close/>
                </a:path>
              </a:pathLst>
            </a:cu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551" name="グループ化 550"/>
            <p:cNvGrpSpPr/>
            <p:nvPr/>
          </p:nvGrpSpPr>
          <p:grpSpPr>
            <a:xfrm>
              <a:off x="8426808" y="5847322"/>
              <a:ext cx="1872714" cy="2667340"/>
              <a:chOff x="8426808" y="1024042"/>
              <a:chExt cx="1872714" cy="2667340"/>
            </a:xfrm>
          </p:grpSpPr>
          <p:sp>
            <p:nvSpPr>
              <p:cNvPr id="562" name="ハート 561"/>
              <p:cNvSpPr/>
              <p:nvPr/>
            </p:nvSpPr>
            <p:spPr bwMode="auto">
              <a:xfrm rot="19800000">
                <a:off x="9052007" y="1085377"/>
                <a:ext cx="282386" cy="418918"/>
              </a:xfrm>
              <a:prstGeom prst="heart">
                <a:avLst/>
              </a:prstGeom>
              <a:solidFill>
                <a:srgbClr val="C000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3" name="ハート 562"/>
              <p:cNvSpPr/>
              <p:nvPr/>
            </p:nvSpPr>
            <p:spPr bwMode="auto">
              <a:xfrm rot="2700000">
                <a:off x="9214084" y="958120"/>
                <a:ext cx="417511" cy="549356"/>
              </a:xfrm>
              <a:prstGeom prst="heart">
                <a:avLst/>
              </a:prstGeom>
              <a:solidFill>
                <a:srgbClr val="FF00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564" name="グループ化 563"/>
              <p:cNvGrpSpPr/>
              <p:nvPr/>
            </p:nvGrpSpPr>
            <p:grpSpPr>
              <a:xfrm>
                <a:off x="8426809" y="1317536"/>
                <a:ext cx="1872713" cy="2373846"/>
                <a:chOff x="876141" y="1580691"/>
                <a:chExt cx="2835316" cy="3594040"/>
              </a:xfrm>
            </p:grpSpPr>
            <p:sp>
              <p:nvSpPr>
                <p:cNvPr id="570" name="楕円 2"/>
                <p:cNvSpPr/>
                <p:nvPr/>
              </p:nvSpPr>
              <p:spPr bwMode="auto">
                <a:xfrm>
                  <a:off x="876141" y="1580691"/>
                  <a:ext cx="2835316" cy="3243464"/>
                </a:xfrm>
                <a:custGeom>
                  <a:avLst/>
                  <a:gdLst>
                    <a:gd name="connsiteX0" fmla="*/ 0 w 2835315"/>
                    <a:gd name="connsiteY0" fmla="*/ 1417658 h 2835315"/>
                    <a:gd name="connsiteX1" fmla="*/ 1417658 w 2835315"/>
                    <a:gd name="connsiteY1" fmla="*/ 0 h 2835315"/>
                    <a:gd name="connsiteX2" fmla="*/ 2835316 w 2835315"/>
                    <a:gd name="connsiteY2" fmla="*/ 1417658 h 2835315"/>
                    <a:gd name="connsiteX3" fmla="*/ 1417658 w 2835315"/>
                    <a:gd name="connsiteY3" fmla="*/ 2835316 h 2835315"/>
                    <a:gd name="connsiteX4" fmla="*/ 0 w 2835315"/>
                    <a:gd name="connsiteY4" fmla="*/ 1417658 h 2835315"/>
                    <a:gd name="connsiteX0" fmla="*/ 0 w 2835316"/>
                    <a:gd name="connsiteY0" fmla="*/ 1417658 h 2835316"/>
                    <a:gd name="connsiteX1" fmla="*/ 1417658 w 2835316"/>
                    <a:gd name="connsiteY1" fmla="*/ 0 h 2835316"/>
                    <a:gd name="connsiteX2" fmla="*/ 2835316 w 2835316"/>
                    <a:gd name="connsiteY2" fmla="*/ 1417658 h 2835316"/>
                    <a:gd name="connsiteX3" fmla="*/ 1417658 w 2835316"/>
                    <a:gd name="connsiteY3" fmla="*/ 2835316 h 2835316"/>
                    <a:gd name="connsiteX4" fmla="*/ 0 w 2835316"/>
                    <a:gd name="connsiteY4" fmla="*/ 1417658 h 2835316"/>
                    <a:gd name="connsiteX0" fmla="*/ 0 w 2835316"/>
                    <a:gd name="connsiteY0" fmla="*/ 1417658 h 2835316"/>
                    <a:gd name="connsiteX1" fmla="*/ 1417658 w 2835316"/>
                    <a:gd name="connsiteY1" fmla="*/ 0 h 2835316"/>
                    <a:gd name="connsiteX2" fmla="*/ 2835316 w 2835316"/>
                    <a:gd name="connsiteY2" fmla="*/ 1417658 h 2835316"/>
                    <a:gd name="connsiteX3" fmla="*/ 1417658 w 2835316"/>
                    <a:gd name="connsiteY3" fmla="*/ 2835316 h 2835316"/>
                    <a:gd name="connsiteX4" fmla="*/ 0 w 2835316"/>
                    <a:gd name="connsiteY4" fmla="*/ 1417658 h 2835316"/>
                    <a:gd name="connsiteX0" fmla="*/ 0 w 2835316"/>
                    <a:gd name="connsiteY0" fmla="*/ 2095838 h 3513496"/>
                    <a:gd name="connsiteX1" fmla="*/ 1425278 w 2835316"/>
                    <a:gd name="connsiteY1" fmla="*/ 0 h 3513496"/>
                    <a:gd name="connsiteX2" fmla="*/ 2835316 w 2835316"/>
                    <a:gd name="connsiteY2" fmla="*/ 2095838 h 3513496"/>
                    <a:gd name="connsiteX3" fmla="*/ 1417658 w 2835316"/>
                    <a:gd name="connsiteY3" fmla="*/ 3513496 h 3513496"/>
                    <a:gd name="connsiteX4" fmla="*/ 0 w 2835316"/>
                    <a:gd name="connsiteY4" fmla="*/ 2095838 h 35134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835316" h="3513496">
                      <a:moveTo>
                        <a:pt x="0" y="2095838"/>
                      </a:moveTo>
                      <a:cubicBezTo>
                        <a:pt x="0" y="1312887"/>
                        <a:pt x="642327" y="0"/>
                        <a:pt x="1425278" y="0"/>
                      </a:cubicBezTo>
                      <a:cubicBezTo>
                        <a:pt x="2208229" y="0"/>
                        <a:pt x="2835316" y="1312887"/>
                        <a:pt x="2835316" y="2095838"/>
                      </a:cubicBezTo>
                      <a:cubicBezTo>
                        <a:pt x="2835316" y="2878789"/>
                        <a:pt x="2200609" y="3513496"/>
                        <a:pt x="1417658" y="3513496"/>
                      </a:cubicBezTo>
                      <a:cubicBezTo>
                        <a:pt x="634707" y="3513496"/>
                        <a:pt x="0" y="2878789"/>
                        <a:pt x="0" y="2095838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571" name="グループ化 570"/>
                <p:cNvGrpSpPr/>
                <p:nvPr/>
              </p:nvGrpSpPr>
              <p:grpSpPr>
                <a:xfrm>
                  <a:off x="1237183" y="4473579"/>
                  <a:ext cx="2128340" cy="701152"/>
                  <a:chOff x="1237183" y="4473579"/>
                  <a:chExt cx="2128340" cy="701152"/>
                </a:xfrm>
              </p:grpSpPr>
              <p:sp>
                <p:nvSpPr>
                  <p:cNvPr id="572" name="台形 571"/>
                  <p:cNvSpPr/>
                  <p:nvPr/>
                </p:nvSpPr>
                <p:spPr bwMode="auto">
                  <a:xfrm rot="11700000">
                    <a:off x="1368550" y="4631864"/>
                    <a:ext cx="231883" cy="258549"/>
                  </a:xfrm>
                  <a:prstGeom prst="trapezoid">
                    <a:avLst>
                      <a:gd name="adj" fmla="val 28801"/>
                    </a:avLst>
                  </a:prstGeom>
                  <a:pattFill prst="dkHorz">
                    <a:fgClr>
                      <a:srgbClr val="FFC000"/>
                    </a:fgClr>
                    <a:bgClr>
                      <a:srgbClr val="FFFF00"/>
                    </a:bgClr>
                  </a:patt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73" name="楕円 572"/>
                  <p:cNvSpPr/>
                  <p:nvPr/>
                </p:nvSpPr>
                <p:spPr bwMode="auto">
                  <a:xfrm>
                    <a:off x="1312078" y="4854576"/>
                    <a:ext cx="266880" cy="166520"/>
                  </a:xfrm>
                  <a:prstGeom prst="ellipse">
                    <a:avLst/>
                  </a:prstGeom>
                  <a:pattFill prst="dkHorz">
                    <a:fgClr>
                      <a:srgbClr val="FFC000"/>
                    </a:fgClr>
                    <a:bgClr>
                      <a:srgbClr val="FFFF00"/>
                    </a:bgClr>
                  </a:patt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74" name="フリーフォーム: 図形 573"/>
                  <p:cNvSpPr/>
                  <p:nvPr/>
                </p:nvSpPr>
                <p:spPr bwMode="auto">
                  <a:xfrm rot="1800000">
                    <a:off x="1261597" y="4910378"/>
                    <a:ext cx="167334" cy="152100"/>
                  </a:xfrm>
                  <a:custGeom>
                    <a:avLst/>
                    <a:gdLst>
                      <a:gd name="connsiteX0" fmla="*/ 221671 w 443342"/>
                      <a:gd name="connsiteY0" fmla="*/ 0 h 402980"/>
                      <a:gd name="connsiteX1" fmla="*/ 378416 w 443342"/>
                      <a:gd name="connsiteY1" fmla="*/ 64926 h 402980"/>
                      <a:gd name="connsiteX2" fmla="*/ 378416 w 443342"/>
                      <a:gd name="connsiteY2" fmla="*/ 378416 h 402980"/>
                      <a:gd name="connsiteX3" fmla="*/ 359643 w 443342"/>
                      <a:gd name="connsiteY3" fmla="*/ 402980 h 402980"/>
                      <a:gd name="connsiteX4" fmla="*/ 305086 w 443342"/>
                      <a:gd name="connsiteY4" fmla="*/ 366752 h 402980"/>
                      <a:gd name="connsiteX5" fmla="*/ 138256 w 443342"/>
                      <a:gd name="connsiteY5" fmla="*/ 366752 h 402980"/>
                      <a:gd name="connsiteX6" fmla="*/ 83699 w 443342"/>
                      <a:gd name="connsiteY6" fmla="*/ 402980 h 402980"/>
                      <a:gd name="connsiteX7" fmla="*/ 64926 w 443342"/>
                      <a:gd name="connsiteY7" fmla="*/ 378416 h 402980"/>
                      <a:gd name="connsiteX8" fmla="*/ 64926 w 443342"/>
                      <a:gd name="connsiteY8" fmla="*/ 64926 h 402980"/>
                      <a:gd name="connsiteX9" fmla="*/ 221671 w 443342"/>
                      <a:gd name="connsiteY9" fmla="*/ 0 h 4029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443342" h="402980">
                        <a:moveTo>
                          <a:pt x="221671" y="0"/>
                        </a:moveTo>
                        <a:cubicBezTo>
                          <a:pt x="278402" y="-1"/>
                          <a:pt x="335132" y="21642"/>
                          <a:pt x="378416" y="64926"/>
                        </a:cubicBezTo>
                        <a:cubicBezTo>
                          <a:pt x="464984" y="151494"/>
                          <a:pt x="464984" y="291848"/>
                          <a:pt x="378416" y="378416"/>
                        </a:cubicBezTo>
                        <a:lnTo>
                          <a:pt x="359643" y="402980"/>
                        </a:lnTo>
                        <a:lnTo>
                          <a:pt x="305086" y="366752"/>
                        </a:lnTo>
                        <a:cubicBezTo>
                          <a:pt x="251718" y="345109"/>
                          <a:pt x="191625" y="345109"/>
                          <a:pt x="138256" y="366752"/>
                        </a:cubicBezTo>
                        <a:lnTo>
                          <a:pt x="83699" y="402980"/>
                        </a:lnTo>
                        <a:lnTo>
                          <a:pt x="64926" y="378416"/>
                        </a:lnTo>
                        <a:cubicBezTo>
                          <a:pt x="-21642" y="291848"/>
                          <a:pt x="-21642" y="151494"/>
                          <a:pt x="64926" y="64926"/>
                        </a:cubicBezTo>
                        <a:cubicBezTo>
                          <a:pt x="108210" y="21642"/>
                          <a:pt x="164940" y="-1"/>
                          <a:pt x="221671" y="0"/>
                        </a:cubicBezTo>
                        <a:close/>
                      </a:path>
                    </a:pathLst>
                  </a:custGeom>
                  <a:pattFill prst="dkHorz">
                    <a:fgClr>
                      <a:srgbClr val="FFC000"/>
                    </a:fgClr>
                    <a:bgClr>
                      <a:srgbClr val="FFFF00"/>
                    </a:bgClr>
                  </a:patt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75" name="フリーフォーム: 図形 574"/>
                  <p:cNvSpPr/>
                  <p:nvPr/>
                </p:nvSpPr>
                <p:spPr bwMode="auto">
                  <a:xfrm rot="1800000">
                    <a:off x="1237183" y="5027772"/>
                    <a:ext cx="104152" cy="112832"/>
                  </a:xfrm>
                  <a:custGeom>
                    <a:avLst/>
                    <a:gdLst>
                      <a:gd name="connsiteX0" fmla="*/ 137972 w 275944"/>
                      <a:gd name="connsiteY0" fmla="*/ 0 h 298942"/>
                      <a:gd name="connsiteX1" fmla="*/ 221388 w 275944"/>
                      <a:gd name="connsiteY1" fmla="*/ 16231 h 298942"/>
                      <a:gd name="connsiteX2" fmla="*/ 275944 w 275944"/>
                      <a:gd name="connsiteY2" fmla="*/ 52460 h 298942"/>
                      <a:gd name="connsiteX3" fmla="*/ 202057 w 275944"/>
                      <a:gd name="connsiteY3" fmla="*/ 149132 h 298942"/>
                      <a:gd name="connsiteX4" fmla="*/ 137972 w 275944"/>
                      <a:gd name="connsiteY4" fmla="*/ 298942 h 298942"/>
                      <a:gd name="connsiteX5" fmla="*/ 73887 w 275944"/>
                      <a:gd name="connsiteY5" fmla="*/ 149132 h 298942"/>
                      <a:gd name="connsiteX6" fmla="*/ 0 w 275944"/>
                      <a:gd name="connsiteY6" fmla="*/ 52460 h 298942"/>
                      <a:gd name="connsiteX7" fmla="*/ 54556 w 275944"/>
                      <a:gd name="connsiteY7" fmla="*/ 16231 h 298942"/>
                      <a:gd name="connsiteX8" fmla="*/ 137972 w 275944"/>
                      <a:gd name="connsiteY8" fmla="*/ 0 h 2989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75944" h="298942">
                        <a:moveTo>
                          <a:pt x="137972" y="0"/>
                        </a:moveTo>
                        <a:cubicBezTo>
                          <a:pt x="166338" y="-1"/>
                          <a:pt x="194703" y="5410"/>
                          <a:pt x="221388" y="16231"/>
                        </a:cubicBezTo>
                        <a:lnTo>
                          <a:pt x="275944" y="52460"/>
                        </a:lnTo>
                        <a:lnTo>
                          <a:pt x="202057" y="149132"/>
                        </a:lnTo>
                        <a:cubicBezTo>
                          <a:pt x="175933" y="194306"/>
                          <a:pt x="154572" y="244242"/>
                          <a:pt x="137972" y="298942"/>
                        </a:cubicBezTo>
                        <a:cubicBezTo>
                          <a:pt x="121373" y="244242"/>
                          <a:pt x="100012" y="194306"/>
                          <a:pt x="73887" y="149132"/>
                        </a:cubicBezTo>
                        <a:lnTo>
                          <a:pt x="0" y="52460"/>
                        </a:lnTo>
                        <a:lnTo>
                          <a:pt x="54556" y="16231"/>
                        </a:lnTo>
                        <a:cubicBezTo>
                          <a:pt x="81241" y="5410"/>
                          <a:pt x="109607" y="0"/>
                          <a:pt x="137972" y="0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76" name="フリーフォーム: 図形 575"/>
                  <p:cNvSpPr/>
                  <p:nvPr/>
                </p:nvSpPr>
                <p:spPr bwMode="auto">
                  <a:xfrm rot="19800000" flipH="1">
                    <a:off x="1469853" y="4910378"/>
                    <a:ext cx="167334" cy="152100"/>
                  </a:xfrm>
                  <a:custGeom>
                    <a:avLst/>
                    <a:gdLst>
                      <a:gd name="connsiteX0" fmla="*/ 221671 w 443342"/>
                      <a:gd name="connsiteY0" fmla="*/ 0 h 402980"/>
                      <a:gd name="connsiteX1" fmla="*/ 378416 w 443342"/>
                      <a:gd name="connsiteY1" fmla="*/ 64926 h 402980"/>
                      <a:gd name="connsiteX2" fmla="*/ 378416 w 443342"/>
                      <a:gd name="connsiteY2" fmla="*/ 378416 h 402980"/>
                      <a:gd name="connsiteX3" fmla="*/ 359643 w 443342"/>
                      <a:gd name="connsiteY3" fmla="*/ 402980 h 402980"/>
                      <a:gd name="connsiteX4" fmla="*/ 305086 w 443342"/>
                      <a:gd name="connsiteY4" fmla="*/ 366752 h 402980"/>
                      <a:gd name="connsiteX5" fmla="*/ 138256 w 443342"/>
                      <a:gd name="connsiteY5" fmla="*/ 366752 h 402980"/>
                      <a:gd name="connsiteX6" fmla="*/ 83699 w 443342"/>
                      <a:gd name="connsiteY6" fmla="*/ 402980 h 402980"/>
                      <a:gd name="connsiteX7" fmla="*/ 64926 w 443342"/>
                      <a:gd name="connsiteY7" fmla="*/ 378416 h 402980"/>
                      <a:gd name="connsiteX8" fmla="*/ 64926 w 443342"/>
                      <a:gd name="connsiteY8" fmla="*/ 64926 h 402980"/>
                      <a:gd name="connsiteX9" fmla="*/ 221671 w 443342"/>
                      <a:gd name="connsiteY9" fmla="*/ 0 h 4029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443342" h="402980">
                        <a:moveTo>
                          <a:pt x="221671" y="0"/>
                        </a:moveTo>
                        <a:cubicBezTo>
                          <a:pt x="278402" y="-1"/>
                          <a:pt x="335132" y="21642"/>
                          <a:pt x="378416" y="64926"/>
                        </a:cubicBezTo>
                        <a:cubicBezTo>
                          <a:pt x="464984" y="151494"/>
                          <a:pt x="464984" y="291848"/>
                          <a:pt x="378416" y="378416"/>
                        </a:cubicBezTo>
                        <a:lnTo>
                          <a:pt x="359643" y="402980"/>
                        </a:lnTo>
                        <a:lnTo>
                          <a:pt x="305086" y="366752"/>
                        </a:lnTo>
                        <a:cubicBezTo>
                          <a:pt x="251718" y="345109"/>
                          <a:pt x="191625" y="345109"/>
                          <a:pt x="138256" y="366752"/>
                        </a:cubicBezTo>
                        <a:lnTo>
                          <a:pt x="83699" y="402980"/>
                        </a:lnTo>
                        <a:lnTo>
                          <a:pt x="64926" y="378416"/>
                        </a:lnTo>
                        <a:cubicBezTo>
                          <a:pt x="-21642" y="291848"/>
                          <a:pt x="-21642" y="151494"/>
                          <a:pt x="64926" y="64926"/>
                        </a:cubicBezTo>
                        <a:cubicBezTo>
                          <a:pt x="108210" y="21642"/>
                          <a:pt x="164940" y="-1"/>
                          <a:pt x="221671" y="0"/>
                        </a:cubicBezTo>
                        <a:close/>
                      </a:path>
                    </a:pathLst>
                  </a:custGeom>
                  <a:pattFill prst="dkHorz">
                    <a:fgClr>
                      <a:srgbClr val="FFC000"/>
                    </a:fgClr>
                    <a:bgClr>
                      <a:srgbClr val="FFFF00"/>
                    </a:bgClr>
                  </a:patt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77" name="フリーフォーム: 図形 576"/>
                  <p:cNvSpPr/>
                  <p:nvPr/>
                </p:nvSpPr>
                <p:spPr bwMode="auto">
                  <a:xfrm rot="19800000" flipH="1">
                    <a:off x="1557449" y="5027772"/>
                    <a:ext cx="104152" cy="112832"/>
                  </a:xfrm>
                  <a:custGeom>
                    <a:avLst/>
                    <a:gdLst>
                      <a:gd name="connsiteX0" fmla="*/ 137972 w 275944"/>
                      <a:gd name="connsiteY0" fmla="*/ 0 h 298942"/>
                      <a:gd name="connsiteX1" fmla="*/ 221388 w 275944"/>
                      <a:gd name="connsiteY1" fmla="*/ 16231 h 298942"/>
                      <a:gd name="connsiteX2" fmla="*/ 275944 w 275944"/>
                      <a:gd name="connsiteY2" fmla="*/ 52460 h 298942"/>
                      <a:gd name="connsiteX3" fmla="*/ 202057 w 275944"/>
                      <a:gd name="connsiteY3" fmla="*/ 149132 h 298942"/>
                      <a:gd name="connsiteX4" fmla="*/ 137972 w 275944"/>
                      <a:gd name="connsiteY4" fmla="*/ 298942 h 298942"/>
                      <a:gd name="connsiteX5" fmla="*/ 73887 w 275944"/>
                      <a:gd name="connsiteY5" fmla="*/ 149132 h 298942"/>
                      <a:gd name="connsiteX6" fmla="*/ 0 w 275944"/>
                      <a:gd name="connsiteY6" fmla="*/ 52460 h 298942"/>
                      <a:gd name="connsiteX7" fmla="*/ 54556 w 275944"/>
                      <a:gd name="connsiteY7" fmla="*/ 16231 h 298942"/>
                      <a:gd name="connsiteX8" fmla="*/ 137972 w 275944"/>
                      <a:gd name="connsiteY8" fmla="*/ 0 h 2989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75944" h="298942">
                        <a:moveTo>
                          <a:pt x="137972" y="0"/>
                        </a:moveTo>
                        <a:cubicBezTo>
                          <a:pt x="166338" y="-1"/>
                          <a:pt x="194703" y="5410"/>
                          <a:pt x="221388" y="16231"/>
                        </a:cubicBezTo>
                        <a:lnTo>
                          <a:pt x="275944" y="52460"/>
                        </a:lnTo>
                        <a:lnTo>
                          <a:pt x="202057" y="149132"/>
                        </a:lnTo>
                        <a:cubicBezTo>
                          <a:pt x="175933" y="194306"/>
                          <a:pt x="154572" y="244242"/>
                          <a:pt x="137972" y="298942"/>
                        </a:cubicBezTo>
                        <a:cubicBezTo>
                          <a:pt x="121373" y="244242"/>
                          <a:pt x="100012" y="194306"/>
                          <a:pt x="73887" y="149132"/>
                        </a:cubicBezTo>
                        <a:lnTo>
                          <a:pt x="0" y="52460"/>
                        </a:lnTo>
                        <a:lnTo>
                          <a:pt x="54556" y="16231"/>
                        </a:lnTo>
                        <a:cubicBezTo>
                          <a:pt x="81241" y="5410"/>
                          <a:pt x="109607" y="0"/>
                          <a:pt x="137972" y="0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78" name="フリーフォーム: 図形 577"/>
                  <p:cNvSpPr/>
                  <p:nvPr/>
                </p:nvSpPr>
                <p:spPr bwMode="auto">
                  <a:xfrm>
                    <a:off x="1361380" y="4929600"/>
                    <a:ext cx="167334" cy="152100"/>
                  </a:xfrm>
                  <a:custGeom>
                    <a:avLst/>
                    <a:gdLst>
                      <a:gd name="connsiteX0" fmla="*/ 221671 w 443342"/>
                      <a:gd name="connsiteY0" fmla="*/ 0 h 402980"/>
                      <a:gd name="connsiteX1" fmla="*/ 378416 w 443342"/>
                      <a:gd name="connsiteY1" fmla="*/ 64926 h 402980"/>
                      <a:gd name="connsiteX2" fmla="*/ 378416 w 443342"/>
                      <a:gd name="connsiteY2" fmla="*/ 378416 h 402980"/>
                      <a:gd name="connsiteX3" fmla="*/ 359643 w 443342"/>
                      <a:gd name="connsiteY3" fmla="*/ 402980 h 402980"/>
                      <a:gd name="connsiteX4" fmla="*/ 305086 w 443342"/>
                      <a:gd name="connsiteY4" fmla="*/ 366752 h 402980"/>
                      <a:gd name="connsiteX5" fmla="*/ 138256 w 443342"/>
                      <a:gd name="connsiteY5" fmla="*/ 366752 h 402980"/>
                      <a:gd name="connsiteX6" fmla="*/ 83699 w 443342"/>
                      <a:gd name="connsiteY6" fmla="*/ 402980 h 402980"/>
                      <a:gd name="connsiteX7" fmla="*/ 64926 w 443342"/>
                      <a:gd name="connsiteY7" fmla="*/ 378416 h 402980"/>
                      <a:gd name="connsiteX8" fmla="*/ 64926 w 443342"/>
                      <a:gd name="connsiteY8" fmla="*/ 64926 h 402980"/>
                      <a:gd name="connsiteX9" fmla="*/ 221671 w 443342"/>
                      <a:gd name="connsiteY9" fmla="*/ 0 h 4029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443342" h="402980">
                        <a:moveTo>
                          <a:pt x="221671" y="0"/>
                        </a:moveTo>
                        <a:cubicBezTo>
                          <a:pt x="278402" y="-1"/>
                          <a:pt x="335132" y="21642"/>
                          <a:pt x="378416" y="64926"/>
                        </a:cubicBezTo>
                        <a:cubicBezTo>
                          <a:pt x="464984" y="151494"/>
                          <a:pt x="464984" y="291848"/>
                          <a:pt x="378416" y="378416"/>
                        </a:cubicBezTo>
                        <a:lnTo>
                          <a:pt x="359643" y="402980"/>
                        </a:lnTo>
                        <a:lnTo>
                          <a:pt x="305086" y="366752"/>
                        </a:lnTo>
                        <a:cubicBezTo>
                          <a:pt x="251718" y="345109"/>
                          <a:pt x="191625" y="345109"/>
                          <a:pt x="138256" y="366752"/>
                        </a:cubicBezTo>
                        <a:lnTo>
                          <a:pt x="83699" y="402980"/>
                        </a:lnTo>
                        <a:lnTo>
                          <a:pt x="64926" y="378416"/>
                        </a:lnTo>
                        <a:cubicBezTo>
                          <a:pt x="-21642" y="291848"/>
                          <a:pt x="-21642" y="151494"/>
                          <a:pt x="64926" y="64926"/>
                        </a:cubicBezTo>
                        <a:cubicBezTo>
                          <a:pt x="108210" y="21642"/>
                          <a:pt x="164940" y="-1"/>
                          <a:pt x="221671" y="0"/>
                        </a:cubicBezTo>
                        <a:close/>
                      </a:path>
                    </a:pathLst>
                  </a:custGeom>
                  <a:pattFill prst="dkHorz">
                    <a:fgClr>
                      <a:srgbClr val="FFC000"/>
                    </a:fgClr>
                    <a:bgClr>
                      <a:srgbClr val="FFFF00"/>
                    </a:bgClr>
                  </a:patt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79" name="フリーフォーム: 図形 578"/>
                  <p:cNvSpPr/>
                  <p:nvPr/>
                </p:nvSpPr>
                <p:spPr bwMode="auto">
                  <a:xfrm>
                    <a:off x="1393349" y="5061899"/>
                    <a:ext cx="104152" cy="112832"/>
                  </a:xfrm>
                  <a:custGeom>
                    <a:avLst/>
                    <a:gdLst>
                      <a:gd name="connsiteX0" fmla="*/ 137972 w 275944"/>
                      <a:gd name="connsiteY0" fmla="*/ 0 h 298942"/>
                      <a:gd name="connsiteX1" fmla="*/ 221388 w 275944"/>
                      <a:gd name="connsiteY1" fmla="*/ 16231 h 298942"/>
                      <a:gd name="connsiteX2" fmla="*/ 275944 w 275944"/>
                      <a:gd name="connsiteY2" fmla="*/ 52460 h 298942"/>
                      <a:gd name="connsiteX3" fmla="*/ 202057 w 275944"/>
                      <a:gd name="connsiteY3" fmla="*/ 149132 h 298942"/>
                      <a:gd name="connsiteX4" fmla="*/ 137972 w 275944"/>
                      <a:gd name="connsiteY4" fmla="*/ 298942 h 298942"/>
                      <a:gd name="connsiteX5" fmla="*/ 73887 w 275944"/>
                      <a:gd name="connsiteY5" fmla="*/ 149132 h 298942"/>
                      <a:gd name="connsiteX6" fmla="*/ 0 w 275944"/>
                      <a:gd name="connsiteY6" fmla="*/ 52460 h 298942"/>
                      <a:gd name="connsiteX7" fmla="*/ 54556 w 275944"/>
                      <a:gd name="connsiteY7" fmla="*/ 16231 h 298942"/>
                      <a:gd name="connsiteX8" fmla="*/ 137972 w 275944"/>
                      <a:gd name="connsiteY8" fmla="*/ 0 h 2989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75944" h="298942">
                        <a:moveTo>
                          <a:pt x="137972" y="0"/>
                        </a:moveTo>
                        <a:cubicBezTo>
                          <a:pt x="166338" y="-1"/>
                          <a:pt x="194703" y="5410"/>
                          <a:pt x="221388" y="16231"/>
                        </a:cubicBezTo>
                        <a:lnTo>
                          <a:pt x="275944" y="52460"/>
                        </a:lnTo>
                        <a:lnTo>
                          <a:pt x="202057" y="149132"/>
                        </a:lnTo>
                        <a:cubicBezTo>
                          <a:pt x="175933" y="194306"/>
                          <a:pt x="154572" y="244242"/>
                          <a:pt x="137972" y="298942"/>
                        </a:cubicBezTo>
                        <a:cubicBezTo>
                          <a:pt x="121373" y="244242"/>
                          <a:pt x="100012" y="194306"/>
                          <a:pt x="73887" y="149132"/>
                        </a:cubicBezTo>
                        <a:lnTo>
                          <a:pt x="0" y="52460"/>
                        </a:lnTo>
                        <a:lnTo>
                          <a:pt x="54556" y="16231"/>
                        </a:lnTo>
                        <a:cubicBezTo>
                          <a:pt x="81241" y="5410"/>
                          <a:pt x="109607" y="0"/>
                          <a:pt x="137972" y="0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80" name="フリーフォーム: 図形 579"/>
                  <p:cNvSpPr/>
                  <p:nvPr/>
                </p:nvSpPr>
                <p:spPr bwMode="auto">
                  <a:xfrm>
                    <a:off x="1318392" y="4473579"/>
                    <a:ext cx="398325" cy="287311"/>
                  </a:xfrm>
                  <a:custGeom>
                    <a:avLst/>
                    <a:gdLst>
                      <a:gd name="connsiteX0" fmla="*/ 145174 w 623723"/>
                      <a:gd name="connsiteY0" fmla="*/ 0 h 449891"/>
                      <a:gd name="connsiteX1" fmla="*/ 247827 w 623723"/>
                      <a:gd name="connsiteY1" fmla="*/ 42520 h 449891"/>
                      <a:gd name="connsiteX2" fmla="*/ 278584 w 623723"/>
                      <a:gd name="connsiteY2" fmla="*/ 88138 h 449891"/>
                      <a:gd name="connsiteX3" fmla="*/ 302336 w 623723"/>
                      <a:gd name="connsiteY3" fmla="*/ 83343 h 449891"/>
                      <a:gd name="connsiteX4" fmla="*/ 404989 w 623723"/>
                      <a:gd name="connsiteY4" fmla="*/ 125863 h 449891"/>
                      <a:gd name="connsiteX5" fmla="*/ 433789 w 623723"/>
                      <a:gd name="connsiteY5" fmla="*/ 168580 h 449891"/>
                      <a:gd name="connsiteX6" fmla="*/ 478549 w 623723"/>
                      <a:gd name="connsiteY6" fmla="*/ 159543 h 449891"/>
                      <a:gd name="connsiteX7" fmla="*/ 623723 w 623723"/>
                      <a:gd name="connsiteY7" fmla="*/ 304717 h 449891"/>
                      <a:gd name="connsiteX8" fmla="*/ 478549 w 623723"/>
                      <a:gd name="connsiteY8" fmla="*/ 449891 h 449891"/>
                      <a:gd name="connsiteX9" fmla="*/ 375896 w 623723"/>
                      <a:gd name="connsiteY9" fmla="*/ 407371 h 449891"/>
                      <a:gd name="connsiteX10" fmla="*/ 347096 w 623723"/>
                      <a:gd name="connsiteY10" fmla="*/ 364655 h 449891"/>
                      <a:gd name="connsiteX11" fmla="*/ 302336 w 623723"/>
                      <a:gd name="connsiteY11" fmla="*/ 373691 h 449891"/>
                      <a:gd name="connsiteX12" fmla="*/ 199683 w 623723"/>
                      <a:gd name="connsiteY12" fmla="*/ 331171 h 449891"/>
                      <a:gd name="connsiteX13" fmla="*/ 168926 w 623723"/>
                      <a:gd name="connsiteY13" fmla="*/ 285553 h 449891"/>
                      <a:gd name="connsiteX14" fmla="*/ 145174 w 623723"/>
                      <a:gd name="connsiteY14" fmla="*/ 290348 h 449891"/>
                      <a:gd name="connsiteX15" fmla="*/ 0 w 623723"/>
                      <a:gd name="connsiteY15" fmla="*/ 145174 h 449891"/>
                      <a:gd name="connsiteX16" fmla="*/ 145174 w 623723"/>
                      <a:gd name="connsiteY16" fmla="*/ 0 h 449891"/>
                      <a:gd name="connsiteX0" fmla="*/ 278584 w 623723"/>
                      <a:gd name="connsiteY0" fmla="*/ 88138 h 449891"/>
                      <a:gd name="connsiteX1" fmla="*/ 302336 w 623723"/>
                      <a:gd name="connsiteY1" fmla="*/ 83343 h 449891"/>
                      <a:gd name="connsiteX2" fmla="*/ 404989 w 623723"/>
                      <a:gd name="connsiteY2" fmla="*/ 125863 h 449891"/>
                      <a:gd name="connsiteX3" fmla="*/ 433789 w 623723"/>
                      <a:gd name="connsiteY3" fmla="*/ 168580 h 449891"/>
                      <a:gd name="connsiteX4" fmla="*/ 478549 w 623723"/>
                      <a:gd name="connsiteY4" fmla="*/ 159543 h 449891"/>
                      <a:gd name="connsiteX5" fmla="*/ 623723 w 623723"/>
                      <a:gd name="connsiteY5" fmla="*/ 304717 h 449891"/>
                      <a:gd name="connsiteX6" fmla="*/ 478549 w 623723"/>
                      <a:gd name="connsiteY6" fmla="*/ 449891 h 449891"/>
                      <a:gd name="connsiteX7" fmla="*/ 375896 w 623723"/>
                      <a:gd name="connsiteY7" fmla="*/ 407371 h 449891"/>
                      <a:gd name="connsiteX8" fmla="*/ 347096 w 623723"/>
                      <a:gd name="connsiteY8" fmla="*/ 364655 h 449891"/>
                      <a:gd name="connsiteX9" fmla="*/ 302336 w 623723"/>
                      <a:gd name="connsiteY9" fmla="*/ 373691 h 449891"/>
                      <a:gd name="connsiteX10" fmla="*/ 199683 w 623723"/>
                      <a:gd name="connsiteY10" fmla="*/ 331171 h 449891"/>
                      <a:gd name="connsiteX11" fmla="*/ 168926 w 623723"/>
                      <a:gd name="connsiteY11" fmla="*/ 285553 h 449891"/>
                      <a:gd name="connsiteX12" fmla="*/ 145174 w 623723"/>
                      <a:gd name="connsiteY12" fmla="*/ 290348 h 449891"/>
                      <a:gd name="connsiteX13" fmla="*/ 0 w 623723"/>
                      <a:gd name="connsiteY13" fmla="*/ 145174 h 449891"/>
                      <a:gd name="connsiteX14" fmla="*/ 145174 w 623723"/>
                      <a:gd name="connsiteY14" fmla="*/ 0 h 449891"/>
                      <a:gd name="connsiteX15" fmla="*/ 247827 w 623723"/>
                      <a:gd name="connsiteY15" fmla="*/ 42520 h 449891"/>
                      <a:gd name="connsiteX16" fmla="*/ 370024 w 623723"/>
                      <a:gd name="connsiteY16" fmla="*/ 179578 h 449891"/>
                      <a:gd name="connsiteX0" fmla="*/ 278584 w 623723"/>
                      <a:gd name="connsiteY0" fmla="*/ 88138 h 449891"/>
                      <a:gd name="connsiteX1" fmla="*/ 302336 w 623723"/>
                      <a:gd name="connsiteY1" fmla="*/ 83343 h 449891"/>
                      <a:gd name="connsiteX2" fmla="*/ 404989 w 623723"/>
                      <a:gd name="connsiteY2" fmla="*/ 125863 h 449891"/>
                      <a:gd name="connsiteX3" fmla="*/ 433789 w 623723"/>
                      <a:gd name="connsiteY3" fmla="*/ 168580 h 449891"/>
                      <a:gd name="connsiteX4" fmla="*/ 478549 w 623723"/>
                      <a:gd name="connsiteY4" fmla="*/ 159543 h 449891"/>
                      <a:gd name="connsiteX5" fmla="*/ 623723 w 623723"/>
                      <a:gd name="connsiteY5" fmla="*/ 304717 h 449891"/>
                      <a:gd name="connsiteX6" fmla="*/ 478549 w 623723"/>
                      <a:gd name="connsiteY6" fmla="*/ 449891 h 449891"/>
                      <a:gd name="connsiteX7" fmla="*/ 375896 w 623723"/>
                      <a:gd name="connsiteY7" fmla="*/ 407371 h 449891"/>
                      <a:gd name="connsiteX8" fmla="*/ 347096 w 623723"/>
                      <a:gd name="connsiteY8" fmla="*/ 364655 h 449891"/>
                      <a:gd name="connsiteX9" fmla="*/ 302336 w 623723"/>
                      <a:gd name="connsiteY9" fmla="*/ 373691 h 449891"/>
                      <a:gd name="connsiteX10" fmla="*/ 199683 w 623723"/>
                      <a:gd name="connsiteY10" fmla="*/ 331171 h 449891"/>
                      <a:gd name="connsiteX11" fmla="*/ 168926 w 623723"/>
                      <a:gd name="connsiteY11" fmla="*/ 285553 h 449891"/>
                      <a:gd name="connsiteX12" fmla="*/ 145174 w 623723"/>
                      <a:gd name="connsiteY12" fmla="*/ 290348 h 449891"/>
                      <a:gd name="connsiteX13" fmla="*/ 0 w 623723"/>
                      <a:gd name="connsiteY13" fmla="*/ 145174 h 449891"/>
                      <a:gd name="connsiteX14" fmla="*/ 145174 w 623723"/>
                      <a:gd name="connsiteY14" fmla="*/ 0 h 449891"/>
                      <a:gd name="connsiteX15" fmla="*/ 247827 w 623723"/>
                      <a:gd name="connsiteY15" fmla="*/ 42520 h 449891"/>
                      <a:gd name="connsiteX16" fmla="*/ 370024 w 623723"/>
                      <a:gd name="connsiteY16" fmla="*/ 186722 h 449891"/>
                      <a:gd name="connsiteX0" fmla="*/ 278584 w 623723"/>
                      <a:gd name="connsiteY0" fmla="*/ 88138 h 449891"/>
                      <a:gd name="connsiteX1" fmla="*/ 302336 w 623723"/>
                      <a:gd name="connsiteY1" fmla="*/ 83343 h 449891"/>
                      <a:gd name="connsiteX2" fmla="*/ 404989 w 623723"/>
                      <a:gd name="connsiteY2" fmla="*/ 125863 h 449891"/>
                      <a:gd name="connsiteX3" fmla="*/ 433789 w 623723"/>
                      <a:gd name="connsiteY3" fmla="*/ 168580 h 449891"/>
                      <a:gd name="connsiteX4" fmla="*/ 478549 w 623723"/>
                      <a:gd name="connsiteY4" fmla="*/ 159543 h 449891"/>
                      <a:gd name="connsiteX5" fmla="*/ 623723 w 623723"/>
                      <a:gd name="connsiteY5" fmla="*/ 304717 h 449891"/>
                      <a:gd name="connsiteX6" fmla="*/ 478549 w 623723"/>
                      <a:gd name="connsiteY6" fmla="*/ 449891 h 449891"/>
                      <a:gd name="connsiteX7" fmla="*/ 375896 w 623723"/>
                      <a:gd name="connsiteY7" fmla="*/ 407371 h 449891"/>
                      <a:gd name="connsiteX8" fmla="*/ 347096 w 623723"/>
                      <a:gd name="connsiteY8" fmla="*/ 364655 h 449891"/>
                      <a:gd name="connsiteX9" fmla="*/ 302336 w 623723"/>
                      <a:gd name="connsiteY9" fmla="*/ 373691 h 449891"/>
                      <a:gd name="connsiteX10" fmla="*/ 199683 w 623723"/>
                      <a:gd name="connsiteY10" fmla="*/ 331171 h 449891"/>
                      <a:gd name="connsiteX11" fmla="*/ 168926 w 623723"/>
                      <a:gd name="connsiteY11" fmla="*/ 285553 h 449891"/>
                      <a:gd name="connsiteX12" fmla="*/ 145174 w 623723"/>
                      <a:gd name="connsiteY12" fmla="*/ 290348 h 449891"/>
                      <a:gd name="connsiteX13" fmla="*/ 0 w 623723"/>
                      <a:gd name="connsiteY13" fmla="*/ 145174 h 449891"/>
                      <a:gd name="connsiteX14" fmla="*/ 145174 w 623723"/>
                      <a:gd name="connsiteY14" fmla="*/ 0 h 449891"/>
                      <a:gd name="connsiteX15" fmla="*/ 247827 w 623723"/>
                      <a:gd name="connsiteY15" fmla="*/ 42520 h 449891"/>
                      <a:gd name="connsiteX0" fmla="*/ 278584 w 623723"/>
                      <a:gd name="connsiteY0" fmla="*/ 88138 h 449891"/>
                      <a:gd name="connsiteX1" fmla="*/ 302336 w 623723"/>
                      <a:gd name="connsiteY1" fmla="*/ 83343 h 449891"/>
                      <a:gd name="connsiteX2" fmla="*/ 404989 w 623723"/>
                      <a:gd name="connsiteY2" fmla="*/ 125863 h 449891"/>
                      <a:gd name="connsiteX3" fmla="*/ 433789 w 623723"/>
                      <a:gd name="connsiteY3" fmla="*/ 168580 h 449891"/>
                      <a:gd name="connsiteX4" fmla="*/ 478549 w 623723"/>
                      <a:gd name="connsiteY4" fmla="*/ 159543 h 449891"/>
                      <a:gd name="connsiteX5" fmla="*/ 623723 w 623723"/>
                      <a:gd name="connsiteY5" fmla="*/ 304717 h 449891"/>
                      <a:gd name="connsiteX6" fmla="*/ 478549 w 623723"/>
                      <a:gd name="connsiteY6" fmla="*/ 449891 h 449891"/>
                      <a:gd name="connsiteX7" fmla="*/ 375896 w 623723"/>
                      <a:gd name="connsiteY7" fmla="*/ 407371 h 449891"/>
                      <a:gd name="connsiteX8" fmla="*/ 347096 w 623723"/>
                      <a:gd name="connsiteY8" fmla="*/ 364655 h 449891"/>
                      <a:gd name="connsiteX9" fmla="*/ 302336 w 623723"/>
                      <a:gd name="connsiteY9" fmla="*/ 373691 h 449891"/>
                      <a:gd name="connsiteX10" fmla="*/ 199683 w 623723"/>
                      <a:gd name="connsiteY10" fmla="*/ 331171 h 449891"/>
                      <a:gd name="connsiteX11" fmla="*/ 168926 w 623723"/>
                      <a:gd name="connsiteY11" fmla="*/ 285553 h 449891"/>
                      <a:gd name="connsiteX12" fmla="*/ 145174 w 623723"/>
                      <a:gd name="connsiteY12" fmla="*/ 290348 h 449891"/>
                      <a:gd name="connsiteX13" fmla="*/ 0 w 623723"/>
                      <a:gd name="connsiteY13" fmla="*/ 145174 h 449891"/>
                      <a:gd name="connsiteX14" fmla="*/ 145174 w 623723"/>
                      <a:gd name="connsiteY14" fmla="*/ 0 h 449891"/>
                      <a:gd name="connsiteX0" fmla="*/ 302336 w 623723"/>
                      <a:gd name="connsiteY0" fmla="*/ 83343 h 449891"/>
                      <a:gd name="connsiteX1" fmla="*/ 404989 w 623723"/>
                      <a:gd name="connsiteY1" fmla="*/ 125863 h 449891"/>
                      <a:gd name="connsiteX2" fmla="*/ 433789 w 623723"/>
                      <a:gd name="connsiteY2" fmla="*/ 168580 h 449891"/>
                      <a:gd name="connsiteX3" fmla="*/ 478549 w 623723"/>
                      <a:gd name="connsiteY3" fmla="*/ 159543 h 449891"/>
                      <a:gd name="connsiteX4" fmla="*/ 623723 w 623723"/>
                      <a:gd name="connsiteY4" fmla="*/ 304717 h 449891"/>
                      <a:gd name="connsiteX5" fmla="*/ 478549 w 623723"/>
                      <a:gd name="connsiteY5" fmla="*/ 449891 h 449891"/>
                      <a:gd name="connsiteX6" fmla="*/ 375896 w 623723"/>
                      <a:gd name="connsiteY6" fmla="*/ 407371 h 449891"/>
                      <a:gd name="connsiteX7" fmla="*/ 347096 w 623723"/>
                      <a:gd name="connsiteY7" fmla="*/ 364655 h 449891"/>
                      <a:gd name="connsiteX8" fmla="*/ 302336 w 623723"/>
                      <a:gd name="connsiteY8" fmla="*/ 373691 h 449891"/>
                      <a:gd name="connsiteX9" fmla="*/ 199683 w 623723"/>
                      <a:gd name="connsiteY9" fmla="*/ 331171 h 449891"/>
                      <a:gd name="connsiteX10" fmla="*/ 168926 w 623723"/>
                      <a:gd name="connsiteY10" fmla="*/ 285553 h 449891"/>
                      <a:gd name="connsiteX11" fmla="*/ 145174 w 623723"/>
                      <a:gd name="connsiteY11" fmla="*/ 290348 h 449891"/>
                      <a:gd name="connsiteX12" fmla="*/ 0 w 623723"/>
                      <a:gd name="connsiteY12" fmla="*/ 145174 h 449891"/>
                      <a:gd name="connsiteX13" fmla="*/ 145174 w 623723"/>
                      <a:gd name="connsiteY13" fmla="*/ 0 h 449891"/>
                      <a:gd name="connsiteX0" fmla="*/ 404989 w 623723"/>
                      <a:gd name="connsiteY0" fmla="*/ 125863 h 449891"/>
                      <a:gd name="connsiteX1" fmla="*/ 433789 w 623723"/>
                      <a:gd name="connsiteY1" fmla="*/ 168580 h 449891"/>
                      <a:gd name="connsiteX2" fmla="*/ 478549 w 623723"/>
                      <a:gd name="connsiteY2" fmla="*/ 159543 h 449891"/>
                      <a:gd name="connsiteX3" fmla="*/ 623723 w 623723"/>
                      <a:gd name="connsiteY3" fmla="*/ 304717 h 449891"/>
                      <a:gd name="connsiteX4" fmla="*/ 478549 w 623723"/>
                      <a:gd name="connsiteY4" fmla="*/ 449891 h 449891"/>
                      <a:gd name="connsiteX5" fmla="*/ 375896 w 623723"/>
                      <a:gd name="connsiteY5" fmla="*/ 407371 h 449891"/>
                      <a:gd name="connsiteX6" fmla="*/ 347096 w 623723"/>
                      <a:gd name="connsiteY6" fmla="*/ 364655 h 449891"/>
                      <a:gd name="connsiteX7" fmla="*/ 302336 w 623723"/>
                      <a:gd name="connsiteY7" fmla="*/ 373691 h 449891"/>
                      <a:gd name="connsiteX8" fmla="*/ 199683 w 623723"/>
                      <a:gd name="connsiteY8" fmla="*/ 331171 h 449891"/>
                      <a:gd name="connsiteX9" fmla="*/ 168926 w 623723"/>
                      <a:gd name="connsiteY9" fmla="*/ 285553 h 449891"/>
                      <a:gd name="connsiteX10" fmla="*/ 145174 w 623723"/>
                      <a:gd name="connsiteY10" fmla="*/ 290348 h 449891"/>
                      <a:gd name="connsiteX11" fmla="*/ 0 w 623723"/>
                      <a:gd name="connsiteY11" fmla="*/ 145174 h 449891"/>
                      <a:gd name="connsiteX12" fmla="*/ 145174 w 623723"/>
                      <a:gd name="connsiteY12" fmla="*/ 0 h 449891"/>
                      <a:gd name="connsiteX0" fmla="*/ 433789 w 623723"/>
                      <a:gd name="connsiteY0" fmla="*/ 168580 h 449891"/>
                      <a:gd name="connsiteX1" fmla="*/ 478549 w 623723"/>
                      <a:gd name="connsiteY1" fmla="*/ 159543 h 449891"/>
                      <a:gd name="connsiteX2" fmla="*/ 623723 w 623723"/>
                      <a:gd name="connsiteY2" fmla="*/ 304717 h 449891"/>
                      <a:gd name="connsiteX3" fmla="*/ 478549 w 623723"/>
                      <a:gd name="connsiteY3" fmla="*/ 449891 h 449891"/>
                      <a:gd name="connsiteX4" fmla="*/ 375896 w 623723"/>
                      <a:gd name="connsiteY4" fmla="*/ 407371 h 449891"/>
                      <a:gd name="connsiteX5" fmla="*/ 347096 w 623723"/>
                      <a:gd name="connsiteY5" fmla="*/ 364655 h 449891"/>
                      <a:gd name="connsiteX6" fmla="*/ 302336 w 623723"/>
                      <a:gd name="connsiteY6" fmla="*/ 373691 h 449891"/>
                      <a:gd name="connsiteX7" fmla="*/ 199683 w 623723"/>
                      <a:gd name="connsiteY7" fmla="*/ 331171 h 449891"/>
                      <a:gd name="connsiteX8" fmla="*/ 168926 w 623723"/>
                      <a:gd name="connsiteY8" fmla="*/ 285553 h 449891"/>
                      <a:gd name="connsiteX9" fmla="*/ 145174 w 623723"/>
                      <a:gd name="connsiteY9" fmla="*/ 290348 h 449891"/>
                      <a:gd name="connsiteX10" fmla="*/ 0 w 623723"/>
                      <a:gd name="connsiteY10" fmla="*/ 145174 h 449891"/>
                      <a:gd name="connsiteX11" fmla="*/ 145174 w 623723"/>
                      <a:gd name="connsiteY11" fmla="*/ 0 h 449891"/>
                      <a:gd name="connsiteX0" fmla="*/ 478549 w 623723"/>
                      <a:gd name="connsiteY0" fmla="*/ 159543 h 449891"/>
                      <a:gd name="connsiteX1" fmla="*/ 623723 w 623723"/>
                      <a:gd name="connsiteY1" fmla="*/ 304717 h 449891"/>
                      <a:gd name="connsiteX2" fmla="*/ 478549 w 623723"/>
                      <a:gd name="connsiteY2" fmla="*/ 449891 h 449891"/>
                      <a:gd name="connsiteX3" fmla="*/ 375896 w 623723"/>
                      <a:gd name="connsiteY3" fmla="*/ 407371 h 449891"/>
                      <a:gd name="connsiteX4" fmla="*/ 347096 w 623723"/>
                      <a:gd name="connsiteY4" fmla="*/ 364655 h 449891"/>
                      <a:gd name="connsiteX5" fmla="*/ 302336 w 623723"/>
                      <a:gd name="connsiteY5" fmla="*/ 373691 h 449891"/>
                      <a:gd name="connsiteX6" fmla="*/ 199683 w 623723"/>
                      <a:gd name="connsiteY6" fmla="*/ 331171 h 449891"/>
                      <a:gd name="connsiteX7" fmla="*/ 168926 w 623723"/>
                      <a:gd name="connsiteY7" fmla="*/ 285553 h 449891"/>
                      <a:gd name="connsiteX8" fmla="*/ 145174 w 623723"/>
                      <a:gd name="connsiteY8" fmla="*/ 290348 h 449891"/>
                      <a:gd name="connsiteX9" fmla="*/ 0 w 623723"/>
                      <a:gd name="connsiteY9" fmla="*/ 145174 h 449891"/>
                      <a:gd name="connsiteX10" fmla="*/ 145174 w 623723"/>
                      <a:gd name="connsiteY10" fmla="*/ 0 h 449891"/>
                      <a:gd name="connsiteX0" fmla="*/ 623723 w 623723"/>
                      <a:gd name="connsiteY0" fmla="*/ 304717 h 449891"/>
                      <a:gd name="connsiteX1" fmla="*/ 478549 w 623723"/>
                      <a:gd name="connsiteY1" fmla="*/ 449891 h 449891"/>
                      <a:gd name="connsiteX2" fmla="*/ 375896 w 623723"/>
                      <a:gd name="connsiteY2" fmla="*/ 407371 h 449891"/>
                      <a:gd name="connsiteX3" fmla="*/ 347096 w 623723"/>
                      <a:gd name="connsiteY3" fmla="*/ 364655 h 449891"/>
                      <a:gd name="connsiteX4" fmla="*/ 302336 w 623723"/>
                      <a:gd name="connsiteY4" fmla="*/ 373691 h 449891"/>
                      <a:gd name="connsiteX5" fmla="*/ 199683 w 623723"/>
                      <a:gd name="connsiteY5" fmla="*/ 331171 h 449891"/>
                      <a:gd name="connsiteX6" fmla="*/ 168926 w 623723"/>
                      <a:gd name="connsiteY6" fmla="*/ 285553 h 449891"/>
                      <a:gd name="connsiteX7" fmla="*/ 145174 w 623723"/>
                      <a:gd name="connsiteY7" fmla="*/ 290348 h 449891"/>
                      <a:gd name="connsiteX8" fmla="*/ 0 w 623723"/>
                      <a:gd name="connsiteY8" fmla="*/ 145174 h 449891"/>
                      <a:gd name="connsiteX9" fmla="*/ 145174 w 623723"/>
                      <a:gd name="connsiteY9" fmla="*/ 0 h 44989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623723" h="449891">
                        <a:moveTo>
                          <a:pt x="623723" y="304717"/>
                        </a:moveTo>
                        <a:cubicBezTo>
                          <a:pt x="623723" y="384894"/>
                          <a:pt x="558726" y="449891"/>
                          <a:pt x="478549" y="449891"/>
                        </a:cubicBezTo>
                        <a:cubicBezTo>
                          <a:pt x="438461" y="449891"/>
                          <a:pt x="402167" y="433642"/>
                          <a:pt x="375896" y="407371"/>
                        </a:cubicBezTo>
                        <a:lnTo>
                          <a:pt x="347096" y="364655"/>
                        </a:lnTo>
                        <a:lnTo>
                          <a:pt x="302336" y="373691"/>
                        </a:lnTo>
                        <a:cubicBezTo>
                          <a:pt x="262247" y="373691"/>
                          <a:pt x="225954" y="357442"/>
                          <a:pt x="199683" y="331171"/>
                        </a:cubicBezTo>
                        <a:lnTo>
                          <a:pt x="168926" y="285553"/>
                        </a:lnTo>
                        <a:lnTo>
                          <a:pt x="145174" y="290348"/>
                        </a:lnTo>
                        <a:cubicBezTo>
                          <a:pt x="64997" y="290348"/>
                          <a:pt x="0" y="225351"/>
                          <a:pt x="0" y="145174"/>
                        </a:cubicBezTo>
                        <a:cubicBezTo>
                          <a:pt x="0" y="64997"/>
                          <a:pt x="64997" y="0"/>
                          <a:pt x="145174" y="0"/>
                        </a:cubicBezTo>
                      </a:path>
                    </a:pathLst>
                  </a:custGeom>
                  <a:solidFill>
                    <a:schemeClr val="bg1"/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81" name="台形 580"/>
                  <p:cNvSpPr/>
                  <p:nvPr/>
                </p:nvSpPr>
                <p:spPr bwMode="auto">
                  <a:xfrm rot="9900000" flipH="1">
                    <a:off x="3002273" y="4631864"/>
                    <a:ext cx="231883" cy="258549"/>
                  </a:xfrm>
                  <a:prstGeom prst="trapezoid">
                    <a:avLst>
                      <a:gd name="adj" fmla="val 28801"/>
                    </a:avLst>
                  </a:prstGeom>
                  <a:pattFill prst="dkHorz">
                    <a:fgClr>
                      <a:srgbClr val="FFC000"/>
                    </a:fgClr>
                    <a:bgClr>
                      <a:srgbClr val="FFFF00"/>
                    </a:bgClr>
                  </a:patt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82" name="楕円 581"/>
                  <p:cNvSpPr/>
                  <p:nvPr/>
                </p:nvSpPr>
                <p:spPr bwMode="auto">
                  <a:xfrm flipH="1">
                    <a:off x="3023748" y="4854576"/>
                    <a:ext cx="266880" cy="166520"/>
                  </a:xfrm>
                  <a:prstGeom prst="ellipse">
                    <a:avLst/>
                  </a:prstGeom>
                  <a:pattFill prst="dkHorz">
                    <a:fgClr>
                      <a:srgbClr val="FFC000"/>
                    </a:fgClr>
                    <a:bgClr>
                      <a:srgbClr val="FFFF00"/>
                    </a:bgClr>
                  </a:patt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83" name="フリーフォーム: 図形 582"/>
                  <p:cNvSpPr/>
                  <p:nvPr/>
                </p:nvSpPr>
                <p:spPr bwMode="auto">
                  <a:xfrm rot="19800000" flipH="1">
                    <a:off x="3173775" y="4910378"/>
                    <a:ext cx="167334" cy="152100"/>
                  </a:xfrm>
                  <a:custGeom>
                    <a:avLst/>
                    <a:gdLst>
                      <a:gd name="connsiteX0" fmla="*/ 221671 w 443342"/>
                      <a:gd name="connsiteY0" fmla="*/ 0 h 402980"/>
                      <a:gd name="connsiteX1" fmla="*/ 378416 w 443342"/>
                      <a:gd name="connsiteY1" fmla="*/ 64926 h 402980"/>
                      <a:gd name="connsiteX2" fmla="*/ 378416 w 443342"/>
                      <a:gd name="connsiteY2" fmla="*/ 378416 h 402980"/>
                      <a:gd name="connsiteX3" fmla="*/ 359643 w 443342"/>
                      <a:gd name="connsiteY3" fmla="*/ 402980 h 402980"/>
                      <a:gd name="connsiteX4" fmla="*/ 305086 w 443342"/>
                      <a:gd name="connsiteY4" fmla="*/ 366752 h 402980"/>
                      <a:gd name="connsiteX5" fmla="*/ 138256 w 443342"/>
                      <a:gd name="connsiteY5" fmla="*/ 366752 h 402980"/>
                      <a:gd name="connsiteX6" fmla="*/ 83699 w 443342"/>
                      <a:gd name="connsiteY6" fmla="*/ 402980 h 402980"/>
                      <a:gd name="connsiteX7" fmla="*/ 64926 w 443342"/>
                      <a:gd name="connsiteY7" fmla="*/ 378416 h 402980"/>
                      <a:gd name="connsiteX8" fmla="*/ 64926 w 443342"/>
                      <a:gd name="connsiteY8" fmla="*/ 64926 h 402980"/>
                      <a:gd name="connsiteX9" fmla="*/ 221671 w 443342"/>
                      <a:gd name="connsiteY9" fmla="*/ 0 h 4029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443342" h="402980">
                        <a:moveTo>
                          <a:pt x="221671" y="0"/>
                        </a:moveTo>
                        <a:cubicBezTo>
                          <a:pt x="278402" y="-1"/>
                          <a:pt x="335132" y="21642"/>
                          <a:pt x="378416" y="64926"/>
                        </a:cubicBezTo>
                        <a:cubicBezTo>
                          <a:pt x="464984" y="151494"/>
                          <a:pt x="464984" y="291848"/>
                          <a:pt x="378416" y="378416"/>
                        </a:cubicBezTo>
                        <a:lnTo>
                          <a:pt x="359643" y="402980"/>
                        </a:lnTo>
                        <a:lnTo>
                          <a:pt x="305086" y="366752"/>
                        </a:lnTo>
                        <a:cubicBezTo>
                          <a:pt x="251718" y="345109"/>
                          <a:pt x="191625" y="345109"/>
                          <a:pt x="138256" y="366752"/>
                        </a:cubicBezTo>
                        <a:lnTo>
                          <a:pt x="83699" y="402980"/>
                        </a:lnTo>
                        <a:lnTo>
                          <a:pt x="64926" y="378416"/>
                        </a:lnTo>
                        <a:cubicBezTo>
                          <a:pt x="-21642" y="291848"/>
                          <a:pt x="-21642" y="151494"/>
                          <a:pt x="64926" y="64926"/>
                        </a:cubicBezTo>
                        <a:cubicBezTo>
                          <a:pt x="108210" y="21642"/>
                          <a:pt x="164940" y="-1"/>
                          <a:pt x="221671" y="0"/>
                        </a:cubicBezTo>
                        <a:close/>
                      </a:path>
                    </a:pathLst>
                  </a:custGeom>
                  <a:pattFill prst="dkHorz">
                    <a:fgClr>
                      <a:srgbClr val="FFC000"/>
                    </a:fgClr>
                    <a:bgClr>
                      <a:srgbClr val="FFFF00"/>
                    </a:bgClr>
                  </a:patt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84" name="フリーフォーム: 図形 583"/>
                  <p:cNvSpPr/>
                  <p:nvPr/>
                </p:nvSpPr>
                <p:spPr bwMode="auto">
                  <a:xfrm rot="19800000" flipH="1">
                    <a:off x="3261371" y="5027772"/>
                    <a:ext cx="104152" cy="112832"/>
                  </a:xfrm>
                  <a:custGeom>
                    <a:avLst/>
                    <a:gdLst>
                      <a:gd name="connsiteX0" fmla="*/ 137972 w 275944"/>
                      <a:gd name="connsiteY0" fmla="*/ 0 h 298942"/>
                      <a:gd name="connsiteX1" fmla="*/ 221388 w 275944"/>
                      <a:gd name="connsiteY1" fmla="*/ 16231 h 298942"/>
                      <a:gd name="connsiteX2" fmla="*/ 275944 w 275944"/>
                      <a:gd name="connsiteY2" fmla="*/ 52460 h 298942"/>
                      <a:gd name="connsiteX3" fmla="*/ 202057 w 275944"/>
                      <a:gd name="connsiteY3" fmla="*/ 149132 h 298942"/>
                      <a:gd name="connsiteX4" fmla="*/ 137972 w 275944"/>
                      <a:gd name="connsiteY4" fmla="*/ 298942 h 298942"/>
                      <a:gd name="connsiteX5" fmla="*/ 73887 w 275944"/>
                      <a:gd name="connsiteY5" fmla="*/ 149132 h 298942"/>
                      <a:gd name="connsiteX6" fmla="*/ 0 w 275944"/>
                      <a:gd name="connsiteY6" fmla="*/ 52460 h 298942"/>
                      <a:gd name="connsiteX7" fmla="*/ 54556 w 275944"/>
                      <a:gd name="connsiteY7" fmla="*/ 16231 h 298942"/>
                      <a:gd name="connsiteX8" fmla="*/ 137972 w 275944"/>
                      <a:gd name="connsiteY8" fmla="*/ 0 h 2989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75944" h="298942">
                        <a:moveTo>
                          <a:pt x="137972" y="0"/>
                        </a:moveTo>
                        <a:cubicBezTo>
                          <a:pt x="166338" y="-1"/>
                          <a:pt x="194703" y="5410"/>
                          <a:pt x="221388" y="16231"/>
                        </a:cubicBezTo>
                        <a:lnTo>
                          <a:pt x="275944" y="52460"/>
                        </a:lnTo>
                        <a:lnTo>
                          <a:pt x="202057" y="149132"/>
                        </a:lnTo>
                        <a:cubicBezTo>
                          <a:pt x="175933" y="194306"/>
                          <a:pt x="154572" y="244242"/>
                          <a:pt x="137972" y="298942"/>
                        </a:cubicBezTo>
                        <a:cubicBezTo>
                          <a:pt x="121373" y="244242"/>
                          <a:pt x="100012" y="194306"/>
                          <a:pt x="73887" y="149132"/>
                        </a:cubicBezTo>
                        <a:lnTo>
                          <a:pt x="0" y="52460"/>
                        </a:lnTo>
                        <a:lnTo>
                          <a:pt x="54556" y="16231"/>
                        </a:lnTo>
                        <a:cubicBezTo>
                          <a:pt x="81241" y="5410"/>
                          <a:pt x="109607" y="0"/>
                          <a:pt x="137972" y="0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85" name="フリーフォーム: 図形 584"/>
                  <p:cNvSpPr/>
                  <p:nvPr/>
                </p:nvSpPr>
                <p:spPr bwMode="auto">
                  <a:xfrm rot="1800000">
                    <a:off x="2965519" y="4910378"/>
                    <a:ext cx="167334" cy="152100"/>
                  </a:xfrm>
                  <a:custGeom>
                    <a:avLst/>
                    <a:gdLst>
                      <a:gd name="connsiteX0" fmla="*/ 221671 w 443342"/>
                      <a:gd name="connsiteY0" fmla="*/ 0 h 402980"/>
                      <a:gd name="connsiteX1" fmla="*/ 378416 w 443342"/>
                      <a:gd name="connsiteY1" fmla="*/ 64926 h 402980"/>
                      <a:gd name="connsiteX2" fmla="*/ 378416 w 443342"/>
                      <a:gd name="connsiteY2" fmla="*/ 378416 h 402980"/>
                      <a:gd name="connsiteX3" fmla="*/ 359643 w 443342"/>
                      <a:gd name="connsiteY3" fmla="*/ 402980 h 402980"/>
                      <a:gd name="connsiteX4" fmla="*/ 305086 w 443342"/>
                      <a:gd name="connsiteY4" fmla="*/ 366752 h 402980"/>
                      <a:gd name="connsiteX5" fmla="*/ 138256 w 443342"/>
                      <a:gd name="connsiteY5" fmla="*/ 366752 h 402980"/>
                      <a:gd name="connsiteX6" fmla="*/ 83699 w 443342"/>
                      <a:gd name="connsiteY6" fmla="*/ 402980 h 402980"/>
                      <a:gd name="connsiteX7" fmla="*/ 64926 w 443342"/>
                      <a:gd name="connsiteY7" fmla="*/ 378416 h 402980"/>
                      <a:gd name="connsiteX8" fmla="*/ 64926 w 443342"/>
                      <a:gd name="connsiteY8" fmla="*/ 64926 h 402980"/>
                      <a:gd name="connsiteX9" fmla="*/ 221671 w 443342"/>
                      <a:gd name="connsiteY9" fmla="*/ 0 h 4029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443342" h="402980">
                        <a:moveTo>
                          <a:pt x="221671" y="0"/>
                        </a:moveTo>
                        <a:cubicBezTo>
                          <a:pt x="278402" y="-1"/>
                          <a:pt x="335132" y="21642"/>
                          <a:pt x="378416" y="64926"/>
                        </a:cubicBezTo>
                        <a:cubicBezTo>
                          <a:pt x="464984" y="151494"/>
                          <a:pt x="464984" y="291848"/>
                          <a:pt x="378416" y="378416"/>
                        </a:cubicBezTo>
                        <a:lnTo>
                          <a:pt x="359643" y="402980"/>
                        </a:lnTo>
                        <a:lnTo>
                          <a:pt x="305086" y="366752"/>
                        </a:lnTo>
                        <a:cubicBezTo>
                          <a:pt x="251718" y="345109"/>
                          <a:pt x="191625" y="345109"/>
                          <a:pt x="138256" y="366752"/>
                        </a:cubicBezTo>
                        <a:lnTo>
                          <a:pt x="83699" y="402980"/>
                        </a:lnTo>
                        <a:lnTo>
                          <a:pt x="64926" y="378416"/>
                        </a:lnTo>
                        <a:cubicBezTo>
                          <a:pt x="-21642" y="291848"/>
                          <a:pt x="-21642" y="151494"/>
                          <a:pt x="64926" y="64926"/>
                        </a:cubicBezTo>
                        <a:cubicBezTo>
                          <a:pt x="108210" y="21642"/>
                          <a:pt x="164940" y="-1"/>
                          <a:pt x="221671" y="0"/>
                        </a:cubicBezTo>
                        <a:close/>
                      </a:path>
                    </a:pathLst>
                  </a:custGeom>
                  <a:pattFill prst="dkHorz">
                    <a:fgClr>
                      <a:srgbClr val="FFC000"/>
                    </a:fgClr>
                    <a:bgClr>
                      <a:srgbClr val="FFFF00"/>
                    </a:bgClr>
                  </a:patt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86" name="フリーフォーム: 図形 585"/>
                  <p:cNvSpPr/>
                  <p:nvPr/>
                </p:nvSpPr>
                <p:spPr bwMode="auto">
                  <a:xfrm rot="1800000">
                    <a:off x="2941105" y="5027772"/>
                    <a:ext cx="104152" cy="112832"/>
                  </a:xfrm>
                  <a:custGeom>
                    <a:avLst/>
                    <a:gdLst>
                      <a:gd name="connsiteX0" fmla="*/ 137972 w 275944"/>
                      <a:gd name="connsiteY0" fmla="*/ 0 h 298942"/>
                      <a:gd name="connsiteX1" fmla="*/ 221388 w 275944"/>
                      <a:gd name="connsiteY1" fmla="*/ 16231 h 298942"/>
                      <a:gd name="connsiteX2" fmla="*/ 275944 w 275944"/>
                      <a:gd name="connsiteY2" fmla="*/ 52460 h 298942"/>
                      <a:gd name="connsiteX3" fmla="*/ 202057 w 275944"/>
                      <a:gd name="connsiteY3" fmla="*/ 149132 h 298942"/>
                      <a:gd name="connsiteX4" fmla="*/ 137972 w 275944"/>
                      <a:gd name="connsiteY4" fmla="*/ 298942 h 298942"/>
                      <a:gd name="connsiteX5" fmla="*/ 73887 w 275944"/>
                      <a:gd name="connsiteY5" fmla="*/ 149132 h 298942"/>
                      <a:gd name="connsiteX6" fmla="*/ 0 w 275944"/>
                      <a:gd name="connsiteY6" fmla="*/ 52460 h 298942"/>
                      <a:gd name="connsiteX7" fmla="*/ 54556 w 275944"/>
                      <a:gd name="connsiteY7" fmla="*/ 16231 h 298942"/>
                      <a:gd name="connsiteX8" fmla="*/ 137972 w 275944"/>
                      <a:gd name="connsiteY8" fmla="*/ 0 h 2989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75944" h="298942">
                        <a:moveTo>
                          <a:pt x="137972" y="0"/>
                        </a:moveTo>
                        <a:cubicBezTo>
                          <a:pt x="166338" y="-1"/>
                          <a:pt x="194703" y="5410"/>
                          <a:pt x="221388" y="16231"/>
                        </a:cubicBezTo>
                        <a:lnTo>
                          <a:pt x="275944" y="52460"/>
                        </a:lnTo>
                        <a:lnTo>
                          <a:pt x="202057" y="149132"/>
                        </a:lnTo>
                        <a:cubicBezTo>
                          <a:pt x="175933" y="194306"/>
                          <a:pt x="154572" y="244242"/>
                          <a:pt x="137972" y="298942"/>
                        </a:cubicBezTo>
                        <a:cubicBezTo>
                          <a:pt x="121373" y="244242"/>
                          <a:pt x="100012" y="194306"/>
                          <a:pt x="73887" y="149132"/>
                        </a:cubicBezTo>
                        <a:lnTo>
                          <a:pt x="0" y="52460"/>
                        </a:lnTo>
                        <a:lnTo>
                          <a:pt x="54556" y="16231"/>
                        </a:lnTo>
                        <a:cubicBezTo>
                          <a:pt x="81241" y="5410"/>
                          <a:pt x="109607" y="0"/>
                          <a:pt x="137972" y="0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87" name="フリーフォーム: 図形 586"/>
                  <p:cNvSpPr/>
                  <p:nvPr/>
                </p:nvSpPr>
                <p:spPr bwMode="auto">
                  <a:xfrm flipH="1">
                    <a:off x="3073991" y="4929600"/>
                    <a:ext cx="167334" cy="152100"/>
                  </a:xfrm>
                  <a:custGeom>
                    <a:avLst/>
                    <a:gdLst>
                      <a:gd name="connsiteX0" fmla="*/ 221671 w 443342"/>
                      <a:gd name="connsiteY0" fmla="*/ 0 h 402980"/>
                      <a:gd name="connsiteX1" fmla="*/ 378416 w 443342"/>
                      <a:gd name="connsiteY1" fmla="*/ 64926 h 402980"/>
                      <a:gd name="connsiteX2" fmla="*/ 378416 w 443342"/>
                      <a:gd name="connsiteY2" fmla="*/ 378416 h 402980"/>
                      <a:gd name="connsiteX3" fmla="*/ 359643 w 443342"/>
                      <a:gd name="connsiteY3" fmla="*/ 402980 h 402980"/>
                      <a:gd name="connsiteX4" fmla="*/ 305086 w 443342"/>
                      <a:gd name="connsiteY4" fmla="*/ 366752 h 402980"/>
                      <a:gd name="connsiteX5" fmla="*/ 138256 w 443342"/>
                      <a:gd name="connsiteY5" fmla="*/ 366752 h 402980"/>
                      <a:gd name="connsiteX6" fmla="*/ 83699 w 443342"/>
                      <a:gd name="connsiteY6" fmla="*/ 402980 h 402980"/>
                      <a:gd name="connsiteX7" fmla="*/ 64926 w 443342"/>
                      <a:gd name="connsiteY7" fmla="*/ 378416 h 402980"/>
                      <a:gd name="connsiteX8" fmla="*/ 64926 w 443342"/>
                      <a:gd name="connsiteY8" fmla="*/ 64926 h 402980"/>
                      <a:gd name="connsiteX9" fmla="*/ 221671 w 443342"/>
                      <a:gd name="connsiteY9" fmla="*/ 0 h 4029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443342" h="402980">
                        <a:moveTo>
                          <a:pt x="221671" y="0"/>
                        </a:moveTo>
                        <a:cubicBezTo>
                          <a:pt x="278402" y="-1"/>
                          <a:pt x="335132" y="21642"/>
                          <a:pt x="378416" y="64926"/>
                        </a:cubicBezTo>
                        <a:cubicBezTo>
                          <a:pt x="464984" y="151494"/>
                          <a:pt x="464984" y="291848"/>
                          <a:pt x="378416" y="378416"/>
                        </a:cubicBezTo>
                        <a:lnTo>
                          <a:pt x="359643" y="402980"/>
                        </a:lnTo>
                        <a:lnTo>
                          <a:pt x="305086" y="366752"/>
                        </a:lnTo>
                        <a:cubicBezTo>
                          <a:pt x="251718" y="345109"/>
                          <a:pt x="191625" y="345109"/>
                          <a:pt x="138256" y="366752"/>
                        </a:cubicBezTo>
                        <a:lnTo>
                          <a:pt x="83699" y="402980"/>
                        </a:lnTo>
                        <a:lnTo>
                          <a:pt x="64926" y="378416"/>
                        </a:lnTo>
                        <a:cubicBezTo>
                          <a:pt x="-21642" y="291848"/>
                          <a:pt x="-21642" y="151494"/>
                          <a:pt x="64926" y="64926"/>
                        </a:cubicBezTo>
                        <a:cubicBezTo>
                          <a:pt x="108210" y="21642"/>
                          <a:pt x="164940" y="-1"/>
                          <a:pt x="221671" y="0"/>
                        </a:cubicBezTo>
                        <a:close/>
                      </a:path>
                    </a:pathLst>
                  </a:custGeom>
                  <a:pattFill prst="dkHorz">
                    <a:fgClr>
                      <a:srgbClr val="FFC000"/>
                    </a:fgClr>
                    <a:bgClr>
                      <a:srgbClr val="FFFF00"/>
                    </a:bgClr>
                  </a:patt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88" name="フリーフォーム: 図形 587"/>
                  <p:cNvSpPr/>
                  <p:nvPr/>
                </p:nvSpPr>
                <p:spPr bwMode="auto">
                  <a:xfrm flipH="1">
                    <a:off x="3105204" y="5061899"/>
                    <a:ext cx="104152" cy="112832"/>
                  </a:xfrm>
                  <a:custGeom>
                    <a:avLst/>
                    <a:gdLst>
                      <a:gd name="connsiteX0" fmla="*/ 137972 w 275944"/>
                      <a:gd name="connsiteY0" fmla="*/ 0 h 298942"/>
                      <a:gd name="connsiteX1" fmla="*/ 221388 w 275944"/>
                      <a:gd name="connsiteY1" fmla="*/ 16231 h 298942"/>
                      <a:gd name="connsiteX2" fmla="*/ 275944 w 275944"/>
                      <a:gd name="connsiteY2" fmla="*/ 52460 h 298942"/>
                      <a:gd name="connsiteX3" fmla="*/ 202057 w 275944"/>
                      <a:gd name="connsiteY3" fmla="*/ 149132 h 298942"/>
                      <a:gd name="connsiteX4" fmla="*/ 137972 w 275944"/>
                      <a:gd name="connsiteY4" fmla="*/ 298942 h 298942"/>
                      <a:gd name="connsiteX5" fmla="*/ 73887 w 275944"/>
                      <a:gd name="connsiteY5" fmla="*/ 149132 h 298942"/>
                      <a:gd name="connsiteX6" fmla="*/ 0 w 275944"/>
                      <a:gd name="connsiteY6" fmla="*/ 52460 h 298942"/>
                      <a:gd name="connsiteX7" fmla="*/ 54556 w 275944"/>
                      <a:gd name="connsiteY7" fmla="*/ 16231 h 298942"/>
                      <a:gd name="connsiteX8" fmla="*/ 137972 w 275944"/>
                      <a:gd name="connsiteY8" fmla="*/ 0 h 2989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75944" h="298942">
                        <a:moveTo>
                          <a:pt x="137972" y="0"/>
                        </a:moveTo>
                        <a:cubicBezTo>
                          <a:pt x="166338" y="-1"/>
                          <a:pt x="194703" y="5410"/>
                          <a:pt x="221388" y="16231"/>
                        </a:cubicBezTo>
                        <a:lnTo>
                          <a:pt x="275944" y="52460"/>
                        </a:lnTo>
                        <a:lnTo>
                          <a:pt x="202057" y="149132"/>
                        </a:lnTo>
                        <a:cubicBezTo>
                          <a:pt x="175933" y="194306"/>
                          <a:pt x="154572" y="244242"/>
                          <a:pt x="137972" y="298942"/>
                        </a:cubicBezTo>
                        <a:cubicBezTo>
                          <a:pt x="121373" y="244242"/>
                          <a:pt x="100012" y="194306"/>
                          <a:pt x="73887" y="149132"/>
                        </a:cubicBezTo>
                        <a:lnTo>
                          <a:pt x="0" y="52460"/>
                        </a:lnTo>
                        <a:lnTo>
                          <a:pt x="54556" y="16231"/>
                        </a:lnTo>
                        <a:cubicBezTo>
                          <a:pt x="81241" y="5410"/>
                          <a:pt x="109607" y="0"/>
                          <a:pt x="137972" y="0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89" name="フリーフォーム: 図形 588"/>
                  <p:cNvSpPr/>
                  <p:nvPr/>
                </p:nvSpPr>
                <p:spPr bwMode="auto">
                  <a:xfrm flipH="1">
                    <a:off x="2885989" y="4473579"/>
                    <a:ext cx="398325" cy="287311"/>
                  </a:xfrm>
                  <a:custGeom>
                    <a:avLst/>
                    <a:gdLst>
                      <a:gd name="connsiteX0" fmla="*/ 145174 w 623723"/>
                      <a:gd name="connsiteY0" fmla="*/ 0 h 449891"/>
                      <a:gd name="connsiteX1" fmla="*/ 247827 w 623723"/>
                      <a:gd name="connsiteY1" fmla="*/ 42520 h 449891"/>
                      <a:gd name="connsiteX2" fmla="*/ 278584 w 623723"/>
                      <a:gd name="connsiteY2" fmla="*/ 88138 h 449891"/>
                      <a:gd name="connsiteX3" fmla="*/ 302336 w 623723"/>
                      <a:gd name="connsiteY3" fmla="*/ 83343 h 449891"/>
                      <a:gd name="connsiteX4" fmla="*/ 404989 w 623723"/>
                      <a:gd name="connsiteY4" fmla="*/ 125863 h 449891"/>
                      <a:gd name="connsiteX5" fmla="*/ 433789 w 623723"/>
                      <a:gd name="connsiteY5" fmla="*/ 168580 h 449891"/>
                      <a:gd name="connsiteX6" fmla="*/ 478549 w 623723"/>
                      <a:gd name="connsiteY6" fmla="*/ 159543 h 449891"/>
                      <a:gd name="connsiteX7" fmla="*/ 623723 w 623723"/>
                      <a:gd name="connsiteY7" fmla="*/ 304717 h 449891"/>
                      <a:gd name="connsiteX8" fmla="*/ 478549 w 623723"/>
                      <a:gd name="connsiteY8" fmla="*/ 449891 h 449891"/>
                      <a:gd name="connsiteX9" fmla="*/ 375896 w 623723"/>
                      <a:gd name="connsiteY9" fmla="*/ 407371 h 449891"/>
                      <a:gd name="connsiteX10" fmla="*/ 347096 w 623723"/>
                      <a:gd name="connsiteY10" fmla="*/ 364655 h 449891"/>
                      <a:gd name="connsiteX11" fmla="*/ 302336 w 623723"/>
                      <a:gd name="connsiteY11" fmla="*/ 373691 h 449891"/>
                      <a:gd name="connsiteX12" fmla="*/ 199683 w 623723"/>
                      <a:gd name="connsiteY12" fmla="*/ 331171 h 449891"/>
                      <a:gd name="connsiteX13" fmla="*/ 168926 w 623723"/>
                      <a:gd name="connsiteY13" fmla="*/ 285553 h 449891"/>
                      <a:gd name="connsiteX14" fmla="*/ 145174 w 623723"/>
                      <a:gd name="connsiteY14" fmla="*/ 290348 h 449891"/>
                      <a:gd name="connsiteX15" fmla="*/ 0 w 623723"/>
                      <a:gd name="connsiteY15" fmla="*/ 145174 h 449891"/>
                      <a:gd name="connsiteX16" fmla="*/ 145174 w 623723"/>
                      <a:gd name="connsiteY16" fmla="*/ 0 h 449891"/>
                      <a:gd name="connsiteX0" fmla="*/ 278584 w 623723"/>
                      <a:gd name="connsiteY0" fmla="*/ 88138 h 449891"/>
                      <a:gd name="connsiteX1" fmla="*/ 302336 w 623723"/>
                      <a:gd name="connsiteY1" fmla="*/ 83343 h 449891"/>
                      <a:gd name="connsiteX2" fmla="*/ 404989 w 623723"/>
                      <a:gd name="connsiteY2" fmla="*/ 125863 h 449891"/>
                      <a:gd name="connsiteX3" fmla="*/ 433789 w 623723"/>
                      <a:gd name="connsiteY3" fmla="*/ 168580 h 449891"/>
                      <a:gd name="connsiteX4" fmla="*/ 478549 w 623723"/>
                      <a:gd name="connsiteY4" fmla="*/ 159543 h 449891"/>
                      <a:gd name="connsiteX5" fmla="*/ 623723 w 623723"/>
                      <a:gd name="connsiteY5" fmla="*/ 304717 h 449891"/>
                      <a:gd name="connsiteX6" fmla="*/ 478549 w 623723"/>
                      <a:gd name="connsiteY6" fmla="*/ 449891 h 449891"/>
                      <a:gd name="connsiteX7" fmla="*/ 375896 w 623723"/>
                      <a:gd name="connsiteY7" fmla="*/ 407371 h 449891"/>
                      <a:gd name="connsiteX8" fmla="*/ 347096 w 623723"/>
                      <a:gd name="connsiteY8" fmla="*/ 364655 h 449891"/>
                      <a:gd name="connsiteX9" fmla="*/ 302336 w 623723"/>
                      <a:gd name="connsiteY9" fmla="*/ 373691 h 449891"/>
                      <a:gd name="connsiteX10" fmla="*/ 199683 w 623723"/>
                      <a:gd name="connsiteY10" fmla="*/ 331171 h 449891"/>
                      <a:gd name="connsiteX11" fmla="*/ 168926 w 623723"/>
                      <a:gd name="connsiteY11" fmla="*/ 285553 h 449891"/>
                      <a:gd name="connsiteX12" fmla="*/ 145174 w 623723"/>
                      <a:gd name="connsiteY12" fmla="*/ 290348 h 449891"/>
                      <a:gd name="connsiteX13" fmla="*/ 0 w 623723"/>
                      <a:gd name="connsiteY13" fmla="*/ 145174 h 449891"/>
                      <a:gd name="connsiteX14" fmla="*/ 145174 w 623723"/>
                      <a:gd name="connsiteY14" fmla="*/ 0 h 449891"/>
                      <a:gd name="connsiteX15" fmla="*/ 247827 w 623723"/>
                      <a:gd name="connsiteY15" fmla="*/ 42520 h 449891"/>
                      <a:gd name="connsiteX16" fmla="*/ 370024 w 623723"/>
                      <a:gd name="connsiteY16" fmla="*/ 179578 h 449891"/>
                      <a:gd name="connsiteX0" fmla="*/ 278584 w 623723"/>
                      <a:gd name="connsiteY0" fmla="*/ 88138 h 449891"/>
                      <a:gd name="connsiteX1" fmla="*/ 302336 w 623723"/>
                      <a:gd name="connsiteY1" fmla="*/ 83343 h 449891"/>
                      <a:gd name="connsiteX2" fmla="*/ 404989 w 623723"/>
                      <a:gd name="connsiteY2" fmla="*/ 125863 h 449891"/>
                      <a:gd name="connsiteX3" fmla="*/ 433789 w 623723"/>
                      <a:gd name="connsiteY3" fmla="*/ 168580 h 449891"/>
                      <a:gd name="connsiteX4" fmla="*/ 478549 w 623723"/>
                      <a:gd name="connsiteY4" fmla="*/ 159543 h 449891"/>
                      <a:gd name="connsiteX5" fmla="*/ 623723 w 623723"/>
                      <a:gd name="connsiteY5" fmla="*/ 304717 h 449891"/>
                      <a:gd name="connsiteX6" fmla="*/ 478549 w 623723"/>
                      <a:gd name="connsiteY6" fmla="*/ 449891 h 449891"/>
                      <a:gd name="connsiteX7" fmla="*/ 375896 w 623723"/>
                      <a:gd name="connsiteY7" fmla="*/ 407371 h 449891"/>
                      <a:gd name="connsiteX8" fmla="*/ 347096 w 623723"/>
                      <a:gd name="connsiteY8" fmla="*/ 364655 h 449891"/>
                      <a:gd name="connsiteX9" fmla="*/ 302336 w 623723"/>
                      <a:gd name="connsiteY9" fmla="*/ 373691 h 449891"/>
                      <a:gd name="connsiteX10" fmla="*/ 199683 w 623723"/>
                      <a:gd name="connsiteY10" fmla="*/ 331171 h 449891"/>
                      <a:gd name="connsiteX11" fmla="*/ 168926 w 623723"/>
                      <a:gd name="connsiteY11" fmla="*/ 285553 h 449891"/>
                      <a:gd name="connsiteX12" fmla="*/ 145174 w 623723"/>
                      <a:gd name="connsiteY12" fmla="*/ 290348 h 449891"/>
                      <a:gd name="connsiteX13" fmla="*/ 0 w 623723"/>
                      <a:gd name="connsiteY13" fmla="*/ 145174 h 449891"/>
                      <a:gd name="connsiteX14" fmla="*/ 145174 w 623723"/>
                      <a:gd name="connsiteY14" fmla="*/ 0 h 449891"/>
                      <a:gd name="connsiteX15" fmla="*/ 247827 w 623723"/>
                      <a:gd name="connsiteY15" fmla="*/ 42520 h 449891"/>
                      <a:gd name="connsiteX16" fmla="*/ 370024 w 623723"/>
                      <a:gd name="connsiteY16" fmla="*/ 186722 h 449891"/>
                      <a:gd name="connsiteX0" fmla="*/ 278584 w 623723"/>
                      <a:gd name="connsiteY0" fmla="*/ 88138 h 449891"/>
                      <a:gd name="connsiteX1" fmla="*/ 302336 w 623723"/>
                      <a:gd name="connsiteY1" fmla="*/ 83343 h 449891"/>
                      <a:gd name="connsiteX2" fmla="*/ 404989 w 623723"/>
                      <a:gd name="connsiteY2" fmla="*/ 125863 h 449891"/>
                      <a:gd name="connsiteX3" fmla="*/ 433789 w 623723"/>
                      <a:gd name="connsiteY3" fmla="*/ 168580 h 449891"/>
                      <a:gd name="connsiteX4" fmla="*/ 478549 w 623723"/>
                      <a:gd name="connsiteY4" fmla="*/ 159543 h 449891"/>
                      <a:gd name="connsiteX5" fmla="*/ 623723 w 623723"/>
                      <a:gd name="connsiteY5" fmla="*/ 304717 h 449891"/>
                      <a:gd name="connsiteX6" fmla="*/ 478549 w 623723"/>
                      <a:gd name="connsiteY6" fmla="*/ 449891 h 449891"/>
                      <a:gd name="connsiteX7" fmla="*/ 375896 w 623723"/>
                      <a:gd name="connsiteY7" fmla="*/ 407371 h 449891"/>
                      <a:gd name="connsiteX8" fmla="*/ 347096 w 623723"/>
                      <a:gd name="connsiteY8" fmla="*/ 364655 h 449891"/>
                      <a:gd name="connsiteX9" fmla="*/ 302336 w 623723"/>
                      <a:gd name="connsiteY9" fmla="*/ 373691 h 449891"/>
                      <a:gd name="connsiteX10" fmla="*/ 199683 w 623723"/>
                      <a:gd name="connsiteY10" fmla="*/ 331171 h 449891"/>
                      <a:gd name="connsiteX11" fmla="*/ 168926 w 623723"/>
                      <a:gd name="connsiteY11" fmla="*/ 285553 h 449891"/>
                      <a:gd name="connsiteX12" fmla="*/ 145174 w 623723"/>
                      <a:gd name="connsiteY12" fmla="*/ 290348 h 449891"/>
                      <a:gd name="connsiteX13" fmla="*/ 0 w 623723"/>
                      <a:gd name="connsiteY13" fmla="*/ 145174 h 449891"/>
                      <a:gd name="connsiteX14" fmla="*/ 145174 w 623723"/>
                      <a:gd name="connsiteY14" fmla="*/ 0 h 449891"/>
                      <a:gd name="connsiteX15" fmla="*/ 247827 w 623723"/>
                      <a:gd name="connsiteY15" fmla="*/ 42520 h 449891"/>
                      <a:gd name="connsiteX0" fmla="*/ 278584 w 623723"/>
                      <a:gd name="connsiteY0" fmla="*/ 88138 h 449891"/>
                      <a:gd name="connsiteX1" fmla="*/ 302336 w 623723"/>
                      <a:gd name="connsiteY1" fmla="*/ 83343 h 449891"/>
                      <a:gd name="connsiteX2" fmla="*/ 404989 w 623723"/>
                      <a:gd name="connsiteY2" fmla="*/ 125863 h 449891"/>
                      <a:gd name="connsiteX3" fmla="*/ 433789 w 623723"/>
                      <a:gd name="connsiteY3" fmla="*/ 168580 h 449891"/>
                      <a:gd name="connsiteX4" fmla="*/ 478549 w 623723"/>
                      <a:gd name="connsiteY4" fmla="*/ 159543 h 449891"/>
                      <a:gd name="connsiteX5" fmla="*/ 623723 w 623723"/>
                      <a:gd name="connsiteY5" fmla="*/ 304717 h 449891"/>
                      <a:gd name="connsiteX6" fmla="*/ 478549 w 623723"/>
                      <a:gd name="connsiteY6" fmla="*/ 449891 h 449891"/>
                      <a:gd name="connsiteX7" fmla="*/ 375896 w 623723"/>
                      <a:gd name="connsiteY7" fmla="*/ 407371 h 449891"/>
                      <a:gd name="connsiteX8" fmla="*/ 347096 w 623723"/>
                      <a:gd name="connsiteY8" fmla="*/ 364655 h 449891"/>
                      <a:gd name="connsiteX9" fmla="*/ 302336 w 623723"/>
                      <a:gd name="connsiteY9" fmla="*/ 373691 h 449891"/>
                      <a:gd name="connsiteX10" fmla="*/ 199683 w 623723"/>
                      <a:gd name="connsiteY10" fmla="*/ 331171 h 449891"/>
                      <a:gd name="connsiteX11" fmla="*/ 168926 w 623723"/>
                      <a:gd name="connsiteY11" fmla="*/ 285553 h 449891"/>
                      <a:gd name="connsiteX12" fmla="*/ 145174 w 623723"/>
                      <a:gd name="connsiteY12" fmla="*/ 290348 h 449891"/>
                      <a:gd name="connsiteX13" fmla="*/ 0 w 623723"/>
                      <a:gd name="connsiteY13" fmla="*/ 145174 h 449891"/>
                      <a:gd name="connsiteX14" fmla="*/ 145174 w 623723"/>
                      <a:gd name="connsiteY14" fmla="*/ 0 h 449891"/>
                      <a:gd name="connsiteX0" fmla="*/ 302336 w 623723"/>
                      <a:gd name="connsiteY0" fmla="*/ 83343 h 449891"/>
                      <a:gd name="connsiteX1" fmla="*/ 404989 w 623723"/>
                      <a:gd name="connsiteY1" fmla="*/ 125863 h 449891"/>
                      <a:gd name="connsiteX2" fmla="*/ 433789 w 623723"/>
                      <a:gd name="connsiteY2" fmla="*/ 168580 h 449891"/>
                      <a:gd name="connsiteX3" fmla="*/ 478549 w 623723"/>
                      <a:gd name="connsiteY3" fmla="*/ 159543 h 449891"/>
                      <a:gd name="connsiteX4" fmla="*/ 623723 w 623723"/>
                      <a:gd name="connsiteY4" fmla="*/ 304717 h 449891"/>
                      <a:gd name="connsiteX5" fmla="*/ 478549 w 623723"/>
                      <a:gd name="connsiteY5" fmla="*/ 449891 h 449891"/>
                      <a:gd name="connsiteX6" fmla="*/ 375896 w 623723"/>
                      <a:gd name="connsiteY6" fmla="*/ 407371 h 449891"/>
                      <a:gd name="connsiteX7" fmla="*/ 347096 w 623723"/>
                      <a:gd name="connsiteY7" fmla="*/ 364655 h 449891"/>
                      <a:gd name="connsiteX8" fmla="*/ 302336 w 623723"/>
                      <a:gd name="connsiteY8" fmla="*/ 373691 h 449891"/>
                      <a:gd name="connsiteX9" fmla="*/ 199683 w 623723"/>
                      <a:gd name="connsiteY9" fmla="*/ 331171 h 449891"/>
                      <a:gd name="connsiteX10" fmla="*/ 168926 w 623723"/>
                      <a:gd name="connsiteY10" fmla="*/ 285553 h 449891"/>
                      <a:gd name="connsiteX11" fmla="*/ 145174 w 623723"/>
                      <a:gd name="connsiteY11" fmla="*/ 290348 h 449891"/>
                      <a:gd name="connsiteX12" fmla="*/ 0 w 623723"/>
                      <a:gd name="connsiteY12" fmla="*/ 145174 h 449891"/>
                      <a:gd name="connsiteX13" fmla="*/ 145174 w 623723"/>
                      <a:gd name="connsiteY13" fmla="*/ 0 h 449891"/>
                      <a:gd name="connsiteX0" fmla="*/ 404989 w 623723"/>
                      <a:gd name="connsiteY0" fmla="*/ 125863 h 449891"/>
                      <a:gd name="connsiteX1" fmla="*/ 433789 w 623723"/>
                      <a:gd name="connsiteY1" fmla="*/ 168580 h 449891"/>
                      <a:gd name="connsiteX2" fmla="*/ 478549 w 623723"/>
                      <a:gd name="connsiteY2" fmla="*/ 159543 h 449891"/>
                      <a:gd name="connsiteX3" fmla="*/ 623723 w 623723"/>
                      <a:gd name="connsiteY3" fmla="*/ 304717 h 449891"/>
                      <a:gd name="connsiteX4" fmla="*/ 478549 w 623723"/>
                      <a:gd name="connsiteY4" fmla="*/ 449891 h 449891"/>
                      <a:gd name="connsiteX5" fmla="*/ 375896 w 623723"/>
                      <a:gd name="connsiteY5" fmla="*/ 407371 h 449891"/>
                      <a:gd name="connsiteX6" fmla="*/ 347096 w 623723"/>
                      <a:gd name="connsiteY6" fmla="*/ 364655 h 449891"/>
                      <a:gd name="connsiteX7" fmla="*/ 302336 w 623723"/>
                      <a:gd name="connsiteY7" fmla="*/ 373691 h 449891"/>
                      <a:gd name="connsiteX8" fmla="*/ 199683 w 623723"/>
                      <a:gd name="connsiteY8" fmla="*/ 331171 h 449891"/>
                      <a:gd name="connsiteX9" fmla="*/ 168926 w 623723"/>
                      <a:gd name="connsiteY9" fmla="*/ 285553 h 449891"/>
                      <a:gd name="connsiteX10" fmla="*/ 145174 w 623723"/>
                      <a:gd name="connsiteY10" fmla="*/ 290348 h 449891"/>
                      <a:gd name="connsiteX11" fmla="*/ 0 w 623723"/>
                      <a:gd name="connsiteY11" fmla="*/ 145174 h 449891"/>
                      <a:gd name="connsiteX12" fmla="*/ 145174 w 623723"/>
                      <a:gd name="connsiteY12" fmla="*/ 0 h 449891"/>
                      <a:gd name="connsiteX0" fmla="*/ 433789 w 623723"/>
                      <a:gd name="connsiteY0" fmla="*/ 168580 h 449891"/>
                      <a:gd name="connsiteX1" fmla="*/ 478549 w 623723"/>
                      <a:gd name="connsiteY1" fmla="*/ 159543 h 449891"/>
                      <a:gd name="connsiteX2" fmla="*/ 623723 w 623723"/>
                      <a:gd name="connsiteY2" fmla="*/ 304717 h 449891"/>
                      <a:gd name="connsiteX3" fmla="*/ 478549 w 623723"/>
                      <a:gd name="connsiteY3" fmla="*/ 449891 h 449891"/>
                      <a:gd name="connsiteX4" fmla="*/ 375896 w 623723"/>
                      <a:gd name="connsiteY4" fmla="*/ 407371 h 449891"/>
                      <a:gd name="connsiteX5" fmla="*/ 347096 w 623723"/>
                      <a:gd name="connsiteY5" fmla="*/ 364655 h 449891"/>
                      <a:gd name="connsiteX6" fmla="*/ 302336 w 623723"/>
                      <a:gd name="connsiteY6" fmla="*/ 373691 h 449891"/>
                      <a:gd name="connsiteX7" fmla="*/ 199683 w 623723"/>
                      <a:gd name="connsiteY7" fmla="*/ 331171 h 449891"/>
                      <a:gd name="connsiteX8" fmla="*/ 168926 w 623723"/>
                      <a:gd name="connsiteY8" fmla="*/ 285553 h 449891"/>
                      <a:gd name="connsiteX9" fmla="*/ 145174 w 623723"/>
                      <a:gd name="connsiteY9" fmla="*/ 290348 h 449891"/>
                      <a:gd name="connsiteX10" fmla="*/ 0 w 623723"/>
                      <a:gd name="connsiteY10" fmla="*/ 145174 h 449891"/>
                      <a:gd name="connsiteX11" fmla="*/ 145174 w 623723"/>
                      <a:gd name="connsiteY11" fmla="*/ 0 h 449891"/>
                      <a:gd name="connsiteX0" fmla="*/ 478549 w 623723"/>
                      <a:gd name="connsiteY0" fmla="*/ 159543 h 449891"/>
                      <a:gd name="connsiteX1" fmla="*/ 623723 w 623723"/>
                      <a:gd name="connsiteY1" fmla="*/ 304717 h 449891"/>
                      <a:gd name="connsiteX2" fmla="*/ 478549 w 623723"/>
                      <a:gd name="connsiteY2" fmla="*/ 449891 h 449891"/>
                      <a:gd name="connsiteX3" fmla="*/ 375896 w 623723"/>
                      <a:gd name="connsiteY3" fmla="*/ 407371 h 449891"/>
                      <a:gd name="connsiteX4" fmla="*/ 347096 w 623723"/>
                      <a:gd name="connsiteY4" fmla="*/ 364655 h 449891"/>
                      <a:gd name="connsiteX5" fmla="*/ 302336 w 623723"/>
                      <a:gd name="connsiteY5" fmla="*/ 373691 h 449891"/>
                      <a:gd name="connsiteX6" fmla="*/ 199683 w 623723"/>
                      <a:gd name="connsiteY6" fmla="*/ 331171 h 449891"/>
                      <a:gd name="connsiteX7" fmla="*/ 168926 w 623723"/>
                      <a:gd name="connsiteY7" fmla="*/ 285553 h 449891"/>
                      <a:gd name="connsiteX8" fmla="*/ 145174 w 623723"/>
                      <a:gd name="connsiteY8" fmla="*/ 290348 h 449891"/>
                      <a:gd name="connsiteX9" fmla="*/ 0 w 623723"/>
                      <a:gd name="connsiteY9" fmla="*/ 145174 h 449891"/>
                      <a:gd name="connsiteX10" fmla="*/ 145174 w 623723"/>
                      <a:gd name="connsiteY10" fmla="*/ 0 h 449891"/>
                      <a:gd name="connsiteX0" fmla="*/ 623723 w 623723"/>
                      <a:gd name="connsiteY0" fmla="*/ 304717 h 449891"/>
                      <a:gd name="connsiteX1" fmla="*/ 478549 w 623723"/>
                      <a:gd name="connsiteY1" fmla="*/ 449891 h 449891"/>
                      <a:gd name="connsiteX2" fmla="*/ 375896 w 623723"/>
                      <a:gd name="connsiteY2" fmla="*/ 407371 h 449891"/>
                      <a:gd name="connsiteX3" fmla="*/ 347096 w 623723"/>
                      <a:gd name="connsiteY3" fmla="*/ 364655 h 449891"/>
                      <a:gd name="connsiteX4" fmla="*/ 302336 w 623723"/>
                      <a:gd name="connsiteY4" fmla="*/ 373691 h 449891"/>
                      <a:gd name="connsiteX5" fmla="*/ 199683 w 623723"/>
                      <a:gd name="connsiteY5" fmla="*/ 331171 h 449891"/>
                      <a:gd name="connsiteX6" fmla="*/ 168926 w 623723"/>
                      <a:gd name="connsiteY6" fmla="*/ 285553 h 449891"/>
                      <a:gd name="connsiteX7" fmla="*/ 145174 w 623723"/>
                      <a:gd name="connsiteY7" fmla="*/ 290348 h 449891"/>
                      <a:gd name="connsiteX8" fmla="*/ 0 w 623723"/>
                      <a:gd name="connsiteY8" fmla="*/ 145174 h 449891"/>
                      <a:gd name="connsiteX9" fmla="*/ 145174 w 623723"/>
                      <a:gd name="connsiteY9" fmla="*/ 0 h 44989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623723" h="449891">
                        <a:moveTo>
                          <a:pt x="623723" y="304717"/>
                        </a:moveTo>
                        <a:cubicBezTo>
                          <a:pt x="623723" y="384894"/>
                          <a:pt x="558726" y="449891"/>
                          <a:pt x="478549" y="449891"/>
                        </a:cubicBezTo>
                        <a:cubicBezTo>
                          <a:pt x="438461" y="449891"/>
                          <a:pt x="402167" y="433642"/>
                          <a:pt x="375896" y="407371"/>
                        </a:cubicBezTo>
                        <a:lnTo>
                          <a:pt x="347096" y="364655"/>
                        </a:lnTo>
                        <a:lnTo>
                          <a:pt x="302336" y="373691"/>
                        </a:lnTo>
                        <a:cubicBezTo>
                          <a:pt x="262247" y="373691"/>
                          <a:pt x="225954" y="357442"/>
                          <a:pt x="199683" y="331171"/>
                        </a:cubicBezTo>
                        <a:lnTo>
                          <a:pt x="168926" y="285553"/>
                        </a:lnTo>
                        <a:lnTo>
                          <a:pt x="145174" y="290348"/>
                        </a:lnTo>
                        <a:cubicBezTo>
                          <a:pt x="64997" y="290348"/>
                          <a:pt x="0" y="225351"/>
                          <a:pt x="0" y="145174"/>
                        </a:cubicBezTo>
                        <a:cubicBezTo>
                          <a:pt x="0" y="64997"/>
                          <a:pt x="64997" y="0"/>
                          <a:pt x="145174" y="0"/>
                        </a:cubicBezTo>
                      </a:path>
                    </a:pathLst>
                  </a:custGeom>
                  <a:solidFill>
                    <a:schemeClr val="bg1"/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sp>
            <p:nvSpPr>
              <p:cNvPr id="565" name="フリーフォーム: 図形 564"/>
              <p:cNvSpPr/>
              <p:nvPr/>
            </p:nvSpPr>
            <p:spPr bwMode="auto">
              <a:xfrm>
                <a:off x="8426808" y="2308746"/>
                <a:ext cx="1872713" cy="1151082"/>
              </a:xfrm>
              <a:custGeom>
                <a:avLst/>
                <a:gdLst>
                  <a:gd name="connsiteX0" fmla="*/ 1832964 w 1872713"/>
                  <a:gd name="connsiteY0" fmla="*/ 0 h 1151082"/>
                  <a:gd name="connsiteX1" fmla="*/ 1853906 w 1872713"/>
                  <a:gd name="connsiteY1" fmla="*/ 94717 h 1151082"/>
                  <a:gd name="connsiteX2" fmla="*/ 1872713 w 1872713"/>
                  <a:gd name="connsiteY2" fmla="*/ 286690 h 1151082"/>
                  <a:gd name="connsiteX3" fmla="*/ 936357 w 1872713"/>
                  <a:gd name="connsiteY3" fmla="*/ 1151082 h 1151082"/>
                  <a:gd name="connsiteX4" fmla="*/ 0 w 1872713"/>
                  <a:gd name="connsiteY4" fmla="*/ 286690 h 1151082"/>
                  <a:gd name="connsiteX5" fmla="*/ 19240 w 1872713"/>
                  <a:gd name="connsiteY5" fmla="*/ 94717 h 1151082"/>
                  <a:gd name="connsiteX6" fmla="*/ 40508 w 1872713"/>
                  <a:gd name="connsiteY6" fmla="*/ 576 h 1151082"/>
                  <a:gd name="connsiteX7" fmla="*/ 51471 w 1872713"/>
                  <a:gd name="connsiteY7" fmla="*/ 8908 h 1151082"/>
                  <a:gd name="connsiteX8" fmla="*/ 936357 w 1872713"/>
                  <a:gd name="connsiteY8" fmla="*/ 262082 h 1151082"/>
                  <a:gd name="connsiteX9" fmla="*/ 1821243 w 1872713"/>
                  <a:gd name="connsiteY9" fmla="*/ 8908 h 11510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872713" h="1151082">
                    <a:moveTo>
                      <a:pt x="1832964" y="0"/>
                    </a:moveTo>
                    <a:lnTo>
                      <a:pt x="1853906" y="94717"/>
                    </a:lnTo>
                    <a:cubicBezTo>
                      <a:pt x="1866242" y="162294"/>
                      <a:pt x="1872713" y="227016"/>
                      <a:pt x="1872713" y="286690"/>
                    </a:cubicBezTo>
                    <a:cubicBezTo>
                      <a:pt x="1872713" y="764081"/>
                      <a:pt x="1453492" y="1151082"/>
                      <a:pt x="936357" y="1151082"/>
                    </a:cubicBezTo>
                    <a:cubicBezTo>
                      <a:pt x="419221" y="1151082"/>
                      <a:pt x="0" y="764081"/>
                      <a:pt x="0" y="286690"/>
                    </a:cubicBezTo>
                    <a:cubicBezTo>
                      <a:pt x="0" y="227016"/>
                      <a:pt x="6629" y="162294"/>
                      <a:pt x="19240" y="94717"/>
                    </a:cubicBezTo>
                    <a:lnTo>
                      <a:pt x="40508" y="576"/>
                    </a:lnTo>
                    <a:lnTo>
                      <a:pt x="51471" y="8908"/>
                    </a:lnTo>
                    <a:cubicBezTo>
                      <a:pt x="277933" y="165332"/>
                      <a:pt x="590788" y="262082"/>
                      <a:pt x="936357" y="262082"/>
                    </a:cubicBezTo>
                    <a:cubicBezTo>
                      <a:pt x="1281927" y="262082"/>
                      <a:pt x="1594781" y="165332"/>
                      <a:pt x="1821243" y="8908"/>
                    </a:cubicBezTo>
                    <a:close/>
                  </a:path>
                </a:pathLst>
              </a:custGeom>
              <a:pattFill prst="lgGrid">
                <a:fgClr>
                  <a:srgbClr val="C00000"/>
                </a:fgClr>
                <a:bgClr>
                  <a:srgbClr val="FF0000"/>
                </a:bgClr>
              </a:patt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6" name="楕円 565"/>
              <p:cNvSpPr/>
              <p:nvPr/>
            </p:nvSpPr>
            <p:spPr bwMode="auto">
              <a:xfrm>
                <a:off x="8598405" y="2184624"/>
                <a:ext cx="306303" cy="162010"/>
              </a:xfrm>
              <a:prstGeom prst="ellipse">
                <a:avLst/>
              </a:prstGeom>
              <a:solidFill>
                <a:srgbClr val="FF6699"/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7" name="楕円 566"/>
              <p:cNvSpPr/>
              <p:nvPr/>
            </p:nvSpPr>
            <p:spPr bwMode="auto">
              <a:xfrm>
                <a:off x="9849355" y="2184624"/>
                <a:ext cx="306303" cy="162010"/>
              </a:xfrm>
              <a:prstGeom prst="ellipse">
                <a:avLst/>
              </a:prstGeom>
              <a:solidFill>
                <a:srgbClr val="FF6699"/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8" name="月 567"/>
              <p:cNvSpPr/>
              <p:nvPr/>
            </p:nvSpPr>
            <p:spPr bwMode="auto">
              <a:xfrm rot="5400000">
                <a:off x="8911703" y="1377588"/>
                <a:ext cx="70967" cy="262732"/>
              </a:xfrm>
              <a:prstGeom prst="moon">
                <a:avLst>
                  <a:gd name="adj" fmla="val 78219"/>
                </a:avLst>
              </a:pr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69" name="月 568"/>
              <p:cNvSpPr/>
              <p:nvPr/>
            </p:nvSpPr>
            <p:spPr bwMode="auto">
              <a:xfrm rot="5400000">
                <a:off x="9737203" y="1377589"/>
                <a:ext cx="70967" cy="262732"/>
              </a:xfrm>
              <a:prstGeom prst="moon">
                <a:avLst>
                  <a:gd name="adj" fmla="val 78219"/>
                </a:avLst>
              </a:pr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552" name="グループ化 551"/>
            <p:cNvGrpSpPr/>
            <p:nvPr/>
          </p:nvGrpSpPr>
          <p:grpSpPr>
            <a:xfrm>
              <a:off x="9079001" y="6718369"/>
              <a:ext cx="589053" cy="801036"/>
              <a:chOff x="-2392438" y="1947836"/>
              <a:chExt cx="821260" cy="1452062"/>
            </a:xfrm>
          </p:grpSpPr>
          <p:grpSp>
            <p:nvGrpSpPr>
              <p:cNvPr id="557" name="グループ化 556"/>
              <p:cNvGrpSpPr/>
              <p:nvPr/>
            </p:nvGrpSpPr>
            <p:grpSpPr>
              <a:xfrm>
                <a:off x="-2392438" y="1947836"/>
                <a:ext cx="821260" cy="1448195"/>
                <a:chOff x="5091595" y="3997837"/>
                <a:chExt cx="821260" cy="1448195"/>
              </a:xfrm>
            </p:grpSpPr>
            <p:sp>
              <p:nvSpPr>
                <p:cNvPr id="559" name="ひし形 558"/>
                <p:cNvSpPr/>
                <p:nvPr/>
              </p:nvSpPr>
              <p:spPr bwMode="auto">
                <a:xfrm>
                  <a:off x="5091595" y="3997837"/>
                  <a:ext cx="821260" cy="1448195"/>
                </a:xfrm>
                <a:prstGeom prst="diamond">
                  <a:avLst/>
                </a:prstGeom>
                <a:solidFill>
                  <a:srgbClr val="FFC000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60" name="ひし形 559"/>
                <p:cNvSpPr/>
                <p:nvPr/>
              </p:nvSpPr>
              <p:spPr bwMode="auto">
                <a:xfrm>
                  <a:off x="5118000" y="4236244"/>
                  <a:ext cx="768450" cy="944074"/>
                </a:xfrm>
                <a:prstGeom prst="diamond">
                  <a:avLst/>
                </a:prstGeom>
                <a:solidFill>
                  <a:srgbClr val="C00000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61" name="フリーフォーム: 図形 560"/>
                <p:cNvSpPr/>
                <p:nvPr/>
              </p:nvSpPr>
              <p:spPr bwMode="auto">
                <a:xfrm>
                  <a:off x="5265063" y="4634728"/>
                  <a:ext cx="474324" cy="545590"/>
                </a:xfrm>
                <a:custGeom>
                  <a:avLst/>
                  <a:gdLst>
                    <a:gd name="connsiteX0" fmla="*/ 96871 w 474324"/>
                    <a:gd name="connsiteY0" fmla="*/ 1214 h 545590"/>
                    <a:gd name="connsiteX1" fmla="*/ 237163 w 474324"/>
                    <a:gd name="connsiteY1" fmla="*/ 143026 h 545590"/>
                    <a:gd name="connsiteX2" fmla="*/ 469928 w 474324"/>
                    <a:gd name="connsiteY2" fmla="*/ 219002 h 545590"/>
                    <a:gd name="connsiteX3" fmla="*/ 455953 w 474324"/>
                    <a:gd name="connsiteY3" fmla="*/ 275255 h 545590"/>
                    <a:gd name="connsiteX4" fmla="*/ 235907 w 474324"/>
                    <a:gd name="connsiteY4" fmla="*/ 545590 h 545590"/>
                    <a:gd name="connsiteX5" fmla="*/ 19476 w 474324"/>
                    <a:gd name="connsiteY5" fmla="*/ 279696 h 545590"/>
                    <a:gd name="connsiteX6" fmla="*/ 4397 w 474324"/>
                    <a:gd name="connsiteY6" fmla="*/ 219002 h 545590"/>
                    <a:gd name="connsiteX7" fmla="*/ 96871 w 474324"/>
                    <a:gd name="connsiteY7" fmla="*/ 1214 h 545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74324" h="545590">
                      <a:moveTo>
                        <a:pt x="96871" y="1214"/>
                      </a:moveTo>
                      <a:cubicBezTo>
                        <a:pt x="148066" y="-7848"/>
                        <a:pt x="206506" y="33300"/>
                        <a:pt x="237163" y="143026"/>
                      </a:cubicBezTo>
                      <a:cubicBezTo>
                        <a:pt x="304608" y="-98372"/>
                        <a:pt x="506523" y="-7848"/>
                        <a:pt x="469928" y="219002"/>
                      </a:cubicBezTo>
                      <a:lnTo>
                        <a:pt x="455953" y="275255"/>
                      </a:lnTo>
                      <a:lnTo>
                        <a:pt x="235907" y="545590"/>
                      </a:lnTo>
                      <a:lnTo>
                        <a:pt x="19476" y="279696"/>
                      </a:lnTo>
                      <a:lnTo>
                        <a:pt x="4397" y="219002"/>
                      </a:lnTo>
                      <a:cubicBezTo>
                        <a:pt x="-15563" y="95266"/>
                        <a:pt x="35437" y="12089"/>
                        <a:pt x="96871" y="1214"/>
                      </a:cubicBezTo>
                      <a:close/>
                    </a:path>
                  </a:pathLst>
                </a:custGeom>
                <a:solidFill>
                  <a:srgbClr val="FF6699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558" name="フリーフォーム: 図形 557"/>
              <p:cNvSpPr/>
              <p:nvPr/>
            </p:nvSpPr>
            <p:spPr bwMode="auto">
              <a:xfrm>
                <a:off x="-2392438" y="2668634"/>
                <a:ext cx="821260" cy="731264"/>
              </a:xfrm>
              <a:custGeom>
                <a:avLst/>
                <a:gdLst>
                  <a:gd name="connsiteX0" fmla="*/ 4064 w 821260"/>
                  <a:gd name="connsiteY0" fmla="*/ 0 h 731264"/>
                  <a:gd name="connsiteX1" fmla="*/ 31685 w 821260"/>
                  <a:gd name="connsiteY1" fmla="*/ 0 h 731264"/>
                  <a:gd name="connsiteX2" fmla="*/ 410630 w 821260"/>
                  <a:gd name="connsiteY2" fmla="*/ 465550 h 731264"/>
                  <a:gd name="connsiteX3" fmla="*/ 789575 w 821260"/>
                  <a:gd name="connsiteY3" fmla="*/ 0 h 731264"/>
                  <a:gd name="connsiteX4" fmla="*/ 817196 w 821260"/>
                  <a:gd name="connsiteY4" fmla="*/ 0 h 731264"/>
                  <a:gd name="connsiteX5" fmla="*/ 821260 w 821260"/>
                  <a:gd name="connsiteY5" fmla="*/ 7167 h 731264"/>
                  <a:gd name="connsiteX6" fmla="*/ 410630 w 821260"/>
                  <a:gd name="connsiteY6" fmla="*/ 731264 h 731264"/>
                  <a:gd name="connsiteX7" fmla="*/ 0 w 821260"/>
                  <a:gd name="connsiteY7" fmla="*/ 7167 h 7312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21260" h="731264">
                    <a:moveTo>
                      <a:pt x="4064" y="0"/>
                    </a:moveTo>
                    <a:lnTo>
                      <a:pt x="31685" y="0"/>
                    </a:lnTo>
                    <a:lnTo>
                      <a:pt x="410630" y="465550"/>
                    </a:lnTo>
                    <a:lnTo>
                      <a:pt x="789575" y="0"/>
                    </a:lnTo>
                    <a:lnTo>
                      <a:pt x="817196" y="0"/>
                    </a:lnTo>
                    <a:lnTo>
                      <a:pt x="821260" y="7167"/>
                    </a:lnTo>
                    <a:lnTo>
                      <a:pt x="410630" y="731264"/>
                    </a:lnTo>
                    <a:lnTo>
                      <a:pt x="0" y="7167"/>
                    </a:lnTo>
                    <a:close/>
                  </a:path>
                </a:pathLst>
              </a:custGeom>
              <a:solidFill>
                <a:srgbClr val="000000">
                  <a:alpha val="30196"/>
                </a:srgbClr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553" name="楕円 552"/>
            <p:cNvSpPr/>
            <p:nvPr/>
          </p:nvSpPr>
          <p:spPr bwMode="auto">
            <a:xfrm>
              <a:off x="8573433" y="6471538"/>
              <a:ext cx="520988" cy="520984"/>
            </a:xfrm>
            <a:prstGeom prst="ellipse">
              <a:avLst/>
            </a:prstGeom>
            <a:solidFill>
              <a:srgbClr val="FFFF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54" name="楕円 553"/>
            <p:cNvSpPr/>
            <p:nvPr/>
          </p:nvSpPr>
          <p:spPr bwMode="auto">
            <a:xfrm>
              <a:off x="8673561" y="6564191"/>
              <a:ext cx="320732" cy="320730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55" name="楕円 554"/>
            <p:cNvSpPr/>
            <p:nvPr/>
          </p:nvSpPr>
          <p:spPr bwMode="auto">
            <a:xfrm>
              <a:off x="9632613" y="6471538"/>
              <a:ext cx="520988" cy="520984"/>
            </a:xfrm>
            <a:prstGeom prst="ellipse">
              <a:avLst/>
            </a:prstGeom>
            <a:solidFill>
              <a:srgbClr val="FFFF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56" name="楕円 555"/>
            <p:cNvSpPr/>
            <p:nvPr/>
          </p:nvSpPr>
          <p:spPr bwMode="auto">
            <a:xfrm>
              <a:off x="9732741" y="6564191"/>
              <a:ext cx="320732" cy="320730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590" name="グループ化 589"/>
          <p:cNvGrpSpPr/>
          <p:nvPr/>
        </p:nvGrpSpPr>
        <p:grpSpPr>
          <a:xfrm>
            <a:off x="2410492" y="4710302"/>
            <a:ext cx="1380734" cy="1593340"/>
            <a:chOff x="563813" y="5763194"/>
            <a:chExt cx="2375862" cy="2741699"/>
          </a:xfrm>
        </p:grpSpPr>
        <p:sp>
          <p:nvSpPr>
            <p:cNvPr id="591" name="フリーフォーム: 図形 590"/>
            <p:cNvSpPr/>
            <p:nvPr/>
          </p:nvSpPr>
          <p:spPr bwMode="auto">
            <a:xfrm rot="4915864" flipH="1">
              <a:off x="-7792" y="6549101"/>
              <a:ext cx="1843468" cy="700258"/>
            </a:xfrm>
            <a:custGeom>
              <a:avLst/>
              <a:gdLst>
                <a:gd name="connsiteX0" fmla="*/ 1212129 w 1637700"/>
                <a:gd name="connsiteY0" fmla="*/ 1477 h 1319184"/>
                <a:gd name="connsiteX1" fmla="*/ 1227940 w 1637700"/>
                <a:gd name="connsiteY1" fmla="*/ 1739 h 1319184"/>
                <a:gd name="connsiteX2" fmla="*/ 1266674 w 1637700"/>
                <a:gd name="connsiteY2" fmla="*/ 251645 h 1319184"/>
                <a:gd name="connsiteX3" fmla="*/ 1265356 w 1637700"/>
                <a:gd name="connsiteY3" fmla="*/ 294479 h 1319184"/>
                <a:gd name="connsiteX4" fmla="*/ 1313775 w 1637700"/>
                <a:gd name="connsiteY4" fmla="*/ 207641 h 1319184"/>
                <a:gd name="connsiteX5" fmla="*/ 1438628 w 1637700"/>
                <a:gd name="connsiteY5" fmla="*/ 58192 h 1319184"/>
                <a:gd name="connsiteX6" fmla="*/ 1477362 w 1637700"/>
                <a:gd name="connsiteY6" fmla="*/ 308100 h 1319184"/>
                <a:gd name="connsiteX7" fmla="*/ 1475938 w 1637700"/>
                <a:gd name="connsiteY7" fmla="*/ 354406 h 1319184"/>
                <a:gd name="connsiteX8" fmla="*/ 1476587 w 1637700"/>
                <a:gd name="connsiteY8" fmla="*/ 353474 h 1319184"/>
                <a:gd name="connsiteX9" fmla="*/ 1615777 w 1637700"/>
                <a:gd name="connsiteY9" fmla="*/ 217278 h 1319184"/>
                <a:gd name="connsiteX10" fmla="*/ 1227098 w 1637700"/>
                <a:gd name="connsiteY10" fmla="*/ 1303394 h 1319184"/>
                <a:gd name="connsiteX11" fmla="*/ 706768 w 1637700"/>
                <a:gd name="connsiteY11" fmla="*/ 1155204 h 1319184"/>
                <a:gd name="connsiteX12" fmla="*/ 695127 w 1637700"/>
                <a:gd name="connsiteY12" fmla="*/ 1143454 h 1319184"/>
                <a:gd name="connsiteX13" fmla="*/ 684575 w 1637700"/>
                <a:gd name="connsiteY13" fmla="*/ 1142135 h 1319184"/>
                <a:gd name="connsiteX14" fmla="*/ 0 w 1637700"/>
                <a:gd name="connsiteY14" fmla="*/ 466878 h 1319184"/>
                <a:gd name="connsiteX15" fmla="*/ 191381 w 1637700"/>
                <a:gd name="connsiteY15" fmla="*/ 571350 h 1319184"/>
                <a:gd name="connsiteX16" fmla="*/ 240997 w 1637700"/>
                <a:gd name="connsiteY16" fmla="*/ 589113 h 1319184"/>
                <a:gd name="connsiteX17" fmla="*/ 210688 w 1637700"/>
                <a:gd name="connsiteY17" fmla="*/ 523332 h 1319184"/>
                <a:gd name="connsiteX18" fmla="*/ 305880 w 1637700"/>
                <a:gd name="connsiteY18" fmla="*/ 581425 h 1319184"/>
                <a:gd name="connsiteX19" fmla="*/ 365727 w 1637700"/>
                <a:gd name="connsiteY19" fmla="*/ 610281 h 1319184"/>
                <a:gd name="connsiteX20" fmla="*/ 347434 w 1637700"/>
                <a:gd name="connsiteY20" fmla="*/ 557129 h 1319184"/>
                <a:gd name="connsiteX21" fmla="*/ 436330 w 1637700"/>
                <a:gd name="connsiteY21" fmla="*/ 624461 h 1319184"/>
                <a:gd name="connsiteX22" fmla="*/ 455924 w 1637700"/>
                <a:gd name="connsiteY22" fmla="*/ 636463 h 1319184"/>
                <a:gd name="connsiteX23" fmla="*/ 479136 w 1637700"/>
                <a:gd name="connsiteY23" fmla="*/ 639034 h 1319184"/>
                <a:gd name="connsiteX24" fmla="*/ 751378 w 1637700"/>
                <a:gd name="connsiteY24" fmla="*/ 597058 h 1319184"/>
                <a:gd name="connsiteX25" fmla="*/ 1212129 w 1637700"/>
                <a:gd name="connsiteY25" fmla="*/ 1477 h 13191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1637700" h="1319184">
                  <a:moveTo>
                    <a:pt x="1212129" y="1477"/>
                  </a:moveTo>
                  <a:cubicBezTo>
                    <a:pt x="1217744" y="-536"/>
                    <a:pt x="1223017" y="-534"/>
                    <a:pt x="1227940" y="1739"/>
                  </a:cubicBezTo>
                  <a:cubicBezTo>
                    <a:pt x="1252559" y="13100"/>
                    <a:pt x="1267757" y="114151"/>
                    <a:pt x="1266674" y="251645"/>
                  </a:cubicBezTo>
                  <a:lnTo>
                    <a:pt x="1265356" y="294479"/>
                  </a:lnTo>
                  <a:lnTo>
                    <a:pt x="1313775" y="207641"/>
                  </a:lnTo>
                  <a:cubicBezTo>
                    <a:pt x="1366979" y="112633"/>
                    <a:pt x="1409087" y="44559"/>
                    <a:pt x="1438628" y="58192"/>
                  </a:cubicBezTo>
                  <a:cubicBezTo>
                    <a:pt x="1463247" y="69555"/>
                    <a:pt x="1478447" y="170605"/>
                    <a:pt x="1477362" y="308100"/>
                  </a:cubicBezTo>
                  <a:lnTo>
                    <a:pt x="1475938" y="354406"/>
                  </a:lnTo>
                  <a:lnTo>
                    <a:pt x="1476587" y="353474"/>
                  </a:lnTo>
                  <a:cubicBezTo>
                    <a:pt x="1539037" y="264272"/>
                    <a:pt x="1587748" y="200755"/>
                    <a:pt x="1615777" y="217278"/>
                  </a:cubicBezTo>
                  <a:cubicBezTo>
                    <a:pt x="1690519" y="261340"/>
                    <a:pt x="1577341" y="1209547"/>
                    <a:pt x="1227098" y="1303394"/>
                  </a:cubicBezTo>
                  <a:cubicBezTo>
                    <a:pt x="1051976" y="1350318"/>
                    <a:pt x="865956" y="1290252"/>
                    <a:pt x="706768" y="1155204"/>
                  </a:cubicBezTo>
                  <a:lnTo>
                    <a:pt x="695127" y="1143454"/>
                  </a:lnTo>
                  <a:lnTo>
                    <a:pt x="684575" y="1142135"/>
                  </a:lnTo>
                  <a:cubicBezTo>
                    <a:pt x="413205" y="1090953"/>
                    <a:pt x="139173" y="834288"/>
                    <a:pt x="0" y="466878"/>
                  </a:cubicBezTo>
                  <a:cubicBezTo>
                    <a:pt x="62977" y="509484"/>
                    <a:pt x="127072" y="544361"/>
                    <a:pt x="191381" y="571350"/>
                  </a:cubicBezTo>
                  <a:lnTo>
                    <a:pt x="240997" y="589113"/>
                  </a:lnTo>
                  <a:lnTo>
                    <a:pt x="210688" y="523332"/>
                  </a:lnTo>
                  <a:cubicBezTo>
                    <a:pt x="242176" y="544635"/>
                    <a:pt x="273945" y="564007"/>
                    <a:pt x="305880" y="581425"/>
                  </a:cubicBezTo>
                  <a:lnTo>
                    <a:pt x="365727" y="610281"/>
                  </a:lnTo>
                  <a:lnTo>
                    <a:pt x="347434" y="557129"/>
                  </a:lnTo>
                  <a:cubicBezTo>
                    <a:pt x="376631" y="581478"/>
                    <a:pt x="406300" y="603932"/>
                    <a:pt x="436330" y="624461"/>
                  </a:cubicBezTo>
                  <a:lnTo>
                    <a:pt x="455924" y="636463"/>
                  </a:lnTo>
                  <a:lnTo>
                    <a:pt x="479136" y="639034"/>
                  </a:lnTo>
                  <a:cubicBezTo>
                    <a:pt x="573490" y="643495"/>
                    <a:pt x="665258" y="629680"/>
                    <a:pt x="751378" y="597058"/>
                  </a:cubicBezTo>
                  <a:cubicBezTo>
                    <a:pt x="966679" y="515503"/>
                    <a:pt x="1127905" y="31679"/>
                    <a:pt x="1212129" y="1477"/>
                  </a:cubicBezTo>
                  <a:close/>
                </a:path>
              </a:pathLst>
            </a:cu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92" name="フリーフォーム: 図形 591"/>
            <p:cNvSpPr/>
            <p:nvPr/>
          </p:nvSpPr>
          <p:spPr bwMode="auto">
            <a:xfrm rot="16684136">
              <a:off x="1667812" y="6549102"/>
              <a:ext cx="1843468" cy="700258"/>
            </a:xfrm>
            <a:custGeom>
              <a:avLst/>
              <a:gdLst>
                <a:gd name="connsiteX0" fmla="*/ 1212129 w 1637700"/>
                <a:gd name="connsiteY0" fmla="*/ 1477 h 1319184"/>
                <a:gd name="connsiteX1" fmla="*/ 1227940 w 1637700"/>
                <a:gd name="connsiteY1" fmla="*/ 1739 h 1319184"/>
                <a:gd name="connsiteX2" fmla="*/ 1266674 w 1637700"/>
                <a:gd name="connsiteY2" fmla="*/ 251645 h 1319184"/>
                <a:gd name="connsiteX3" fmla="*/ 1265356 w 1637700"/>
                <a:gd name="connsiteY3" fmla="*/ 294479 h 1319184"/>
                <a:gd name="connsiteX4" fmla="*/ 1313775 w 1637700"/>
                <a:gd name="connsiteY4" fmla="*/ 207641 h 1319184"/>
                <a:gd name="connsiteX5" fmla="*/ 1438628 w 1637700"/>
                <a:gd name="connsiteY5" fmla="*/ 58192 h 1319184"/>
                <a:gd name="connsiteX6" fmla="*/ 1477362 w 1637700"/>
                <a:gd name="connsiteY6" fmla="*/ 308100 h 1319184"/>
                <a:gd name="connsiteX7" fmla="*/ 1475938 w 1637700"/>
                <a:gd name="connsiteY7" fmla="*/ 354406 h 1319184"/>
                <a:gd name="connsiteX8" fmla="*/ 1476587 w 1637700"/>
                <a:gd name="connsiteY8" fmla="*/ 353474 h 1319184"/>
                <a:gd name="connsiteX9" fmla="*/ 1615777 w 1637700"/>
                <a:gd name="connsiteY9" fmla="*/ 217278 h 1319184"/>
                <a:gd name="connsiteX10" fmla="*/ 1227098 w 1637700"/>
                <a:gd name="connsiteY10" fmla="*/ 1303394 h 1319184"/>
                <a:gd name="connsiteX11" fmla="*/ 706768 w 1637700"/>
                <a:gd name="connsiteY11" fmla="*/ 1155204 h 1319184"/>
                <a:gd name="connsiteX12" fmla="*/ 695127 w 1637700"/>
                <a:gd name="connsiteY12" fmla="*/ 1143454 h 1319184"/>
                <a:gd name="connsiteX13" fmla="*/ 684575 w 1637700"/>
                <a:gd name="connsiteY13" fmla="*/ 1142135 h 1319184"/>
                <a:gd name="connsiteX14" fmla="*/ 0 w 1637700"/>
                <a:gd name="connsiteY14" fmla="*/ 466878 h 1319184"/>
                <a:gd name="connsiteX15" fmla="*/ 191381 w 1637700"/>
                <a:gd name="connsiteY15" fmla="*/ 571350 h 1319184"/>
                <a:gd name="connsiteX16" fmla="*/ 240997 w 1637700"/>
                <a:gd name="connsiteY16" fmla="*/ 589113 h 1319184"/>
                <a:gd name="connsiteX17" fmla="*/ 210688 w 1637700"/>
                <a:gd name="connsiteY17" fmla="*/ 523332 h 1319184"/>
                <a:gd name="connsiteX18" fmla="*/ 305880 w 1637700"/>
                <a:gd name="connsiteY18" fmla="*/ 581425 h 1319184"/>
                <a:gd name="connsiteX19" fmla="*/ 365727 w 1637700"/>
                <a:gd name="connsiteY19" fmla="*/ 610281 h 1319184"/>
                <a:gd name="connsiteX20" fmla="*/ 347434 w 1637700"/>
                <a:gd name="connsiteY20" fmla="*/ 557129 h 1319184"/>
                <a:gd name="connsiteX21" fmla="*/ 436330 w 1637700"/>
                <a:gd name="connsiteY21" fmla="*/ 624461 h 1319184"/>
                <a:gd name="connsiteX22" fmla="*/ 455924 w 1637700"/>
                <a:gd name="connsiteY22" fmla="*/ 636463 h 1319184"/>
                <a:gd name="connsiteX23" fmla="*/ 479136 w 1637700"/>
                <a:gd name="connsiteY23" fmla="*/ 639034 h 1319184"/>
                <a:gd name="connsiteX24" fmla="*/ 751378 w 1637700"/>
                <a:gd name="connsiteY24" fmla="*/ 597058 h 1319184"/>
                <a:gd name="connsiteX25" fmla="*/ 1212129 w 1637700"/>
                <a:gd name="connsiteY25" fmla="*/ 1477 h 13191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1637700" h="1319184">
                  <a:moveTo>
                    <a:pt x="1212129" y="1477"/>
                  </a:moveTo>
                  <a:cubicBezTo>
                    <a:pt x="1217744" y="-536"/>
                    <a:pt x="1223017" y="-534"/>
                    <a:pt x="1227940" y="1739"/>
                  </a:cubicBezTo>
                  <a:cubicBezTo>
                    <a:pt x="1252559" y="13100"/>
                    <a:pt x="1267757" y="114151"/>
                    <a:pt x="1266674" y="251645"/>
                  </a:cubicBezTo>
                  <a:lnTo>
                    <a:pt x="1265356" y="294479"/>
                  </a:lnTo>
                  <a:lnTo>
                    <a:pt x="1313775" y="207641"/>
                  </a:lnTo>
                  <a:cubicBezTo>
                    <a:pt x="1366979" y="112633"/>
                    <a:pt x="1409087" y="44559"/>
                    <a:pt x="1438628" y="58192"/>
                  </a:cubicBezTo>
                  <a:cubicBezTo>
                    <a:pt x="1463247" y="69555"/>
                    <a:pt x="1478447" y="170605"/>
                    <a:pt x="1477362" y="308100"/>
                  </a:cubicBezTo>
                  <a:lnTo>
                    <a:pt x="1475938" y="354406"/>
                  </a:lnTo>
                  <a:lnTo>
                    <a:pt x="1476587" y="353474"/>
                  </a:lnTo>
                  <a:cubicBezTo>
                    <a:pt x="1539037" y="264272"/>
                    <a:pt x="1587748" y="200755"/>
                    <a:pt x="1615777" y="217278"/>
                  </a:cubicBezTo>
                  <a:cubicBezTo>
                    <a:pt x="1690519" y="261340"/>
                    <a:pt x="1577341" y="1209547"/>
                    <a:pt x="1227098" y="1303394"/>
                  </a:cubicBezTo>
                  <a:cubicBezTo>
                    <a:pt x="1051976" y="1350318"/>
                    <a:pt x="865956" y="1290252"/>
                    <a:pt x="706768" y="1155204"/>
                  </a:cubicBezTo>
                  <a:lnTo>
                    <a:pt x="695127" y="1143454"/>
                  </a:lnTo>
                  <a:lnTo>
                    <a:pt x="684575" y="1142135"/>
                  </a:lnTo>
                  <a:cubicBezTo>
                    <a:pt x="413205" y="1090953"/>
                    <a:pt x="139173" y="834288"/>
                    <a:pt x="0" y="466878"/>
                  </a:cubicBezTo>
                  <a:cubicBezTo>
                    <a:pt x="62977" y="509484"/>
                    <a:pt x="127072" y="544361"/>
                    <a:pt x="191381" y="571350"/>
                  </a:cubicBezTo>
                  <a:lnTo>
                    <a:pt x="240997" y="589113"/>
                  </a:lnTo>
                  <a:lnTo>
                    <a:pt x="210688" y="523332"/>
                  </a:lnTo>
                  <a:cubicBezTo>
                    <a:pt x="242176" y="544635"/>
                    <a:pt x="273945" y="564007"/>
                    <a:pt x="305880" y="581425"/>
                  </a:cubicBezTo>
                  <a:lnTo>
                    <a:pt x="365727" y="610281"/>
                  </a:lnTo>
                  <a:lnTo>
                    <a:pt x="347434" y="557129"/>
                  </a:lnTo>
                  <a:cubicBezTo>
                    <a:pt x="376631" y="581478"/>
                    <a:pt x="406300" y="603932"/>
                    <a:pt x="436330" y="624461"/>
                  </a:cubicBezTo>
                  <a:lnTo>
                    <a:pt x="455924" y="636463"/>
                  </a:lnTo>
                  <a:lnTo>
                    <a:pt x="479136" y="639034"/>
                  </a:lnTo>
                  <a:cubicBezTo>
                    <a:pt x="573490" y="643495"/>
                    <a:pt x="665258" y="629680"/>
                    <a:pt x="751378" y="597058"/>
                  </a:cubicBezTo>
                  <a:cubicBezTo>
                    <a:pt x="966679" y="515503"/>
                    <a:pt x="1127905" y="31679"/>
                    <a:pt x="1212129" y="1477"/>
                  </a:cubicBezTo>
                  <a:close/>
                </a:path>
              </a:pathLst>
            </a:cu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593" name="グループ化 592"/>
            <p:cNvGrpSpPr/>
            <p:nvPr/>
          </p:nvGrpSpPr>
          <p:grpSpPr>
            <a:xfrm>
              <a:off x="803610" y="5763194"/>
              <a:ext cx="1878585" cy="2741699"/>
              <a:chOff x="803610" y="939914"/>
              <a:chExt cx="1878585" cy="2741699"/>
            </a:xfrm>
          </p:grpSpPr>
          <p:sp>
            <p:nvSpPr>
              <p:cNvPr id="604" name="アーチ 603"/>
              <p:cNvSpPr/>
              <p:nvPr/>
            </p:nvSpPr>
            <p:spPr bwMode="auto">
              <a:xfrm>
                <a:off x="1641363" y="1060116"/>
                <a:ext cx="667762" cy="667762"/>
              </a:xfrm>
              <a:prstGeom prst="blockArc">
                <a:avLst>
                  <a:gd name="adj1" fmla="val 10800000"/>
                  <a:gd name="adj2" fmla="val 17671226"/>
                  <a:gd name="adj3" fmla="val 24131"/>
                </a:avLst>
              </a:prstGeom>
              <a:solidFill>
                <a:schemeClr val="bg1">
                  <a:lumMod val="50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605" name="グループ化 604"/>
              <p:cNvGrpSpPr/>
              <p:nvPr/>
            </p:nvGrpSpPr>
            <p:grpSpPr>
              <a:xfrm>
                <a:off x="803610" y="1307767"/>
                <a:ext cx="1872713" cy="2373846"/>
                <a:chOff x="876141" y="1580691"/>
                <a:chExt cx="2835316" cy="3594040"/>
              </a:xfrm>
            </p:grpSpPr>
            <p:sp>
              <p:nvSpPr>
                <p:cNvPr id="620" name="楕円 2"/>
                <p:cNvSpPr/>
                <p:nvPr/>
              </p:nvSpPr>
              <p:spPr bwMode="auto">
                <a:xfrm>
                  <a:off x="876141" y="1580691"/>
                  <a:ext cx="2835316" cy="3243464"/>
                </a:xfrm>
                <a:custGeom>
                  <a:avLst/>
                  <a:gdLst>
                    <a:gd name="connsiteX0" fmla="*/ 0 w 2835315"/>
                    <a:gd name="connsiteY0" fmla="*/ 1417658 h 2835315"/>
                    <a:gd name="connsiteX1" fmla="*/ 1417658 w 2835315"/>
                    <a:gd name="connsiteY1" fmla="*/ 0 h 2835315"/>
                    <a:gd name="connsiteX2" fmla="*/ 2835316 w 2835315"/>
                    <a:gd name="connsiteY2" fmla="*/ 1417658 h 2835315"/>
                    <a:gd name="connsiteX3" fmla="*/ 1417658 w 2835315"/>
                    <a:gd name="connsiteY3" fmla="*/ 2835316 h 2835315"/>
                    <a:gd name="connsiteX4" fmla="*/ 0 w 2835315"/>
                    <a:gd name="connsiteY4" fmla="*/ 1417658 h 2835315"/>
                    <a:gd name="connsiteX0" fmla="*/ 0 w 2835316"/>
                    <a:gd name="connsiteY0" fmla="*/ 1417658 h 2835316"/>
                    <a:gd name="connsiteX1" fmla="*/ 1417658 w 2835316"/>
                    <a:gd name="connsiteY1" fmla="*/ 0 h 2835316"/>
                    <a:gd name="connsiteX2" fmla="*/ 2835316 w 2835316"/>
                    <a:gd name="connsiteY2" fmla="*/ 1417658 h 2835316"/>
                    <a:gd name="connsiteX3" fmla="*/ 1417658 w 2835316"/>
                    <a:gd name="connsiteY3" fmla="*/ 2835316 h 2835316"/>
                    <a:gd name="connsiteX4" fmla="*/ 0 w 2835316"/>
                    <a:gd name="connsiteY4" fmla="*/ 1417658 h 2835316"/>
                    <a:gd name="connsiteX0" fmla="*/ 0 w 2835316"/>
                    <a:gd name="connsiteY0" fmla="*/ 1417658 h 2835316"/>
                    <a:gd name="connsiteX1" fmla="*/ 1417658 w 2835316"/>
                    <a:gd name="connsiteY1" fmla="*/ 0 h 2835316"/>
                    <a:gd name="connsiteX2" fmla="*/ 2835316 w 2835316"/>
                    <a:gd name="connsiteY2" fmla="*/ 1417658 h 2835316"/>
                    <a:gd name="connsiteX3" fmla="*/ 1417658 w 2835316"/>
                    <a:gd name="connsiteY3" fmla="*/ 2835316 h 2835316"/>
                    <a:gd name="connsiteX4" fmla="*/ 0 w 2835316"/>
                    <a:gd name="connsiteY4" fmla="*/ 1417658 h 2835316"/>
                    <a:gd name="connsiteX0" fmla="*/ 0 w 2835316"/>
                    <a:gd name="connsiteY0" fmla="*/ 2095838 h 3513496"/>
                    <a:gd name="connsiteX1" fmla="*/ 1425278 w 2835316"/>
                    <a:gd name="connsiteY1" fmla="*/ 0 h 3513496"/>
                    <a:gd name="connsiteX2" fmla="*/ 2835316 w 2835316"/>
                    <a:gd name="connsiteY2" fmla="*/ 2095838 h 3513496"/>
                    <a:gd name="connsiteX3" fmla="*/ 1417658 w 2835316"/>
                    <a:gd name="connsiteY3" fmla="*/ 3513496 h 3513496"/>
                    <a:gd name="connsiteX4" fmla="*/ 0 w 2835316"/>
                    <a:gd name="connsiteY4" fmla="*/ 2095838 h 35134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835316" h="3513496">
                      <a:moveTo>
                        <a:pt x="0" y="2095838"/>
                      </a:moveTo>
                      <a:cubicBezTo>
                        <a:pt x="0" y="1312887"/>
                        <a:pt x="642327" y="0"/>
                        <a:pt x="1425278" y="0"/>
                      </a:cubicBezTo>
                      <a:cubicBezTo>
                        <a:pt x="2208229" y="0"/>
                        <a:pt x="2835316" y="1312887"/>
                        <a:pt x="2835316" y="2095838"/>
                      </a:cubicBezTo>
                      <a:cubicBezTo>
                        <a:pt x="2835316" y="2878789"/>
                        <a:pt x="2200609" y="3513496"/>
                        <a:pt x="1417658" y="3513496"/>
                      </a:cubicBezTo>
                      <a:cubicBezTo>
                        <a:pt x="634707" y="3513496"/>
                        <a:pt x="0" y="2878789"/>
                        <a:pt x="0" y="2095838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621" name="グループ化 620"/>
                <p:cNvGrpSpPr/>
                <p:nvPr/>
              </p:nvGrpSpPr>
              <p:grpSpPr>
                <a:xfrm>
                  <a:off x="1237183" y="4473579"/>
                  <a:ext cx="2128340" cy="701152"/>
                  <a:chOff x="1237183" y="4473579"/>
                  <a:chExt cx="2128340" cy="701152"/>
                </a:xfrm>
              </p:grpSpPr>
              <p:sp>
                <p:nvSpPr>
                  <p:cNvPr id="623" name="台形 622"/>
                  <p:cNvSpPr/>
                  <p:nvPr/>
                </p:nvSpPr>
                <p:spPr bwMode="auto">
                  <a:xfrm rot="11700000">
                    <a:off x="1368550" y="4631864"/>
                    <a:ext cx="231883" cy="258549"/>
                  </a:xfrm>
                  <a:prstGeom prst="trapezoid">
                    <a:avLst>
                      <a:gd name="adj" fmla="val 28801"/>
                    </a:avLst>
                  </a:prstGeom>
                  <a:pattFill prst="dkHorz">
                    <a:fgClr>
                      <a:srgbClr val="FFC000"/>
                    </a:fgClr>
                    <a:bgClr>
                      <a:srgbClr val="FFFF00"/>
                    </a:bgClr>
                  </a:patt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24" name="楕円 623"/>
                  <p:cNvSpPr/>
                  <p:nvPr/>
                </p:nvSpPr>
                <p:spPr bwMode="auto">
                  <a:xfrm>
                    <a:off x="1312078" y="4854576"/>
                    <a:ext cx="266880" cy="166520"/>
                  </a:xfrm>
                  <a:prstGeom prst="ellipse">
                    <a:avLst/>
                  </a:prstGeom>
                  <a:pattFill prst="dkHorz">
                    <a:fgClr>
                      <a:srgbClr val="FFC000"/>
                    </a:fgClr>
                    <a:bgClr>
                      <a:srgbClr val="FFFF00"/>
                    </a:bgClr>
                  </a:patt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25" name="フリーフォーム: 図形 624"/>
                  <p:cNvSpPr/>
                  <p:nvPr/>
                </p:nvSpPr>
                <p:spPr bwMode="auto">
                  <a:xfrm rot="1800000">
                    <a:off x="1261597" y="4910378"/>
                    <a:ext cx="167334" cy="152100"/>
                  </a:xfrm>
                  <a:custGeom>
                    <a:avLst/>
                    <a:gdLst>
                      <a:gd name="connsiteX0" fmla="*/ 221671 w 443342"/>
                      <a:gd name="connsiteY0" fmla="*/ 0 h 402980"/>
                      <a:gd name="connsiteX1" fmla="*/ 378416 w 443342"/>
                      <a:gd name="connsiteY1" fmla="*/ 64926 h 402980"/>
                      <a:gd name="connsiteX2" fmla="*/ 378416 w 443342"/>
                      <a:gd name="connsiteY2" fmla="*/ 378416 h 402980"/>
                      <a:gd name="connsiteX3" fmla="*/ 359643 w 443342"/>
                      <a:gd name="connsiteY3" fmla="*/ 402980 h 402980"/>
                      <a:gd name="connsiteX4" fmla="*/ 305086 w 443342"/>
                      <a:gd name="connsiteY4" fmla="*/ 366752 h 402980"/>
                      <a:gd name="connsiteX5" fmla="*/ 138256 w 443342"/>
                      <a:gd name="connsiteY5" fmla="*/ 366752 h 402980"/>
                      <a:gd name="connsiteX6" fmla="*/ 83699 w 443342"/>
                      <a:gd name="connsiteY6" fmla="*/ 402980 h 402980"/>
                      <a:gd name="connsiteX7" fmla="*/ 64926 w 443342"/>
                      <a:gd name="connsiteY7" fmla="*/ 378416 h 402980"/>
                      <a:gd name="connsiteX8" fmla="*/ 64926 w 443342"/>
                      <a:gd name="connsiteY8" fmla="*/ 64926 h 402980"/>
                      <a:gd name="connsiteX9" fmla="*/ 221671 w 443342"/>
                      <a:gd name="connsiteY9" fmla="*/ 0 h 4029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443342" h="402980">
                        <a:moveTo>
                          <a:pt x="221671" y="0"/>
                        </a:moveTo>
                        <a:cubicBezTo>
                          <a:pt x="278402" y="-1"/>
                          <a:pt x="335132" y="21642"/>
                          <a:pt x="378416" y="64926"/>
                        </a:cubicBezTo>
                        <a:cubicBezTo>
                          <a:pt x="464984" y="151494"/>
                          <a:pt x="464984" y="291848"/>
                          <a:pt x="378416" y="378416"/>
                        </a:cubicBezTo>
                        <a:lnTo>
                          <a:pt x="359643" y="402980"/>
                        </a:lnTo>
                        <a:lnTo>
                          <a:pt x="305086" y="366752"/>
                        </a:lnTo>
                        <a:cubicBezTo>
                          <a:pt x="251718" y="345109"/>
                          <a:pt x="191625" y="345109"/>
                          <a:pt x="138256" y="366752"/>
                        </a:cubicBezTo>
                        <a:lnTo>
                          <a:pt x="83699" y="402980"/>
                        </a:lnTo>
                        <a:lnTo>
                          <a:pt x="64926" y="378416"/>
                        </a:lnTo>
                        <a:cubicBezTo>
                          <a:pt x="-21642" y="291848"/>
                          <a:pt x="-21642" y="151494"/>
                          <a:pt x="64926" y="64926"/>
                        </a:cubicBezTo>
                        <a:cubicBezTo>
                          <a:pt x="108210" y="21642"/>
                          <a:pt x="164940" y="-1"/>
                          <a:pt x="221671" y="0"/>
                        </a:cubicBezTo>
                        <a:close/>
                      </a:path>
                    </a:pathLst>
                  </a:custGeom>
                  <a:pattFill prst="dkHorz">
                    <a:fgClr>
                      <a:srgbClr val="FFC000"/>
                    </a:fgClr>
                    <a:bgClr>
                      <a:srgbClr val="FFFF00"/>
                    </a:bgClr>
                  </a:patt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26" name="フリーフォーム: 図形 625"/>
                  <p:cNvSpPr/>
                  <p:nvPr/>
                </p:nvSpPr>
                <p:spPr bwMode="auto">
                  <a:xfrm rot="1800000">
                    <a:off x="1237183" y="5027772"/>
                    <a:ext cx="104152" cy="112832"/>
                  </a:xfrm>
                  <a:custGeom>
                    <a:avLst/>
                    <a:gdLst>
                      <a:gd name="connsiteX0" fmla="*/ 137972 w 275944"/>
                      <a:gd name="connsiteY0" fmla="*/ 0 h 298942"/>
                      <a:gd name="connsiteX1" fmla="*/ 221388 w 275944"/>
                      <a:gd name="connsiteY1" fmla="*/ 16231 h 298942"/>
                      <a:gd name="connsiteX2" fmla="*/ 275944 w 275944"/>
                      <a:gd name="connsiteY2" fmla="*/ 52460 h 298942"/>
                      <a:gd name="connsiteX3" fmla="*/ 202057 w 275944"/>
                      <a:gd name="connsiteY3" fmla="*/ 149132 h 298942"/>
                      <a:gd name="connsiteX4" fmla="*/ 137972 w 275944"/>
                      <a:gd name="connsiteY4" fmla="*/ 298942 h 298942"/>
                      <a:gd name="connsiteX5" fmla="*/ 73887 w 275944"/>
                      <a:gd name="connsiteY5" fmla="*/ 149132 h 298942"/>
                      <a:gd name="connsiteX6" fmla="*/ 0 w 275944"/>
                      <a:gd name="connsiteY6" fmla="*/ 52460 h 298942"/>
                      <a:gd name="connsiteX7" fmla="*/ 54556 w 275944"/>
                      <a:gd name="connsiteY7" fmla="*/ 16231 h 298942"/>
                      <a:gd name="connsiteX8" fmla="*/ 137972 w 275944"/>
                      <a:gd name="connsiteY8" fmla="*/ 0 h 2989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75944" h="298942">
                        <a:moveTo>
                          <a:pt x="137972" y="0"/>
                        </a:moveTo>
                        <a:cubicBezTo>
                          <a:pt x="166338" y="-1"/>
                          <a:pt x="194703" y="5410"/>
                          <a:pt x="221388" y="16231"/>
                        </a:cubicBezTo>
                        <a:lnTo>
                          <a:pt x="275944" y="52460"/>
                        </a:lnTo>
                        <a:lnTo>
                          <a:pt x="202057" y="149132"/>
                        </a:lnTo>
                        <a:cubicBezTo>
                          <a:pt x="175933" y="194306"/>
                          <a:pt x="154572" y="244242"/>
                          <a:pt x="137972" y="298942"/>
                        </a:cubicBezTo>
                        <a:cubicBezTo>
                          <a:pt x="121373" y="244242"/>
                          <a:pt x="100012" y="194306"/>
                          <a:pt x="73887" y="149132"/>
                        </a:cubicBezTo>
                        <a:lnTo>
                          <a:pt x="0" y="52460"/>
                        </a:lnTo>
                        <a:lnTo>
                          <a:pt x="54556" y="16231"/>
                        </a:lnTo>
                        <a:cubicBezTo>
                          <a:pt x="81241" y="5410"/>
                          <a:pt x="109607" y="0"/>
                          <a:pt x="137972" y="0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27" name="フリーフォーム: 図形 626"/>
                  <p:cNvSpPr/>
                  <p:nvPr/>
                </p:nvSpPr>
                <p:spPr bwMode="auto">
                  <a:xfrm rot="19800000" flipH="1">
                    <a:off x="1469853" y="4910378"/>
                    <a:ext cx="167334" cy="152100"/>
                  </a:xfrm>
                  <a:custGeom>
                    <a:avLst/>
                    <a:gdLst>
                      <a:gd name="connsiteX0" fmla="*/ 221671 w 443342"/>
                      <a:gd name="connsiteY0" fmla="*/ 0 h 402980"/>
                      <a:gd name="connsiteX1" fmla="*/ 378416 w 443342"/>
                      <a:gd name="connsiteY1" fmla="*/ 64926 h 402980"/>
                      <a:gd name="connsiteX2" fmla="*/ 378416 w 443342"/>
                      <a:gd name="connsiteY2" fmla="*/ 378416 h 402980"/>
                      <a:gd name="connsiteX3" fmla="*/ 359643 w 443342"/>
                      <a:gd name="connsiteY3" fmla="*/ 402980 h 402980"/>
                      <a:gd name="connsiteX4" fmla="*/ 305086 w 443342"/>
                      <a:gd name="connsiteY4" fmla="*/ 366752 h 402980"/>
                      <a:gd name="connsiteX5" fmla="*/ 138256 w 443342"/>
                      <a:gd name="connsiteY5" fmla="*/ 366752 h 402980"/>
                      <a:gd name="connsiteX6" fmla="*/ 83699 w 443342"/>
                      <a:gd name="connsiteY6" fmla="*/ 402980 h 402980"/>
                      <a:gd name="connsiteX7" fmla="*/ 64926 w 443342"/>
                      <a:gd name="connsiteY7" fmla="*/ 378416 h 402980"/>
                      <a:gd name="connsiteX8" fmla="*/ 64926 w 443342"/>
                      <a:gd name="connsiteY8" fmla="*/ 64926 h 402980"/>
                      <a:gd name="connsiteX9" fmla="*/ 221671 w 443342"/>
                      <a:gd name="connsiteY9" fmla="*/ 0 h 4029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443342" h="402980">
                        <a:moveTo>
                          <a:pt x="221671" y="0"/>
                        </a:moveTo>
                        <a:cubicBezTo>
                          <a:pt x="278402" y="-1"/>
                          <a:pt x="335132" y="21642"/>
                          <a:pt x="378416" y="64926"/>
                        </a:cubicBezTo>
                        <a:cubicBezTo>
                          <a:pt x="464984" y="151494"/>
                          <a:pt x="464984" y="291848"/>
                          <a:pt x="378416" y="378416"/>
                        </a:cubicBezTo>
                        <a:lnTo>
                          <a:pt x="359643" y="402980"/>
                        </a:lnTo>
                        <a:lnTo>
                          <a:pt x="305086" y="366752"/>
                        </a:lnTo>
                        <a:cubicBezTo>
                          <a:pt x="251718" y="345109"/>
                          <a:pt x="191625" y="345109"/>
                          <a:pt x="138256" y="366752"/>
                        </a:cubicBezTo>
                        <a:lnTo>
                          <a:pt x="83699" y="402980"/>
                        </a:lnTo>
                        <a:lnTo>
                          <a:pt x="64926" y="378416"/>
                        </a:lnTo>
                        <a:cubicBezTo>
                          <a:pt x="-21642" y="291848"/>
                          <a:pt x="-21642" y="151494"/>
                          <a:pt x="64926" y="64926"/>
                        </a:cubicBezTo>
                        <a:cubicBezTo>
                          <a:pt x="108210" y="21642"/>
                          <a:pt x="164940" y="-1"/>
                          <a:pt x="221671" y="0"/>
                        </a:cubicBezTo>
                        <a:close/>
                      </a:path>
                    </a:pathLst>
                  </a:custGeom>
                  <a:pattFill prst="dkHorz">
                    <a:fgClr>
                      <a:srgbClr val="FFC000"/>
                    </a:fgClr>
                    <a:bgClr>
                      <a:srgbClr val="FFFF00"/>
                    </a:bgClr>
                  </a:patt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28" name="フリーフォーム: 図形 627"/>
                  <p:cNvSpPr/>
                  <p:nvPr/>
                </p:nvSpPr>
                <p:spPr bwMode="auto">
                  <a:xfrm rot="19800000" flipH="1">
                    <a:off x="1557449" y="5027772"/>
                    <a:ext cx="104152" cy="112832"/>
                  </a:xfrm>
                  <a:custGeom>
                    <a:avLst/>
                    <a:gdLst>
                      <a:gd name="connsiteX0" fmla="*/ 137972 w 275944"/>
                      <a:gd name="connsiteY0" fmla="*/ 0 h 298942"/>
                      <a:gd name="connsiteX1" fmla="*/ 221388 w 275944"/>
                      <a:gd name="connsiteY1" fmla="*/ 16231 h 298942"/>
                      <a:gd name="connsiteX2" fmla="*/ 275944 w 275944"/>
                      <a:gd name="connsiteY2" fmla="*/ 52460 h 298942"/>
                      <a:gd name="connsiteX3" fmla="*/ 202057 w 275944"/>
                      <a:gd name="connsiteY3" fmla="*/ 149132 h 298942"/>
                      <a:gd name="connsiteX4" fmla="*/ 137972 w 275944"/>
                      <a:gd name="connsiteY4" fmla="*/ 298942 h 298942"/>
                      <a:gd name="connsiteX5" fmla="*/ 73887 w 275944"/>
                      <a:gd name="connsiteY5" fmla="*/ 149132 h 298942"/>
                      <a:gd name="connsiteX6" fmla="*/ 0 w 275944"/>
                      <a:gd name="connsiteY6" fmla="*/ 52460 h 298942"/>
                      <a:gd name="connsiteX7" fmla="*/ 54556 w 275944"/>
                      <a:gd name="connsiteY7" fmla="*/ 16231 h 298942"/>
                      <a:gd name="connsiteX8" fmla="*/ 137972 w 275944"/>
                      <a:gd name="connsiteY8" fmla="*/ 0 h 2989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75944" h="298942">
                        <a:moveTo>
                          <a:pt x="137972" y="0"/>
                        </a:moveTo>
                        <a:cubicBezTo>
                          <a:pt x="166338" y="-1"/>
                          <a:pt x="194703" y="5410"/>
                          <a:pt x="221388" y="16231"/>
                        </a:cubicBezTo>
                        <a:lnTo>
                          <a:pt x="275944" y="52460"/>
                        </a:lnTo>
                        <a:lnTo>
                          <a:pt x="202057" y="149132"/>
                        </a:lnTo>
                        <a:cubicBezTo>
                          <a:pt x="175933" y="194306"/>
                          <a:pt x="154572" y="244242"/>
                          <a:pt x="137972" y="298942"/>
                        </a:cubicBezTo>
                        <a:cubicBezTo>
                          <a:pt x="121373" y="244242"/>
                          <a:pt x="100012" y="194306"/>
                          <a:pt x="73887" y="149132"/>
                        </a:cubicBezTo>
                        <a:lnTo>
                          <a:pt x="0" y="52460"/>
                        </a:lnTo>
                        <a:lnTo>
                          <a:pt x="54556" y="16231"/>
                        </a:lnTo>
                        <a:cubicBezTo>
                          <a:pt x="81241" y="5410"/>
                          <a:pt x="109607" y="0"/>
                          <a:pt x="137972" y="0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29" name="フリーフォーム: 図形 628"/>
                  <p:cNvSpPr/>
                  <p:nvPr/>
                </p:nvSpPr>
                <p:spPr bwMode="auto">
                  <a:xfrm>
                    <a:off x="1361380" y="4929600"/>
                    <a:ext cx="167334" cy="152100"/>
                  </a:xfrm>
                  <a:custGeom>
                    <a:avLst/>
                    <a:gdLst>
                      <a:gd name="connsiteX0" fmla="*/ 221671 w 443342"/>
                      <a:gd name="connsiteY0" fmla="*/ 0 h 402980"/>
                      <a:gd name="connsiteX1" fmla="*/ 378416 w 443342"/>
                      <a:gd name="connsiteY1" fmla="*/ 64926 h 402980"/>
                      <a:gd name="connsiteX2" fmla="*/ 378416 w 443342"/>
                      <a:gd name="connsiteY2" fmla="*/ 378416 h 402980"/>
                      <a:gd name="connsiteX3" fmla="*/ 359643 w 443342"/>
                      <a:gd name="connsiteY3" fmla="*/ 402980 h 402980"/>
                      <a:gd name="connsiteX4" fmla="*/ 305086 w 443342"/>
                      <a:gd name="connsiteY4" fmla="*/ 366752 h 402980"/>
                      <a:gd name="connsiteX5" fmla="*/ 138256 w 443342"/>
                      <a:gd name="connsiteY5" fmla="*/ 366752 h 402980"/>
                      <a:gd name="connsiteX6" fmla="*/ 83699 w 443342"/>
                      <a:gd name="connsiteY6" fmla="*/ 402980 h 402980"/>
                      <a:gd name="connsiteX7" fmla="*/ 64926 w 443342"/>
                      <a:gd name="connsiteY7" fmla="*/ 378416 h 402980"/>
                      <a:gd name="connsiteX8" fmla="*/ 64926 w 443342"/>
                      <a:gd name="connsiteY8" fmla="*/ 64926 h 402980"/>
                      <a:gd name="connsiteX9" fmla="*/ 221671 w 443342"/>
                      <a:gd name="connsiteY9" fmla="*/ 0 h 4029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443342" h="402980">
                        <a:moveTo>
                          <a:pt x="221671" y="0"/>
                        </a:moveTo>
                        <a:cubicBezTo>
                          <a:pt x="278402" y="-1"/>
                          <a:pt x="335132" y="21642"/>
                          <a:pt x="378416" y="64926"/>
                        </a:cubicBezTo>
                        <a:cubicBezTo>
                          <a:pt x="464984" y="151494"/>
                          <a:pt x="464984" y="291848"/>
                          <a:pt x="378416" y="378416"/>
                        </a:cubicBezTo>
                        <a:lnTo>
                          <a:pt x="359643" y="402980"/>
                        </a:lnTo>
                        <a:lnTo>
                          <a:pt x="305086" y="366752"/>
                        </a:lnTo>
                        <a:cubicBezTo>
                          <a:pt x="251718" y="345109"/>
                          <a:pt x="191625" y="345109"/>
                          <a:pt x="138256" y="366752"/>
                        </a:cubicBezTo>
                        <a:lnTo>
                          <a:pt x="83699" y="402980"/>
                        </a:lnTo>
                        <a:lnTo>
                          <a:pt x="64926" y="378416"/>
                        </a:lnTo>
                        <a:cubicBezTo>
                          <a:pt x="-21642" y="291848"/>
                          <a:pt x="-21642" y="151494"/>
                          <a:pt x="64926" y="64926"/>
                        </a:cubicBezTo>
                        <a:cubicBezTo>
                          <a:pt x="108210" y="21642"/>
                          <a:pt x="164940" y="-1"/>
                          <a:pt x="221671" y="0"/>
                        </a:cubicBezTo>
                        <a:close/>
                      </a:path>
                    </a:pathLst>
                  </a:custGeom>
                  <a:pattFill prst="dkHorz">
                    <a:fgClr>
                      <a:srgbClr val="FFC000"/>
                    </a:fgClr>
                    <a:bgClr>
                      <a:srgbClr val="FFFF00"/>
                    </a:bgClr>
                  </a:patt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30" name="フリーフォーム: 図形 629"/>
                  <p:cNvSpPr/>
                  <p:nvPr/>
                </p:nvSpPr>
                <p:spPr bwMode="auto">
                  <a:xfrm>
                    <a:off x="1393349" y="5061899"/>
                    <a:ext cx="104152" cy="112832"/>
                  </a:xfrm>
                  <a:custGeom>
                    <a:avLst/>
                    <a:gdLst>
                      <a:gd name="connsiteX0" fmla="*/ 137972 w 275944"/>
                      <a:gd name="connsiteY0" fmla="*/ 0 h 298942"/>
                      <a:gd name="connsiteX1" fmla="*/ 221388 w 275944"/>
                      <a:gd name="connsiteY1" fmla="*/ 16231 h 298942"/>
                      <a:gd name="connsiteX2" fmla="*/ 275944 w 275944"/>
                      <a:gd name="connsiteY2" fmla="*/ 52460 h 298942"/>
                      <a:gd name="connsiteX3" fmla="*/ 202057 w 275944"/>
                      <a:gd name="connsiteY3" fmla="*/ 149132 h 298942"/>
                      <a:gd name="connsiteX4" fmla="*/ 137972 w 275944"/>
                      <a:gd name="connsiteY4" fmla="*/ 298942 h 298942"/>
                      <a:gd name="connsiteX5" fmla="*/ 73887 w 275944"/>
                      <a:gd name="connsiteY5" fmla="*/ 149132 h 298942"/>
                      <a:gd name="connsiteX6" fmla="*/ 0 w 275944"/>
                      <a:gd name="connsiteY6" fmla="*/ 52460 h 298942"/>
                      <a:gd name="connsiteX7" fmla="*/ 54556 w 275944"/>
                      <a:gd name="connsiteY7" fmla="*/ 16231 h 298942"/>
                      <a:gd name="connsiteX8" fmla="*/ 137972 w 275944"/>
                      <a:gd name="connsiteY8" fmla="*/ 0 h 2989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75944" h="298942">
                        <a:moveTo>
                          <a:pt x="137972" y="0"/>
                        </a:moveTo>
                        <a:cubicBezTo>
                          <a:pt x="166338" y="-1"/>
                          <a:pt x="194703" y="5410"/>
                          <a:pt x="221388" y="16231"/>
                        </a:cubicBezTo>
                        <a:lnTo>
                          <a:pt x="275944" y="52460"/>
                        </a:lnTo>
                        <a:lnTo>
                          <a:pt x="202057" y="149132"/>
                        </a:lnTo>
                        <a:cubicBezTo>
                          <a:pt x="175933" y="194306"/>
                          <a:pt x="154572" y="244242"/>
                          <a:pt x="137972" y="298942"/>
                        </a:cubicBezTo>
                        <a:cubicBezTo>
                          <a:pt x="121373" y="244242"/>
                          <a:pt x="100012" y="194306"/>
                          <a:pt x="73887" y="149132"/>
                        </a:cubicBezTo>
                        <a:lnTo>
                          <a:pt x="0" y="52460"/>
                        </a:lnTo>
                        <a:lnTo>
                          <a:pt x="54556" y="16231"/>
                        </a:lnTo>
                        <a:cubicBezTo>
                          <a:pt x="81241" y="5410"/>
                          <a:pt x="109607" y="0"/>
                          <a:pt x="137972" y="0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31" name="フリーフォーム: 図形 630"/>
                  <p:cNvSpPr/>
                  <p:nvPr/>
                </p:nvSpPr>
                <p:spPr bwMode="auto">
                  <a:xfrm>
                    <a:off x="1318392" y="4473579"/>
                    <a:ext cx="398325" cy="287311"/>
                  </a:xfrm>
                  <a:custGeom>
                    <a:avLst/>
                    <a:gdLst>
                      <a:gd name="connsiteX0" fmla="*/ 145174 w 623723"/>
                      <a:gd name="connsiteY0" fmla="*/ 0 h 449891"/>
                      <a:gd name="connsiteX1" fmla="*/ 247827 w 623723"/>
                      <a:gd name="connsiteY1" fmla="*/ 42520 h 449891"/>
                      <a:gd name="connsiteX2" fmla="*/ 278584 w 623723"/>
                      <a:gd name="connsiteY2" fmla="*/ 88138 h 449891"/>
                      <a:gd name="connsiteX3" fmla="*/ 302336 w 623723"/>
                      <a:gd name="connsiteY3" fmla="*/ 83343 h 449891"/>
                      <a:gd name="connsiteX4" fmla="*/ 404989 w 623723"/>
                      <a:gd name="connsiteY4" fmla="*/ 125863 h 449891"/>
                      <a:gd name="connsiteX5" fmla="*/ 433789 w 623723"/>
                      <a:gd name="connsiteY5" fmla="*/ 168580 h 449891"/>
                      <a:gd name="connsiteX6" fmla="*/ 478549 w 623723"/>
                      <a:gd name="connsiteY6" fmla="*/ 159543 h 449891"/>
                      <a:gd name="connsiteX7" fmla="*/ 623723 w 623723"/>
                      <a:gd name="connsiteY7" fmla="*/ 304717 h 449891"/>
                      <a:gd name="connsiteX8" fmla="*/ 478549 w 623723"/>
                      <a:gd name="connsiteY8" fmla="*/ 449891 h 449891"/>
                      <a:gd name="connsiteX9" fmla="*/ 375896 w 623723"/>
                      <a:gd name="connsiteY9" fmla="*/ 407371 h 449891"/>
                      <a:gd name="connsiteX10" fmla="*/ 347096 w 623723"/>
                      <a:gd name="connsiteY10" fmla="*/ 364655 h 449891"/>
                      <a:gd name="connsiteX11" fmla="*/ 302336 w 623723"/>
                      <a:gd name="connsiteY11" fmla="*/ 373691 h 449891"/>
                      <a:gd name="connsiteX12" fmla="*/ 199683 w 623723"/>
                      <a:gd name="connsiteY12" fmla="*/ 331171 h 449891"/>
                      <a:gd name="connsiteX13" fmla="*/ 168926 w 623723"/>
                      <a:gd name="connsiteY13" fmla="*/ 285553 h 449891"/>
                      <a:gd name="connsiteX14" fmla="*/ 145174 w 623723"/>
                      <a:gd name="connsiteY14" fmla="*/ 290348 h 449891"/>
                      <a:gd name="connsiteX15" fmla="*/ 0 w 623723"/>
                      <a:gd name="connsiteY15" fmla="*/ 145174 h 449891"/>
                      <a:gd name="connsiteX16" fmla="*/ 145174 w 623723"/>
                      <a:gd name="connsiteY16" fmla="*/ 0 h 449891"/>
                      <a:gd name="connsiteX0" fmla="*/ 278584 w 623723"/>
                      <a:gd name="connsiteY0" fmla="*/ 88138 h 449891"/>
                      <a:gd name="connsiteX1" fmla="*/ 302336 w 623723"/>
                      <a:gd name="connsiteY1" fmla="*/ 83343 h 449891"/>
                      <a:gd name="connsiteX2" fmla="*/ 404989 w 623723"/>
                      <a:gd name="connsiteY2" fmla="*/ 125863 h 449891"/>
                      <a:gd name="connsiteX3" fmla="*/ 433789 w 623723"/>
                      <a:gd name="connsiteY3" fmla="*/ 168580 h 449891"/>
                      <a:gd name="connsiteX4" fmla="*/ 478549 w 623723"/>
                      <a:gd name="connsiteY4" fmla="*/ 159543 h 449891"/>
                      <a:gd name="connsiteX5" fmla="*/ 623723 w 623723"/>
                      <a:gd name="connsiteY5" fmla="*/ 304717 h 449891"/>
                      <a:gd name="connsiteX6" fmla="*/ 478549 w 623723"/>
                      <a:gd name="connsiteY6" fmla="*/ 449891 h 449891"/>
                      <a:gd name="connsiteX7" fmla="*/ 375896 w 623723"/>
                      <a:gd name="connsiteY7" fmla="*/ 407371 h 449891"/>
                      <a:gd name="connsiteX8" fmla="*/ 347096 w 623723"/>
                      <a:gd name="connsiteY8" fmla="*/ 364655 h 449891"/>
                      <a:gd name="connsiteX9" fmla="*/ 302336 w 623723"/>
                      <a:gd name="connsiteY9" fmla="*/ 373691 h 449891"/>
                      <a:gd name="connsiteX10" fmla="*/ 199683 w 623723"/>
                      <a:gd name="connsiteY10" fmla="*/ 331171 h 449891"/>
                      <a:gd name="connsiteX11" fmla="*/ 168926 w 623723"/>
                      <a:gd name="connsiteY11" fmla="*/ 285553 h 449891"/>
                      <a:gd name="connsiteX12" fmla="*/ 145174 w 623723"/>
                      <a:gd name="connsiteY12" fmla="*/ 290348 h 449891"/>
                      <a:gd name="connsiteX13" fmla="*/ 0 w 623723"/>
                      <a:gd name="connsiteY13" fmla="*/ 145174 h 449891"/>
                      <a:gd name="connsiteX14" fmla="*/ 145174 w 623723"/>
                      <a:gd name="connsiteY14" fmla="*/ 0 h 449891"/>
                      <a:gd name="connsiteX15" fmla="*/ 247827 w 623723"/>
                      <a:gd name="connsiteY15" fmla="*/ 42520 h 449891"/>
                      <a:gd name="connsiteX16" fmla="*/ 370024 w 623723"/>
                      <a:gd name="connsiteY16" fmla="*/ 179578 h 449891"/>
                      <a:gd name="connsiteX0" fmla="*/ 278584 w 623723"/>
                      <a:gd name="connsiteY0" fmla="*/ 88138 h 449891"/>
                      <a:gd name="connsiteX1" fmla="*/ 302336 w 623723"/>
                      <a:gd name="connsiteY1" fmla="*/ 83343 h 449891"/>
                      <a:gd name="connsiteX2" fmla="*/ 404989 w 623723"/>
                      <a:gd name="connsiteY2" fmla="*/ 125863 h 449891"/>
                      <a:gd name="connsiteX3" fmla="*/ 433789 w 623723"/>
                      <a:gd name="connsiteY3" fmla="*/ 168580 h 449891"/>
                      <a:gd name="connsiteX4" fmla="*/ 478549 w 623723"/>
                      <a:gd name="connsiteY4" fmla="*/ 159543 h 449891"/>
                      <a:gd name="connsiteX5" fmla="*/ 623723 w 623723"/>
                      <a:gd name="connsiteY5" fmla="*/ 304717 h 449891"/>
                      <a:gd name="connsiteX6" fmla="*/ 478549 w 623723"/>
                      <a:gd name="connsiteY6" fmla="*/ 449891 h 449891"/>
                      <a:gd name="connsiteX7" fmla="*/ 375896 w 623723"/>
                      <a:gd name="connsiteY7" fmla="*/ 407371 h 449891"/>
                      <a:gd name="connsiteX8" fmla="*/ 347096 w 623723"/>
                      <a:gd name="connsiteY8" fmla="*/ 364655 h 449891"/>
                      <a:gd name="connsiteX9" fmla="*/ 302336 w 623723"/>
                      <a:gd name="connsiteY9" fmla="*/ 373691 h 449891"/>
                      <a:gd name="connsiteX10" fmla="*/ 199683 w 623723"/>
                      <a:gd name="connsiteY10" fmla="*/ 331171 h 449891"/>
                      <a:gd name="connsiteX11" fmla="*/ 168926 w 623723"/>
                      <a:gd name="connsiteY11" fmla="*/ 285553 h 449891"/>
                      <a:gd name="connsiteX12" fmla="*/ 145174 w 623723"/>
                      <a:gd name="connsiteY12" fmla="*/ 290348 h 449891"/>
                      <a:gd name="connsiteX13" fmla="*/ 0 w 623723"/>
                      <a:gd name="connsiteY13" fmla="*/ 145174 h 449891"/>
                      <a:gd name="connsiteX14" fmla="*/ 145174 w 623723"/>
                      <a:gd name="connsiteY14" fmla="*/ 0 h 449891"/>
                      <a:gd name="connsiteX15" fmla="*/ 247827 w 623723"/>
                      <a:gd name="connsiteY15" fmla="*/ 42520 h 449891"/>
                      <a:gd name="connsiteX16" fmla="*/ 370024 w 623723"/>
                      <a:gd name="connsiteY16" fmla="*/ 186722 h 449891"/>
                      <a:gd name="connsiteX0" fmla="*/ 278584 w 623723"/>
                      <a:gd name="connsiteY0" fmla="*/ 88138 h 449891"/>
                      <a:gd name="connsiteX1" fmla="*/ 302336 w 623723"/>
                      <a:gd name="connsiteY1" fmla="*/ 83343 h 449891"/>
                      <a:gd name="connsiteX2" fmla="*/ 404989 w 623723"/>
                      <a:gd name="connsiteY2" fmla="*/ 125863 h 449891"/>
                      <a:gd name="connsiteX3" fmla="*/ 433789 w 623723"/>
                      <a:gd name="connsiteY3" fmla="*/ 168580 h 449891"/>
                      <a:gd name="connsiteX4" fmla="*/ 478549 w 623723"/>
                      <a:gd name="connsiteY4" fmla="*/ 159543 h 449891"/>
                      <a:gd name="connsiteX5" fmla="*/ 623723 w 623723"/>
                      <a:gd name="connsiteY5" fmla="*/ 304717 h 449891"/>
                      <a:gd name="connsiteX6" fmla="*/ 478549 w 623723"/>
                      <a:gd name="connsiteY6" fmla="*/ 449891 h 449891"/>
                      <a:gd name="connsiteX7" fmla="*/ 375896 w 623723"/>
                      <a:gd name="connsiteY7" fmla="*/ 407371 h 449891"/>
                      <a:gd name="connsiteX8" fmla="*/ 347096 w 623723"/>
                      <a:gd name="connsiteY8" fmla="*/ 364655 h 449891"/>
                      <a:gd name="connsiteX9" fmla="*/ 302336 w 623723"/>
                      <a:gd name="connsiteY9" fmla="*/ 373691 h 449891"/>
                      <a:gd name="connsiteX10" fmla="*/ 199683 w 623723"/>
                      <a:gd name="connsiteY10" fmla="*/ 331171 h 449891"/>
                      <a:gd name="connsiteX11" fmla="*/ 168926 w 623723"/>
                      <a:gd name="connsiteY11" fmla="*/ 285553 h 449891"/>
                      <a:gd name="connsiteX12" fmla="*/ 145174 w 623723"/>
                      <a:gd name="connsiteY12" fmla="*/ 290348 h 449891"/>
                      <a:gd name="connsiteX13" fmla="*/ 0 w 623723"/>
                      <a:gd name="connsiteY13" fmla="*/ 145174 h 449891"/>
                      <a:gd name="connsiteX14" fmla="*/ 145174 w 623723"/>
                      <a:gd name="connsiteY14" fmla="*/ 0 h 449891"/>
                      <a:gd name="connsiteX15" fmla="*/ 247827 w 623723"/>
                      <a:gd name="connsiteY15" fmla="*/ 42520 h 449891"/>
                      <a:gd name="connsiteX0" fmla="*/ 278584 w 623723"/>
                      <a:gd name="connsiteY0" fmla="*/ 88138 h 449891"/>
                      <a:gd name="connsiteX1" fmla="*/ 302336 w 623723"/>
                      <a:gd name="connsiteY1" fmla="*/ 83343 h 449891"/>
                      <a:gd name="connsiteX2" fmla="*/ 404989 w 623723"/>
                      <a:gd name="connsiteY2" fmla="*/ 125863 h 449891"/>
                      <a:gd name="connsiteX3" fmla="*/ 433789 w 623723"/>
                      <a:gd name="connsiteY3" fmla="*/ 168580 h 449891"/>
                      <a:gd name="connsiteX4" fmla="*/ 478549 w 623723"/>
                      <a:gd name="connsiteY4" fmla="*/ 159543 h 449891"/>
                      <a:gd name="connsiteX5" fmla="*/ 623723 w 623723"/>
                      <a:gd name="connsiteY5" fmla="*/ 304717 h 449891"/>
                      <a:gd name="connsiteX6" fmla="*/ 478549 w 623723"/>
                      <a:gd name="connsiteY6" fmla="*/ 449891 h 449891"/>
                      <a:gd name="connsiteX7" fmla="*/ 375896 w 623723"/>
                      <a:gd name="connsiteY7" fmla="*/ 407371 h 449891"/>
                      <a:gd name="connsiteX8" fmla="*/ 347096 w 623723"/>
                      <a:gd name="connsiteY8" fmla="*/ 364655 h 449891"/>
                      <a:gd name="connsiteX9" fmla="*/ 302336 w 623723"/>
                      <a:gd name="connsiteY9" fmla="*/ 373691 h 449891"/>
                      <a:gd name="connsiteX10" fmla="*/ 199683 w 623723"/>
                      <a:gd name="connsiteY10" fmla="*/ 331171 h 449891"/>
                      <a:gd name="connsiteX11" fmla="*/ 168926 w 623723"/>
                      <a:gd name="connsiteY11" fmla="*/ 285553 h 449891"/>
                      <a:gd name="connsiteX12" fmla="*/ 145174 w 623723"/>
                      <a:gd name="connsiteY12" fmla="*/ 290348 h 449891"/>
                      <a:gd name="connsiteX13" fmla="*/ 0 w 623723"/>
                      <a:gd name="connsiteY13" fmla="*/ 145174 h 449891"/>
                      <a:gd name="connsiteX14" fmla="*/ 145174 w 623723"/>
                      <a:gd name="connsiteY14" fmla="*/ 0 h 449891"/>
                      <a:gd name="connsiteX0" fmla="*/ 302336 w 623723"/>
                      <a:gd name="connsiteY0" fmla="*/ 83343 h 449891"/>
                      <a:gd name="connsiteX1" fmla="*/ 404989 w 623723"/>
                      <a:gd name="connsiteY1" fmla="*/ 125863 h 449891"/>
                      <a:gd name="connsiteX2" fmla="*/ 433789 w 623723"/>
                      <a:gd name="connsiteY2" fmla="*/ 168580 h 449891"/>
                      <a:gd name="connsiteX3" fmla="*/ 478549 w 623723"/>
                      <a:gd name="connsiteY3" fmla="*/ 159543 h 449891"/>
                      <a:gd name="connsiteX4" fmla="*/ 623723 w 623723"/>
                      <a:gd name="connsiteY4" fmla="*/ 304717 h 449891"/>
                      <a:gd name="connsiteX5" fmla="*/ 478549 w 623723"/>
                      <a:gd name="connsiteY5" fmla="*/ 449891 h 449891"/>
                      <a:gd name="connsiteX6" fmla="*/ 375896 w 623723"/>
                      <a:gd name="connsiteY6" fmla="*/ 407371 h 449891"/>
                      <a:gd name="connsiteX7" fmla="*/ 347096 w 623723"/>
                      <a:gd name="connsiteY7" fmla="*/ 364655 h 449891"/>
                      <a:gd name="connsiteX8" fmla="*/ 302336 w 623723"/>
                      <a:gd name="connsiteY8" fmla="*/ 373691 h 449891"/>
                      <a:gd name="connsiteX9" fmla="*/ 199683 w 623723"/>
                      <a:gd name="connsiteY9" fmla="*/ 331171 h 449891"/>
                      <a:gd name="connsiteX10" fmla="*/ 168926 w 623723"/>
                      <a:gd name="connsiteY10" fmla="*/ 285553 h 449891"/>
                      <a:gd name="connsiteX11" fmla="*/ 145174 w 623723"/>
                      <a:gd name="connsiteY11" fmla="*/ 290348 h 449891"/>
                      <a:gd name="connsiteX12" fmla="*/ 0 w 623723"/>
                      <a:gd name="connsiteY12" fmla="*/ 145174 h 449891"/>
                      <a:gd name="connsiteX13" fmla="*/ 145174 w 623723"/>
                      <a:gd name="connsiteY13" fmla="*/ 0 h 449891"/>
                      <a:gd name="connsiteX0" fmla="*/ 404989 w 623723"/>
                      <a:gd name="connsiteY0" fmla="*/ 125863 h 449891"/>
                      <a:gd name="connsiteX1" fmla="*/ 433789 w 623723"/>
                      <a:gd name="connsiteY1" fmla="*/ 168580 h 449891"/>
                      <a:gd name="connsiteX2" fmla="*/ 478549 w 623723"/>
                      <a:gd name="connsiteY2" fmla="*/ 159543 h 449891"/>
                      <a:gd name="connsiteX3" fmla="*/ 623723 w 623723"/>
                      <a:gd name="connsiteY3" fmla="*/ 304717 h 449891"/>
                      <a:gd name="connsiteX4" fmla="*/ 478549 w 623723"/>
                      <a:gd name="connsiteY4" fmla="*/ 449891 h 449891"/>
                      <a:gd name="connsiteX5" fmla="*/ 375896 w 623723"/>
                      <a:gd name="connsiteY5" fmla="*/ 407371 h 449891"/>
                      <a:gd name="connsiteX6" fmla="*/ 347096 w 623723"/>
                      <a:gd name="connsiteY6" fmla="*/ 364655 h 449891"/>
                      <a:gd name="connsiteX7" fmla="*/ 302336 w 623723"/>
                      <a:gd name="connsiteY7" fmla="*/ 373691 h 449891"/>
                      <a:gd name="connsiteX8" fmla="*/ 199683 w 623723"/>
                      <a:gd name="connsiteY8" fmla="*/ 331171 h 449891"/>
                      <a:gd name="connsiteX9" fmla="*/ 168926 w 623723"/>
                      <a:gd name="connsiteY9" fmla="*/ 285553 h 449891"/>
                      <a:gd name="connsiteX10" fmla="*/ 145174 w 623723"/>
                      <a:gd name="connsiteY10" fmla="*/ 290348 h 449891"/>
                      <a:gd name="connsiteX11" fmla="*/ 0 w 623723"/>
                      <a:gd name="connsiteY11" fmla="*/ 145174 h 449891"/>
                      <a:gd name="connsiteX12" fmla="*/ 145174 w 623723"/>
                      <a:gd name="connsiteY12" fmla="*/ 0 h 449891"/>
                      <a:gd name="connsiteX0" fmla="*/ 433789 w 623723"/>
                      <a:gd name="connsiteY0" fmla="*/ 168580 h 449891"/>
                      <a:gd name="connsiteX1" fmla="*/ 478549 w 623723"/>
                      <a:gd name="connsiteY1" fmla="*/ 159543 h 449891"/>
                      <a:gd name="connsiteX2" fmla="*/ 623723 w 623723"/>
                      <a:gd name="connsiteY2" fmla="*/ 304717 h 449891"/>
                      <a:gd name="connsiteX3" fmla="*/ 478549 w 623723"/>
                      <a:gd name="connsiteY3" fmla="*/ 449891 h 449891"/>
                      <a:gd name="connsiteX4" fmla="*/ 375896 w 623723"/>
                      <a:gd name="connsiteY4" fmla="*/ 407371 h 449891"/>
                      <a:gd name="connsiteX5" fmla="*/ 347096 w 623723"/>
                      <a:gd name="connsiteY5" fmla="*/ 364655 h 449891"/>
                      <a:gd name="connsiteX6" fmla="*/ 302336 w 623723"/>
                      <a:gd name="connsiteY6" fmla="*/ 373691 h 449891"/>
                      <a:gd name="connsiteX7" fmla="*/ 199683 w 623723"/>
                      <a:gd name="connsiteY7" fmla="*/ 331171 h 449891"/>
                      <a:gd name="connsiteX8" fmla="*/ 168926 w 623723"/>
                      <a:gd name="connsiteY8" fmla="*/ 285553 h 449891"/>
                      <a:gd name="connsiteX9" fmla="*/ 145174 w 623723"/>
                      <a:gd name="connsiteY9" fmla="*/ 290348 h 449891"/>
                      <a:gd name="connsiteX10" fmla="*/ 0 w 623723"/>
                      <a:gd name="connsiteY10" fmla="*/ 145174 h 449891"/>
                      <a:gd name="connsiteX11" fmla="*/ 145174 w 623723"/>
                      <a:gd name="connsiteY11" fmla="*/ 0 h 449891"/>
                      <a:gd name="connsiteX0" fmla="*/ 478549 w 623723"/>
                      <a:gd name="connsiteY0" fmla="*/ 159543 h 449891"/>
                      <a:gd name="connsiteX1" fmla="*/ 623723 w 623723"/>
                      <a:gd name="connsiteY1" fmla="*/ 304717 h 449891"/>
                      <a:gd name="connsiteX2" fmla="*/ 478549 w 623723"/>
                      <a:gd name="connsiteY2" fmla="*/ 449891 h 449891"/>
                      <a:gd name="connsiteX3" fmla="*/ 375896 w 623723"/>
                      <a:gd name="connsiteY3" fmla="*/ 407371 h 449891"/>
                      <a:gd name="connsiteX4" fmla="*/ 347096 w 623723"/>
                      <a:gd name="connsiteY4" fmla="*/ 364655 h 449891"/>
                      <a:gd name="connsiteX5" fmla="*/ 302336 w 623723"/>
                      <a:gd name="connsiteY5" fmla="*/ 373691 h 449891"/>
                      <a:gd name="connsiteX6" fmla="*/ 199683 w 623723"/>
                      <a:gd name="connsiteY6" fmla="*/ 331171 h 449891"/>
                      <a:gd name="connsiteX7" fmla="*/ 168926 w 623723"/>
                      <a:gd name="connsiteY7" fmla="*/ 285553 h 449891"/>
                      <a:gd name="connsiteX8" fmla="*/ 145174 w 623723"/>
                      <a:gd name="connsiteY8" fmla="*/ 290348 h 449891"/>
                      <a:gd name="connsiteX9" fmla="*/ 0 w 623723"/>
                      <a:gd name="connsiteY9" fmla="*/ 145174 h 449891"/>
                      <a:gd name="connsiteX10" fmla="*/ 145174 w 623723"/>
                      <a:gd name="connsiteY10" fmla="*/ 0 h 449891"/>
                      <a:gd name="connsiteX0" fmla="*/ 623723 w 623723"/>
                      <a:gd name="connsiteY0" fmla="*/ 304717 h 449891"/>
                      <a:gd name="connsiteX1" fmla="*/ 478549 w 623723"/>
                      <a:gd name="connsiteY1" fmla="*/ 449891 h 449891"/>
                      <a:gd name="connsiteX2" fmla="*/ 375896 w 623723"/>
                      <a:gd name="connsiteY2" fmla="*/ 407371 h 449891"/>
                      <a:gd name="connsiteX3" fmla="*/ 347096 w 623723"/>
                      <a:gd name="connsiteY3" fmla="*/ 364655 h 449891"/>
                      <a:gd name="connsiteX4" fmla="*/ 302336 w 623723"/>
                      <a:gd name="connsiteY4" fmla="*/ 373691 h 449891"/>
                      <a:gd name="connsiteX5" fmla="*/ 199683 w 623723"/>
                      <a:gd name="connsiteY5" fmla="*/ 331171 h 449891"/>
                      <a:gd name="connsiteX6" fmla="*/ 168926 w 623723"/>
                      <a:gd name="connsiteY6" fmla="*/ 285553 h 449891"/>
                      <a:gd name="connsiteX7" fmla="*/ 145174 w 623723"/>
                      <a:gd name="connsiteY7" fmla="*/ 290348 h 449891"/>
                      <a:gd name="connsiteX8" fmla="*/ 0 w 623723"/>
                      <a:gd name="connsiteY8" fmla="*/ 145174 h 449891"/>
                      <a:gd name="connsiteX9" fmla="*/ 145174 w 623723"/>
                      <a:gd name="connsiteY9" fmla="*/ 0 h 44989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623723" h="449891">
                        <a:moveTo>
                          <a:pt x="623723" y="304717"/>
                        </a:moveTo>
                        <a:cubicBezTo>
                          <a:pt x="623723" y="384894"/>
                          <a:pt x="558726" y="449891"/>
                          <a:pt x="478549" y="449891"/>
                        </a:cubicBezTo>
                        <a:cubicBezTo>
                          <a:pt x="438461" y="449891"/>
                          <a:pt x="402167" y="433642"/>
                          <a:pt x="375896" y="407371"/>
                        </a:cubicBezTo>
                        <a:lnTo>
                          <a:pt x="347096" y="364655"/>
                        </a:lnTo>
                        <a:lnTo>
                          <a:pt x="302336" y="373691"/>
                        </a:lnTo>
                        <a:cubicBezTo>
                          <a:pt x="262247" y="373691"/>
                          <a:pt x="225954" y="357442"/>
                          <a:pt x="199683" y="331171"/>
                        </a:cubicBezTo>
                        <a:lnTo>
                          <a:pt x="168926" y="285553"/>
                        </a:lnTo>
                        <a:lnTo>
                          <a:pt x="145174" y="290348"/>
                        </a:lnTo>
                        <a:cubicBezTo>
                          <a:pt x="64997" y="290348"/>
                          <a:pt x="0" y="225351"/>
                          <a:pt x="0" y="145174"/>
                        </a:cubicBezTo>
                        <a:cubicBezTo>
                          <a:pt x="0" y="64997"/>
                          <a:pt x="64997" y="0"/>
                          <a:pt x="145174" y="0"/>
                        </a:cubicBezTo>
                      </a:path>
                    </a:pathLst>
                  </a:custGeom>
                  <a:solidFill>
                    <a:schemeClr val="bg1"/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32" name="台形 631"/>
                  <p:cNvSpPr/>
                  <p:nvPr/>
                </p:nvSpPr>
                <p:spPr bwMode="auto">
                  <a:xfrm rot="9900000" flipH="1">
                    <a:off x="3002273" y="4631864"/>
                    <a:ext cx="231883" cy="258549"/>
                  </a:xfrm>
                  <a:prstGeom prst="trapezoid">
                    <a:avLst>
                      <a:gd name="adj" fmla="val 28801"/>
                    </a:avLst>
                  </a:prstGeom>
                  <a:pattFill prst="dkHorz">
                    <a:fgClr>
                      <a:srgbClr val="FFC000"/>
                    </a:fgClr>
                    <a:bgClr>
                      <a:srgbClr val="FFFF00"/>
                    </a:bgClr>
                  </a:patt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33" name="楕円 632"/>
                  <p:cNvSpPr/>
                  <p:nvPr/>
                </p:nvSpPr>
                <p:spPr bwMode="auto">
                  <a:xfrm flipH="1">
                    <a:off x="3023748" y="4854576"/>
                    <a:ext cx="266880" cy="166520"/>
                  </a:xfrm>
                  <a:prstGeom prst="ellipse">
                    <a:avLst/>
                  </a:prstGeom>
                  <a:pattFill prst="dkHorz">
                    <a:fgClr>
                      <a:srgbClr val="FFC000"/>
                    </a:fgClr>
                    <a:bgClr>
                      <a:srgbClr val="FFFF00"/>
                    </a:bgClr>
                  </a:patt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34" name="フリーフォーム: 図形 633"/>
                  <p:cNvSpPr/>
                  <p:nvPr/>
                </p:nvSpPr>
                <p:spPr bwMode="auto">
                  <a:xfrm rot="19800000" flipH="1">
                    <a:off x="3173775" y="4910378"/>
                    <a:ext cx="167334" cy="152100"/>
                  </a:xfrm>
                  <a:custGeom>
                    <a:avLst/>
                    <a:gdLst>
                      <a:gd name="connsiteX0" fmla="*/ 221671 w 443342"/>
                      <a:gd name="connsiteY0" fmla="*/ 0 h 402980"/>
                      <a:gd name="connsiteX1" fmla="*/ 378416 w 443342"/>
                      <a:gd name="connsiteY1" fmla="*/ 64926 h 402980"/>
                      <a:gd name="connsiteX2" fmla="*/ 378416 w 443342"/>
                      <a:gd name="connsiteY2" fmla="*/ 378416 h 402980"/>
                      <a:gd name="connsiteX3" fmla="*/ 359643 w 443342"/>
                      <a:gd name="connsiteY3" fmla="*/ 402980 h 402980"/>
                      <a:gd name="connsiteX4" fmla="*/ 305086 w 443342"/>
                      <a:gd name="connsiteY4" fmla="*/ 366752 h 402980"/>
                      <a:gd name="connsiteX5" fmla="*/ 138256 w 443342"/>
                      <a:gd name="connsiteY5" fmla="*/ 366752 h 402980"/>
                      <a:gd name="connsiteX6" fmla="*/ 83699 w 443342"/>
                      <a:gd name="connsiteY6" fmla="*/ 402980 h 402980"/>
                      <a:gd name="connsiteX7" fmla="*/ 64926 w 443342"/>
                      <a:gd name="connsiteY7" fmla="*/ 378416 h 402980"/>
                      <a:gd name="connsiteX8" fmla="*/ 64926 w 443342"/>
                      <a:gd name="connsiteY8" fmla="*/ 64926 h 402980"/>
                      <a:gd name="connsiteX9" fmla="*/ 221671 w 443342"/>
                      <a:gd name="connsiteY9" fmla="*/ 0 h 4029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443342" h="402980">
                        <a:moveTo>
                          <a:pt x="221671" y="0"/>
                        </a:moveTo>
                        <a:cubicBezTo>
                          <a:pt x="278402" y="-1"/>
                          <a:pt x="335132" y="21642"/>
                          <a:pt x="378416" y="64926"/>
                        </a:cubicBezTo>
                        <a:cubicBezTo>
                          <a:pt x="464984" y="151494"/>
                          <a:pt x="464984" y="291848"/>
                          <a:pt x="378416" y="378416"/>
                        </a:cubicBezTo>
                        <a:lnTo>
                          <a:pt x="359643" y="402980"/>
                        </a:lnTo>
                        <a:lnTo>
                          <a:pt x="305086" y="366752"/>
                        </a:lnTo>
                        <a:cubicBezTo>
                          <a:pt x="251718" y="345109"/>
                          <a:pt x="191625" y="345109"/>
                          <a:pt x="138256" y="366752"/>
                        </a:cubicBezTo>
                        <a:lnTo>
                          <a:pt x="83699" y="402980"/>
                        </a:lnTo>
                        <a:lnTo>
                          <a:pt x="64926" y="378416"/>
                        </a:lnTo>
                        <a:cubicBezTo>
                          <a:pt x="-21642" y="291848"/>
                          <a:pt x="-21642" y="151494"/>
                          <a:pt x="64926" y="64926"/>
                        </a:cubicBezTo>
                        <a:cubicBezTo>
                          <a:pt x="108210" y="21642"/>
                          <a:pt x="164940" y="-1"/>
                          <a:pt x="221671" y="0"/>
                        </a:cubicBezTo>
                        <a:close/>
                      </a:path>
                    </a:pathLst>
                  </a:custGeom>
                  <a:pattFill prst="dkHorz">
                    <a:fgClr>
                      <a:srgbClr val="FFC000"/>
                    </a:fgClr>
                    <a:bgClr>
                      <a:srgbClr val="FFFF00"/>
                    </a:bgClr>
                  </a:patt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35" name="フリーフォーム: 図形 634"/>
                  <p:cNvSpPr/>
                  <p:nvPr/>
                </p:nvSpPr>
                <p:spPr bwMode="auto">
                  <a:xfrm rot="19800000" flipH="1">
                    <a:off x="3261371" y="5027772"/>
                    <a:ext cx="104152" cy="112832"/>
                  </a:xfrm>
                  <a:custGeom>
                    <a:avLst/>
                    <a:gdLst>
                      <a:gd name="connsiteX0" fmla="*/ 137972 w 275944"/>
                      <a:gd name="connsiteY0" fmla="*/ 0 h 298942"/>
                      <a:gd name="connsiteX1" fmla="*/ 221388 w 275944"/>
                      <a:gd name="connsiteY1" fmla="*/ 16231 h 298942"/>
                      <a:gd name="connsiteX2" fmla="*/ 275944 w 275944"/>
                      <a:gd name="connsiteY2" fmla="*/ 52460 h 298942"/>
                      <a:gd name="connsiteX3" fmla="*/ 202057 w 275944"/>
                      <a:gd name="connsiteY3" fmla="*/ 149132 h 298942"/>
                      <a:gd name="connsiteX4" fmla="*/ 137972 w 275944"/>
                      <a:gd name="connsiteY4" fmla="*/ 298942 h 298942"/>
                      <a:gd name="connsiteX5" fmla="*/ 73887 w 275944"/>
                      <a:gd name="connsiteY5" fmla="*/ 149132 h 298942"/>
                      <a:gd name="connsiteX6" fmla="*/ 0 w 275944"/>
                      <a:gd name="connsiteY6" fmla="*/ 52460 h 298942"/>
                      <a:gd name="connsiteX7" fmla="*/ 54556 w 275944"/>
                      <a:gd name="connsiteY7" fmla="*/ 16231 h 298942"/>
                      <a:gd name="connsiteX8" fmla="*/ 137972 w 275944"/>
                      <a:gd name="connsiteY8" fmla="*/ 0 h 2989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75944" h="298942">
                        <a:moveTo>
                          <a:pt x="137972" y="0"/>
                        </a:moveTo>
                        <a:cubicBezTo>
                          <a:pt x="166338" y="-1"/>
                          <a:pt x="194703" y="5410"/>
                          <a:pt x="221388" y="16231"/>
                        </a:cubicBezTo>
                        <a:lnTo>
                          <a:pt x="275944" y="52460"/>
                        </a:lnTo>
                        <a:lnTo>
                          <a:pt x="202057" y="149132"/>
                        </a:lnTo>
                        <a:cubicBezTo>
                          <a:pt x="175933" y="194306"/>
                          <a:pt x="154572" y="244242"/>
                          <a:pt x="137972" y="298942"/>
                        </a:cubicBezTo>
                        <a:cubicBezTo>
                          <a:pt x="121373" y="244242"/>
                          <a:pt x="100012" y="194306"/>
                          <a:pt x="73887" y="149132"/>
                        </a:cubicBezTo>
                        <a:lnTo>
                          <a:pt x="0" y="52460"/>
                        </a:lnTo>
                        <a:lnTo>
                          <a:pt x="54556" y="16231"/>
                        </a:lnTo>
                        <a:cubicBezTo>
                          <a:pt x="81241" y="5410"/>
                          <a:pt x="109607" y="0"/>
                          <a:pt x="137972" y="0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36" name="フリーフォーム: 図形 635"/>
                  <p:cNvSpPr/>
                  <p:nvPr/>
                </p:nvSpPr>
                <p:spPr bwMode="auto">
                  <a:xfrm rot="1800000">
                    <a:off x="2965519" y="4910378"/>
                    <a:ext cx="167334" cy="152100"/>
                  </a:xfrm>
                  <a:custGeom>
                    <a:avLst/>
                    <a:gdLst>
                      <a:gd name="connsiteX0" fmla="*/ 221671 w 443342"/>
                      <a:gd name="connsiteY0" fmla="*/ 0 h 402980"/>
                      <a:gd name="connsiteX1" fmla="*/ 378416 w 443342"/>
                      <a:gd name="connsiteY1" fmla="*/ 64926 h 402980"/>
                      <a:gd name="connsiteX2" fmla="*/ 378416 w 443342"/>
                      <a:gd name="connsiteY2" fmla="*/ 378416 h 402980"/>
                      <a:gd name="connsiteX3" fmla="*/ 359643 w 443342"/>
                      <a:gd name="connsiteY3" fmla="*/ 402980 h 402980"/>
                      <a:gd name="connsiteX4" fmla="*/ 305086 w 443342"/>
                      <a:gd name="connsiteY4" fmla="*/ 366752 h 402980"/>
                      <a:gd name="connsiteX5" fmla="*/ 138256 w 443342"/>
                      <a:gd name="connsiteY5" fmla="*/ 366752 h 402980"/>
                      <a:gd name="connsiteX6" fmla="*/ 83699 w 443342"/>
                      <a:gd name="connsiteY6" fmla="*/ 402980 h 402980"/>
                      <a:gd name="connsiteX7" fmla="*/ 64926 w 443342"/>
                      <a:gd name="connsiteY7" fmla="*/ 378416 h 402980"/>
                      <a:gd name="connsiteX8" fmla="*/ 64926 w 443342"/>
                      <a:gd name="connsiteY8" fmla="*/ 64926 h 402980"/>
                      <a:gd name="connsiteX9" fmla="*/ 221671 w 443342"/>
                      <a:gd name="connsiteY9" fmla="*/ 0 h 4029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443342" h="402980">
                        <a:moveTo>
                          <a:pt x="221671" y="0"/>
                        </a:moveTo>
                        <a:cubicBezTo>
                          <a:pt x="278402" y="-1"/>
                          <a:pt x="335132" y="21642"/>
                          <a:pt x="378416" y="64926"/>
                        </a:cubicBezTo>
                        <a:cubicBezTo>
                          <a:pt x="464984" y="151494"/>
                          <a:pt x="464984" y="291848"/>
                          <a:pt x="378416" y="378416"/>
                        </a:cubicBezTo>
                        <a:lnTo>
                          <a:pt x="359643" y="402980"/>
                        </a:lnTo>
                        <a:lnTo>
                          <a:pt x="305086" y="366752"/>
                        </a:lnTo>
                        <a:cubicBezTo>
                          <a:pt x="251718" y="345109"/>
                          <a:pt x="191625" y="345109"/>
                          <a:pt x="138256" y="366752"/>
                        </a:cubicBezTo>
                        <a:lnTo>
                          <a:pt x="83699" y="402980"/>
                        </a:lnTo>
                        <a:lnTo>
                          <a:pt x="64926" y="378416"/>
                        </a:lnTo>
                        <a:cubicBezTo>
                          <a:pt x="-21642" y="291848"/>
                          <a:pt x="-21642" y="151494"/>
                          <a:pt x="64926" y="64926"/>
                        </a:cubicBezTo>
                        <a:cubicBezTo>
                          <a:pt x="108210" y="21642"/>
                          <a:pt x="164940" y="-1"/>
                          <a:pt x="221671" y="0"/>
                        </a:cubicBezTo>
                        <a:close/>
                      </a:path>
                    </a:pathLst>
                  </a:custGeom>
                  <a:pattFill prst="dkHorz">
                    <a:fgClr>
                      <a:srgbClr val="FFC000"/>
                    </a:fgClr>
                    <a:bgClr>
                      <a:srgbClr val="FFFF00"/>
                    </a:bgClr>
                  </a:patt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37" name="フリーフォーム: 図形 636"/>
                  <p:cNvSpPr/>
                  <p:nvPr/>
                </p:nvSpPr>
                <p:spPr bwMode="auto">
                  <a:xfrm rot="1800000">
                    <a:off x="2941105" y="5027772"/>
                    <a:ext cx="104152" cy="112832"/>
                  </a:xfrm>
                  <a:custGeom>
                    <a:avLst/>
                    <a:gdLst>
                      <a:gd name="connsiteX0" fmla="*/ 137972 w 275944"/>
                      <a:gd name="connsiteY0" fmla="*/ 0 h 298942"/>
                      <a:gd name="connsiteX1" fmla="*/ 221388 w 275944"/>
                      <a:gd name="connsiteY1" fmla="*/ 16231 h 298942"/>
                      <a:gd name="connsiteX2" fmla="*/ 275944 w 275944"/>
                      <a:gd name="connsiteY2" fmla="*/ 52460 h 298942"/>
                      <a:gd name="connsiteX3" fmla="*/ 202057 w 275944"/>
                      <a:gd name="connsiteY3" fmla="*/ 149132 h 298942"/>
                      <a:gd name="connsiteX4" fmla="*/ 137972 w 275944"/>
                      <a:gd name="connsiteY4" fmla="*/ 298942 h 298942"/>
                      <a:gd name="connsiteX5" fmla="*/ 73887 w 275944"/>
                      <a:gd name="connsiteY5" fmla="*/ 149132 h 298942"/>
                      <a:gd name="connsiteX6" fmla="*/ 0 w 275944"/>
                      <a:gd name="connsiteY6" fmla="*/ 52460 h 298942"/>
                      <a:gd name="connsiteX7" fmla="*/ 54556 w 275944"/>
                      <a:gd name="connsiteY7" fmla="*/ 16231 h 298942"/>
                      <a:gd name="connsiteX8" fmla="*/ 137972 w 275944"/>
                      <a:gd name="connsiteY8" fmla="*/ 0 h 2989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75944" h="298942">
                        <a:moveTo>
                          <a:pt x="137972" y="0"/>
                        </a:moveTo>
                        <a:cubicBezTo>
                          <a:pt x="166338" y="-1"/>
                          <a:pt x="194703" y="5410"/>
                          <a:pt x="221388" y="16231"/>
                        </a:cubicBezTo>
                        <a:lnTo>
                          <a:pt x="275944" y="52460"/>
                        </a:lnTo>
                        <a:lnTo>
                          <a:pt x="202057" y="149132"/>
                        </a:lnTo>
                        <a:cubicBezTo>
                          <a:pt x="175933" y="194306"/>
                          <a:pt x="154572" y="244242"/>
                          <a:pt x="137972" y="298942"/>
                        </a:cubicBezTo>
                        <a:cubicBezTo>
                          <a:pt x="121373" y="244242"/>
                          <a:pt x="100012" y="194306"/>
                          <a:pt x="73887" y="149132"/>
                        </a:cubicBezTo>
                        <a:lnTo>
                          <a:pt x="0" y="52460"/>
                        </a:lnTo>
                        <a:lnTo>
                          <a:pt x="54556" y="16231"/>
                        </a:lnTo>
                        <a:cubicBezTo>
                          <a:pt x="81241" y="5410"/>
                          <a:pt x="109607" y="0"/>
                          <a:pt x="137972" y="0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38" name="フリーフォーム: 図形 637"/>
                  <p:cNvSpPr/>
                  <p:nvPr/>
                </p:nvSpPr>
                <p:spPr bwMode="auto">
                  <a:xfrm flipH="1">
                    <a:off x="3073991" y="4929600"/>
                    <a:ext cx="167334" cy="152100"/>
                  </a:xfrm>
                  <a:custGeom>
                    <a:avLst/>
                    <a:gdLst>
                      <a:gd name="connsiteX0" fmla="*/ 221671 w 443342"/>
                      <a:gd name="connsiteY0" fmla="*/ 0 h 402980"/>
                      <a:gd name="connsiteX1" fmla="*/ 378416 w 443342"/>
                      <a:gd name="connsiteY1" fmla="*/ 64926 h 402980"/>
                      <a:gd name="connsiteX2" fmla="*/ 378416 w 443342"/>
                      <a:gd name="connsiteY2" fmla="*/ 378416 h 402980"/>
                      <a:gd name="connsiteX3" fmla="*/ 359643 w 443342"/>
                      <a:gd name="connsiteY3" fmla="*/ 402980 h 402980"/>
                      <a:gd name="connsiteX4" fmla="*/ 305086 w 443342"/>
                      <a:gd name="connsiteY4" fmla="*/ 366752 h 402980"/>
                      <a:gd name="connsiteX5" fmla="*/ 138256 w 443342"/>
                      <a:gd name="connsiteY5" fmla="*/ 366752 h 402980"/>
                      <a:gd name="connsiteX6" fmla="*/ 83699 w 443342"/>
                      <a:gd name="connsiteY6" fmla="*/ 402980 h 402980"/>
                      <a:gd name="connsiteX7" fmla="*/ 64926 w 443342"/>
                      <a:gd name="connsiteY7" fmla="*/ 378416 h 402980"/>
                      <a:gd name="connsiteX8" fmla="*/ 64926 w 443342"/>
                      <a:gd name="connsiteY8" fmla="*/ 64926 h 402980"/>
                      <a:gd name="connsiteX9" fmla="*/ 221671 w 443342"/>
                      <a:gd name="connsiteY9" fmla="*/ 0 h 4029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443342" h="402980">
                        <a:moveTo>
                          <a:pt x="221671" y="0"/>
                        </a:moveTo>
                        <a:cubicBezTo>
                          <a:pt x="278402" y="-1"/>
                          <a:pt x="335132" y="21642"/>
                          <a:pt x="378416" y="64926"/>
                        </a:cubicBezTo>
                        <a:cubicBezTo>
                          <a:pt x="464984" y="151494"/>
                          <a:pt x="464984" y="291848"/>
                          <a:pt x="378416" y="378416"/>
                        </a:cubicBezTo>
                        <a:lnTo>
                          <a:pt x="359643" y="402980"/>
                        </a:lnTo>
                        <a:lnTo>
                          <a:pt x="305086" y="366752"/>
                        </a:lnTo>
                        <a:cubicBezTo>
                          <a:pt x="251718" y="345109"/>
                          <a:pt x="191625" y="345109"/>
                          <a:pt x="138256" y="366752"/>
                        </a:cubicBezTo>
                        <a:lnTo>
                          <a:pt x="83699" y="402980"/>
                        </a:lnTo>
                        <a:lnTo>
                          <a:pt x="64926" y="378416"/>
                        </a:lnTo>
                        <a:cubicBezTo>
                          <a:pt x="-21642" y="291848"/>
                          <a:pt x="-21642" y="151494"/>
                          <a:pt x="64926" y="64926"/>
                        </a:cubicBezTo>
                        <a:cubicBezTo>
                          <a:pt x="108210" y="21642"/>
                          <a:pt x="164940" y="-1"/>
                          <a:pt x="221671" y="0"/>
                        </a:cubicBezTo>
                        <a:close/>
                      </a:path>
                    </a:pathLst>
                  </a:custGeom>
                  <a:pattFill prst="dkHorz">
                    <a:fgClr>
                      <a:srgbClr val="FFC000"/>
                    </a:fgClr>
                    <a:bgClr>
                      <a:srgbClr val="FFFF00"/>
                    </a:bgClr>
                  </a:patt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39" name="フリーフォーム: 図形 638"/>
                  <p:cNvSpPr/>
                  <p:nvPr/>
                </p:nvSpPr>
                <p:spPr bwMode="auto">
                  <a:xfrm flipH="1">
                    <a:off x="3105204" y="5061899"/>
                    <a:ext cx="104152" cy="112832"/>
                  </a:xfrm>
                  <a:custGeom>
                    <a:avLst/>
                    <a:gdLst>
                      <a:gd name="connsiteX0" fmla="*/ 137972 w 275944"/>
                      <a:gd name="connsiteY0" fmla="*/ 0 h 298942"/>
                      <a:gd name="connsiteX1" fmla="*/ 221388 w 275944"/>
                      <a:gd name="connsiteY1" fmla="*/ 16231 h 298942"/>
                      <a:gd name="connsiteX2" fmla="*/ 275944 w 275944"/>
                      <a:gd name="connsiteY2" fmla="*/ 52460 h 298942"/>
                      <a:gd name="connsiteX3" fmla="*/ 202057 w 275944"/>
                      <a:gd name="connsiteY3" fmla="*/ 149132 h 298942"/>
                      <a:gd name="connsiteX4" fmla="*/ 137972 w 275944"/>
                      <a:gd name="connsiteY4" fmla="*/ 298942 h 298942"/>
                      <a:gd name="connsiteX5" fmla="*/ 73887 w 275944"/>
                      <a:gd name="connsiteY5" fmla="*/ 149132 h 298942"/>
                      <a:gd name="connsiteX6" fmla="*/ 0 w 275944"/>
                      <a:gd name="connsiteY6" fmla="*/ 52460 h 298942"/>
                      <a:gd name="connsiteX7" fmla="*/ 54556 w 275944"/>
                      <a:gd name="connsiteY7" fmla="*/ 16231 h 298942"/>
                      <a:gd name="connsiteX8" fmla="*/ 137972 w 275944"/>
                      <a:gd name="connsiteY8" fmla="*/ 0 h 2989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75944" h="298942">
                        <a:moveTo>
                          <a:pt x="137972" y="0"/>
                        </a:moveTo>
                        <a:cubicBezTo>
                          <a:pt x="166338" y="-1"/>
                          <a:pt x="194703" y="5410"/>
                          <a:pt x="221388" y="16231"/>
                        </a:cubicBezTo>
                        <a:lnTo>
                          <a:pt x="275944" y="52460"/>
                        </a:lnTo>
                        <a:lnTo>
                          <a:pt x="202057" y="149132"/>
                        </a:lnTo>
                        <a:cubicBezTo>
                          <a:pt x="175933" y="194306"/>
                          <a:pt x="154572" y="244242"/>
                          <a:pt x="137972" y="298942"/>
                        </a:cubicBezTo>
                        <a:cubicBezTo>
                          <a:pt x="121373" y="244242"/>
                          <a:pt x="100012" y="194306"/>
                          <a:pt x="73887" y="149132"/>
                        </a:cubicBezTo>
                        <a:lnTo>
                          <a:pt x="0" y="52460"/>
                        </a:lnTo>
                        <a:lnTo>
                          <a:pt x="54556" y="16231"/>
                        </a:lnTo>
                        <a:cubicBezTo>
                          <a:pt x="81241" y="5410"/>
                          <a:pt x="109607" y="0"/>
                          <a:pt x="137972" y="0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40" name="フリーフォーム: 図形 639"/>
                  <p:cNvSpPr/>
                  <p:nvPr/>
                </p:nvSpPr>
                <p:spPr bwMode="auto">
                  <a:xfrm flipH="1">
                    <a:off x="2885989" y="4473579"/>
                    <a:ext cx="398325" cy="287311"/>
                  </a:xfrm>
                  <a:custGeom>
                    <a:avLst/>
                    <a:gdLst>
                      <a:gd name="connsiteX0" fmla="*/ 145174 w 623723"/>
                      <a:gd name="connsiteY0" fmla="*/ 0 h 449891"/>
                      <a:gd name="connsiteX1" fmla="*/ 247827 w 623723"/>
                      <a:gd name="connsiteY1" fmla="*/ 42520 h 449891"/>
                      <a:gd name="connsiteX2" fmla="*/ 278584 w 623723"/>
                      <a:gd name="connsiteY2" fmla="*/ 88138 h 449891"/>
                      <a:gd name="connsiteX3" fmla="*/ 302336 w 623723"/>
                      <a:gd name="connsiteY3" fmla="*/ 83343 h 449891"/>
                      <a:gd name="connsiteX4" fmla="*/ 404989 w 623723"/>
                      <a:gd name="connsiteY4" fmla="*/ 125863 h 449891"/>
                      <a:gd name="connsiteX5" fmla="*/ 433789 w 623723"/>
                      <a:gd name="connsiteY5" fmla="*/ 168580 h 449891"/>
                      <a:gd name="connsiteX6" fmla="*/ 478549 w 623723"/>
                      <a:gd name="connsiteY6" fmla="*/ 159543 h 449891"/>
                      <a:gd name="connsiteX7" fmla="*/ 623723 w 623723"/>
                      <a:gd name="connsiteY7" fmla="*/ 304717 h 449891"/>
                      <a:gd name="connsiteX8" fmla="*/ 478549 w 623723"/>
                      <a:gd name="connsiteY8" fmla="*/ 449891 h 449891"/>
                      <a:gd name="connsiteX9" fmla="*/ 375896 w 623723"/>
                      <a:gd name="connsiteY9" fmla="*/ 407371 h 449891"/>
                      <a:gd name="connsiteX10" fmla="*/ 347096 w 623723"/>
                      <a:gd name="connsiteY10" fmla="*/ 364655 h 449891"/>
                      <a:gd name="connsiteX11" fmla="*/ 302336 w 623723"/>
                      <a:gd name="connsiteY11" fmla="*/ 373691 h 449891"/>
                      <a:gd name="connsiteX12" fmla="*/ 199683 w 623723"/>
                      <a:gd name="connsiteY12" fmla="*/ 331171 h 449891"/>
                      <a:gd name="connsiteX13" fmla="*/ 168926 w 623723"/>
                      <a:gd name="connsiteY13" fmla="*/ 285553 h 449891"/>
                      <a:gd name="connsiteX14" fmla="*/ 145174 w 623723"/>
                      <a:gd name="connsiteY14" fmla="*/ 290348 h 449891"/>
                      <a:gd name="connsiteX15" fmla="*/ 0 w 623723"/>
                      <a:gd name="connsiteY15" fmla="*/ 145174 h 449891"/>
                      <a:gd name="connsiteX16" fmla="*/ 145174 w 623723"/>
                      <a:gd name="connsiteY16" fmla="*/ 0 h 449891"/>
                      <a:gd name="connsiteX0" fmla="*/ 278584 w 623723"/>
                      <a:gd name="connsiteY0" fmla="*/ 88138 h 449891"/>
                      <a:gd name="connsiteX1" fmla="*/ 302336 w 623723"/>
                      <a:gd name="connsiteY1" fmla="*/ 83343 h 449891"/>
                      <a:gd name="connsiteX2" fmla="*/ 404989 w 623723"/>
                      <a:gd name="connsiteY2" fmla="*/ 125863 h 449891"/>
                      <a:gd name="connsiteX3" fmla="*/ 433789 w 623723"/>
                      <a:gd name="connsiteY3" fmla="*/ 168580 h 449891"/>
                      <a:gd name="connsiteX4" fmla="*/ 478549 w 623723"/>
                      <a:gd name="connsiteY4" fmla="*/ 159543 h 449891"/>
                      <a:gd name="connsiteX5" fmla="*/ 623723 w 623723"/>
                      <a:gd name="connsiteY5" fmla="*/ 304717 h 449891"/>
                      <a:gd name="connsiteX6" fmla="*/ 478549 w 623723"/>
                      <a:gd name="connsiteY6" fmla="*/ 449891 h 449891"/>
                      <a:gd name="connsiteX7" fmla="*/ 375896 w 623723"/>
                      <a:gd name="connsiteY7" fmla="*/ 407371 h 449891"/>
                      <a:gd name="connsiteX8" fmla="*/ 347096 w 623723"/>
                      <a:gd name="connsiteY8" fmla="*/ 364655 h 449891"/>
                      <a:gd name="connsiteX9" fmla="*/ 302336 w 623723"/>
                      <a:gd name="connsiteY9" fmla="*/ 373691 h 449891"/>
                      <a:gd name="connsiteX10" fmla="*/ 199683 w 623723"/>
                      <a:gd name="connsiteY10" fmla="*/ 331171 h 449891"/>
                      <a:gd name="connsiteX11" fmla="*/ 168926 w 623723"/>
                      <a:gd name="connsiteY11" fmla="*/ 285553 h 449891"/>
                      <a:gd name="connsiteX12" fmla="*/ 145174 w 623723"/>
                      <a:gd name="connsiteY12" fmla="*/ 290348 h 449891"/>
                      <a:gd name="connsiteX13" fmla="*/ 0 w 623723"/>
                      <a:gd name="connsiteY13" fmla="*/ 145174 h 449891"/>
                      <a:gd name="connsiteX14" fmla="*/ 145174 w 623723"/>
                      <a:gd name="connsiteY14" fmla="*/ 0 h 449891"/>
                      <a:gd name="connsiteX15" fmla="*/ 247827 w 623723"/>
                      <a:gd name="connsiteY15" fmla="*/ 42520 h 449891"/>
                      <a:gd name="connsiteX16" fmla="*/ 370024 w 623723"/>
                      <a:gd name="connsiteY16" fmla="*/ 179578 h 449891"/>
                      <a:gd name="connsiteX0" fmla="*/ 278584 w 623723"/>
                      <a:gd name="connsiteY0" fmla="*/ 88138 h 449891"/>
                      <a:gd name="connsiteX1" fmla="*/ 302336 w 623723"/>
                      <a:gd name="connsiteY1" fmla="*/ 83343 h 449891"/>
                      <a:gd name="connsiteX2" fmla="*/ 404989 w 623723"/>
                      <a:gd name="connsiteY2" fmla="*/ 125863 h 449891"/>
                      <a:gd name="connsiteX3" fmla="*/ 433789 w 623723"/>
                      <a:gd name="connsiteY3" fmla="*/ 168580 h 449891"/>
                      <a:gd name="connsiteX4" fmla="*/ 478549 w 623723"/>
                      <a:gd name="connsiteY4" fmla="*/ 159543 h 449891"/>
                      <a:gd name="connsiteX5" fmla="*/ 623723 w 623723"/>
                      <a:gd name="connsiteY5" fmla="*/ 304717 h 449891"/>
                      <a:gd name="connsiteX6" fmla="*/ 478549 w 623723"/>
                      <a:gd name="connsiteY6" fmla="*/ 449891 h 449891"/>
                      <a:gd name="connsiteX7" fmla="*/ 375896 w 623723"/>
                      <a:gd name="connsiteY7" fmla="*/ 407371 h 449891"/>
                      <a:gd name="connsiteX8" fmla="*/ 347096 w 623723"/>
                      <a:gd name="connsiteY8" fmla="*/ 364655 h 449891"/>
                      <a:gd name="connsiteX9" fmla="*/ 302336 w 623723"/>
                      <a:gd name="connsiteY9" fmla="*/ 373691 h 449891"/>
                      <a:gd name="connsiteX10" fmla="*/ 199683 w 623723"/>
                      <a:gd name="connsiteY10" fmla="*/ 331171 h 449891"/>
                      <a:gd name="connsiteX11" fmla="*/ 168926 w 623723"/>
                      <a:gd name="connsiteY11" fmla="*/ 285553 h 449891"/>
                      <a:gd name="connsiteX12" fmla="*/ 145174 w 623723"/>
                      <a:gd name="connsiteY12" fmla="*/ 290348 h 449891"/>
                      <a:gd name="connsiteX13" fmla="*/ 0 w 623723"/>
                      <a:gd name="connsiteY13" fmla="*/ 145174 h 449891"/>
                      <a:gd name="connsiteX14" fmla="*/ 145174 w 623723"/>
                      <a:gd name="connsiteY14" fmla="*/ 0 h 449891"/>
                      <a:gd name="connsiteX15" fmla="*/ 247827 w 623723"/>
                      <a:gd name="connsiteY15" fmla="*/ 42520 h 449891"/>
                      <a:gd name="connsiteX16" fmla="*/ 370024 w 623723"/>
                      <a:gd name="connsiteY16" fmla="*/ 186722 h 449891"/>
                      <a:gd name="connsiteX0" fmla="*/ 278584 w 623723"/>
                      <a:gd name="connsiteY0" fmla="*/ 88138 h 449891"/>
                      <a:gd name="connsiteX1" fmla="*/ 302336 w 623723"/>
                      <a:gd name="connsiteY1" fmla="*/ 83343 h 449891"/>
                      <a:gd name="connsiteX2" fmla="*/ 404989 w 623723"/>
                      <a:gd name="connsiteY2" fmla="*/ 125863 h 449891"/>
                      <a:gd name="connsiteX3" fmla="*/ 433789 w 623723"/>
                      <a:gd name="connsiteY3" fmla="*/ 168580 h 449891"/>
                      <a:gd name="connsiteX4" fmla="*/ 478549 w 623723"/>
                      <a:gd name="connsiteY4" fmla="*/ 159543 h 449891"/>
                      <a:gd name="connsiteX5" fmla="*/ 623723 w 623723"/>
                      <a:gd name="connsiteY5" fmla="*/ 304717 h 449891"/>
                      <a:gd name="connsiteX6" fmla="*/ 478549 w 623723"/>
                      <a:gd name="connsiteY6" fmla="*/ 449891 h 449891"/>
                      <a:gd name="connsiteX7" fmla="*/ 375896 w 623723"/>
                      <a:gd name="connsiteY7" fmla="*/ 407371 h 449891"/>
                      <a:gd name="connsiteX8" fmla="*/ 347096 w 623723"/>
                      <a:gd name="connsiteY8" fmla="*/ 364655 h 449891"/>
                      <a:gd name="connsiteX9" fmla="*/ 302336 w 623723"/>
                      <a:gd name="connsiteY9" fmla="*/ 373691 h 449891"/>
                      <a:gd name="connsiteX10" fmla="*/ 199683 w 623723"/>
                      <a:gd name="connsiteY10" fmla="*/ 331171 h 449891"/>
                      <a:gd name="connsiteX11" fmla="*/ 168926 w 623723"/>
                      <a:gd name="connsiteY11" fmla="*/ 285553 h 449891"/>
                      <a:gd name="connsiteX12" fmla="*/ 145174 w 623723"/>
                      <a:gd name="connsiteY12" fmla="*/ 290348 h 449891"/>
                      <a:gd name="connsiteX13" fmla="*/ 0 w 623723"/>
                      <a:gd name="connsiteY13" fmla="*/ 145174 h 449891"/>
                      <a:gd name="connsiteX14" fmla="*/ 145174 w 623723"/>
                      <a:gd name="connsiteY14" fmla="*/ 0 h 449891"/>
                      <a:gd name="connsiteX15" fmla="*/ 247827 w 623723"/>
                      <a:gd name="connsiteY15" fmla="*/ 42520 h 449891"/>
                      <a:gd name="connsiteX0" fmla="*/ 278584 w 623723"/>
                      <a:gd name="connsiteY0" fmla="*/ 88138 h 449891"/>
                      <a:gd name="connsiteX1" fmla="*/ 302336 w 623723"/>
                      <a:gd name="connsiteY1" fmla="*/ 83343 h 449891"/>
                      <a:gd name="connsiteX2" fmla="*/ 404989 w 623723"/>
                      <a:gd name="connsiteY2" fmla="*/ 125863 h 449891"/>
                      <a:gd name="connsiteX3" fmla="*/ 433789 w 623723"/>
                      <a:gd name="connsiteY3" fmla="*/ 168580 h 449891"/>
                      <a:gd name="connsiteX4" fmla="*/ 478549 w 623723"/>
                      <a:gd name="connsiteY4" fmla="*/ 159543 h 449891"/>
                      <a:gd name="connsiteX5" fmla="*/ 623723 w 623723"/>
                      <a:gd name="connsiteY5" fmla="*/ 304717 h 449891"/>
                      <a:gd name="connsiteX6" fmla="*/ 478549 w 623723"/>
                      <a:gd name="connsiteY6" fmla="*/ 449891 h 449891"/>
                      <a:gd name="connsiteX7" fmla="*/ 375896 w 623723"/>
                      <a:gd name="connsiteY7" fmla="*/ 407371 h 449891"/>
                      <a:gd name="connsiteX8" fmla="*/ 347096 w 623723"/>
                      <a:gd name="connsiteY8" fmla="*/ 364655 h 449891"/>
                      <a:gd name="connsiteX9" fmla="*/ 302336 w 623723"/>
                      <a:gd name="connsiteY9" fmla="*/ 373691 h 449891"/>
                      <a:gd name="connsiteX10" fmla="*/ 199683 w 623723"/>
                      <a:gd name="connsiteY10" fmla="*/ 331171 h 449891"/>
                      <a:gd name="connsiteX11" fmla="*/ 168926 w 623723"/>
                      <a:gd name="connsiteY11" fmla="*/ 285553 h 449891"/>
                      <a:gd name="connsiteX12" fmla="*/ 145174 w 623723"/>
                      <a:gd name="connsiteY12" fmla="*/ 290348 h 449891"/>
                      <a:gd name="connsiteX13" fmla="*/ 0 w 623723"/>
                      <a:gd name="connsiteY13" fmla="*/ 145174 h 449891"/>
                      <a:gd name="connsiteX14" fmla="*/ 145174 w 623723"/>
                      <a:gd name="connsiteY14" fmla="*/ 0 h 449891"/>
                      <a:gd name="connsiteX0" fmla="*/ 302336 w 623723"/>
                      <a:gd name="connsiteY0" fmla="*/ 83343 h 449891"/>
                      <a:gd name="connsiteX1" fmla="*/ 404989 w 623723"/>
                      <a:gd name="connsiteY1" fmla="*/ 125863 h 449891"/>
                      <a:gd name="connsiteX2" fmla="*/ 433789 w 623723"/>
                      <a:gd name="connsiteY2" fmla="*/ 168580 h 449891"/>
                      <a:gd name="connsiteX3" fmla="*/ 478549 w 623723"/>
                      <a:gd name="connsiteY3" fmla="*/ 159543 h 449891"/>
                      <a:gd name="connsiteX4" fmla="*/ 623723 w 623723"/>
                      <a:gd name="connsiteY4" fmla="*/ 304717 h 449891"/>
                      <a:gd name="connsiteX5" fmla="*/ 478549 w 623723"/>
                      <a:gd name="connsiteY5" fmla="*/ 449891 h 449891"/>
                      <a:gd name="connsiteX6" fmla="*/ 375896 w 623723"/>
                      <a:gd name="connsiteY6" fmla="*/ 407371 h 449891"/>
                      <a:gd name="connsiteX7" fmla="*/ 347096 w 623723"/>
                      <a:gd name="connsiteY7" fmla="*/ 364655 h 449891"/>
                      <a:gd name="connsiteX8" fmla="*/ 302336 w 623723"/>
                      <a:gd name="connsiteY8" fmla="*/ 373691 h 449891"/>
                      <a:gd name="connsiteX9" fmla="*/ 199683 w 623723"/>
                      <a:gd name="connsiteY9" fmla="*/ 331171 h 449891"/>
                      <a:gd name="connsiteX10" fmla="*/ 168926 w 623723"/>
                      <a:gd name="connsiteY10" fmla="*/ 285553 h 449891"/>
                      <a:gd name="connsiteX11" fmla="*/ 145174 w 623723"/>
                      <a:gd name="connsiteY11" fmla="*/ 290348 h 449891"/>
                      <a:gd name="connsiteX12" fmla="*/ 0 w 623723"/>
                      <a:gd name="connsiteY12" fmla="*/ 145174 h 449891"/>
                      <a:gd name="connsiteX13" fmla="*/ 145174 w 623723"/>
                      <a:gd name="connsiteY13" fmla="*/ 0 h 449891"/>
                      <a:gd name="connsiteX0" fmla="*/ 404989 w 623723"/>
                      <a:gd name="connsiteY0" fmla="*/ 125863 h 449891"/>
                      <a:gd name="connsiteX1" fmla="*/ 433789 w 623723"/>
                      <a:gd name="connsiteY1" fmla="*/ 168580 h 449891"/>
                      <a:gd name="connsiteX2" fmla="*/ 478549 w 623723"/>
                      <a:gd name="connsiteY2" fmla="*/ 159543 h 449891"/>
                      <a:gd name="connsiteX3" fmla="*/ 623723 w 623723"/>
                      <a:gd name="connsiteY3" fmla="*/ 304717 h 449891"/>
                      <a:gd name="connsiteX4" fmla="*/ 478549 w 623723"/>
                      <a:gd name="connsiteY4" fmla="*/ 449891 h 449891"/>
                      <a:gd name="connsiteX5" fmla="*/ 375896 w 623723"/>
                      <a:gd name="connsiteY5" fmla="*/ 407371 h 449891"/>
                      <a:gd name="connsiteX6" fmla="*/ 347096 w 623723"/>
                      <a:gd name="connsiteY6" fmla="*/ 364655 h 449891"/>
                      <a:gd name="connsiteX7" fmla="*/ 302336 w 623723"/>
                      <a:gd name="connsiteY7" fmla="*/ 373691 h 449891"/>
                      <a:gd name="connsiteX8" fmla="*/ 199683 w 623723"/>
                      <a:gd name="connsiteY8" fmla="*/ 331171 h 449891"/>
                      <a:gd name="connsiteX9" fmla="*/ 168926 w 623723"/>
                      <a:gd name="connsiteY9" fmla="*/ 285553 h 449891"/>
                      <a:gd name="connsiteX10" fmla="*/ 145174 w 623723"/>
                      <a:gd name="connsiteY10" fmla="*/ 290348 h 449891"/>
                      <a:gd name="connsiteX11" fmla="*/ 0 w 623723"/>
                      <a:gd name="connsiteY11" fmla="*/ 145174 h 449891"/>
                      <a:gd name="connsiteX12" fmla="*/ 145174 w 623723"/>
                      <a:gd name="connsiteY12" fmla="*/ 0 h 449891"/>
                      <a:gd name="connsiteX0" fmla="*/ 433789 w 623723"/>
                      <a:gd name="connsiteY0" fmla="*/ 168580 h 449891"/>
                      <a:gd name="connsiteX1" fmla="*/ 478549 w 623723"/>
                      <a:gd name="connsiteY1" fmla="*/ 159543 h 449891"/>
                      <a:gd name="connsiteX2" fmla="*/ 623723 w 623723"/>
                      <a:gd name="connsiteY2" fmla="*/ 304717 h 449891"/>
                      <a:gd name="connsiteX3" fmla="*/ 478549 w 623723"/>
                      <a:gd name="connsiteY3" fmla="*/ 449891 h 449891"/>
                      <a:gd name="connsiteX4" fmla="*/ 375896 w 623723"/>
                      <a:gd name="connsiteY4" fmla="*/ 407371 h 449891"/>
                      <a:gd name="connsiteX5" fmla="*/ 347096 w 623723"/>
                      <a:gd name="connsiteY5" fmla="*/ 364655 h 449891"/>
                      <a:gd name="connsiteX6" fmla="*/ 302336 w 623723"/>
                      <a:gd name="connsiteY6" fmla="*/ 373691 h 449891"/>
                      <a:gd name="connsiteX7" fmla="*/ 199683 w 623723"/>
                      <a:gd name="connsiteY7" fmla="*/ 331171 h 449891"/>
                      <a:gd name="connsiteX8" fmla="*/ 168926 w 623723"/>
                      <a:gd name="connsiteY8" fmla="*/ 285553 h 449891"/>
                      <a:gd name="connsiteX9" fmla="*/ 145174 w 623723"/>
                      <a:gd name="connsiteY9" fmla="*/ 290348 h 449891"/>
                      <a:gd name="connsiteX10" fmla="*/ 0 w 623723"/>
                      <a:gd name="connsiteY10" fmla="*/ 145174 h 449891"/>
                      <a:gd name="connsiteX11" fmla="*/ 145174 w 623723"/>
                      <a:gd name="connsiteY11" fmla="*/ 0 h 449891"/>
                      <a:gd name="connsiteX0" fmla="*/ 478549 w 623723"/>
                      <a:gd name="connsiteY0" fmla="*/ 159543 h 449891"/>
                      <a:gd name="connsiteX1" fmla="*/ 623723 w 623723"/>
                      <a:gd name="connsiteY1" fmla="*/ 304717 h 449891"/>
                      <a:gd name="connsiteX2" fmla="*/ 478549 w 623723"/>
                      <a:gd name="connsiteY2" fmla="*/ 449891 h 449891"/>
                      <a:gd name="connsiteX3" fmla="*/ 375896 w 623723"/>
                      <a:gd name="connsiteY3" fmla="*/ 407371 h 449891"/>
                      <a:gd name="connsiteX4" fmla="*/ 347096 w 623723"/>
                      <a:gd name="connsiteY4" fmla="*/ 364655 h 449891"/>
                      <a:gd name="connsiteX5" fmla="*/ 302336 w 623723"/>
                      <a:gd name="connsiteY5" fmla="*/ 373691 h 449891"/>
                      <a:gd name="connsiteX6" fmla="*/ 199683 w 623723"/>
                      <a:gd name="connsiteY6" fmla="*/ 331171 h 449891"/>
                      <a:gd name="connsiteX7" fmla="*/ 168926 w 623723"/>
                      <a:gd name="connsiteY7" fmla="*/ 285553 h 449891"/>
                      <a:gd name="connsiteX8" fmla="*/ 145174 w 623723"/>
                      <a:gd name="connsiteY8" fmla="*/ 290348 h 449891"/>
                      <a:gd name="connsiteX9" fmla="*/ 0 w 623723"/>
                      <a:gd name="connsiteY9" fmla="*/ 145174 h 449891"/>
                      <a:gd name="connsiteX10" fmla="*/ 145174 w 623723"/>
                      <a:gd name="connsiteY10" fmla="*/ 0 h 449891"/>
                      <a:gd name="connsiteX0" fmla="*/ 623723 w 623723"/>
                      <a:gd name="connsiteY0" fmla="*/ 304717 h 449891"/>
                      <a:gd name="connsiteX1" fmla="*/ 478549 w 623723"/>
                      <a:gd name="connsiteY1" fmla="*/ 449891 h 449891"/>
                      <a:gd name="connsiteX2" fmla="*/ 375896 w 623723"/>
                      <a:gd name="connsiteY2" fmla="*/ 407371 h 449891"/>
                      <a:gd name="connsiteX3" fmla="*/ 347096 w 623723"/>
                      <a:gd name="connsiteY3" fmla="*/ 364655 h 449891"/>
                      <a:gd name="connsiteX4" fmla="*/ 302336 w 623723"/>
                      <a:gd name="connsiteY4" fmla="*/ 373691 h 449891"/>
                      <a:gd name="connsiteX5" fmla="*/ 199683 w 623723"/>
                      <a:gd name="connsiteY5" fmla="*/ 331171 h 449891"/>
                      <a:gd name="connsiteX6" fmla="*/ 168926 w 623723"/>
                      <a:gd name="connsiteY6" fmla="*/ 285553 h 449891"/>
                      <a:gd name="connsiteX7" fmla="*/ 145174 w 623723"/>
                      <a:gd name="connsiteY7" fmla="*/ 290348 h 449891"/>
                      <a:gd name="connsiteX8" fmla="*/ 0 w 623723"/>
                      <a:gd name="connsiteY8" fmla="*/ 145174 h 449891"/>
                      <a:gd name="connsiteX9" fmla="*/ 145174 w 623723"/>
                      <a:gd name="connsiteY9" fmla="*/ 0 h 44989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623723" h="449891">
                        <a:moveTo>
                          <a:pt x="623723" y="304717"/>
                        </a:moveTo>
                        <a:cubicBezTo>
                          <a:pt x="623723" y="384894"/>
                          <a:pt x="558726" y="449891"/>
                          <a:pt x="478549" y="449891"/>
                        </a:cubicBezTo>
                        <a:cubicBezTo>
                          <a:pt x="438461" y="449891"/>
                          <a:pt x="402167" y="433642"/>
                          <a:pt x="375896" y="407371"/>
                        </a:cubicBezTo>
                        <a:lnTo>
                          <a:pt x="347096" y="364655"/>
                        </a:lnTo>
                        <a:lnTo>
                          <a:pt x="302336" y="373691"/>
                        </a:lnTo>
                        <a:cubicBezTo>
                          <a:pt x="262247" y="373691"/>
                          <a:pt x="225954" y="357442"/>
                          <a:pt x="199683" y="331171"/>
                        </a:cubicBezTo>
                        <a:lnTo>
                          <a:pt x="168926" y="285553"/>
                        </a:lnTo>
                        <a:lnTo>
                          <a:pt x="145174" y="290348"/>
                        </a:lnTo>
                        <a:cubicBezTo>
                          <a:pt x="64997" y="290348"/>
                          <a:pt x="0" y="225351"/>
                          <a:pt x="0" y="145174"/>
                        </a:cubicBezTo>
                        <a:cubicBezTo>
                          <a:pt x="0" y="64997"/>
                          <a:pt x="64997" y="0"/>
                          <a:pt x="145174" y="0"/>
                        </a:cubicBezTo>
                      </a:path>
                    </a:pathLst>
                  </a:custGeom>
                  <a:solidFill>
                    <a:schemeClr val="bg1"/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622" name="楕円 2"/>
                <p:cNvSpPr/>
                <p:nvPr/>
              </p:nvSpPr>
              <p:spPr bwMode="auto">
                <a:xfrm>
                  <a:off x="2078565" y="3591456"/>
                  <a:ext cx="430469" cy="1125125"/>
                </a:xfrm>
                <a:custGeom>
                  <a:avLst/>
                  <a:gdLst>
                    <a:gd name="connsiteX0" fmla="*/ 0 w 2835315"/>
                    <a:gd name="connsiteY0" fmla="*/ 1417658 h 2835315"/>
                    <a:gd name="connsiteX1" fmla="*/ 1417658 w 2835315"/>
                    <a:gd name="connsiteY1" fmla="*/ 0 h 2835315"/>
                    <a:gd name="connsiteX2" fmla="*/ 2835316 w 2835315"/>
                    <a:gd name="connsiteY2" fmla="*/ 1417658 h 2835315"/>
                    <a:gd name="connsiteX3" fmla="*/ 1417658 w 2835315"/>
                    <a:gd name="connsiteY3" fmla="*/ 2835316 h 2835315"/>
                    <a:gd name="connsiteX4" fmla="*/ 0 w 2835315"/>
                    <a:gd name="connsiteY4" fmla="*/ 1417658 h 2835315"/>
                    <a:gd name="connsiteX0" fmla="*/ 0 w 2835316"/>
                    <a:gd name="connsiteY0" fmla="*/ 1417658 h 2835316"/>
                    <a:gd name="connsiteX1" fmla="*/ 1417658 w 2835316"/>
                    <a:gd name="connsiteY1" fmla="*/ 0 h 2835316"/>
                    <a:gd name="connsiteX2" fmla="*/ 2835316 w 2835316"/>
                    <a:gd name="connsiteY2" fmla="*/ 1417658 h 2835316"/>
                    <a:gd name="connsiteX3" fmla="*/ 1417658 w 2835316"/>
                    <a:gd name="connsiteY3" fmla="*/ 2835316 h 2835316"/>
                    <a:gd name="connsiteX4" fmla="*/ 0 w 2835316"/>
                    <a:gd name="connsiteY4" fmla="*/ 1417658 h 2835316"/>
                    <a:gd name="connsiteX0" fmla="*/ 0 w 2835316"/>
                    <a:gd name="connsiteY0" fmla="*/ 1417658 h 2835316"/>
                    <a:gd name="connsiteX1" fmla="*/ 1417658 w 2835316"/>
                    <a:gd name="connsiteY1" fmla="*/ 0 h 2835316"/>
                    <a:gd name="connsiteX2" fmla="*/ 2835316 w 2835316"/>
                    <a:gd name="connsiteY2" fmla="*/ 1417658 h 2835316"/>
                    <a:gd name="connsiteX3" fmla="*/ 1417658 w 2835316"/>
                    <a:gd name="connsiteY3" fmla="*/ 2835316 h 2835316"/>
                    <a:gd name="connsiteX4" fmla="*/ 0 w 2835316"/>
                    <a:gd name="connsiteY4" fmla="*/ 1417658 h 2835316"/>
                    <a:gd name="connsiteX0" fmla="*/ 0 w 2835316"/>
                    <a:gd name="connsiteY0" fmla="*/ 2095838 h 3513496"/>
                    <a:gd name="connsiteX1" fmla="*/ 1425278 w 2835316"/>
                    <a:gd name="connsiteY1" fmla="*/ 0 h 3513496"/>
                    <a:gd name="connsiteX2" fmla="*/ 2835316 w 2835316"/>
                    <a:gd name="connsiteY2" fmla="*/ 2095838 h 3513496"/>
                    <a:gd name="connsiteX3" fmla="*/ 1417658 w 2835316"/>
                    <a:gd name="connsiteY3" fmla="*/ 3513496 h 3513496"/>
                    <a:gd name="connsiteX4" fmla="*/ 0 w 2835316"/>
                    <a:gd name="connsiteY4" fmla="*/ 2095838 h 35134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835316" h="3513496">
                      <a:moveTo>
                        <a:pt x="0" y="2095838"/>
                      </a:moveTo>
                      <a:cubicBezTo>
                        <a:pt x="0" y="1312887"/>
                        <a:pt x="642327" y="0"/>
                        <a:pt x="1425278" y="0"/>
                      </a:cubicBezTo>
                      <a:cubicBezTo>
                        <a:pt x="2208229" y="0"/>
                        <a:pt x="2835316" y="1312887"/>
                        <a:pt x="2835316" y="2095838"/>
                      </a:cubicBezTo>
                      <a:cubicBezTo>
                        <a:pt x="2835316" y="2878789"/>
                        <a:pt x="2200609" y="3513496"/>
                        <a:pt x="1417658" y="3513496"/>
                      </a:cubicBezTo>
                      <a:cubicBezTo>
                        <a:pt x="634707" y="3513496"/>
                        <a:pt x="0" y="2878789"/>
                        <a:pt x="0" y="2095838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606" name="フリーフォーム: 図形 605"/>
              <p:cNvSpPr/>
              <p:nvPr/>
            </p:nvSpPr>
            <p:spPr bwMode="auto">
              <a:xfrm>
                <a:off x="957227" y="3064655"/>
                <a:ext cx="1564735" cy="390108"/>
              </a:xfrm>
              <a:custGeom>
                <a:avLst/>
                <a:gdLst>
                  <a:gd name="connsiteX0" fmla="*/ 1564735 w 1564735"/>
                  <a:gd name="connsiteY0" fmla="*/ 0 h 390108"/>
                  <a:gd name="connsiteX1" fmla="*/ 1558808 w 1564735"/>
                  <a:gd name="connsiteY1" fmla="*/ 9006 h 390108"/>
                  <a:gd name="connsiteX2" fmla="*/ 1444471 w 1564735"/>
                  <a:gd name="connsiteY2" fmla="*/ 136934 h 390108"/>
                  <a:gd name="connsiteX3" fmla="*/ 1404805 w 1564735"/>
                  <a:gd name="connsiteY3" fmla="*/ 167146 h 390108"/>
                  <a:gd name="connsiteX4" fmla="*/ 1418663 w 1564735"/>
                  <a:gd name="connsiteY4" fmla="*/ 176489 h 390108"/>
                  <a:gd name="connsiteX5" fmla="*/ 1436598 w 1564735"/>
                  <a:gd name="connsiteY5" fmla="*/ 219789 h 390108"/>
                  <a:gd name="connsiteX6" fmla="*/ 1375362 w 1564735"/>
                  <a:gd name="connsiteY6" fmla="*/ 281024 h 390108"/>
                  <a:gd name="connsiteX7" fmla="*/ 1365344 w 1564735"/>
                  <a:gd name="connsiteY7" fmla="*/ 279002 h 390108"/>
                  <a:gd name="connsiteX8" fmla="*/ 1352370 w 1564735"/>
                  <a:gd name="connsiteY8" fmla="*/ 298244 h 390108"/>
                  <a:gd name="connsiteX9" fmla="*/ 1309070 w 1564735"/>
                  <a:gd name="connsiteY9" fmla="*/ 316179 h 390108"/>
                  <a:gd name="connsiteX10" fmla="*/ 1290190 w 1564735"/>
                  <a:gd name="connsiteY10" fmla="*/ 312368 h 390108"/>
                  <a:gd name="connsiteX11" fmla="*/ 1278042 w 1564735"/>
                  <a:gd name="connsiteY11" fmla="*/ 330386 h 390108"/>
                  <a:gd name="connsiteX12" fmla="*/ 1234742 w 1564735"/>
                  <a:gd name="connsiteY12" fmla="*/ 348321 h 390108"/>
                  <a:gd name="connsiteX13" fmla="*/ 1178318 w 1564735"/>
                  <a:gd name="connsiteY13" fmla="*/ 310921 h 390108"/>
                  <a:gd name="connsiteX14" fmla="*/ 1177491 w 1564735"/>
                  <a:gd name="connsiteY14" fmla="*/ 306821 h 390108"/>
                  <a:gd name="connsiteX15" fmla="*/ 1146839 w 1564735"/>
                  <a:gd name="connsiteY15" fmla="*/ 322180 h 390108"/>
                  <a:gd name="connsiteX16" fmla="*/ 782367 w 1564735"/>
                  <a:gd name="connsiteY16" fmla="*/ 390108 h 390108"/>
                  <a:gd name="connsiteX17" fmla="*/ 417894 w 1564735"/>
                  <a:gd name="connsiteY17" fmla="*/ 322180 h 390108"/>
                  <a:gd name="connsiteX18" fmla="*/ 396150 w 1564735"/>
                  <a:gd name="connsiteY18" fmla="*/ 311284 h 390108"/>
                  <a:gd name="connsiteX19" fmla="*/ 383271 w 1564735"/>
                  <a:gd name="connsiteY19" fmla="*/ 330386 h 390108"/>
                  <a:gd name="connsiteX20" fmla="*/ 339971 w 1564735"/>
                  <a:gd name="connsiteY20" fmla="*/ 348321 h 390108"/>
                  <a:gd name="connsiteX21" fmla="*/ 296671 w 1564735"/>
                  <a:gd name="connsiteY21" fmla="*/ 330386 h 390108"/>
                  <a:gd name="connsiteX22" fmla="*/ 284523 w 1564735"/>
                  <a:gd name="connsiteY22" fmla="*/ 312368 h 390108"/>
                  <a:gd name="connsiteX23" fmla="*/ 265643 w 1564735"/>
                  <a:gd name="connsiteY23" fmla="*/ 316179 h 390108"/>
                  <a:gd name="connsiteX24" fmla="*/ 222343 w 1564735"/>
                  <a:gd name="connsiteY24" fmla="*/ 298244 h 390108"/>
                  <a:gd name="connsiteX25" fmla="*/ 209370 w 1564735"/>
                  <a:gd name="connsiteY25" fmla="*/ 279002 h 390108"/>
                  <a:gd name="connsiteX26" fmla="*/ 199351 w 1564735"/>
                  <a:gd name="connsiteY26" fmla="*/ 281024 h 390108"/>
                  <a:gd name="connsiteX27" fmla="*/ 138115 w 1564735"/>
                  <a:gd name="connsiteY27" fmla="*/ 219789 h 390108"/>
                  <a:gd name="connsiteX28" fmla="*/ 156051 w 1564735"/>
                  <a:gd name="connsiteY28" fmla="*/ 176489 h 390108"/>
                  <a:gd name="connsiteX29" fmla="*/ 164614 w 1564735"/>
                  <a:gd name="connsiteY29" fmla="*/ 170715 h 390108"/>
                  <a:gd name="connsiteX30" fmla="*/ 120263 w 1564735"/>
                  <a:gd name="connsiteY30" fmla="*/ 136934 h 390108"/>
                  <a:gd name="connsiteX31" fmla="*/ 5925 w 1564735"/>
                  <a:gd name="connsiteY31" fmla="*/ 9006 h 390108"/>
                  <a:gd name="connsiteX32" fmla="*/ 0 w 1564735"/>
                  <a:gd name="connsiteY32" fmla="*/ 2 h 390108"/>
                  <a:gd name="connsiteX33" fmla="*/ 97837 w 1564735"/>
                  <a:gd name="connsiteY33" fmla="*/ 59610 h 390108"/>
                  <a:gd name="connsiteX34" fmla="*/ 782366 w 1564735"/>
                  <a:gd name="connsiteY34" fmla="*/ 234398 h 390108"/>
                  <a:gd name="connsiteX35" fmla="*/ 1466895 w 1564735"/>
                  <a:gd name="connsiteY35" fmla="*/ 59610 h 3901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1564735" h="390108">
                    <a:moveTo>
                      <a:pt x="1564735" y="0"/>
                    </a:moveTo>
                    <a:lnTo>
                      <a:pt x="1558808" y="9006"/>
                    </a:lnTo>
                    <a:cubicBezTo>
                      <a:pt x="1525154" y="54992"/>
                      <a:pt x="1486833" y="97828"/>
                      <a:pt x="1444471" y="136934"/>
                    </a:cubicBezTo>
                    <a:lnTo>
                      <a:pt x="1404805" y="167146"/>
                    </a:lnTo>
                    <a:lnTo>
                      <a:pt x="1418663" y="176489"/>
                    </a:lnTo>
                    <a:cubicBezTo>
                      <a:pt x="1429744" y="187570"/>
                      <a:pt x="1436598" y="202879"/>
                      <a:pt x="1436598" y="219789"/>
                    </a:cubicBezTo>
                    <a:cubicBezTo>
                      <a:pt x="1436598" y="253608"/>
                      <a:pt x="1409182" y="281024"/>
                      <a:pt x="1375362" y="281024"/>
                    </a:cubicBezTo>
                    <a:lnTo>
                      <a:pt x="1365344" y="279002"/>
                    </a:lnTo>
                    <a:lnTo>
                      <a:pt x="1352370" y="298244"/>
                    </a:lnTo>
                    <a:cubicBezTo>
                      <a:pt x="1341289" y="309325"/>
                      <a:pt x="1325980" y="316179"/>
                      <a:pt x="1309070" y="316179"/>
                    </a:cubicBezTo>
                    <a:lnTo>
                      <a:pt x="1290190" y="312368"/>
                    </a:lnTo>
                    <a:lnTo>
                      <a:pt x="1278042" y="330386"/>
                    </a:lnTo>
                    <a:cubicBezTo>
                      <a:pt x="1266960" y="341467"/>
                      <a:pt x="1251651" y="348321"/>
                      <a:pt x="1234742" y="348321"/>
                    </a:cubicBezTo>
                    <a:cubicBezTo>
                      <a:pt x="1209377" y="348321"/>
                      <a:pt x="1187614" y="332899"/>
                      <a:pt x="1178318" y="310921"/>
                    </a:cubicBezTo>
                    <a:lnTo>
                      <a:pt x="1177491" y="306821"/>
                    </a:lnTo>
                    <a:lnTo>
                      <a:pt x="1146839" y="322180"/>
                    </a:lnTo>
                    <a:cubicBezTo>
                      <a:pt x="1034815" y="365921"/>
                      <a:pt x="911650" y="390108"/>
                      <a:pt x="782367" y="390108"/>
                    </a:cubicBezTo>
                    <a:cubicBezTo>
                      <a:pt x="653083" y="390108"/>
                      <a:pt x="529918" y="365921"/>
                      <a:pt x="417894" y="322180"/>
                    </a:cubicBezTo>
                    <a:lnTo>
                      <a:pt x="396150" y="311284"/>
                    </a:lnTo>
                    <a:lnTo>
                      <a:pt x="383271" y="330386"/>
                    </a:lnTo>
                    <a:cubicBezTo>
                      <a:pt x="372190" y="341467"/>
                      <a:pt x="356881" y="348321"/>
                      <a:pt x="339971" y="348321"/>
                    </a:cubicBezTo>
                    <a:cubicBezTo>
                      <a:pt x="323062" y="348321"/>
                      <a:pt x="307753" y="341467"/>
                      <a:pt x="296671" y="330386"/>
                    </a:cubicBezTo>
                    <a:lnTo>
                      <a:pt x="284523" y="312368"/>
                    </a:lnTo>
                    <a:lnTo>
                      <a:pt x="265643" y="316179"/>
                    </a:lnTo>
                    <a:cubicBezTo>
                      <a:pt x="248733" y="316179"/>
                      <a:pt x="233425" y="309325"/>
                      <a:pt x="222343" y="298244"/>
                    </a:cubicBezTo>
                    <a:lnTo>
                      <a:pt x="209370" y="279002"/>
                    </a:lnTo>
                    <a:lnTo>
                      <a:pt x="199351" y="281024"/>
                    </a:lnTo>
                    <a:cubicBezTo>
                      <a:pt x="165531" y="281024"/>
                      <a:pt x="138115" y="253608"/>
                      <a:pt x="138115" y="219789"/>
                    </a:cubicBezTo>
                    <a:cubicBezTo>
                      <a:pt x="138115" y="202879"/>
                      <a:pt x="144969" y="187570"/>
                      <a:pt x="156051" y="176489"/>
                    </a:cubicBezTo>
                    <a:lnTo>
                      <a:pt x="164614" y="170715"/>
                    </a:lnTo>
                    <a:lnTo>
                      <a:pt x="120263" y="136934"/>
                    </a:lnTo>
                    <a:cubicBezTo>
                      <a:pt x="77901" y="97828"/>
                      <a:pt x="39579" y="54992"/>
                      <a:pt x="5925" y="9006"/>
                    </a:cubicBezTo>
                    <a:lnTo>
                      <a:pt x="0" y="2"/>
                    </a:lnTo>
                    <a:lnTo>
                      <a:pt x="97837" y="59610"/>
                    </a:lnTo>
                    <a:cubicBezTo>
                      <a:pt x="308234" y="172160"/>
                      <a:pt x="539553" y="234398"/>
                      <a:pt x="782366" y="234398"/>
                    </a:cubicBezTo>
                    <a:cubicBezTo>
                      <a:pt x="1025179" y="234398"/>
                      <a:pt x="1256498" y="172160"/>
                      <a:pt x="1466895" y="59610"/>
                    </a:cubicBezTo>
                    <a:close/>
                  </a:path>
                </a:pathLst>
              </a:custGeom>
              <a:solidFill>
                <a:srgbClr val="000000">
                  <a:alpha val="30196"/>
                </a:srgbClr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607" name="グループ化 606"/>
              <p:cNvGrpSpPr/>
              <p:nvPr/>
            </p:nvGrpSpPr>
            <p:grpSpPr>
              <a:xfrm>
                <a:off x="809482" y="2317771"/>
                <a:ext cx="1872713" cy="1224326"/>
                <a:chOff x="5718085" y="2306312"/>
                <a:chExt cx="1872713" cy="1224326"/>
              </a:xfrm>
            </p:grpSpPr>
            <p:sp>
              <p:nvSpPr>
                <p:cNvPr id="612" name="フリーフォーム: 図形 611"/>
                <p:cNvSpPr/>
                <p:nvPr/>
              </p:nvSpPr>
              <p:spPr bwMode="auto">
                <a:xfrm>
                  <a:off x="5718085" y="2306312"/>
                  <a:ext cx="1872713" cy="1151082"/>
                </a:xfrm>
                <a:custGeom>
                  <a:avLst/>
                  <a:gdLst>
                    <a:gd name="connsiteX0" fmla="*/ 1832964 w 1872713"/>
                    <a:gd name="connsiteY0" fmla="*/ 0 h 1151082"/>
                    <a:gd name="connsiteX1" fmla="*/ 1853906 w 1872713"/>
                    <a:gd name="connsiteY1" fmla="*/ 94717 h 1151082"/>
                    <a:gd name="connsiteX2" fmla="*/ 1872713 w 1872713"/>
                    <a:gd name="connsiteY2" fmla="*/ 286690 h 1151082"/>
                    <a:gd name="connsiteX3" fmla="*/ 936357 w 1872713"/>
                    <a:gd name="connsiteY3" fmla="*/ 1151082 h 1151082"/>
                    <a:gd name="connsiteX4" fmla="*/ 0 w 1872713"/>
                    <a:gd name="connsiteY4" fmla="*/ 286690 h 1151082"/>
                    <a:gd name="connsiteX5" fmla="*/ 19240 w 1872713"/>
                    <a:gd name="connsiteY5" fmla="*/ 94717 h 1151082"/>
                    <a:gd name="connsiteX6" fmla="*/ 40508 w 1872713"/>
                    <a:gd name="connsiteY6" fmla="*/ 576 h 1151082"/>
                    <a:gd name="connsiteX7" fmla="*/ 51471 w 1872713"/>
                    <a:gd name="connsiteY7" fmla="*/ 8908 h 1151082"/>
                    <a:gd name="connsiteX8" fmla="*/ 936357 w 1872713"/>
                    <a:gd name="connsiteY8" fmla="*/ 262082 h 1151082"/>
                    <a:gd name="connsiteX9" fmla="*/ 1821243 w 1872713"/>
                    <a:gd name="connsiteY9" fmla="*/ 8908 h 11510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872713" h="1151082">
                      <a:moveTo>
                        <a:pt x="1832964" y="0"/>
                      </a:moveTo>
                      <a:lnTo>
                        <a:pt x="1853906" y="94717"/>
                      </a:lnTo>
                      <a:cubicBezTo>
                        <a:pt x="1866242" y="162294"/>
                        <a:pt x="1872713" y="227016"/>
                        <a:pt x="1872713" y="286690"/>
                      </a:cubicBezTo>
                      <a:cubicBezTo>
                        <a:pt x="1872713" y="764081"/>
                        <a:pt x="1453492" y="1151082"/>
                        <a:pt x="936357" y="1151082"/>
                      </a:cubicBezTo>
                      <a:cubicBezTo>
                        <a:pt x="419221" y="1151082"/>
                        <a:pt x="0" y="764081"/>
                        <a:pt x="0" y="286690"/>
                      </a:cubicBezTo>
                      <a:cubicBezTo>
                        <a:pt x="0" y="227016"/>
                        <a:pt x="6629" y="162294"/>
                        <a:pt x="19240" y="94717"/>
                      </a:cubicBezTo>
                      <a:lnTo>
                        <a:pt x="40508" y="576"/>
                      </a:lnTo>
                      <a:lnTo>
                        <a:pt x="51471" y="8908"/>
                      </a:lnTo>
                      <a:cubicBezTo>
                        <a:pt x="277933" y="165332"/>
                        <a:pt x="590788" y="262082"/>
                        <a:pt x="936357" y="262082"/>
                      </a:cubicBezTo>
                      <a:cubicBezTo>
                        <a:pt x="1281927" y="262082"/>
                        <a:pt x="1594781" y="165332"/>
                        <a:pt x="1821243" y="8908"/>
                      </a:cubicBezTo>
                      <a:close/>
                    </a:path>
                  </a:pathLst>
                </a:custGeom>
                <a:solidFill>
                  <a:schemeClr val="accent4">
                    <a:lumMod val="85000"/>
                    <a:lumOff val="15000"/>
                  </a:schemeClr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13" name="フリーフォーム: 図形 612"/>
                <p:cNvSpPr/>
                <p:nvPr/>
              </p:nvSpPr>
              <p:spPr bwMode="auto">
                <a:xfrm>
                  <a:off x="5952592" y="2479812"/>
                  <a:ext cx="1395156" cy="977582"/>
                </a:xfrm>
                <a:custGeom>
                  <a:avLst/>
                  <a:gdLst>
                    <a:gd name="connsiteX0" fmla="*/ 159652 w 1395156"/>
                    <a:gd name="connsiteY0" fmla="*/ 0 h 977582"/>
                    <a:gd name="connsiteX1" fmla="*/ 214742 w 1395156"/>
                    <a:gd name="connsiteY1" fmla="*/ 20654 h 977582"/>
                    <a:gd name="connsiteX2" fmla="*/ 701850 w 1395156"/>
                    <a:gd name="connsiteY2" fmla="*/ 88582 h 977582"/>
                    <a:gd name="connsiteX3" fmla="*/ 1188959 w 1395156"/>
                    <a:gd name="connsiteY3" fmla="*/ 20654 h 977582"/>
                    <a:gd name="connsiteX4" fmla="*/ 1237333 w 1395156"/>
                    <a:gd name="connsiteY4" fmla="*/ 2518 h 977582"/>
                    <a:gd name="connsiteX5" fmla="*/ 1276021 w 1395156"/>
                    <a:gd name="connsiteY5" fmla="*/ 55816 h 977582"/>
                    <a:gd name="connsiteX6" fmla="*/ 1395156 w 1395156"/>
                    <a:gd name="connsiteY6" fmla="*/ 499138 h 977582"/>
                    <a:gd name="connsiteX7" fmla="*/ 1380984 w 1395156"/>
                    <a:gd name="connsiteY7" fmla="*/ 658936 h 977582"/>
                    <a:gd name="connsiteX8" fmla="*/ 1362881 w 1395156"/>
                    <a:gd name="connsiteY8" fmla="*/ 725225 h 977582"/>
                    <a:gd name="connsiteX9" fmla="*/ 1225376 w 1395156"/>
                    <a:gd name="connsiteY9" fmla="*/ 829958 h 977582"/>
                    <a:gd name="connsiteX10" fmla="*/ 701850 w 1395156"/>
                    <a:gd name="connsiteY10" fmla="*/ 977582 h 977582"/>
                    <a:gd name="connsiteX11" fmla="*/ 39746 w 1395156"/>
                    <a:gd name="connsiteY11" fmla="*/ 724408 h 977582"/>
                    <a:gd name="connsiteX12" fmla="*/ 28668 w 1395156"/>
                    <a:gd name="connsiteY12" fmla="*/ 712013 h 977582"/>
                    <a:gd name="connsiteX13" fmla="*/ 14173 w 1395156"/>
                    <a:gd name="connsiteY13" fmla="*/ 658936 h 977582"/>
                    <a:gd name="connsiteX14" fmla="*/ 0 w 1395156"/>
                    <a:gd name="connsiteY14" fmla="*/ 499138 h 977582"/>
                    <a:gd name="connsiteX15" fmla="*/ 119136 w 1395156"/>
                    <a:gd name="connsiteY15" fmla="*/ 55816 h 9775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1395156" h="977582">
                      <a:moveTo>
                        <a:pt x="159652" y="0"/>
                      </a:moveTo>
                      <a:lnTo>
                        <a:pt x="214742" y="20654"/>
                      </a:lnTo>
                      <a:cubicBezTo>
                        <a:pt x="364460" y="64395"/>
                        <a:pt x="529066" y="88582"/>
                        <a:pt x="701850" y="88582"/>
                      </a:cubicBezTo>
                      <a:cubicBezTo>
                        <a:pt x="874635" y="88582"/>
                        <a:pt x="1039241" y="64395"/>
                        <a:pt x="1188959" y="20654"/>
                      </a:cubicBezTo>
                      <a:lnTo>
                        <a:pt x="1237333" y="2518"/>
                      </a:lnTo>
                      <a:lnTo>
                        <a:pt x="1276021" y="55816"/>
                      </a:lnTo>
                      <a:cubicBezTo>
                        <a:pt x="1351237" y="182365"/>
                        <a:pt x="1395156" y="334922"/>
                        <a:pt x="1395156" y="499138"/>
                      </a:cubicBezTo>
                      <a:cubicBezTo>
                        <a:pt x="1395156" y="553877"/>
                        <a:pt x="1390276" y="607320"/>
                        <a:pt x="1380984" y="658936"/>
                      </a:cubicBezTo>
                      <a:lnTo>
                        <a:pt x="1362881" y="725225"/>
                      </a:lnTo>
                      <a:lnTo>
                        <a:pt x="1225376" y="829958"/>
                      </a:lnTo>
                      <a:cubicBezTo>
                        <a:pt x="1075932" y="923160"/>
                        <a:pt x="895776" y="977582"/>
                        <a:pt x="701850" y="977582"/>
                      </a:cubicBezTo>
                      <a:cubicBezTo>
                        <a:pt x="443282" y="977582"/>
                        <a:pt x="209193" y="880832"/>
                        <a:pt x="39746" y="724408"/>
                      </a:cubicBezTo>
                      <a:lnTo>
                        <a:pt x="28668" y="712013"/>
                      </a:lnTo>
                      <a:lnTo>
                        <a:pt x="14173" y="658936"/>
                      </a:lnTo>
                      <a:cubicBezTo>
                        <a:pt x="4880" y="607320"/>
                        <a:pt x="0" y="553877"/>
                        <a:pt x="0" y="499138"/>
                      </a:cubicBezTo>
                      <a:cubicBezTo>
                        <a:pt x="0" y="334922"/>
                        <a:pt x="43920" y="182365"/>
                        <a:pt x="119136" y="55816"/>
                      </a:cubicBezTo>
                      <a:close/>
                    </a:path>
                  </a:pathLst>
                </a:custGeom>
                <a:solidFill>
                  <a:schemeClr val="bg1">
                    <a:lumMod val="50000"/>
                  </a:schemeClr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14" name="フリーフォーム: 図形 613"/>
                <p:cNvSpPr/>
                <p:nvPr/>
              </p:nvSpPr>
              <p:spPr bwMode="auto">
                <a:xfrm>
                  <a:off x="6242245" y="2521038"/>
                  <a:ext cx="824393" cy="660159"/>
                </a:xfrm>
                <a:custGeom>
                  <a:avLst/>
                  <a:gdLst>
                    <a:gd name="connsiteX0" fmla="*/ 0 w 824393"/>
                    <a:gd name="connsiteY0" fmla="*/ 0 h 660159"/>
                    <a:gd name="connsiteX1" fmla="*/ 40064 w 824393"/>
                    <a:gd name="connsiteY1" fmla="*/ 10128 h 660159"/>
                    <a:gd name="connsiteX2" fmla="*/ 412197 w 824393"/>
                    <a:gd name="connsiteY2" fmla="*/ 48989 h 660159"/>
                    <a:gd name="connsiteX3" fmla="*/ 784331 w 824393"/>
                    <a:gd name="connsiteY3" fmla="*/ 10128 h 660159"/>
                    <a:gd name="connsiteX4" fmla="*/ 824393 w 824393"/>
                    <a:gd name="connsiteY4" fmla="*/ 0 h 660159"/>
                    <a:gd name="connsiteX5" fmla="*/ 412196 w 824393"/>
                    <a:gd name="connsiteY5" fmla="*/ 660159 h 66015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824393" h="660159">
                      <a:moveTo>
                        <a:pt x="0" y="0"/>
                      </a:moveTo>
                      <a:lnTo>
                        <a:pt x="40064" y="10128"/>
                      </a:lnTo>
                      <a:cubicBezTo>
                        <a:pt x="157621" y="35384"/>
                        <a:pt x="282609" y="48989"/>
                        <a:pt x="412197" y="48989"/>
                      </a:cubicBezTo>
                      <a:cubicBezTo>
                        <a:pt x="541786" y="48989"/>
                        <a:pt x="666774" y="35384"/>
                        <a:pt x="784331" y="10128"/>
                      </a:cubicBezTo>
                      <a:lnTo>
                        <a:pt x="824393" y="0"/>
                      </a:lnTo>
                      <a:lnTo>
                        <a:pt x="412196" y="660159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615" name="フリーフォーム: 図形 614"/>
                <p:cNvSpPr/>
                <p:nvPr/>
              </p:nvSpPr>
              <p:spPr bwMode="auto">
                <a:xfrm>
                  <a:off x="6166877" y="2501491"/>
                  <a:ext cx="546140" cy="856001"/>
                </a:xfrm>
                <a:custGeom>
                  <a:avLst/>
                  <a:gdLst>
                    <a:gd name="connsiteX0" fmla="*/ 0 w 546140"/>
                    <a:gd name="connsiteY0" fmla="*/ 0 h 856001"/>
                    <a:gd name="connsiteX1" fmla="*/ 110926 w 546140"/>
                    <a:gd name="connsiteY1" fmla="*/ 28043 h 856001"/>
                    <a:gd name="connsiteX2" fmla="*/ 230855 w 546140"/>
                    <a:gd name="connsiteY2" fmla="*/ 49343 h 856001"/>
                    <a:gd name="connsiteX3" fmla="*/ 233355 w 546140"/>
                    <a:gd name="connsiteY3" fmla="*/ 49606 h 856001"/>
                    <a:gd name="connsiteX4" fmla="*/ 546140 w 546140"/>
                    <a:gd name="connsiteY4" fmla="*/ 664782 h 856001"/>
                    <a:gd name="connsiteX5" fmla="*/ 435232 w 546140"/>
                    <a:gd name="connsiteY5" fmla="*/ 856001 h 8560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546140" h="856001">
                      <a:moveTo>
                        <a:pt x="0" y="0"/>
                      </a:moveTo>
                      <a:lnTo>
                        <a:pt x="110926" y="28043"/>
                      </a:lnTo>
                      <a:cubicBezTo>
                        <a:pt x="150112" y="36461"/>
                        <a:pt x="190123" y="43586"/>
                        <a:pt x="230855" y="49343"/>
                      </a:cubicBezTo>
                      <a:lnTo>
                        <a:pt x="233355" y="49606"/>
                      </a:lnTo>
                      <a:lnTo>
                        <a:pt x="546140" y="664782"/>
                      </a:lnTo>
                      <a:lnTo>
                        <a:pt x="435232" y="856001"/>
                      </a:lnTo>
                      <a:close/>
                    </a:path>
                  </a:pathLst>
                </a:custGeom>
                <a:solidFill>
                  <a:schemeClr val="bg1">
                    <a:lumMod val="50000"/>
                  </a:schemeClr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16" name="フリーフォーム: 図形 615"/>
                <p:cNvSpPr/>
                <p:nvPr/>
              </p:nvSpPr>
              <p:spPr bwMode="auto">
                <a:xfrm>
                  <a:off x="6473704" y="2497364"/>
                  <a:ext cx="686981" cy="960030"/>
                </a:xfrm>
                <a:custGeom>
                  <a:avLst/>
                  <a:gdLst>
                    <a:gd name="connsiteX0" fmla="*/ 686981 w 686981"/>
                    <a:gd name="connsiteY0" fmla="*/ 0 h 960030"/>
                    <a:gd name="connsiteX1" fmla="*/ 199031 w 686981"/>
                    <a:gd name="connsiteY1" fmla="*/ 959684 h 960030"/>
                    <a:gd name="connsiteX2" fmla="*/ 191598 w 686981"/>
                    <a:gd name="connsiteY2" fmla="*/ 960030 h 960030"/>
                    <a:gd name="connsiteX3" fmla="*/ 2890 w 686981"/>
                    <a:gd name="connsiteY3" fmla="*/ 942469 h 960030"/>
                    <a:gd name="connsiteX4" fmla="*/ 0 w 686981"/>
                    <a:gd name="connsiteY4" fmla="*/ 941783 h 960030"/>
                    <a:gd name="connsiteX5" fmla="*/ 452442 w 686981"/>
                    <a:gd name="connsiteY5" fmla="*/ 51934 h 960030"/>
                    <a:gd name="connsiteX6" fmla="*/ 563732 w 686981"/>
                    <a:gd name="connsiteY6" fmla="*/ 32169 h 960030"/>
                    <a:gd name="connsiteX7" fmla="*/ 678707 w 686981"/>
                    <a:gd name="connsiteY7" fmla="*/ 3102 h 9600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686981" h="960030">
                      <a:moveTo>
                        <a:pt x="686981" y="0"/>
                      </a:moveTo>
                      <a:lnTo>
                        <a:pt x="199031" y="959684"/>
                      </a:lnTo>
                      <a:lnTo>
                        <a:pt x="191598" y="960030"/>
                      </a:lnTo>
                      <a:cubicBezTo>
                        <a:pt x="126956" y="960030"/>
                        <a:pt x="63844" y="953983"/>
                        <a:pt x="2890" y="942469"/>
                      </a:cubicBezTo>
                      <a:lnTo>
                        <a:pt x="0" y="941783"/>
                      </a:lnTo>
                      <a:lnTo>
                        <a:pt x="452442" y="51934"/>
                      </a:lnTo>
                      <a:lnTo>
                        <a:pt x="563732" y="32169"/>
                      </a:lnTo>
                      <a:cubicBezTo>
                        <a:pt x="602917" y="23750"/>
                        <a:pt x="641277" y="14037"/>
                        <a:pt x="678707" y="3102"/>
                      </a:cubicBezTo>
                      <a:close/>
                    </a:path>
                  </a:pathLst>
                </a:custGeom>
                <a:solidFill>
                  <a:schemeClr val="bg1">
                    <a:lumMod val="50000"/>
                  </a:schemeClr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617" name="グループ化 616"/>
                <p:cNvGrpSpPr/>
                <p:nvPr/>
              </p:nvGrpSpPr>
              <p:grpSpPr>
                <a:xfrm>
                  <a:off x="6281980" y="3201642"/>
                  <a:ext cx="744923" cy="328996"/>
                  <a:chOff x="6275448" y="3201642"/>
                  <a:chExt cx="744923" cy="328996"/>
                </a:xfrm>
              </p:grpSpPr>
              <p:sp>
                <p:nvSpPr>
                  <p:cNvPr id="618" name="星: 24 pt 617"/>
                  <p:cNvSpPr/>
                  <p:nvPr/>
                </p:nvSpPr>
                <p:spPr bwMode="auto">
                  <a:xfrm>
                    <a:off x="6275448" y="3201642"/>
                    <a:ext cx="328998" cy="328996"/>
                  </a:xfrm>
                  <a:prstGeom prst="star24">
                    <a:avLst>
                      <a:gd name="adj" fmla="val 46740"/>
                    </a:avLst>
                  </a:prstGeom>
                  <a:solidFill>
                    <a:schemeClr val="bg1"/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619" name="星: 24 pt 618"/>
                  <p:cNvSpPr/>
                  <p:nvPr/>
                </p:nvSpPr>
                <p:spPr bwMode="auto">
                  <a:xfrm>
                    <a:off x="6691373" y="3201642"/>
                    <a:ext cx="328998" cy="328996"/>
                  </a:xfrm>
                  <a:prstGeom prst="star24">
                    <a:avLst>
                      <a:gd name="adj" fmla="val 46740"/>
                    </a:avLst>
                  </a:prstGeom>
                  <a:solidFill>
                    <a:schemeClr val="bg1"/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  <p:sp>
            <p:nvSpPr>
              <p:cNvPr id="608" name="ハート 607"/>
              <p:cNvSpPr/>
              <p:nvPr/>
            </p:nvSpPr>
            <p:spPr bwMode="auto">
              <a:xfrm rot="5400000">
                <a:off x="2009290" y="873992"/>
                <a:ext cx="417511" cy="549356"/>
              </a:xfrm>
              <a:prstGeom prst="heart">
                <a:avLst/>
              </a:prstGeom>
              <a:solidFill>
                <a:srgbClr val="FF00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9" name="楕円 2"/>
              <p:cNvSpPr/>
              <p:nvPr/>
            </p:nvSpPr>
            <p:spPr bwMode="auto">
              <a:xfrm>
                <a:off x="1653639" y="2474762"/>
                <a:ext cx="192148" cy="412569"/>
              </a:xfrm>
              <a:custGeom>
                <a:avLst/>
                <a:gdLst>
                  <a:gd name="connsiteX0" fmla="*/ 0 w 2835315"/>
                  <a:gd name="connsiteY0" fmla="*/ 1417658 h 2835315"/>
                  <a:gd name="connsiteX1" fmla="*/ 1417658 w 2835315"/>
                  <a:gd name="connsiteY1" fmla="*/ 0 h 2835315"/>
                  <a:gd name="connsiteX2" fmla="*/ 2835316 w 2835315"/>
                  <a:gd name="connsiteY2" fmla="*/ 1417658 h 2835315"/>
                  <a:gd name="connsiteX3" fmla="*/ 1417658 w 2835315"/>
                  <a:gd name="connsiteY3" fmla="*/ 2835316 h 2835315"/>
                  <a:gd name="connsiteX4" fmla="*/ 0 w 2835315"/>
                  <a:gd name="connsiteY4" fmla="*/ 1417658 h 2835315"/>
                  <a:gd name="connsiteX0" fmla="*/ 0 w 2835316"/>
                  <a:gd name="connsiteY0" fmla="*/ 1417658 h 2835316"/>
                  <a:gd name="connsiteX1" fmla="*/ 1417658 w 2835316"/>
                  <a:gd name="connsiteY1" fmla="*/ 0 h 2835316"/>
                  <a:gd name="connsiteX2" fmla="*/ 2835316 w 2835316"/>
                  <a:gd name="connsiteY2" fmla="*/ 1417658 h 2835316"/>
                  <a:gd name="connsiteX3" fmla="*/ 1417658 w 2835316"/>
                  <a:gd name="connsiteY3" fmla="*/ 2835316 h 2835316"/>
                  <a:gd name="connsiteX4" fmla="*/ 0 w 2835316"/>
                  <a:gd name="connsiteY4" fmla="*/ 1417658 h 2835316"/>
                  <a:gd name="connsiteX0" fmla="*/ 0 w 2835316"/>
                  <a:gd name="connsiteY0" fmla="*/ 1417658 h 2835316"/>
                  <a:gd name="connsiteX1" fmla="*/ 1417658 w 2835316"/>
                  <a:gd name="connsiteY1" fmla="*/ 0 h 2835316"/>
                  <a:gd name="connsiteX2" fmla="*/ 2835316 w 2835316"/>
                  <a:gd name="connsiteY2" fmla="*/ 1417658 h 2835316"/>
                  <a:gd name="connsiteX3" fmla="*/ 1417658 w 2835316"/>
                  <a:gd name="connsiteY3" fmla="*/ 2835316 h 2835316"/>
                  <a:gd name="connsiteX4" fmla="*/ 0 w 2835316"/>
                  <a:gd name="connsiteY4" fmla="*/ 1417658 h 2835316"/>
                  <a:gd name="connsiteX0" fmla="*/ 0 w 2835316"/>
                  <a:gd name="connsiteY0" fmla="*/ 2095838 h 3513496"/>
                  <a:gd name="connsiteX1" fmla="*/ 1425278 w 2835316"/>
                  <a:gd name="connsiteY1" fmla="*/ 0 h 3513496"/>
                  <a:gd name="connsiteX2" fmla="*/ 2835316 w 2835316"/>
                  <a:gd name="connsiteY2" fmla="*/ 2095838 h 3513496"/>
                  <a:gd name="connsiteX3" fmla="*/ 1417658 w 2835316"/>
                  <a:gd name="connsiteY3" fmla="*/ 3513496 h 3513496"/>
                  <a:gd name="connsiteX4" fmla="*/ 0 w 2835316"/>
                  <a:gd name="connsiteY4" fmla="*/ 2095838 h 35134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35316" h="3513496">
                    <a:moveTo>
                      <a:pt x="0" y="2095838"/>
                    </a:moveTo>
                    <a:cubicBezTo>
                      <a:pt x="0" y="1312887"/>
                      <a:pt x="642327" y="0"/>
                      <a:pt x="1425278" y="0"/>
                    </a:cubicBezTo>
                    <a:cubicBezTo>
                      <a:pt x="2208229" y="0"/>
                      <a:pt x="2835316" y="1312887"/>
                      <a:pt x="2835316" y="2095838"/>
                    </a:cubicBezTo>
                    <a:cubicBezTo>
                      <a:pt x="2835316" y="2878789"/>
                      <a:pt x="2200609" y="3513496"/>
                      <a:pt x="1417658" y="3513496"/>
                    </a:cubicBezTo>
                    <a:cubicBezTo>
                      <a:pt x="634707" y="3513496"/>
                      <a:pt x="0" y="2878789"/>
                      <a:pt x="0" y="2095838"/>
                    </a:cubicBezTo>
                    <a:close/>
                  </a:path>
                </a:pathLst>
              </a:custGeom>
              <a:solidFill>
                <a:srgbClr val="FF00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0" name="楕円 609"/>
              <p:cNvSpPr/>
              <p:nvPr/>
            </p:nvSpPr>
            <p:spPr bwMode="auto">
              <a:xfrm>
                <a:off x="1412335" y="1420586"/>
                <a:ext cx="189222" cy="96244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1" name="楕円 610"/>
              <p:cNvSpPr/>
              <p:nvPr/>
            </p:nvSpPr>
            <p:spPr bwMode="auto">
              <a:xfrm>
                <a:off x="1847408" y="1420586"/>
                <a:ext cx="189222" cy="96244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94" name="グループ化 593"/>
            <p:cNvGrpSpPr/>
            <p:nvPr/>
          </p:nvGrpSpPr>
          <p:grpSpPr>
            <a:xfrm>
              <a:off x="1451381" y="6718369"/>
              <a:ext cx="589053" cy="801036"/>
              <a:chOff x="-2392438" y="1947836"/>
              <a:chExt cx="821260" cy="1452062"/>
            </a:xfrm>
          </p:grpSpPr>
          <p:grpSp>
            <p:nvGrpSpPr>
              <p:cNvPr id="599" name="グループ化 598"/>
              <p:cNvGrpSpPr/>
              <p:nvPr/>
            </p:nvGrpSpPr>
            <p:grpSpPr>
              <a:xfrm>
                <a:off x="-2392438" y="1947836"/>
                <a:ext cx="821260" cy="1448195"/>
                <a:chOff x="5091595" y="3997837"/>
                <a:chExt cx="821260" cy="1448195"/>
              </a:xfrm>
            </p:grpSpPr>
            <p:sp>
              <p:nvSpPr>
                <p:cNvPr id="601" name="ひし形 600"/>
                <p:cNvSpPr/>
                <p:nvPr/>
              </p:nvSpPr>
              <p:spPr bwMode="auto">
                <a:xfrm>
                  <a:off x="5091595" y="3997837"/>
                  <a:ext cx="821260" cy="1448195"/>
                </a:xfrm>
                <a:prstGeom prst="diamond">
                  <a:avLst/>
                </a:prstGeom>
                <a:solidFill>
                  <a:srgbClr val="FFC000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02" name="ひし形 601"/>
                <p:cNvSpPr/>
                <p:nvPr/>
              </p:nvSpPr>
              <p:spPr bwMode="auto">
                <a:xfrm>
                  <a:off x="5118000" y="4236244"/>
                  <a:ext cx="768450" cy="944074"/>
                </a:xfrm>
                <a:prstGeom prst="diamond">
                  <a:avLst/>
                </a:prstGeom>
                <a:solidFill>
                  <a:srgbClr val="C00000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03" name="フリーフォーム: 図形 602"/>
                <p:cNvSpPr/>
                <p:nvPr/>
              </p:nvSpPr>
              <p:spPr bwMode="auto">
                <a:xfrm>
                  <a:off x="5265063" y="4634728"/>
                  <a:ext cx="474324" cy="545590"/>
                </a:xfrm>
                <a:custGeom>
                  <a:avLst/>
                  <a:gdLst>
                    <a:gd name="connsiteX0" fmla="*/ 96871 w 474324"/>
                    <a:gd name="connsiteY0" fmla="*/ 1214 h 545590"/>
                    <a:gd name="connsiteX1" fmla="*/ 237163 w 474324"/>
                    <a:gd name="connsiteY1" fmla="*/ 143026 h 545590"/>
                    <a:gd name="connsiteX2" fmla="*/ 469928 w 474324"/>
                    <a:gd name="connsiteY2" fmla="*/ 219002 h 545590"/>
                    <a:gd name="connsiteX3" fmla="*/ 455953 w 474324"/>
                    <a:gd name="connsiteY3" fmla="*/ 275255 h 545590"/>
                    <a:gd name="connsiteX4" fmla="*/ 235907 w 474324"/>
                    <a:gd name="connsiteY4" fmla="*/ 545590 h 545590"/>
                    <a:gd name="connsiteX5" fmla="*/ 19476 w 474324"/>
                    <a:gd name="connsiteY5" fmla="*/ 279696 h 545590"/>
                    <a:gd name="connsiteX6" fmla="*/ 4397 w 474324"/>
                    <a:gd name="connsiteY6" fmla="*/ 219002 h 545590"/>
                    <a:gd name="connsiteX7" fmla="*/ 96871 w 474324"/>
                    <a:gd name="connsiteY7" fmla="*/ 1214 h 545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74324" h="545590">
                      <a:moveTo>
                        <a:pt x="96871" y="1214"/>
                      </a:moveTo>
                      <a:cubicBezTo>
                        <a:pt x="148066" y="-7848"/>
                        <a:pt x="206506" y="33300"/>
                        <a:pt x="237163" y="143026"/>
                      </a:cubicBezTo>
                      <a:cubicBezTo>
                        <a:pt x="304608" y="-98372"/>
                        <a:pt x="506523" y="-7848"/>
                        <a:pt x="469928" y="219002"/>
                      </a:cubicBezTo>
                      <a:lnTo>
                        <a:pt x="455953" y="275255"/>
                      </a:lnTo>
                      <a:lnTo>
                        <a:pt x="235907" y="545590"/>
                      </a:lnTo>
                      <a:lnTo>
                        <a:pt x="19476" y="279696"/>
                      </a:lnTo>
                      <a:lnTo>
                        <a:pt x="4397" y="219002"/>
                      </a:lnTo>
                      <a:cubicBezTo>
                        <a:pt x="-15563" y="95266"/>
                        <a:pt x="35437" y="12089"/>
                        <a:pt x="96871" y="1214"/>
                      </a:cubicBezTo>
                      <a:close/>
                    </a:path>
                  </a:pathLst>
                </a:custGeom>
                <a:solidFill>
                  <a:srgbClr val="FF6699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600" name="フリーフォーム: 図形 599"/>
              <p:cNvSpPr/>
              <p:nvPr/>
            </p:nvSpPr>
            <p:spPr bwMode="auto">
              <a:xfrm>
                <a:off x="-2392438" y="2668634"/>
                <a:ext cx="821260" cy="731264"/>
              </a:xfrm>
              <a:custGeom>
                <a:avLst/>
                <a:gdLst>
                  <a:gd name="connsiteX0" fmla="*/ 4064 w 821260"/>
                  <a:gd name="connsiteY0" fmla="*/ 0 h 731264"/>
                  <a:gd name="connsiteX1" fmla="*/ 31685 w 821260"/>
                  <a:gd name="connsiteY1" fmla="*/ 0 h 731264"/>
                  <a:gd name="connsiteX2" fmla="*/ 410630 w 821260"/>
                  <a:gd name="connsiteY2" fmla="*/ 465550 h 731264"/>
                  <a:gd name="connsiteX3" fmla="*/ 789575 w 821260"/>
                  <a:gd name="connsiteY3" fmla="*/ 0 h 731264"/>
                  <a:gd name="connsiteX4" fmla="*/ 817196 w 821260"/>
                  <a:gd name="connsiteY4" fmla="*/ 0 h 731264"/>
                  <a:gd name="connsiteX5" fmla="*/ 821260 w 821260"/>
                  <a:gd name="connsiteY5" fmla="*/ 7167 h 731264"/>
                  <a:gd name="connsiteX6" fmla="*/ 410630 w 821260"/>
                  <a:gd name="connsiteY6" fmla="*/ 731264 h 731264"/>
                  <a:gd name="connsiteX7" fmla="*/ 0 w 821260"/>
                  <a:gd name="connsiteY7" fmla="*/ 7167 h 7312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21260" h="731264">
                    <a:moveTo>
                      <a:pt x="4064" y="0"/>
                    </a:moveTo>
                    <a:lnTo>
                      <a:pt x="31685" y="0"/>
                    </a:lnTo>
                    <a:lnTo>
                      <a:pt x="410630" y="465550"/>
                    </a:lnTo>
                    <a:lnTo>
                      <a:pt x="789575" y="0"/>
                    </a:lnTo>
                    <a:lnTo>
                      <a:pt x="817196" y="0"/>
                    </a:lnTo>
                    <a:lnTo>
                      <a:pt x="821260" y="7167"/>
                    </a:lnTo>
                    <a:lnTo>
                      <a:pt x="410630" y="731264"/>
                    </a:lnTo>
                    <a:lnTo>
                      <a:pt x="0" y="7167"/>
                    </a:lnTo>
                    <a:close/>
                  </a:path>
                </a:pathLst>
              </a:custGeom>
              <a:solidFill>
                <a:srgbClr val="000000">
                  <a:alpha val="30196"/>
                </a:srgbClr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595" name="楕円 594"/>
            <p:cNvSpPr/>
            <p:nvPr/>
          </p:nvSpPr>
          <p:spPr bwMode="auto">
            <a:xfrm>
              <a:off x="1091545" y="6548351"/>
              <a:ext cx="396530" cy="396526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96" name="楕円 595"/>
            <p:cNvSpPr/>
            <p:nvPr/>
          </p:nvSpPr>
          <p:spPr bwMode="auto">
            <a:xfrm>
              <a:off x="1226020" y="6675351"/>
              <a:ext cx="127580" cy="127578"/>
            </a:xfrm>
            <a:prstGeom prst="ellips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97" name="楕円 596"/>
            <p:cNvSpPr/>
            <p:nvPr/>
          </p:nvSpPr>
          <p:spPr bwMode="auto">
            <a:xfrm>
              <a:off x="1993245" y="6548351"/>
              <a:ext cx="396530" cy="396526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98" name="楕円 597"/>
            <p:cNvSpPr/>
            <p:nvPr/>
          </p:nvSpPr>
          <p:spPr bwMode="auto">
            <a:xfrm>
              <a:off x="2127720" y="6675351"/>
              <a:ext cx="127580" cy="127578"/>
            </a:xfrm>
            <a:prstGeom prst="ellips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641" name="グループ化 640"/>
          <p:cNvGrpSpPr/>
          <p:nvPr/>
        </p:nvGrpSpPr>
        <p:grpSpPr>
          <a:xfrm>
            <a:off x="4277925" y="4758454"/>
            <a:ext cx="1380734" cy="1550866"/>
            <a:chOff x="2976812" y="5846050"/>
            <a:chExt cx="2375862" cy="2668612"/>
          </a:xfrm>
        </p:grpSpPr>
        <p:sp>
          <p:nvSpPr>
            <p:cNvPr id="642" name="フリーフォーム: 図形 641"/>
            <p:cNvSpPr/>
            <p:nvPr/>
          </p:nvSpPr>
          <p:spPr bwMode="auto">
            <a:xfrm rot="4915864" flipH="1">
              <a:off x="2405207" y="6549101"/>
              <a:ext cx="1843468" cy="700258"/>
            </a:xfrm>
            <a:custGeom>
              <a:avLst/>
              <a:gdLst>
                <a:gd name="connsiteX0" fmla="*/ 1212129 w 1637700"/>
                <a:gd name="connsiteY0" fmla="*/ 1477 h 1319184"/>
                <a:gd name="connsiteX1" fmla="*/ 1227940 w 1637700"/>
                <a:gd name="connsiteY1" fmla="*/ 1739 h 1319184"/>
                <a:gd name="connsiteX2" fmla="*/ 1266674 w 1637700"/>
                <a:gd name="connsiteY2" fmla="*/ 251645 h 1319184"/>
                <a:gd name="connsiteX3" fmla="*/ 1265356 w 1637700"/>
                <a:gd name="connsiteY3" fmla="*/ 294479 h 1319184"/>
                <a:gd name="connsiteX4" fmla="*/ 1313775 w 1637700"/>
                <a:gd name="connsiteY4" fmla="*/ 207641 h 1319184"/>
                <a:gd name="connsiteX5" fmla="*/ 1438628 w 1637700"/>
                <a:gd name="connsiteY5" fmla="*/ 58192 h 1319184"/>
                <a:gd name="connsiteX6" fmla="*/ 1477362 w 1637700"/>
                <a:gd name="connsiteY6" fmla="*/ 308100 h 1319184"/>
                <a:gd name="connsiteX7" fmla="*/ 1475938 w 1637700"/>
                <a:gd name="connsiteY7" fmla="*/ 354406 h 1319184"/>
                <a:gd name="connsiteX8" fmla="*/ 1476587 w 1637700"/>
                <a:gd name="connsiteY8" fmla="*/ 353474 h 1319184"/>
                <a:gd name="connsiteX9" fmla="*/ 1615777 w 1637700"/>
                <a:gd name="connsiteY9" fmla="*/ 217278 h 1319184"/>
                <a:gd name="connsiteX10" fmla="*/ 1227098 w 1637700"/>
                <a:gd name="connsiteY10" fmla="*/ 1303394 h 1319184"/>
                <a:gd name="connsiteX11" fmla="*/ 706768 w 1637700"/>
                <a:gd name="connsiteY11" fmla="*/ 1155204 h 1319184"/>
                <a:gd name="connsiteX12" fmla="*/ 695127 w 1637700"/>
                <a:gd name="connsiteY12" fmla="*/ 1143454 h 1319184"/>
                <a:gd name="connsiteX13" fmla="*/ 684575 w 1637700"/>
                <a:gd name="connsiteY13" fmla="*/ 1142135 h 1319184"/>
                <a:gd name="connsiteX14" fmla="*/ 0 w 1637700"/>
                <a:gd name="connsiteY14" fmla="*/ 466878 h 1319184"/>
                <a:gd name="connsiteX15" fmla="*/ 191381 w 1637700"/>
                <a:gd name="connsiteY15" fmla="*/ 571350 h 1319184"/>
                <a:gd name="connsiteX16" fmla="*/ 240997 w 1637700"/>
                <a:gd name="connsiteY16" fmla="*/ 589113 h 1319184"/>
                <a:gd name="connsiteX17" fmla="*/ 210688 w 1637700"/>
                <a:gd name="connsiteY17" fmla="*/ 523332 h 1319184"/>
                <a:gd name="connsiteX18" fmla="*/ 305880 w 1637700"/>
                <a:gd name="connsiteY18" fmla="*/ 581425 h 1319184"/>
                <a:gd name="connsiteX19" fmla="*/ 365727 w 1637700"/>
                <a:gd name="connsiteY19" fmla="*/ 610281 h 1319184"/>
                <a:gd name="connsiteX20" fmla="*/ 347434 w 1637700"/>
                <a:gd name="connsiteY20" fmla="*/ 557129 h 1319184"/>
                <a:gd name="connsiteX21" fmla="*/ 436330 w 1637700"/>
                <a:gd name="connsiteY21" fmla="*/ 624461 h 1319184"/>
                <a:gd name="connsiteX22" fmla="*/ 455924 w 1637700"/>
                <a:gd name="connsiteY22" fmla="*/ 636463 h 1319184"/>
                <a:gd name="connsiteX23" fmla="*/ 479136 w 1637700"/>
                <a:gd name="connsiteY23" fmla="*/ 639034 h 1319184"/>
                <a:gd name="connsiteX24" fmla="*/ 751378 w 1637700"/>
                <a:gd name="connsiteY24" fmla="*/ 597058 h 1319184"/>
                <a:gd name="connsiteX25" fmla="*/ 1212129 w 1637700"/>
                <a:gd name="connsiteY25" fmla="*/ 1477 h 13191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1637700" h="1319184">
                  <a:moveTo>
                    <a:pt x="1212129" y="1477"/>
                  </a:moveTo>
                  <a:cubicBezTo>
                    <a:pt x="1217744" y="-536"/>
                    <a:pt x="1223017" y="-534"/>
                    <a:pt x="1227940" y="1739"/>
                  </a:cubicBezTo>
                  <a:cubicBezTo>
                    <a:pt x="1252559" y="13100"/>
                    <a:pt x="1267757" y="114151"/>
                    <a:pt x="1266674" y="251645"/>
                  </a:cubicBezTo>
                  <a:lnTo>
                    <a:pt x="1265356" y="294479"/>
                  </a:lnTo>
                  <a:lnTo>
                    <a:pt x="1313775" y="207641"/>
                  </a:lnTo>
                  <a:cubicBezTo>
                    <a:pt x="1366979" y="112633"/>
                    <a:pt x="1409087" y="44559"/>
                    <a:pt x="1438628" y="58192"/>
                  </a:cubicBezTo>
                  <a:cubicBezTo>
                    <a:pt x="1463247" y="69555"/>
                    <a:pt x="1478447" y="170605"/>
                    <a:pt x="1477362" y="308100"/>
                  </a:cubicBezTo>
                  <a:lnTo>
                    <a:pt x="1475938" y="354406"/>
                  </a:lnTo>
                  <a:lnTo>
                    <a:pt x="1476587" y="353474"/>
                  </a:lnTo>
                  <a:cubicBezTo>
                    <a:pt x="1539037" y="264272"/>
                    <a:pt x="1587748" y="200755"/>
                    <a:pt x="1615777" y="217278"/>
                  </a:cubicBezTo>
                  <a:cubicBezTo>
                    <a:pt x="1690519" y="261340"/>
                    <a:pt x="1577341" y="1209547"/>
                    <a:pt x="1227098" y="1303394"/>
                  </a:cubicBezTo>
                  <a:cubicBezTo>
                    <a:pt x="1051976" y="1350318"/>
                    <a:pt x="865956" y="1290252"/>
                    <a:pt x="706768" y="1155204"/>
                  </a:cubicBezTo>
                  <a:lnTo>
                    <a:pt x="695127" y="1143454"/>
                  </a:lnTo>
                  <a:lnTo>
                    <a:pt x="684575" y="1142135"/>
                  </a:lnTo>
                  <a:cubicBezTo>
                    <a:pt x="413205" y="1090953"/>
                    <a:pt x="139173" y="834288"/>
                    <a:pt x="0" y="466878"/>
                  </a:cubicBezTo>
                  <a:cubicBezTo>
                    <a:pt x="62977" y="509484"/>
                    <a:pt x="127072" y="544361"/>
                    <a:pt x="191381" y="571350"/>
                  </a:cubicBezTo>
                  <a:lnTo>
                    <a:pt x="240997" y="589113"/>
                  </a:lnTo>
                  <a:lnTo>
                    <a:pt x="210688" y="523332"/>
                  </a:lnTo>
                  <a:cubicBezTo>
                    <a:pt x="242176" y="544635"/>
                    <a:pt x="273945" y="564007"/>
                    <a:pt x="305880" y="581425"/>
                  </a:cubicBezTo>
                  <a:lnTo>
                    <a:pt x="365727" y="610281"/>
                  </a:lnTo>
                  <a:lnTo>
                    <a:pt x="347434" y="557129"/>
                  </a:lnTo>
                  <a:cubicBezTo>
                    <a:pt x="376631" y="581478"/>
                    <a:pt x="406300" y="603932"/>
                    <a:pt x="436330" y="624461"/>
                  </a:cubicBezTo>
                  <a:lnTo>
                    <a:pt x="455924" y="636463"/>
                  </a:lnTo>
                  <a:lnTo>
                    <a:pt x="479136" y="639034"/>
                  </a:lnTo>
                  <a:cubicBezTo>
                    <a:pt x="573490" y="643495"/>
                    <a:pt x="665258" y="629680"/>
                    <a:pt x="751378" y="597058"/>
                  </a:cubicBezTo>
                  <a:cubicBezTo>
                    <a:pt x="966679" y="515503"/>
                    <a:pt x="1127905" y="31679"/>
                    <a:pt x="1212129" y="1477"/>
                  </a:cubicBezTo>
                  <a:close/>
                </a:path>
              </a:pathLst>
            </a:cu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43" name="フリーフォーム: 図形 642"/>
            <p:cNvSpPr/>
            <p:nvPr/>
          </p:nvSpPr>
          <p:spPr bwMode="auto">
            <a:xfrm rot="16684136">
              <a:off x="4080811" y="6549102"/>
              <a:ext cx="1843468" cy="700258"/>
            </a:xfrm>
            <a:custGeom>
              <a:avLst/>
              <a:gdLst>
                <a:gd name="connsiteX0" fmla="*/ 1212129 w 1637700"/>
                <a:gd name="connsiteY0" fmla="*/ 1477 h 1319184"/>
                <a:gd name="connsiteX1" fmla="*/ 1227940 w 1637700"/>
                <a:gd name="connsiteY1" fmla="*/ 1739 h 1319184"/>
                <a:gd name="connsiteX2" fmla="*/ 1266674 w 1637700"/>
                <a:gd name="connsiteY2" fmla="*/ 251645 h 1319184"/>
                <a:gd name="connsiteX3" fmla="*/ 1265356 w 1637700"/>
                <a:gd name="connsiteY3" fmla="*/ 294479 h 1319184"/>
                <a:gd name="connsiteX4" fmla="*/ 1313775 w 1637700"/>
                <a:gd name="connsiteY4" fmla="*/ 207641 h 1319184"/>
                <a:gd name="connsiteX5" fmla="*/ 1438628 w 1637700"/>
                <a:gd name="connsiteY5" fmla="*/ 58192 h 1319184"/>
                <a:gd name="connsiteX6" fmla="*/ 1477362 w 1637700"/>
                <a:gd name="connsiteY6" fmla="*/ 308100 h 1319184"/>
                <a:gd name="connsiteX7" fmla="*/ 1475938 w 1637700"/>
                <a:gd name="connsiteY7" fmla="*/ 354406 h 1319184"/>
                <a:gd name="connsiteX8" fmla="*/ 1476587 w 1637700"/>
                <a:gd name="connsiteY8" fmla="*/ 353474 h 1319184"/>
                <a:gd name="connsiteX9" fmla="*/ 1615777 w 1637700"/>
                <a:gd name="connsiteY9" fmla="*/ 217278 h 1319184"/>
                <a:gd name="connsiteX10" fmla="*/ 1227098 w 1637700"/>
                <a:gd name="connsiteY10" fmla="*/ 1303394 h 1319184"/>
                <a:gd name="connsiteX11" fmla="*/ 706768 w 1637700"/>
                <a:gd name="connsiteY11" fmla="*/ 1155204 h 1319184"/>
                <a:gd name="connsiteX12" fmla="*/ 695127 w 1637700"/>
                <a:gd name="connsiteY12" fmla="*/ 1143454 h 1319184"/>
                <a:gd name="connsiteX13" fmla="*/ 684575 w 1637700"/>
                <a:gd name="connsiteY13" fmla="*/ 1142135 h 1319184"/>
                <a:gd name="connsiteX14" fmla="*/ 0 w 1637700"/>
                <a:gd name="connsiteY14" fmla="*/ 466878 h 1319184"/>
                <a:gd name="connsiteX15" fmla="*/ 191381 w 1637700"/>
                <a:gd name="connsiteY15" fmla="*/ 571350 h 1319184"/>
                <a:gd name="connsiteX16" fmla="*/ 240997 w 1637700"/>
                <a:gd name="connsiteY16" fmla="*/ 589113 h 1319184"/>
                <a:gd name="connsiteX17" fmla="*/ 210688 w 1637700"/>
                <a:gd name="connsiteY17" fmla="*/ 523332 h 1319184"/>
                <a:gd name="connsiteX18" fmla="*/ 305880 w 1637700"/>
                <a:gd name="connsiteY18" fmla="*/ 581425 h 1319184"/>
                <a:gd name="connsiteX19" fmla="*/ 365727 w 1637700"/>
                <a:gd name="connsiteY19" fmla="*/ 610281 h 1319184"/>
                <a:gd name="connsiteX20" fmla="*/ 347434 w 1637700"/>
                <a:gd name="connsiteY20" fmla="*/ 557129 h 1319184"/>
                <a:gd name="connsiteX21" fmla="*/ 436330 w 1637700"/>
                <a:gd name="connsiteY21" fmla="*/ 624461 h 1319184"/>
                <a:gd name="connsiteX22" fmla="*/ 455924 w 1637700"/>
                <a:gd name="connsiteY22" fmla="*/ 636463 h 1319184"/>
                <a:gd name="connsiteX23" fmla="*/ 479136 w 1637700"/>
                <a:gd name="connsiteY23" fmla="*/ 639034 h 1319184"/>
                <a:gd name="connsiteX24" fmla="*/ 751378 w 1637700"/>
                <a:gd name="connsiteY24" fmla="*/ 597058 h 1319184"/>
                <a:gd name="connsiteX25" fmla="*/ 1212129 w 1637700"/>
                <a:gd name="connsiteY25" fmla="*/ 1477 h 13191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1637700" h="1319184">
                  <a:moveTo>
                    <a:pt x="1212129" y="1477"/>
                  </a:moveTo>
                  <a:cubicBezTo>
                    <a:pt x="1217744" y="-536"/>
                    <a:pt x="1223017" y="-534"/>
                    <a:pt x="1227940" y="1739"/>
                  </a:cubicBezTo>
                  <a:cubicBezTo>
                    <a:pt x="1252559" y="13100"/>
                    <a:pt x="1267757" y="114151"/>
                    <a:pt x="1266674" y="251645"/>
                  </a:cubicBezTo>
                  <a:lnTo>
                    <a:pt x="1265356" y="294479"/>
                  </a:lnTo>
                  <a:lnTo>
                    <a:pt x="1313775" y="207641"/>
                  </a:lnTo>
                  <a:cubicBezTo>
                    <a:pt x="1366979" y="112633"/>
                    <a:pt x="1409087" y="44559"/>
                    <a:pt x="1438628" y="58192"/>
                  </a:cubicBezTo>
                  <a:cubicBezTo>
                    <a:pt x="1463247" y="69555"/>
                    <a:pt x="1478447" y="170605"/>
                    <a:pt x="1477362" y="308100"/>
                  </a:cubicBezTo>
                  <a:lnTo>
                    <a:pt x="1475938" y="354406"/>
                  </a:lnTo>
                  <a:lnTo>
                    <a:pt x="1476587" y="353474"/>
                  </a:lnTo>
                  <a:cubicBezTo>
                    <a:pt x="1539037" y="264272"/>
                    <a:pt x="1587748" y="200755"/>
                    <a:pt x="1615777" y="217278"/>
                  </a:cubicBezTo>
                  <a:cubicBezTo>
                    <a:pt x="1690519" y="261340"/>
                    <a:pt x="1577341" y="1209547"/>
                    <a:pt x="1227098" y="1303394"/>
                  </a:cubicBezTo>
                  <a:cubicBezTo>
                    <a:pt x="1051976" y="1350318"/>
                    <a:pt x="865956" y="1290252"/>
                    <a:pt x="706768" y="1155204"/>
                  </a:cubicBezTo>
                  <a:lnTo>
                    <a:pt x="695127" y="1143454"/>
                  </a:lnTo>
                  <a:lnTo>
                    <a:pt x="684575" y="1142135"/>
                  </a:lnTo>
                  <a:cubicBezTo>
                    <a:pt x="413205" y="1090953"/>
                    <a:pt x="139173" y="834288"/>
                    <a:pt x="0" y="466878"/>
                  </a:cubicBezTo>
                  <a:cubicBezTo>
                    <a:pt x="62977" y="509484"/>
                    <a:pt x="127072" y="544361"/>
                    <a:pt x="191381" y="571350"/>
                  </a:cubicBezTo>
                  <a:lnTo>
                    <a:pt x="240997" y="589113"/>
                  </a:lnTo>
                  <a:lnTo>
                    <a:pt x="210688" y="523332"/>
                  </a:lnTo>
                  <a:cubicBezTo>
                    <a:pt x="242176" y="544635"/>
                    <a:pt x="273945" y="564007"/>
                    <a:pt x="305880" y="581425"/>
                  </a:cubicBezTo>
                  <a:lnTo>
                    <a:pt x="365727" y="610281"/>
                  </a:lnTo>
                  <a:lnTo>
                    <a:pt x="347434" y="557129"/>
                  </a:lnTo>
                  <a:cubicBezTo>
                    <a:pt x="376631" y="581478"/>
                    <a:pt x="406300" y="603932"/>
                    <a:pt x="436330" y="624461"/>
                  </a:cubicBezTo>
                  <a:lnTo>
                    <a:pt x="455924" y="636463"/>
                  </a:lnTo>
                  <a:lnTo>
                    <a:pt x="479136" y="639034"/>
                  </a:lnTo>
                  <a:cubicBezTo>
                    <a:pt x="573490" y="643495"/>
                    <a:pt x="665258" y="629680"/>
                    <a:pt x="751378" y="597058"/>
                  </a:cubicBezTo>
                  <a:cubicBezTo>
                    <a:pt x="966679" y="515503"/>
                    <a:pt x="1127905" y="31679"/>
                    <a:pt x="1212129" y="1477"/>
                  </a:cubicBezTo>
                  <a:close/>
                </a:path>
              </a:pathLst>
            </a:cu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644" name="グループ化 643"/>
            <p:cNvGrpSpPr/>
            <p:nvPr/>
          </p:nvGrpSpPr>
          <p:grpSpPr>
            <a:xfrm>
              <a:off x="3241024" y="5846050"/>
              <a:ext cx="1872714" cy="2668612"/>
              <a:chOff x="3241024" y="1022770"/>
              <a:chExt cx="1872714" cy="2668612"/>
            </a:xfrm>
          </p:grpSpPr>
          <p:grpSp>
            <p:nvGrpSpPr>
              <p:cNvPr id="655" name="グループ化 654"/>
              <p:cNvGrpSpPr/>
              <p:nvPr/>
            </p:nvGrpSpPr>
            <p:grpSpPr>
              <a:xfrm>
                <a:off x="3241025" y="1317536"/>
                <a:ext cx="1872713" cy="2373846"/>
                <a:chOff x="876141" y="1580691"/>
                <a:chExt cx="2835316" cy="3594040"/>
              </a:xfrm>
            </p:grpSpPr>
            <p:sp>
              <p:nvSpPr>
                <p:cNvPr id="669" name="楕円 2"/>
                <p:cNvSpPr/>
                <p:nvPr/>
              </p:nvSpPr>
              <p:spPr bwMode="auto">
                <a:xfrm>
                  <a:off x="876141" y="1580691"/>
                  <a:ext cx="2835316" cy="3243464"/>
                </a:xfrm>
                <a:custGeom>
                  <a:avLst/>
                  <a:gdLst>
                    <a:gd name="connsiteX0" fmla="*/ 0 w 2835315"/>
                    <a:gd name="connsiteY0" fmla="*/ 1417658 h 2835315"/>
                    <a:gd name="connsiteX1" fmla="*/ 1417658 w 2835315"/>
                    <a:gd name="connsiteY1" fmla="*/ 0 h 2835315"/>
                    <a:gd name="connsiteX2" fmla="*/ 2835316 w 2835315"/>
                    <a:gd name="connsiteY2" fmla="*/ 1417658 h 2835315"/>
                    <a:gd name="connsiteX3" fmla="*/ 1417658 w 2835315"/>
                    <a:gd name="connsiteY3" fmla="*/ 2835316 h 2835315"/>
                    <a:gd name="connsiteX4" fmla="*/ 0 w 2835315"/>
                    <a:gd name="connsiteY4" fmla="*/ 1417658 h 2835315"/>
                    <a:gd name="connsiteX0" fmla="*/ 0 w 2835316"/>
                    <a:gd name="connsiteY0" fmla="*/ 1417658 h 2835316"/>
                    <a:gd name="connsiteX1" fmla="*/ 1417658 w 2835316"/>
                    <a:gd name="connsiteY1" fmla="*/ 0 h 2835316"/>
                    <a:gd name="connsiteX2" fmla="*/ 2835316 w 2835316"/>
                    <a:gd name="connsiteY2" fmla="*/ 1417658 h 2835316"/>
                    <a:gd name="connsiteX3" fmla="*/ 1417658 w 2835316"/>
                    <a:gd name="connsiteY3" fmla="*/ 2835316 h 2835316"/>
                    <a:gd name="connsiteX4" fmla="*/ 0 w 2835316"/>
                    <a:gd name="connsiteY4" fmla="*/ 1417658 h 2835316"/>
                    <a:gd name="connsiteX0" fmla="*/ 0 w 2835316"/>
                    <a:gd name="connsiteY0" fmla="*/ 1417658 h 2835316"/>
                    <a:gd name="connsiteX1" fmla="*/ 1417658 w 2835316"/>
                    <a:gd name="connsiteY1" fmla="*/ 0 h 2835316"/>
                    <a:gd name="connsiteX2" fmla="*/ 2835316 w 2835316"/>
                    <a:gd name="connsiteY2" fmla="*/ 1417658 h 2835316"/>
                    <a:gd name="connsiteX3" fmla="*/ 1417658 w 2835316"/>
                    <a:gd name="connsiteY3" fmla="*/ 2835316 h 2835316"/>
                    <a:gd name="connsiteX4" fmla="*/ 0 w 2835316"/>
                    <a:gd name="connsiteY4" fmla="*/ 1417658 h 2835316"/>
                    <a:gd name="connsiteX0" fmla="*/ 0 w 2835316"/>
                    <a:gd name="connsiteY0" fmla="*/ 2095838 h 3513496"/>
                    <a:gd name="connsiteX1" fmla="*/ 1425278 w 2835316"/>
                    <a:gd name="connsiteY1" fmla="*/ 0 h 3513496"/>
                    <a:gd name="connsiteX2" fmla="*/ 2835316 w 2835316"/>
                    <a:gd name="connsiteY2" fmla="*/ 2095838 h 3513496"/>
                    <a:gd name="connsiteX3" fmla="*/ 1417658 w 2835316"/>
                    <a:gd name="connsiteY3" fmla="*/ 3513496 h 3513496"/>
                    <a:gd name="connsiteX4" fmla="*/ 0 w 2835316"/>
                    <a:gd name="connsiteY4" fmla="*/ 2095838 h 35134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835316" h="3513496">
                      <a:moveTo>
                        <a:pt x="0" y="2095838"/>
                      </a:moveTo>
                      <a:cubicBezTo>
                        <a:pt x="0" y="1312887"/>
                        <a:pt x="642327" y="0"/>
                        <a:pt x="1425278" y="0"/>
                      </a:cubicBezTo>
                      <a:cubicBezTo>
                        <a:pt x="2208229" y="0"/>
                        <a:pt x="2835316" y="1312887"/>
                        <a:pt x="2835316" y="2095838"/>
                      </a:cubicBezTo>
                      <a:cubicBezTo>
                        <a:pt x="2835316" y="2878789"/>
                        <a:pt x="2200609" y="3513496"/>
                        <a:pt x="1417658" y="3513496"/>
                      </a:cubicBezTo>
                      <a:cubicBezTo>
                        <a:pt x="634707" y="3513496"/>
                        <a:pt x="0" y="2878789"/>
                        <a:pt x="0" y="2095838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670" name="グループ化 669"/>
                <p:cNvGrpSpPr/>
                <p:nvPr/>
              </p:nvGrpSpPr>
              <p:grpSpPr>
                <a:xfrm>
                  <a:off x="1237183" y="4473579"/>
                  <a:ext cx="2128340" cy="701152"/>
                  <a:chOff x="1237183" y="4473579"/>
                  <a:chExt cx="2128340" cy="701152"/>
                </a:xfrm>
              </p:grpSpPr>
              <p:sp>
                <p:nvSpPr>
                  <p:cNvPr id="671" name="台形 670"/>
                  <p:cNvSpPr/>
                  <p:nvPr/>
                </p:nvSpPr>
                <p:spPr bwMode="auto">
                  <a:xfrm rot="11700000">
                    <a:off x="1368550" y="4631864"/>
                    <a:ext cx="231883" cy="258549"/>
                  </a:xfrm>
                  <a:prstGeom prst="trapezoid">
                    <a:avLst>
                      <a:gd name="adj" fmla="val 28801"/>
                    </a:avLst>
                  </a:prstGeom>
                  <a:pattFill prst="dkHorz">
                    <a:fgClr>
                      <a:srgbClr val="FFC000"/>
                    </a:fgClr>
                    <a:bgClr>
                      <a:srgbClr val="FFFF00"/>
                    </a:bgClr>
                  </a:patt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72" name="楕円 671"/>
                  <p:cNvSpPr/>
                  <p:nvPr/>
                </p:nvSpPr>
                <p:spPr bwMode="auto">
                  <a:xfrm>
                    <a:off x="1312078" y="4854576"/>
                    <a:ext cx="266880" cy="166520"/>
                  </a:xfrm>
                  <a:prstGeom prst="ellipse">
                    <a:avLst/>
                  </a:prstGeom>
                  <a:pattFill prst="dkHorz">
                    <a:fgClr>
                      <a:srgbClr val="FFC000"/>
                    </a:fgClr>
                    <a:bgClr>
                      <a:srgbClr val="FFFF00"/>
                    </a:bgClr>
                  </a:patt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73" name="フリーフォーム: 図形 672"/>
                  <p:cNvSpPr/>
                  <p:nvPr/>
                </p:nvSpPr>
                <p:spPr bwMode="auto">
                  <a:xfrm rot="1800000">
                    <a:off x="1261597" y="4910378"/>
                    <a:ext cx="167334" cy="152100"/>
                  </a:xfrm>
                  <a:custGeom>
                    <a:avLst/>
                    <a:gdLst>
                      <a:gd name="connsiteX0" fmla="*/ 221671 w 443342"/>
                      <a:gd name="connsiteY0" fmla="*/ 0 h 402980"/>
                      <a:gd name="connsiteX1" fmla="*/ 378416 w 443342"/>
                      <a:gd name="connsiteY1" fmla="*/ 64926 h 402980"/>
                      <a:gd name="connsiteX2" fmla="*/ 378416 w 443342"/>
                      <a:gd name="connsiteY2" fmla="*/ 378416 h 402980"/>
                      <a:gd name="connsiteX3" fmla="*/ 359643 w 443342"/>
                      <a:gd name="connsiteY3" fmla="*/ 402980 h 402980"/>
                      <a:gd name="connsiteX4" fmla="*/ 305086 w 443342"/>
                      <a:gd name="connsiteY4" fmla="*/ 366752 h 402980"/>
                      <a:gd name="connsiteX5" fmla="*/ 138256 w 443342"/>
                      <a:gd name="connsiteY5" fmla="*/ 366752 h 402980"/>
                      <a:gd name="connsiteX6" fmla="*/ 83699 w 443342"/>
                      <a:gd name="connsiteY6" fmla="*/ 402980 h 402980"/>
                      <a:gd name="connsiteX7" fmla="*/ 64926 w 443342"/>
                      <a:gd name="connsiteY7" fmla="*/ 378416 h 402980"/>
                      <a:gd name="connsiteX8" fmla="*/ 64926 w 443342"/>
                      <a:gd name="connsiteY8" fmla="*/ 64926 h 402980"/>
                      <a:gd name="connsiteX9" fmla="*/ 221671 w 443342"/>
                      <a:gd name="connsiteY9" fmla="*/ 0 h 4029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443342" h="402980">
                        <a:moveTo>
                          <a:pt x="221671" y="0"/>
                        </a:moveTo>
                        <a:cubicBezTo>
                          <a:pt x="278402" y="-1"/>
                          <a:pt x="335132" y="21642"/>
                          <a:pt x="378416" y="64926"/>
                        </a:cubicBezTo>
                        <a:cubicBezTo>
                          <a:pt x="464984" y="151494"/>
                          <a:pt x="464984" y="291848"/>
                          <a:pt x="378416" y="378416"/>
                        </a:cubicBezTo>
                        <a:lnTo>
                          <a:pt x="359643" y="402980"/>
                        </a:lnTo>
                        <a:lnTo>
                          <a:pt x="305086" y="366752"/>
                        </a:lnTo>
                        <a:cubicBezTo>
                          <a:pt x="251718" y="345109"/>
                          <a:pt x="191625" y="345109"/>
                          <a:pt x="138256" y="366752"/>
                        </a:cubicBezTo>
                        <a:lnTo>
                          <a:pt x="83699" y="402980"/>
                        </a:lnTo>
                        <a:lnTo>
                          <a:pt x="64926" y="378416"/>
                        </a:lnTo>
                        <a:cubicBezTo>
                          <a:pt x="-21642" y="291848"/>
                          <a:pt x="-21642" y="151494"/>
                          <a:pt x="64926" y="64926"/>
                        </a:cubicBezTo>
                        <a:cubicBezTo>
                          <a:pt x="108210" y="21642"/>
                          <a:pt x="164940" y="-1"/>
                          <a:pt x="221671" y="0"/>
                        </a:cubicBezTo>
                        <a:close/>
                      </a:path>
                    </a:pathLst>
                  </a:custGeom>
                  <a:pattFill prst="dkHorz">
                    <a:fgClr>
                      <a:srgbClr val="FFC000"/>
                    </a:fgClr>
                    <a:bgClr>
                      <a:srgbClr val="FFFF00"/>
                    </a:bgClr>
                  </a:patt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74" name="フリーフォーム: 図形 673"/>
                  <p:cNvSpPr/>
                  <p:nvPr/>
                </p:nvSpPr>
                <p:spPr bwMode="auto">
                  <a:xfrm rot="1800000">
                    <a:off x="1237183" y="5027772"/>
                    <a:ext cx="104152" cy="112832"/>
                  </a:xfrm>
                  <a:custGeom>
                    <a:avLst/>
                    <a:gdLst>
                      <a:gd name="connsiteX0" fmla="*/ 137972 w 275944"/>
                      <a:gd name="connsiteY0" fmla="*/ 0 h 298942"/>
                      <a:gd name="connsiteX1" fmla="*/ 221388 w 275944"/>
                      <a:gd name="connsiteY1" fmla="*/ 16231 h 298942"/>
                      <a:gd name="connsiteX2" fmla="*/ 275944 w 275944"/>
                      <a:gd name="connsiteY2" fmla="*/ 52460 h 298942"/>
                      <a:gd name="connsiteX3" fmla="*/ 202057 w 275944"/>
                      <a:gd name="connsiteY3" fmla="*/ 149132 h 298942"/>
                      <a:gd name="connsiteX4" fmla="*/ 137972 w 275944"/>
                      <a:gd name="connsiteY4" fmla="*/ 298942 h 298942"/>
                      <a:gd name="connsiteX5" fmla="*/ 73887 w 275944"/>
                      <a:gd name="connsiteY5" fmla="*/ 149132 h 298942"/>
                      <a:gd name="connsiteX6" fmla="*/ 0 w 275944"/>
                      <a:gd name="connsiteY6" fmla="*/ 52460 h 298942"/>
                      <a:gd name="connsiteX7" fmla="*/ 54556 w 275944"/>
                      <a:gd name="connsiteY7" fmla="*/ 16231 h 298942"/>
                      <a:gd name="connsiteX8" fmla="*/ 137972 w 275944"/>
                      <a:gd name="connsiteY8" fmla="*/ 0 h 2989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75944" h="298942">
                        <a:moveTo>
                          <a:pt x="137972" y="0"/>
                        </a:moveTo>
                        <a:cubicBezTo>
                          <a:pt x="166338" y="-1"/>
                          <a:pt x="194703" y="5410"/>
                          <a:pt x="221388" y="16231"/>
                        </a:cubicBezTo>
                        <a:lnTo>
                          <a:pt x="275944" y="52460"/>
                        </a:lnTo>
                        <a:lnTo>
                          <a:pt x="202057" y="149132"/>
                        </a:lnTo>
                        <a:cubicBezTo>
                          <a:pt x="175933" y="194306"/>
                          <a:pt x="154572" y="244242"/>
                          <a:pt x="137972" y="298942"/>
                        </a:cubicBezTo>
                        <a:cubicBezTo>
                          <a:pt x="121373" y="244242"/>
                          <a:pt x="100012" y="194306"/>
                          <a:pt x="73887" y="149132"/>
                        </a:cubicBezTo>
                        <a:lnTo>
                          <a:pt x="0" y="52460"/>
                        </a:lnTo>
                        <a:lnTo>
                          <a:pt x="54556" y="16231"/>
                        </a:lnTo>
                        <a:cubicBezTo>
                          <a:pt x="81241" y="5410"/>
                          <a:pt x="109607" y="0"/>
                          <a:pt x="137972" y="0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75" name="フリーフォーム: 図形 674"/>
                  <p:cNvSpPr/>
                  <p:nvPr/>
                </p:nvSpPr>
                <p:spPr bwMode="auto">
                  <a:xfrm rot="19800000" flipH="1">
                    <a:off x="1469853" y="4910378"/>
                    <a:ext cx="167334" cy="152100"/>
                  </a:xfrm>
                  <a:custGeom>
                    <a:avLst/>
                    <a:gdLst>
                      <a:gd name="connsiteX0" fmla="*/ 221671 w 443342"/>
                      <a:gd name="connsiteY0" fmla="*/ 0 h 402980"/>
                      <a:gd name="connsiteX1" fmla="*/ 378416 w 443342"/>
                      <a:gd name="connsiteY1" fmla="*/ 64926 h 402980"/>
                      <a:gd name="connsiteX2" fmla="*/ 378416 w 443342"/>
                      <a:gd name="connsiteY2" fmla="*/ 378416 h 402980"/>
                      <a:gd name="connsiteX3" fmla="*/ 359643 w 443342"/>
                      <a:gd name="connsiteY3" fmla="*/ 402980 h 402980"/>
                      <a:gd name="connsiteX4" fmla="*/ 305086 w 443342"/>
                      <a:gd name="connsiteY4" fmla="*/ 366752 h 402980"/>
                      <a:gd name="connsiteX5" fmla="*/ 138256 w 443342"/>
                      <a:gd name="connsiteY5" fmla="*/ 366752 h 402980"/>
                      <a:gd name="connsiteX6" fmla="*/ 83699 w 443342"/>
                      <a:gd name="connsiteY6" fmla="*/ 402980 h 402980"/>
                      <a:gd name="connsiteX7" fmla="*/ 64926 w 443342"/>
                      <a:gd name="connsiteY7" fmla="*/ 378416 h 402980"/>
                      <a:gd name="connsiteX8" fmla="*/ 64926 w 443342"/>
                      <a:gd name="connsiteY8" fmla="*/ 64926 h 402980"/>
                      <a:gd name="connsiteX9" fmla="*/ 221671 w 443342"/>
                      <a:gd name="connsiteY9" fmla="*/ 0 h 4029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443342" h="402980">
                        <a:moveTo>
                          <a:pt x="221671" y="0"/>
                        </a:moveTo>
                        <a:cubicBezTo>
                          <a:pt x="278402" y="-1"/>
                          <a:pt x="335132" y="21642"/>
                          <a:pt x="378416" y="64926"/>
                        </a:cubicBezTo>
                        <a:cubicBezTo>
                          <a:pt x="464984" y="151494"/>
                          <a:pt x="464984" y="291848"/>
                          <a:pt x="378416" y="378416"/>
                        </a:cubicBezTo>
                        <a:lnTo>
                          <a:pt x="359643" y="402980"/>
                        </a:lnTo>
                        <a:lnTo>
                          <a:pt x="305086" y="366752"/>
                        </a:lnTo>
                        <a:cubicBezTo>
                          <a:pt x="251718" y="345109"/>
                          <a:pt x="191625" y="345109"/>
                          <a:pt x="138256" y="366752"/>
                        </a:cubicBezTo>
                        <a:lnTo>
                          <a:pt x="83699" y="402980"/>
                        </a:lnTo>
                        <a:lnTo>
                          <a:pt x="64926" y="378416"/>
                        </a:lnTo>
                        <a:cubicBezTo>
                          <a:pt x="-21642" y="291848"/>
                          <a:pt x="-21642" y="151494"/>
                          <a:pt x="64926" y="64926"/>
                        </a:cubicBezTo>
                        <a:cubicBezTo>
                          <a:pt x="108210" y="21642"/>
                          <a:pt x="164940" y="-1"/>
                          <a:pt x="221671" y="0"/>
                        </a:cubicBezTo>
                        <a:close/>
                      </a:path>
                    </a:pathLst>
                  </a:custGeom>
                  <a:pattFill prst="dkHorz">
                    <a:fgClr>
                      <a:srgbClr val="FFC000"/>
                    </a:fgClr>
                    <a:bgClr>
                      <a:srgbClr val="FFFF00"/>
                    </a:bgClr>
                  </a:patt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76" name="フリーフォーム: 図形 675"/>
                  <p:cNvSpPr/>
                  <p:nvPr/>
                </p:nvSpPr>
                <p:spPr bwMode="auto">
                  <a:xfrm rot="19800000" flipH="1">
                    <a:off x="1557449" y="5027772"/>
                    <a:ext cx="104152" cy="112832"/>
                  </a:xfrm>
                  <a:custGeom>
                    <a:avLst/>
                    <a:gdLst>
                      <a:gd name="connsiteX0" fmla="*/ 137972 w 275944"/>
                      <a:gd name="connsiteY0" fmla="*/ 0 h 298942"/>
                      <a:gd name="connsiteX1" fmla="*/ 221388 w 275944"/>
                      <a:gd name="connsiteY1" fmla="*/ 16231 h 298942"/>
                      <a:gd name="connsiteX2" fmla="*/ 275944 w 275944"/>
                      <a:gd name="connsiteY2" fmla="*/ 52460 h 298942"/>
                      <a:gd name="connsiteX3" fmla="*/ 202057 w 275944"/>
                      <a:gd name="connsiteY3" fmla="*/ 149132 h 298942"/>
                      <a:gd name="connsiteX4" fmla="*/ 137972 w 275944"/>
                      <a:gd name="connsiteY4" fmla="*/ 298942 h 298942"/>
                      <a:gd name="connsiteX5" fmla="*/ 73887 w 275944"/>
                      <a:gd name="connsiteY5" fmla="*/ 149132 h 298942"/>
                      <a:gd name="connsiteX6" fmla="*/ 0 w 275944"/>
                      <a:gd name="connsiteY6" fmla="*/ 52460 h 298942"/>
                      <a:gd name="connsiteX7" fmla="*/ 54556 w 275944"/>
                      <a:gd name="connsiteY7" fmla="*/ 16231 h 298942"/>
                      <a:gd name="connsiteX8" fmla="*/ 137972 w 275944"/>
                      <a:gd name="connsiteY8" fmla="*/ 0 h 2989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75944" h="298942">
                        <a:moveTo>
                          <a:pt x="137972" y="0"/>
                        </a:moveTo>
                        <a:cubicBezTo>
                          <a:pt x="166338" y="-1"/>
                          <a:pt x="194703" y="5410"/>
                          <a:pt x="221388" y="16231"/>
                        </a:cubicBezTo>
                        <a:lnTo>
                          <a:pt x="275944" y="52460"/>
                        </a:lnTo>
                        <a:lnTo>
                          <a:pt x="202057" y="149132"/>
                        </a:lnTo>
                        <a:cubicBezTo>
                          <a:pt x="175933" y="194306"/>
                          <a:pt x="154572" y="244242"/>
                          <a:pt x="137972" y="298942"/>
                        </a:cubicBezTo>
                        <a:cubicBezTo>
                          <a:pt x="121373" y="244242"/>
                          <a:pt x="100012" y="194306"/>
                          <a:pt x="73887" y="149132"/>
                        </a:cubicBezTo>
                        <a:lnTo>
                          <a:pt x="0" y="52460"/>
                        </a:lnTo>
                        <a:lnTo>
                          <a:pt x="54556" y="16231"/>
                        </a:lnTo>
                        <a:cubicBezTo>
                          <a:pt x="81241" y="5410"/>
                          <a:pt x="109607" y="0"/>
                          <a:pt x="137972" y="0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77" name="フリーフォーム: 図形 676"/>
                  <p:cNvSpPr/>
                  <p:nvPr/>
                </p:nvSpPr>
                <p:spPr bwMode="auto">
                  <a:xfrm>
                    <a:off x="1361380" y="4929600"/>
                    <a:ext cx="167334" cy="152100"/>
                  </a:xfrm>
                  <a:custGeom>
                    <a:avLst/>
                    <a:gdLst>
                      <a:gd name="connsiteX0" fmla="*/ 221671 w 443342"/>
                      <a:gd name="connsiteY0" fmla="*/ 0 h 402980"/>
                      <a:gd name="connsiteX1" fmla="*/ 378416 w 443342"/>
                      <a:gd name="connsiteY1" fmla="*/ 64926 h 402980"/>
                      <a:gd name="connsiteX2" fmla="*/ 378416 w 443342"/>
                      <a:gd name="connsiteY2" fmla="*/ 378416 h 402980"/>
                      <a:gd name="connsiteX3" fmla="*/ 359643 w 443342"/>
                      <a:gd name="connsiteY3" fmla="*/ 402980 h 402980"/>
                      <a:gd name="connsiteX4" fmla="*/ 305086 w 443342"/>
                      <a:gd name="connsiteY4" fmla="*/ 366752 h 402980"/>
                      <a:gd name="connsiteX5" fmla="*/ 138256 w 443342"/>
                      <a:gd name="connsiteY5" fmla="*/ 366752 h 402980"/>
                      <a:gd name="connsiteX6" fmla="*/ 83699 w 443342"/>
                      <a:gd name="connsiteY6" fmla="*/ 402980 h 402980"/>
                      <a:gd name="connsiteX7" fmla="*/ 64926 w 443342"/>
                      <a:gd name="connsiteY7" fmla="*/ 378416 h 402980"/>
                      <a:gd name="connsiteX8" fmla="*/ 64926 w 443342"/>
                      <a:gd name="connsiteY8" fmla="*/ 64926 h 402980"/>
                      <a:gd name="connsiteX9" fmla="*/ 221671 w 443342"/>
                      <a:gd name="connsiteY9" fmla="*/ 0 h 4029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443342" h="402980">
                        <a:moveTo>
                          <a:pt x="221671" y="0"/>
                        </a:moveTo>
                        <a:cubicBezTo>
                          <a:pt x="278402" y="-1"/>
                          <a:pt x="335132" y="21642"/>
                          <a:pt x="378416" y="64926"/>
                        </a:cubicBezTo>
                        <a:cubicBezTo>
                          <a:pt x="464984" y="151494"/>
                          <a:pt x="464984" y="291848"/>
                          <a:pt x="378416" y="378416"/>
                        </a:cubicBezTo>
                        <a:lnTo>
                          <a:pt x="359643" y="402980"/>
                        </a:lnTo>
                        <a:lnTo>
                          <a:pt x="305086" y="366752"/>
                        </a:lnTo>
                        <a:cubicBezTo>
                          <a:pt x="251718" y="345109"/>
                          <a:pt x="191625" y="345109"/>
                          <a:pt x="138256" y="366752"/>
                        </a:cubicBezTo>
                        <a:lnTo>
                          <a:pt x="83699" y="402980"/>
                        </a:lnTo>
                        <a:lnTo>
                          <a:pt x="64926" y="378416"/>
                        </a:lnTo>
                        <a:cubicBezTo>
                          <a:pt x="-21642" y="291848"/>
                          <a:pt x="-21642" y="151494"/>
                          <a:pt x="64926" y="64926"/>
                        </a:cubicBezTo>
                        <a:cubicBezTo>
                          <a:pt x="108210" y="21642"/>
                          <a:pt x="164940" y="-1"/>
                          <a:pt x="221671" y="0"/>
                        </a:cubicBezTo>
                        <a:close/>
                      </a:path>
                    </a:pathLst>
                  </a:custGeom>
                  <a:pattFill prst="dkHorz">
                    <a:fgClr>
                      <a:srgbClr val="FFC000"/>
                    </a:fgClr>
                    <a:bgClr>
                      <a:srgbClr val="FFFF00"/>
                    </a:bgClr>
                  </a:patt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78" name="フリーフォーム: 図形 677"/>
                  <p:cNvSpPr/>
                  <p:nvPr/>
                </p:nvSpPr>
                <p:spPr bwMode="auto">
                  <a:xfrm>
                    <a:off x="1393349" y="5061899"/>
                    <a:ext cx="104152" cy="112832"/>
                  </a:xfrm>
                  <a:custGeom>
                    <a:avLst/>
                    <a:gdLst>
                      <a:gd name="connsiteX0" fmla="*/ 137972 w 275944"/>
                      <a:gd name="connsiteY0" fmla="*/ 0 h 298942"/>
                      <a:gd name="connsiteX1" fmla="*/ 221388 w 275944"/>
                      <a:gd name="connsiteY1" fmla="*/ 16231 h 298942"/>
                      <a:gd name="connsiteX2" fmla="*/ 275944 w 275944"/>
                      <a:gd name="connsiteY2" fmla="*/ 52460 h 298942"/>
                      <a:gd name="connsiteX3" fmla="*/ 202057 w 275944"/>
                      <a:gd name="connsiteY3" fmla="*/ 149132 h 298942"/>
                      <a:gd name="connsiteX4" fmla="*/ 137972 w 275944"/>
                      <a:gd name="connsiteY4" fmla="*/ 298942 h 298942"/>
                      <a:gd name="connsiteX5" fmla="*/ 73887 w 275944"/>
                      <a:gd name="connsiteY5" fmla="*/ 149132 h 298942"/>
                      <a:gd name="connsiteX6" fmla="*/ 0 w 275944"/>
                      <a:gd name="connsiteY6" fmla="*/ 52460 h 298942"/>
                      <a:gd name="connsiteX7" fmla="*/ 54556 w 275944"/>
                      <a:gd name="connsiteY7" fmla="*/ 16231 h 298942"/>
                      <a:gd name="connsiteX8" fmla="*/ 137972 w 275944"/>
                      <a:gd name="connsiteY8" fmla="*/ 0 h 2989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75944" h="298942">
                        <a:moveTo>
                          <a:pt x="137972" y="0"/>
                        </a:moveTo>
                        <a:cubicBezTo>
                          <a:pt x="166338" y="-1"/>
                          <a:pt x="194703" y="5410"/>
                          <a:pt x="221388" y="16231"/>
                        </a:cubicBezTo>
                        <a:lnTo>
                          <a:pt x="275944" y="52460"/>
                        </a:lnTo>
                        <a:lnTo>
                          <a:pt x="202057" y="149132"/>
                        </a:lnTo>
                        <a:cubicBezTo>
                          <a:pt x="175933" y="194306"/>
                          <a:pt x="154572" y="244242"/>
                          <a:pt x="137972" y="298942"/>
                        </a:cubicBezTo>
                        <a:cubicBezTo>
                          <a:pt x="121373" y="244242"/>
                          <a:pt x="100012" y="194306"/>
                          <a:pt x="73887" y="149132"/>
                        </a:cubicBezTo>
                        <a:lnTo>
                          <a:pt x="0" y="52460"/>
                        </a:lnTo>
                        <a:lnTo>
                          <a:pt x="54556" y="16231"/>
                        </a:lnTo>
                        <a:cubicBezTo>
                          <a:pt x="81241" y="5410"/>
                          <a:pt x="109607" y="0"/>
                          <a:pt x="137972" y="0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79" name="フリーフォーム: 図形 678"/>
                  <p:cNvSpPr/>
                  <p:nvPr/>
                </p:nvSpPr>
                <p:spPr bwMode="auto">
                  <a:xfrm>
                    <a:off x="1318392" y="4473579"/>
                    <a:ext cx="398325" cy="287311"/>
                  </a:xfrm>
                  <a:custGeom>
                    <a:avLst/>
                    <a:gdLst>
                      <a:gd name="connsiteX0" fmla="*/ 145174 w 623723"/>
                      <a:gd name="connsiteY0" fmla="*/ 0 h 449891"/>
                      <a:gd name="connsiteX1" fmla="*/ 247827 w 623723"/>
                      <a:gd name="connsiteY1" fmla="*/ 42520 h 449891"/>
                      <a:gd name="connsiteX2" fmla="*/ 278584 w 623723"/>
                      <a:gd name="connsiteY2" fmla="*/ 88138 h 449891"/>
                      <a:gd name="connsiteX3" fmla="*/ 302336 w 623723"/>
                      <a:gd name="connsiteY3" fmla="*/ 83343 h 449891"/>
                      <a:gd name="connsiteX4" fmla="*/ 404989 w 623723"/>
                      <a:gd name="connsiteY4" fmla="*/ 125863 h 449891"/>
                      <a:gd name="connsiteX5" fmla="*/ 433789 w 623723"/>
                      <a:gd name="connsiteY5" fmla="*/ 168580 h 449891"/>
                      <a:gd name="connsiteX6" fmla="*/ 478549 w 623723"/>
                      <a:gd name="connsiteY6" fmla="*/ 159543 h 449891"/>
                      <a:gd name="connsiteX7" fmla="*/ 623723 w 623723"/>
                      <a:gd name="connsiteY7" fmla="*/ 304717 h 449891"/>
                      <a:gd name="connsiteX8" fmla="*/ 478549 w 623723"/>
                      <a:gd name="connsiteY8" fmla="*/ 449891 h 449891"/>
                      <a:gd name="connsiteX9" fmla="*/ 375896 w 623723"/>
                      <a:gd name="connsiteY9" fmla="*/ 407371 h 449891"/>
                      <a:gd name="connsiteX10" fmla="*/ 347096 w 623723"/>
                      <a:gd name="connsiteY10" fmla="*/ 364655 h 449891"/>
                      <a:gd name="connsiteX11" fmla="*/ 302336 w 623723"/>
                      <a:gd name="connsiteY11" fmla="*/ 373691 h 449891"/>
                      <a:gd name="connsiteX12" fmla="*/ 199683 w 623723"/>
                      <a:gd name="connsiteY12" fmla="*/ 331171 h 449891"/>
                      <a:gd name="connsiteX13" fmla="*/ 168926 w 623723"/>
                      <a:gd name="connsiteY13" fmla="*/ 285553 h 449891"/>
                      <a:gd name="connsiteX14" fmla="*/ 145174 w 623723"/>
                      <a:gd name="connsiteY14" fmla="*/ 290348 h 449891"/>
                      <a:gd name="connsiteX15" fmla="*/ 0 w 623723"/>
                      <a:gd name="connsiteY15" fmla="*/ 145174 h 449891"/>
                      <a:gd name="connsiteX16" fmla="*/ 145174 w 623723"/>
                      <a:gd name="connsiteY16" fmla="*/ 0 h 449891"/>
                      <a:gd name="connsiteX0" fmla="*/ 278584 w 623723"/>
                      <a:gd name="connsiteY0" fmla="*/ 88138 h 449891"/>
                      <a:gd name="connsiteX1" fmla="*/ 302336 w 623723"/>
                      <a:gd name="connsiteY1" fmla="*/ 83343 h 449891"/>
                      <a:gd name="connsiteX2" fmla="*/ 404989 w 623723"/>
                      <a:gd name="connsiteY2" fmla="*/ 125863 h 449891"/>
                      <a:gd name="connsiteX3" fmla="*/ 433789 w 623723"/>
                      <a:gd name="connsiteY3" fmla="*/ 168580 h 449891"/>
                      <a:gd name="connsiteX4" fmla="*/ 478549 w 623723"/>
                      <a:gd name="connsiteY4" fmla="*/ 159543 h 449891"/>
                      <a:gd name="connsiteX5" fmla="*/ 623723 w 623723"/>
                      <a:gd name="connsiteY5" fmla="*/ 304717 h 449891"/>
                      <a:gd name="connsiteX6" fmla="*/ 478549 w 623723"/>
                      <a:gd name="connsiteY6" fmla="*/ 449891 h 449891"/>
                      <a:gd name="connsiteX7" fmla="*/ 375896 w 623723"/>
                      <a:gd name="connsiteY7" fmla="*/ 407371 h 449891"/>
                      <a:gd name="connsiteX8" fmla="*/ 347096 w 623723"/>
                      <a:gd name="connsiteY8" fmla="*/ 364655 h 449891"/>
                      <a:gd name="connsiteX9" fmla="*/ 302336 w 623723"/>
                      <a:gd name="connsiteY9" fmla="*/ 373691 h 449891"/>
                      <a:gd name="connsiteX10" fmla="*/ 199683 w 623723"/>
                      <a:gd name="connsiteY10" fmla="*/ 331171 h 449891"/>
                      <a:gd name="connsiteX11" fmla="*/ 168926 w 623723"/>
                      <a:gd name="connsiteY11" fmla="*/ 285553 h 449891"/>
                      <a:gd name="connsiteX12" fmla="*/ 145174 w 623723"/>
                      <a:gd name="connsiteY12" fmla="*/ 290348 h 449891"/>
                      <a:gd name="connsiteX13" fmla="*/ 0 w 623723"/>
                      <a:gd name="connsiteY13" fmla="*/ 145174 h 449891"/>
                      <a:gd name="connsiteX14" fmla="*/ 145174 w 623723"/>
                      <a:gd name="connsiteY14" fmla="*/ 0 h 449891"/>
                      <a:gd name="connsiteX15" fmla="*/ 247827 w 623723"/>
                      <a:gd name="connsiteY15" fmla="*/ 42520 h 449891"/>
                      <a:gd name="connsiteX16" fmla="*/ 370024 w 623723"/>
                      <a:gd name="connsiteY16" fmla="*/ 179578 h 449891"/>
                      <a:gd name="connsiteX0" fmla="*/ 278584 w 623723"/>
                      <a:gd name="connsiteY0" fmla="*/ 88138 h 449891"/>
                      <a:gd name="connsiteX1" fmla="*/ 302336 w 623723"/>
                      <a:gd name="connsiteY1" fmla="*/ 83343 h 449891"/>
                      <a:gd name="connsiteX2" fmla="*/ 404989 w 623723"/>
                      <a:gd name="connsiteY2" fmla="*/ 125863 h 449891"/>
                      <a:gd name="connsiteX3" fmla="*/ 433789 w 623723"/>
                      <a:gd name="connsiteY3" fmla="*/ 168580 h 449891"/>
                      <a:gd name="connsiteX4" fmla="*/ 478549 w 623723"/>
                      <a:gd name="connsiteY4" fmla="*/ 159543 h 449891"/>
                      <a:gd name="connsiteX5" fmla="*/ 623723 w 623723"/>
                      <a:gd name="connsiteY5" fmla="*/ 304717 h 449891"/>
                      <a:gd name="connsiteX6" fmla="*/ 478549 w 623723"/>
                      <a:gd name="connsiteY6" fmla="*/ 449891 h 449891"/>
                      <a:gd name="connsiteX7" fmla="*/ 375896 w 623723"/>
                      <a:gd name="connsiteY7" fmla="*/ 407371 h 449891"/>
                      <a:gd name="connsiteX8" fmla="*/ 347096 w 623723"/>
                      <a:gd name="connsiteY8" fmla="*/ 364655 h 449891"/>
                      <a:gd name="connsiteX9" fmla="*/ 302336 w 623723"/>
                      <a:gd name="connsiteY9" fmla="*/ 373691 h 449891"/>
                      <a:gd name="connsiteX10" fmla="*/ 199683 w 623723"/>
                      <a:gd name="connsiteY10" fmla="*/ 331171 h 449891"/>
                      <a:gd name="connsiteX11" fmla="*/ 168926 w 623723"/>
                      <a:gd name="connsiteY11" fmla="*/ 285553 h 449891"/>
                      <a:gd name="connsiteX12" fmla="*/ 145174 w 623723"/>
                      <a:gd name="connsiteY12" fmla="*/ 290348 h 449891"/>
                      <a:gd name="connsiteX13" fmla="*/ 0 w 623723"/>
                      <a:gd name="connsiteY13" fmla="*/ 145174 h 449891"/>
                      <a:gd name="connsiteX14" fmla="*/ 145174 w 623723"/>
                      <a:gd name="connsiteY14" fmla="*/ 0 h 449891"/>
                      <a:gd name="connsiteX15" fmla="*/ 247827 w 623723"/>
                      <a:gd name="connsiteY15" fmla="*/ 42520 h 449891"/>
                      <a:gd name="connsiteX16" fmla="*/ 370024 w 623723"/>
                      <a:gd name="connsiteY16" fmla="*/ 186722 h 449891"/>
                      <a:gd name="connsiteX0" fmla="*/ 278584 w 623723"/>
                      <a:gd name="connsiteY0" fmla="*/ 88138 h 449891"/>
                      <a:gd name="connsiteX1" fmla="*/ 302336 w 623723"/>
                      <a:gd name="connsiteY1" fmla="*/ 83343 h 449891"/>
                      <a:gd name="connsiteX2" fmla="*/ 404989 w 623723"/>
                      <a:gd name="connsiteY2" fmla="*/ 125863 h 449891"/>
                      <a:gd name="connsiteX3" fmla="*/ 433789 w 623723"/>
                      <a:gd name="connsiteY3" fmla="*/ 168580 h 449891"/>
                      <a:gd name="connsiteX4" fmla="*/ 478549 w 623723"/>
                      <a:gd name="connsiteY4" fmla="*/ 159543 h 449891"/>
                      <a:gd name="connsiteX5" fmla="*/ 623723 w 623723"/>
                      <a:gd name="connsiteY5" fmla="*/ 304717 h 449891"/>
                      <a:gd name="connsiteX6" fmla="*/ 478549 w 623723"/>
                      <a:gd name="connsiteY6" fmla="*/ 449891 h 449891"/>
                      <a:gd name="connsiteX7" fmla="*/ 375896 w 623723"/>
                      <a:gd name="connsiteY7" fmla="*/ 407371 h 449891"/>
                      <a:gd name="connsiteX8" fmla="*/ 347096 w 623723"/>
                      <a:gd name="connsiteY8" fmla="*/ 364655 h 449891"/>
                      <a:gd name="connsiteX9" fmla="*/ 302336 w 623723"/>
                      <a:gd name="connsiteY9" fmla="*/ 373691 h 449891"/>
                      <a:gd name="connsiteX10" fmla="*/ 199683 w 623723"/>
                      <a:gd name="connsiteY10" fmla="*/ 331171 h 449891"/>
                      <a:gd name="connsiteX11" fmla="*/ 168926 w 623723"/>
                      <a:gd name="connsiteY11" fmla="*/ 285553 h 449891"/>
                      <a:gd name="connsiteX12" fmla="*/ 145174 w 623723"/>
                      <a:gd name="connsiteY12" fmla="*/ 290348 h 449891"/>
                      <a:gd name="connsiteX13" fmla="*/ 0 w 623723"/>
                      <a:gd name="connsiteY13" fmla="*/ 145174 h 449891"/>
                      <a:gd name="connsiteX14" fmla="*/ 145174 w 623723"/>
                      <a:gd name="connsiteY14" fmla="*/ 0 h 449891"/>
                      <a:gd name="connsiteX15" fmla="*/ 247827 w 623723"/>
                      <a:gd name="connsiteY15" fmla="*/ 42520 h 449891"/>
                      <a:gd name="connsiteX0" fmla="*/ 278584 w 623723"/>
                      <a:gd name="connsiteY0" fmla="*/ 88138 h 449891"/>
                      <a:gd name="connsiteX1" fmla="*/ 302336 w 623723"/>
                      <a:gd name="connsiteY1" fmla="*/ 83343 h 449891"/>
                      <a:gd name="connsiteX2" fmla="*/ 404989 w 623723"/>
                      <a:gd name="connsiteY2" fmla="*/ 125863 h 449891"/>
                      <a:gd name="connsiteX3" fmla="*/ 433789 w 623723"/>
                      <a:gd name="connsiteY3" fmla="*/ 168580 h 449891"/>
                      <a:gd name="connsiteX4" fmla="*/ 478549 w 623723"/>
                      <a:gd name="connsiteY4" fmla="*/ 159543 h 449891"/>
                      <a:gd name="connsiteX5" fmla="*/ 623723 w 623723"/>
                      <a:gd name="connsiteY5" fmla="*/ 304717 h 449891"/>
                      <a:gd name="connsiteX6" fmla="*/ 478549 w 623723"/>
                      <a:gd name="connsiteY6" fmla="*/ 449891 h 449891"/>
                      <a:gd name="connsiteX7" fmla="*/ 375896 w 623723"/>
                      <a:gd name="connsiteY7" fmla="*/ 407371 h 449891"/>
                      <a:gd name="connsiteX8" fmla="*/ 347096 w 623723"/>
                      <a:gd name="connsiteY8" fmla="*/ 364655 h 449891"/>
                      <a:gd name="connsiteX9" fmla="*/ 302336 w 623723"/>
                      <a:gd name="connsiteY9" fmla="*/ 373691 h 449891"/>
                      <a:gd name="connsiteX10" fmla="*/ 199683 w 623723"/>
                      <a:gd name="connsiteY10" fmla="*/ 331171 h 449891"/>
                      <a:gd name="connsiteX11" fmla="*/ 168926 w 623723"/>
                      <a:gd name="connsiteY11" fmla="*/ 285553 h 449891"/>
                      <a:gd name="connsiteX12" fmla="*/ 145174 w 623723"/>
                      <a:gd name="connsiteY12" fmla="*/ 290348 h 449891"/>
                      <a:gd name="connsiteX13" fmla="*/ 0 w 623723"/>
                      <a:gd name="connsiteY13" fmla="*/ 145174 h 449891"/>
                      <a:gd name="connsiteX14" fmla="*/ 145174 w 623723"/>
                      <a:gd name="connsiteY14" fmla="*/ 0 h 449891"/>
                      <a:gd name="connsiteX0" fmla="*/ 302336 w 623723"/>
                      <a:gd name="connsiteY0" fmla="*/ 83343 h 449891"/>
                      <a:gd name="connsiteX1" fmla="*/ 404989 w 623723"/>
                      <a:gd name="connsiteY1" fmla="*/ 125863 h 449891"/>
                      <a:gd name="connsiteX2" fmla="*/ 433789 w 623723"/>
                      <a:gd name="connsiteY2" fmla="*/ 168580 h 449891"/>
                      <a:gd name="connsiteX3" fmla="*/ 478549 w 623723"/>
                      <a:gd name="connsiteY3" fmla="*/ 159543 h 449891"/>
                      <a:gd name="connsiteX4" fmla="*/ 623723 w 623723"/>
                      <a:gd name="connsiteY4" fmla="*/ 304717 h 449891"/>
                      <a:gd name="connsiteX5" fmla="*/ 478549 w 623723"/>
                      <a:gd name="connsiteY5" fmla="*/ 449891 h 449891"/>
                      <a:gd name="connsiteX6" fmla="*/ 375896 w 623723"/>
                      <a:gd name="connsiteY6" fmla="*/ 407371 h 449891"/>
                      <a:gd name="connsiteX7" fmla="*/ 347096 w 623723"/>
                      <a:gd name="connsiteY7" fmla="*/ 364655 h 449891"/>
                      <a:gd name="connsiteX8" fmla="*/ 302336 w 623723"/>
                      <a:gd name="connsiteY8" fmla="*/ 373691 h 449891"/>
                      <a:gd name="connsiteX9" fmla="*/ 199683 w 623723"/>
                      <a:gd name="connsiteY9" fmla="*/ 331171 h 449891"/>
                      <a:gd name="connsiteX10" fmla="*/ 168926 w 623723"/>
                      <a:gd name="connsiteY10" fmla="*/ 285553 h 449891"/>
                      <a:gd name="connsiteX11" fmla="*/ 145174 w 623723"/>
                      <a:gd name="connsiteY11" fmla="*/ 290348 h 449891"/>
                      <a:gd name="connsiteX12" fmla="*/ 0 w 623723"/>
                      <a:gd name="connsiteY12" fmla="*/ 145174 h 449891"/>
                      <a:gd name="connsiteX13" fmla="*/ 145174 w 623723"/>
                      <a:gd name="connsiteY13" fmla="*/ 0 h 449891"/>
                      <a:gd name="connsiteX0" fmla="*/ 404989 w 623723"/>
                      <a:gd name="connsiteY0" fmla="*/ 125863 h 449891"/>
                      <a:gd name="connsiteX1" fmla="*/ 433789 w 623723"/>
                      <a:gd name="connsiteY1" fmla="*/ 168580 h 449891"/>
                      <a:gd name="connsiteX2" fmla="*/ 478549 w 623723"/>
                      <a:gd name="connsiteY2" fmla="*/ 159543 h 449891"/>
                      <a:gd name="connsiteX3" fmla="*/ 623723 w 623723"/>
                      <a:gd name="connsiteY3" fmla="*/ 304717 h 449891"/>
                      <a:gd name="connsiteX4" fmla="*/ 478549 w 623723"/>
                      <a:gd name="connsiteY4" fmla="*/ 449891 h 449891"/>
                      <a:gd name="connsiteX5" fmla="*/ 375896 w 623723"/>
                      <a:gd name="connsiteY5" fmla="*/ 407371 h 449891"/>
                      <a:gd name="connsiteX6" fmla="*/ 347096 w 623723"/>
                      <a:gd name="connsiteY6" fmla="*/ 364655 h 449891"/>
                      <a:gd name="connsiteX7" fmla="*/ 302336 w 623723"/>
                      <a:gd name="connsiteY7" fmla="*/ 373691 h 449891"/>
                      <a:gd name="connsiteX8" fmla="*/ 199683 w 623723"/>
                      <a:gd name="connsiteY8" fmla="*/ 331171 h 449891"/>
                      <a:gd name="connsiteX9" fmla="*/ 168926 w 623723"/>
                      <a:gd name="connsiteY9" fmla="*/ 285553 h 449891"/>
                      <a:gd name="connsiteX10" fmla="*/ 145174 w 623723"/>
                      <a:gd name="connsiteY10" fmla="*/ 290348 h 449891"/>
                      <a:gd name="connsiteX11" fmla="*/ 0 w 623723"/>
                      <a:gd name="connsiteY11" fmla="*/ 145174 h 449891"/>
                      <a:gd name="connsiteX12" fmla="*/ 145174 w 623723"/>
                      <a:gd name="connsiteY12" fmla="*/ 0 h 449891"/>
                      <a:gd name="connsiteX0" fmla="*/ 433789 w 623723"/>
                      <a:gd name="connsiteY0" fmla="*/ 168580 h 449891"/>
                      <a:gd name="connsiteX1" fmla="*/ 478549 w 623723"/>
                      <a:gd name="connsiteY1" fmla="*/ 159543 h 449891"/>
                      <a:gd name="connsiteX2" fmla="*/ 623723 w 623723"/>
                      <a:gd name="connsiteY2" fmla="*/ 304717 h 449891"/>
                      <a:gd name="connsiteX3" fmla="*/ 478549 w 623723"/>
                      <a:gd name="connsiteY3" fmla="*/ 449891 h 449891"/>
                      <a:gd name="connsiteX4" fmla="*/ 375896 w 623723"/>
                      <a:gd name="connsiteY4" fmla="*/ 407371 h 449891"/>
                      <a:gd name="connsiteX5" fmla="*/ 347096 w 623723"/>
                      <a:gd name="connsiteY5" fmla="*/ 364655 h 449891"/>
                      <a:gd name="connsiteX6" fmla="*/ 302336 w 623723"/>
                      <a:gd name="connsiteY6" fmla="*/ 373691 h 449891"/>
                      <a:gd name="connsiteX7" fmla="*/ 199683 w 623723"/>
                      <a:gd name="connsiteY7" fmla="*/ 331171 h 449891"/>
                      <a:gd name="connsiteX8" fmla="*/ 168926 w 623723"/>
                      <a:gd name="connsiteY8" fmla="*/ 285553 h 449891"/>
                      <a:gd name="connsiteX9" fmla="*/ 145174 w 623723"/>
                      <a:gd name="connsiteY9" fmla="*/ 290348 h 449891"/>
                      <a:gd name="connsiteX10" fmla="*/ 0 w 623723"/>
                      <a:gd name="connsiteY10" fmla="*/ 145174 h 449891"/>
                      <a:gd name="connsiteX11" fmla="*/ 145174 w 623723"/>
                      <a:gd name="connsiteY11" fmla="*/ 0 h 449891"/>
                      <a:gd name="connsiteX0" fmla="*/ 478549 w 623723"/>
                      <a:gd name="connsiteY0" fmla="*/ 159543 h 449891"/>
                      <a:gd name="connsiteX1" fmla="*/ 623723 w 623723"/>
                      <a:gd name="connsiteY1" fmla="*/ 304717 h 449891"/>
                      <a:gd name="connsiteX2" fmla="*/ 478549 w 623723"/>
                      <a:gd name="connsiteY2" fmla="*/ 449891 h 449891"/>
                      <a:gd name="connsiteX3" fmla="*/ 375896 w 623723"/>
                      <a:gd name="connsiteY3" fmla="*/ 407371 h 449891"/>
                      <a:gd name="connsiteX4" fmla="*/ 347096 w 623723"/>
                      <a:gd name="connsiteY4" fmla="*/ 364655 h 449891"/>
                      <a:gd name="connsiteX5" fmla="*/ 302336 w 623723"/>
                      <a:gd name="connsiteY5" fmla="*/ 373691 h 449891"/>
                      <a:gd name="connsiteX6" fmla="*/ 199683 w 623723"/>
                      <a:gd name="connsiteY6" fmla="*/ 331171 h 449891"/>
                      <a:gd name="connsiteX7" fmla="*/ 168926 w 623723"/>
                      <a:gd name="connsiteY7" fmla="*/ 285553 h 449891"/>
                      <a:gd name="connsiteX8" fmla="*/ 145174 w 623723"/>
                      <a:gd name="connsiteY8" fmla="*/ 290348 h 449891"/>
                      <a:gd name="connsiteX9" fmla="*/ 0 w 623723"/>
                      <a:gd name="connsiteY9" fmla="*/ 145174 h 449891"/>
                      <a:gd name="connsiteX10" fmla="*/ 145174 w 623723"/>
                      <a:gd name="connsiteY10" fmla="*/ 0 h 449891"/>
                      <a:gd name="connsiteX0" fmla="*/ 623723 w 623723"/>
                      <a:gd name="connsiteY0" fmla="*/ 304717 h 449891"/>
                      <a:gd name="connsiteX1" fmla="*/ 478549 w 623723"/>
                      <a:gd name="connsiteY1" fmla="*/ 449891 h 449891"/>
                      <a:gd name="connsiteX2" fmla="*/ 375896 w 623723"/>
                      <a:gd name="connsiteY2" fmla="*/ 407371 h 449891"/>
                      <a:gd name="connsiteX3" fmla="*/ 347096 w 623723"/>
                      <a:gd name="connsiteY3" fmla="*/ 364655 h 449891"/>
                      <a:gd name="connsiteX4" fmla="*/ 302336 w 623723"/>
                      <a:gd name="connsiteY4" fmla="*/ 373691 h 449891"/>
                      <a:gd name="connsiteX5" fmla="*/ 199683 w 623723"/>
                      <a:gd name="connsiteY5" fmla="*/ 331171 h 449891"/>
                      <a:gd name="connsiteX6" fmla="*/ 168926 w 623723"/>
                      <a:gd name="connsiteY6" fmla="*/ 285553 h 449891"/>
                      <a:gd name="connsiteX7" fmla="*/ 145174 w 623723"/>
                      <a:gd name="connsiteY7" fmla="*/ 290348 h 449891"/>
                      <a:gd name="connsiteX8" fmla="*/ 0 w 623723"/>
                      <a:gd name="connsiteY8" fmla="*/ 145174 h 449891"/>
                      <a:gd name="connsiteX9" fmla="*/ 145174 w 623723"/>
                      <a:gd name="connsiteY9" fmla="*/ 0 h 44989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623723" h="449891">
                        <a:moveTo>
                          <a:pt x="623723" y="304717"/>
                        </a:moveTo>
                        <a:cubicBezTo>
                          <a:pt x="623723" y="384894"/>
                          <a:pt x="558726" y="449891"/>
                          <a:pt x="478549" y="449891"/>
                        </a:cubicBezTo>
                        <a:cubicBezTo>
                          <a:pt x="438461" y="449891"/>
                          <a:pt x="402167" y="433642"/>
                          <a:pt x="375896" y="407371"/>
                        </a:cubicBezTo>
                        <a:lnTo>
                          <a:pt x="347096" y="364655"/>
                        </a:lnTo>
                        <a:lnTo>
                          <a:pt x="302336" y="373691"/>
                        </a:lnTo>
                        <a:cubicBezTo>
                          <a:pt x="262247" y="373691"/>
                          <a:pt x="225954" y="357442"/>
                          <a:pt x="199683" y="331171"/>
                        </a:cubicBezTo>
                        <a:lnTo>
                          <a:pt x="168926" y="285553"/>
                        </a:lnTo>
                        <a:lnTo>
                          <a:pt x="145174" y="290348"/>
                        </a:lnTo>
                        <a:cubicBezTo>
                          <a:pt x="64997" y="290348"/>
                          <a:pt x="0" y="225351"/>
                          <a:pt x="0" y="145174"/>
                        </a:cubicBezTo>
                        <a:cubicBezTo>
                          <a:pt x="0" y="64997"/>
                          <a:pt x="64997" y="0"/>
                          <a:pt x="145174" y="0"/>
                        </a:cubicBezTo>
                      </a:path>
                    </a:pathLst>
                  </a:custGeom>
                  <a:solidFill>
                    <a:schemeClr val="bg1"/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80" name="台形 679"/>
                  <p:cNvSpPr/>
                  <p:nvPr/>
                </p:nvSpPr>
                <p:spPr bwMode="auto">
                  <a:xfrm rot="9900000" flipH="1">
                    <a:off x="3002273" y="4631864"/>
                    <a:ext cx="231883" cy="258549"/>
                  </a:xfrm>
                  <a:prstGeom prst="trapezoid">
                    <a:avLst>
                      <a:gd name="adj" fmla="val 28801"/>
                    </a:avLst>
                  </a:prstGeom>
                  <a:pattFill prst="dkHorz">
                    <a:fgClr>
                      <a:srgbClr val="FFC000"/>
                    </a:fgClr>
                    <a:bgClr>
                      <a:srgbClr val="FFFF00"/>
                    </a:bgClr>
                  </a:patt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81" name="楕円 680"/>
                  <p:cNvSpPr/>
                  <p:nvPr/>
                </p:nvSpPr>
                <p:spPr bwMode="auto">
                  <a:xfrm flipH="1">
                    <a:off x="3023748" y="4854576"/>
                    <a:ext cx="266880" cy="166520"/>
                  </a:xfrm>
                  <a:prstGeom prst="ellipse">
                    <a:avLst/>
                  </a:prstGeom>
                  <a:pattFill prst="dkHorz">
                    <a:fgClr>
                      <a:srgbClr val="FFC000"/>
                    </a:fgClr>
                    <a:bgClr>
                      <a:srgbClr val="FFFF00"/>
                    </a:bgClr>
                  </a:patt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82" name="フリーフォーム: 図形 681"/>
                  <p:cNvSpPr/>
                  <p:nvPr/>
                </p:nvSpPr>
                <p:spPr bwMode="auto">
                  <a:xfrm rot="19800000" flipH="1">
                    <a:off x="3173775" y="4910378"/>
                    <a:ext cx="167334" cy="152100"/>
                  </a:xfrm>
                  <a:custGeom>
                    <a:avLst/>
                    <a:gdLst>
                      <a:gd name="connsiteX0" fmla="*/ 221671 w 443342"/>
                      <a:gd name="connsiteY0" fmla="*/ 0 h 402980"/>
                      <a:gd name="connsiteX1" fmla="*/ 378416 w 443342"/>
                      <a:gd name="connsiteY1" fmla="*/ 64926 h 402980"/>
                      <a:gd name="connsiteX2" fmla="*/ 378416 w 443342"/>
                      <a:gd name="connsiteY2" fmla="*/ 378416 h 402980"/>
                      <a:gd name="connsiteX3" fmla="*/ 359643 w 443342"/>
                      <a:gd name="connsiteY3" fmla="*/ 402980 h 402980"/>
                      <a:gd name="connsiteX4" fmla="*/ 305086 w 443342"/>
                      <a:gd name="connsiteY4" fmla="*/ 366752 h 402980"/>
                      <a:gd name="connsiteX5" fmla="*/ 138256 w 443342"/>
                      <a:gd name="connsiteY5" fmla="*/ 366752 h 402980"/>
                      <a:gd name="connsiteX6" fmla="*/ 83699 w 443342"/>
                      <a:gd name="connsiteY6" fmla="*/ 402980 h 402980"/>
                      <a:gd name="connsiteX7" fmla="*/ 64926 w 443342"/>
                      <a:gd name="connsiteY7" fmla="*/ 378416 h 402980"/>
                      <a:gd name="connsiteX8" fmla="*/ 64926 w 443342"/>
                      <a:gd name="connsiteY8" fmla="*/ 64926 h 402980"/>
                      <a:gd name="connsiteX9" fmla="*/ 221671 w 443342"/>
                      <a:gd name="connsiteY9" fmla="*/ 0 h 4029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443342" h="402980">
                        <a:moveTo>
                          <a:pt x="221671" y="0"/>
                        </a:moveTo>
                        <a:cubicBezTo>
                          <a:pt x="278402" y="-1"/>
                          <a:pt x="335132" y="21642"/>
                          <a:pt x="378416" y="64926"/>
                        </a:cubicBezTo>
                        <a:cubicBezTo>
                          <a:pt x="464984" y="151494"/>
                          <a:pt x="464984" y="291848"/>
                          <a:pt x="378416" y="378416"/>
                        </a:cubicBezTo>
                        <a:lnTo>
                          <a:pt x="359643" y="402980"/>
                        </a:lnTo>
                        <a:lnTo>
                          <a:pt x="305086" y="366752"/>
                        </a:lnTo>
                        <a:cubicBezTo>
                          <a:pt x="251718" y="345109"/>
                          <a:pt x="191625" y="345109"/>
                          <a:pt x="138256" y="366752"/>
                        </a:cubicBezTo>
                        <a:lnTo>
                          <a:pt x="83699" y="402980"/>
                        </a:lnTo>
                        <a:lnTo>
                          <a:pt x="64926" y="378416"/>
                        </a:lnTo>
                        <a:cubicBezTo>
                          <a:pt x="-21642" y="291848"/>
                          <a:pt x="-21642" y="151494"/>
                          <a:pt x="64926" y="64926"/>
                        </a:cubicBezTo>
                        <a:cubicBezTo>
                          <a:pt x="108210" y="21642"/>
                          <a:pt x="164940" y="-1"/>
                          <a:pt x="221671" y="0"/>
                        </a:cubicBezTo>
                        <a:close/>
                      </a:path>
                    </a:pathLst>
                  </a:custGeom>
                  <a:pattFill prst="dkHorz">
                    <a:fgClr>
                      <a:srgbClr val="FFC000"/>
                    </a:fgClr>
                    <a:bgClr>
                      <a:srgbClr val="FFFF00"/>
                    </a:bgClr>
                  </a:patt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83" name="フリーフォーム: 図形 682"/>
                  <p:cNvSpPr/>
                  <p:nvPr/>
                </p:nvSpPr>
                <p:spPr bwMode="auto">
                  <a:xfrm rot="19800000" flipH="1">
                    <a:off x="3261371" y="5027772"/>
                    <a:ext cx="104152" cy="112832"/>
                  </a:xfrm>
                  <a:custGeom>
                    <a:avLst/>
                    <a:gdLst>
                      <a:gd name="connsiteX0" fmla="*/ 137972 w 275944"/>
                      <a:gd name="connsiteY0" fmla="*/ 0 h 298942"/>
                      <a:gd name="connsiteX1" fmla="*/ 221388 w 275944"/>
                      <a:gd name="connsiteY1" fmla="*/ 16231 h 298942"/>
                      <a:gd name="connsiteX2" fmla="*/ 275944 w 275944"/>
                      <a:gd name="connsiteY2" fmla="*/ 52460 h 298942"/>
                      <a:gd name="connsiteX3" fmla="*/ 202057 w 275944"/>
                      <a:gd name="connsiteY3" fmla="*/ 149132 h 298942"/>
                      <a:gd name="connsiteX4" fmla="*/ 137972 w 275944"/>
                      <a:gd name="connsiteY4" fmla="*/ 298942 h 298942"/>
                      <a:gd name="connsiteX5" fmla="*/ 73887 w 275944"/>
                      <a:gd name="connsiteY5" fmla="*/ 149132 h 298942"/>
                      <a:gd name="connsiteX6" fmla="*/ 0 w 275944"/>
                      <a:gd name="connsiteY6" fmla="*/ 52460 h 298942"/>
                      <a:gd name="connsiteX7" fmla="*/ 54556 w 275944"/>
                      <a:gd name="connsiteY7" fmla="*/ 16231 h 298942"/>
                      <a:gd name="connsiteX8" fmla="*/ 137972 w 275944"/>
                      <a:gd name="connsiteY8" fmla="*/ 0 h 2989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75944" h="298942">
                        <a:moveTo>
                          <a:pt x="137972" y="0"/>
                        </a:moveTo>
                        <a:cubicBezTo>
                          <a:pt x="166338" y="-1"/>
                          <a:pt x="194703" y="5410"/>
                          <a:pt x="221388" y="16231"/>
                        </a:cubicBezTo>
                        <a:lnTo>
                          <a:pt x="275944" y="52460"/>
                        </a:lnTo>
                        <a:lnTo>
                          <a:pt x="202057" y="149132"/>
                        </a:lnTo>
                        <a:cubicBezTo>
                          <a:pt x="175933" y="194306"/>
                          <a:pt x="154572" y="244242"/>
                          <a:pt x="137972" y="298942"/>
                        </a:cubicBezTo>
                        <a:cubicBezTo>
                          <a:pt x="121373" y="244242"/>
                          <a:pt x="100012" y="194306"/>
                          <a:pt x="73887" y="149132"/>
                        </a:cubicBezTo>
                        <a:lnTo>
                          <a:pt x="0" y="52460"/>
                        </a:lnTo>
                        <a:lnTo>
                          <a:pt x="54556" y="16231"/>
                        </a:lnTo>
                        <a:cubicBezTo>
                          <a:pt x="81241" y="5410"/>
                          <a:pt x="109607" y="0"/>
                          <a:pt x="137972" y="0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84" name="フリーフォーム: 図形 683"/>
                  <p:cNvSpPr/>
                  <p:nvPr/>
                </p:nvSpPr>
                <p:spPr bwMode="auto">
                  <a:xfrm rot="1800000">
                    <a:off x="2965519" y="4910378"/>
                    <a:ext cx="167334" cy="152100"/>
                  </a:xfrm>
                  <a:custGeom>
                    <a:avLst/>
                    <a:gdLst>
                      <a:gd name="connsiteX0" fmla="*/ 221671 w 443342"/>
                      <a:gd name="connsiteY0" fmla="*/ 0 h 402980"/>
                      <a:gd name="connsiteX1" fmla="*/ 378416 w 443342"/>
                      <a:gd name="connsiteY1" fmla="*/ 64926 h 402980"/>
                      <a:gd name="connsiteX2" fmla="*/ 378416 w 443342"/>
                      <a:gd name="connsiteY2" fmla="*/ 378416 h 402980"/>
                      <a:gd name="connsiteX3" fmla="*/ 359643 w 443342"/>
                      <a:gd name="connsiteY3" fmla="*/ 402980 h 402980"/>
                      <a:gd name="connsiteX4" fmla="*/ 305086 w 443342"/>
                      <a:gd name="connsiteY4" fmla="*/ 366752 h 402980"/>
                      <a:gd name="connsiteX5" fmla="*/ 138256 w 443342"/>
                      <a:gd name="connsiteY5" fmla="*/ 366752 h 402980"/>
                      <a:gd name="connsiteX6" fmla="*/ 83699 w 443342"/>
                      <a:gd name="connsiteY6" fmla="*/ 402980 h 402980"/>
                      <a:gd name="connsiteX7" fmla="*/ 64926 w 443342"/>
                      <a:gd name="connsiteY7" fmla="*/ 378416 h 402980"/>
                      <a:gd name="connsiteX8" fmla="*/ 64926 w 443342"/>
                      <a:gd name="connsiteY8" fmla="*/ 64926 h 402980"/>
                      <a:gd name="connsiteX9" fmla="*/ 221671 w 443342"/>
                      <a:gd name="connsiteY9" fmla="*/ 0 h 4029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443342" h="402980">
                        <a:moveTo>
                          <a:pt x="221671" y="0"/>
                        </a:moveTo>
                        <a:cubicBezTo>
                          <a:pt x="278402" y="-1"/>
                          <a:pt x="335132" y="21642"/>
                          <a:pt x="378416" y="64926"/>
                        </a:cubicBezTo>
                        <a:cubicBezTo>
                          <a:pt x="464984" y="151494"/>
                          <a:pt x="464984" y="291848"/>
                          <a:pt x="378416" y="378416"/>
                        </a:cubicBezTo>
                        <a:lnTo>
                          <a:pt x="359643" y="402980"/>
                        </a:lnTo>
                        <a:lnTo>
                          <a:pt x="305086" y="366752"/>
                        </a:lnTo>
                        <a:cubicBezTo>
                          <a:pt x="251718" y="345109"/>
                          <a:pt x="191625" y="345109"/>
                          <a:pt x="138256" y="366752"/>
                        </a:cubicBezTo>
                        <a:lnTo>
                          <a:pt x="83699" y="402980"/>
                        </a:lnTo>
                        <a:lnTo>
                          <a:pt x="64926" y="378416"/>
                        </a:lnTo>
                        <a:cubicBezTo>
                          <a:pt x="-21642" y="291848"/>
                          <a:pt x="-21642" y="151494"/>
                          <a:pt x="64926" y="64926"/>
                        </a:cubicBezTo>
                        <a:cubicBezTo>
                          <a:pt x="108210" y="21642"/>
                          <a:pt x="164940" y="-1"/>
                          <a:pt x="221671" y="0"/>
                        </a:cubicBezTo>
                        <a:close/>
                      </a:path>
                    </a:pathLst>
                  </a:custGeom>
                  <a:pattFill prst="dkHorz">
                    <a:fgClr>
                      <a:srgbClr val="FFC000"/>
                    </a:fgClr>
                    <a:bgClr>
                      <a:srgbClr val="FFFF00"/>
                    </a:bgClr>
                  </a:patt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85" name="フリーフォーム: 図形 684"/>
                  <p:cNvSpPr/>
                  <p:nvPr/>
                </p:nvSpPr>
                <p:spPr bwMode="auto">
                  <a:xfrm rot="1800000">
                    <a:off x="2941105" y="5027772"/>
                    <a:ext cx="104152" cy="112832"/>
                  </a:xfrm>
                  <a:custGeom>
                    <a:avLst/>
                    <a:gdLst>
                      <a:gd name="connsiteX0" fmla="*/ 137972 w 275944"/>
                      <a:gd name="connsiteY0" fmla="*/ 0 h 298942"/>
                      <a:gd name="connsiteX1" fmla="*/ 221388 w 275944"/>
                      <a:gd name="connsiteY1" fmla="*/ 16231 h 298942"/>
                      <a:gd name="connsiteX2" fmla="*/ 275944 w 275944"/>
                      <a:gd name="connsiteY2" fmla="*/ 52460 h 298942"/>
                      <a:gd name="connsiteX3" fmla="*/ 202057 w 275944"/>
                      <a:gd name="connsiteY3" fmla="*/ 149132 h 298942"/>
                      <a:gd name="connsiteX4" fmla="*/ 137972 w 275944"/>
                      <a:gd name="connsiteY4" fmla="*/ 298942 h 298942"/>
                      <a:gd name="connsiteX5" fmla="*/ 73887 w 275944"/>
                      <a:gd name="connsiteY5" fmla="*/ 149132 h 298942"/>
                      <a:gd name="connsiteX6" fmla="*/ 0 w 275944"/>
                      <a:gd name="connsiteY6" fmla="*/ 52460 h 298942"/>
                      <a:gd name="connsiteX7" fmla="*/ 54556 w 275944"/>
                      <a:gd name="connsiteY7" fmla="*/ 16231 h 298942"/>
                      <a:gd name="connsiteX8" fmla="*/ 137972 w 275944"/>
                      <a:gd name="connsiteY8" fmla="*/ 0 h 2989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75944" h="298942">
                        <a:moveTo>
                          <a:pt x="137972" y="0"/>
                        </a:moveTo>
                        <a:cubicBezTo>
                          <a:pt x="166338" y="-1"/>
                          <a:pt x="194703" y="5410"/>
                          <a:pt x="221388" y="16231"/>
                        </a:cubicBezTo>
                        <a:lnTo>
                          <a:pt x="275944" y="52460"/>
                        </a:lnTo>
                        <a:lnTo>
                          <a:pt x="202057" y="149132"/>
                        </a:lnTo>
                        <a:cubicBezTo>
                          <a:pt x="175933" y="194306"/>
                          <a:pt x="154572" y="244242"/>
                          <a:pt x="137972" y="298942"/>
                        </a:cubicBezTo>
                        <a:cubicBezTo>
                          <a:pt x="121373" y="244242"/>
                          <a:pt x="100012" y="194306"/>
                          <a:pt x="73887" y="149132"/>
                        </a:cubicBezTo>
                        <a:lnTo>
                          <a:pt x="0" y="52460"/>
                        </a:lnTo>
                        <a:lnTo>
                          <a:pt x="54556" y="16231"/>
                        </a:lnTo>
                        <a:cubicBezTo>
                          <a:pt x="81241" y="5410"/>
                          <a:pt x="109607" y="0"/>
                          <a:pt x="137972" y="0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86" name="フリーフォーム: 図形 685"/>
                  <p:cNvSpPr/>
                  <p:nvPr/>
                </p:nvSpPr>
                <p:spPr bwMode="auto">
                  <a:xfrm flipH="1">
                    <a:off x="3073991" y="4929600"/>
                    <a:ext cx="167334" cy="152100"/>
                  </a:xfrm>
                  <a:custGeom>
                    <a:avLst/>
                    <a:gdLst>
                      <a:gd name="connsiteX0" fmla="*/ 221671 w 443342"/>
                      <a:gd name="connsiteY0" fmla="*/ 0 h 402980"/>
                      <a:gd name="connsiteX1" fmla="*/ 378416 w 443342"/>
                      <a:gd name="connsiteY1" fmla="*/ 64926 h 402980"/>
                      <a:gd name="connsiteX2" fmla="*/ 378416 w 443342"/>
                      <a:gd name="connsiteY2" fmla="*/ 378416 h 402980"/>
                      <a:gd name="connsiteX3" fmla="*/ 359643 w 443342"/>
                      <a:gd name="connsiteY3" fmla="*/ 402980 h 402980"/>
                      <a:gd name="connsiteX4" fmla="*/ 305086 w 443342"/>
                      <a:gd name="connsiteY4" fmla="*/ 366752 h 402980"/>
                      <a:gd name="connsiteX5" fmla="*/ 138256 w 443342"/>
                      <a:gd name="connsiteY5" fmla="*/ 366752 h 402980"/>
                      <a:gd name="connsiteX6" fmla="*/ 83699 w 443342"/>
                      <a:gd name="connsiteY6" fmla="*/ 402980 h 402980"/>
                      <a:gd name="connsiteX7" fmla="*/ 64926 w 443342"/>
                      <a:gd name="connsiteY7" fmla="*/ 378416 h 402980"/>
                      <a:gd name="connsiteX8" fmla="*/ 64926 w 443342"/>
                      <a:gd name="connsiteY8" fmla="*/ 64926 h 402980"/>
                      <a:gd name="connsiteX9" fmla="*/ 221671 w 443342"/>
                      <a:gd name="connsiteY9" fmla="*/ 0 h 4029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443342" h="402980">
                        <a:moveTo>
                          <a:pt x="221671" y="0"/>
                        </a:moveTo>
                        <a:cubicBezTo>
                          <a:pt x="278402" y="-1"/>
                          <a:pt x="335132" y="21642"/>
                          <a:pt x="378416" y="64926"/>
                        </a:cubicBezTo>
                        <a:cubicBezTo>
                          <a:pt x="464984" y="151494"/>
                          <a:pt x="464984" y="291848"/>
                          <a:pt x="378416" y="378416"/>
                        </a:cubicBezTo>
                        <a:lnTo>
                          <a:pt x="359643" y="402980"/>
                        </a:lnTo>
                        <a:lnTo>
                          <a:pt x="305086" y="366752"/>
                        </a:lnTo>
                        <a:cubicBezTo>
                          <a:pt x="251718" y="345109"/>
                          <a:pt x="191625" y="345109"/>
                          <a:pt x="138256" y="366752"/>
                        </a:cubicBezTo>
                        <a:lnTo>
                          <a:pt x="83699" y="402980"/>
                        </a:lnTo>
                        <a:lnTo>
                          <a:pt x="64926" y="378416"/>
                        </a:lnTo>
                        <a:cubicBezTo>
                          <a:pt x="-21642" y="291848"/>
                          <a:pt x="-21642" y="151494"/>
                          <a:pt x="64926" y="64926"/>
                        </a:cubicBezTo>
                        <a:cubicBezTo>
                          <a:pt x="108210" y="21642"/>
                          <a:pt x="164940" y="-1"/>
                          <a:pt x="221671" y="0"/>
                        </a:cubicBezTo>
                        <a:close/>
                      </a:path>
                    </a:pathLst>
                  </a:custGeom>
                  <a:pattFill prst="dkHorz">
                    <a:fgClr>
                      <a:srgbClr val="FFC000"/>
                    </a:fgClr>
                    <a:bgClr>
                      <a:srgbClr val="FFFF00"/>
                    </a:bgClr>
                  </a:patt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87" name="フリーフォーム: 図形 686"/>
                  <p:cNvSpPr/>
                  <p:nvPr/>
                </p:nvSpPr>
                <p:spPr bwMode="auto">
                  <a:xfrm flipH="1">
                    <a:off x="3105204" y="5061899"/>
                    <a:ext cx="104152" cy="112832"/>
                  </a:xfrm>
                  <a:custGeom>
                    <a:avLst/>
                    <a:gdLst>
                      <a:gd name="connsiteX0" fmla="*/ 137972 w 275944"/>
                      <a:gd name="connsiteY0" fmla="*/ 0 h 298942"/>
                      <a:gd name="connsiteX1" fmla="*/ 221388 w 275944"/>
                      <a:gd name="connsiteY1" fmla="*/ 16231 h 298942"/>
                      <a:gd name="connsiteX2" fmla="*/ 275944 w 275944"/>
                      <a:gd name="connsiteY2" fmla="*/ 52460 h 298942"/>
                      <a:gd name="connsiteX3" fmla="*/ 202057 w 275944"/>
                      <a:gd name="connsiteY3" fmla="*/ 149132 h 298942"/>
                      <a:gd name="connsiteX4" fmla="*/ 137972 w 275944"/>
                      <a:gd name="connsiteY4" fmla="*/ 298942 h 298942"/>
                      <a:gd name="connsiteX5" fmla="*/ 73887 w 275944"/>
                      <a:gd name="connsiteY5" fmla="*/ 149132 h 298942"/>
                      <a:gd name="connsiteX6" fmla="*/ 0 w 275944"/>
                      <a:gd name="connsiteY6" fmla="*/ 52460 h 298942"/>
                      <a:gd name="connsiteX7" fmla="*/ 54556 w 275944"/>
                      <a:gd name="connsiteY7" fmla="*/ 16231 h 298942"/>
                      <a:gd name="connsiteX8" fmla="*/ 137972 w 275944"/>
                      <a:gd name="connsiteY8" fmla="*/ 0 h 2989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75944" h="298942">
                        <a:moveTo>
                          <a:pt x="137972" y="0"/>
                        </a:moveTo>
                        <a:cubicBezTo>
                          <a:pt x="166338" y="-1"/>
                          <a:pt x="194703" y="5410"/>
                          <a:pt x="221388" y="16231"/>
                        </a:cubicBezTo>
                        <a:lnTo>
                          <a:pt x="275944" y="52460"/>
                        </a:lnTo>
                        <a:lnTo>
                          <a:pt x="202057" y="149132"/>
                        </a:lnTo>
                        <a:cubicBezTo>
                          <a:pt x="175933" y="194306"/>
                          <a:pt x="154572" y="244242"/>
                          <a:pt x="137972" y="298942"/>
                        </a:cubicBezTo>
                        <a:cubicBezTo>
                          <a:pt x="121373" y="244242"/>
                          <a:pt x="100012" y="194306"/>
                          <a:pt x="73887" y="149132"/>
                        </a:cubicBezTo>
                        <a:lnTo>
                          <a:pt x="0" y="52460"/>
                        </a:lnTo>
                        <a:lnTo>
                          <a:pt x="54556" y="16231"/>
                        </a:lnTo>
                        <a:cubicBezTo>
                          <a:pt x="81241" y="5410"/>
                          <a:pt x="109607" y="0"/>
                          <a:pt x="137972" y="0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88" name="フリーフォーム: 図形 687"/>
                  <p:cNvSpPr/>
                  <p:nvPr/>
                </p:nvSpPr>
                <p:spPr bwMode="auto">
                  <a:xfrm flipH="1">
                    <a:off x="2885989" y="4473579"/>
                    <a:ext cx="398325" cy="287311"/>
                  </a:xfrm>
                  <a:custGeom>
                    <a:avLst/>
                    <a:gdLst>
                      <a:gd name="connsiteX0" fmla="*/ 145174 w 623723"/>
                      <a:gd name="connsiteY0" fmla="*/ 0 h 449891"/>
                      <a:gd name="connsiteX1" fmla="*/ 247827 w 623723"/>
                      <a:gd name="connsiteY1" fmla="*/ 42520 h 449891"/>
                      <a:gd name="connsiteX2" fmla="*/ 278584 w 623723"/>
                      <a:gd name="connsiteY2" fmla="*/ 88138 h 449891"/>
                      <a:gd name="connsiteX3" fmla="*/ 302336 w 623723"/>
                      <a:gd name="connsiteY3" fmla="*/ 83343 h 449891"/>
                      <a:gd name="connsiteX4" fmla="*/ 404989 w 623723"/>
                      <a:gd name="connsiteY4" fmla="*/ 125863 h 449891"/>
                      <a:gd name="connsiteX5" fmla="*/ 433789 w 623723"/>
                      <a:gd name="connsiteY5" fmla="*/ 168580 h 449891"/>
                      <a:gd name="connsiteX6" fmla="*/ 478549 w 623723"/>
                      <a:gd name="connsiteY6" fmla="*/ 159543 h 449891"/>
                      <a:gd name="connsiteX7" fmla="*/ 623723 w 623723"/>
                      <a:gd name="connsiteY7" fmla="*/ 304717 h 449891"/>
                      <a:gd name="connsiteX8" fmla="*/ 478549 w 623723"/>
                      <a:gd name="connsiteY8" fmla="*/ 449891 h 449891"/>
                      <a:gd name="connsiteX9" fmla="*/ 375896 w 623723"/>
                      <a:gd name="connsiteY9" fmla="*/ 407371 h 449891"/>
                      <a:gd name="connsiteX10" fmla="*/ 347096 w 623723"/>
                      <a:gd name="connsiteY10" fmla="*/ 364655 h 449891"/>
                      <a:gd name="connsiteX11" fmla="*/ 302336 w 623723"/>
                      <a:gd name="connsiteY11" fmla="*/ 373691 h 449891"/>
                      <a:gd name="connsiteX12" fmla="*/ 199683 w 623723"/>
                      <a:gd name="connsiteY12" fmla="*/ 331171 h 449891"/>
                      <a:gd name="connsiteX13" fmla="*/ 168926 w 623723"/>
                      <a:gd name="connsiteY13" fmla="*/ 285553 h 449891"/>
                      <a:gd name="connsiteX14" fmla="*/ 145174 w 623723"/>
                      <a:gd name="connsiteY14" fmla="*/ 290348 h 449891"/>
                      <a:gd name="connsiteX15" fmla="*/ 0 w 623723"/>
                      <a:gd name="connsiteY15" fmla="*/ 145174 h 449891"/>
                      <a:gd name="connsiteX16" fmla="*/ 145174 w 623723"/>
                      <a:gd name="connsiteY16" fmla="*/ 0 h 449891"/>
                      <a:gd name="connsiteX0" fmla="*/ 278584 w 623723"/>
                      <a:gd name="connsiteY0" fmla="*/ 88138 h 449891"/>
                      <a:gd name="connsiteX1" fmla="*/ 302336 w 623723"/>
                      <a:gd name="connsiteY1" fmla="*/ 83343 h 449891"/>
                      <a:gd name="connsiteX2" fmla="*/ 404989 w 623723"/>
                      <a:gd name="connsiteY2" fmla="*/ 125863 h 449891"/>
                      <a:gd name="connsiteX3" fmla="*/ 433789 w 623723"/>
                      <a:gd name="connsiteY3" fmla="*/ 168580 h 449891"/>
                      <a:gd name="connsiteX4" fmla="*/ 478549 w 623723"/>
                      <a:gd name="connsiteY4" fmla="*/ 159543 h 449891"/>
                      <a:gd name="connsiteX5" fmla="*/ 623723 w 623723"/>
                      <a:gd name="connsiteY5" fmla="*/ 304717 h 449891"/>
                      <a:gd name="connsiteX6" fmla="*/ 478549 w 623723"/>
                      <a:gd name="connsiteY6" fmla="*/ 449891 h 449891"/>
                      <a:gd name="connsiteX7" fmla="*/ 375896 w 623723"/>
                      <a:gd name="connsiteY7" fmla="*/ 407371 h 449891"/>
                      <a:gd name="connsiteX8" fmla="*/ 347096 w 623723"/>
                      <a:gd name="connsiteY8" fmla="*/ 364655 h 449891"/>
                      <a:gd name="connsiteX9" fmla="*/ 302336 w 623723"/>
                      <a:gd name="connsiteY9" fmla="*/ 373691 h 449891"/>
                      <a:gd name="connsiteX10" fmla="*/ 199683 w 623723"/>
                      <a:gd name="connsiteY10" fmla="*/ 331171 h 449891"/>
                      <a:gd name="connsiteX11" fmla="*/ 168926 w 623723"/>
                      <a:gd name="connsiteY11" fmla="*/ 285553 h 449891"/>
                      <a:gd name="connsiteX12" fmla="*/ 145174 w 623723"/>
                      <a:gd name="connsiteY12" fmla="*/ 290348 h 449891"/>
                      <a:gd name="connsiteX13" fmla="*/ 0 w 623723"/>
                      <a:gd name="connsiteY13" fmla="*/ 145174 h 449891"/>
                      <a:gd name="connsiteX14" fmla="*/ 145174 w 623723"/>
                      <a:gd name="connsiteY14" fmla="*/ 0 h 449891"/>
                      <a:gd name="connsiteX15" fmla="*/ 247827 w 623723"/>
                      <a:gd name="connsiteY15" fmla="*/ 42520 h 449891"/>
                      <a:gd name="connsiteX16" fmla="*/ 370024 w 623723"/>
                      <a:gd name="connsiteY16" fmla="*/ 179578 h 449891"/>
                      <a:gd name="connsiteX0" fmla="*/ 278584 w 623723"/>
                      <a:gd name="connsiteY0" fmla="*/ 88138 h 449891"/>
                      <a:gd name="connsiteX1" fmla="*/ 302336 w 623723"/>
                      <a:gd name="connsiteY1" fmla="*/ 83343 h 449891"/>
                      <a:gd name="connsiteX2" fmla="*/ 404989 w 623723"/>
                      <a:gd name="connsiteY2" fmla="*/ 125863 h 449891"/>
                      <a:gd name="connsiteX3" fmla="*/ 433789 w 623723"/>
                      <a:gd name="connsiteY3" fmla="*/ 168580 h 449891"/>
                      <a:gd name="connsiteX4" fmla="*/ 478549 w 623723"/>
                      <a:gd name="connsiteY4" fmla="*/ 159543 h 449891"/>
                      <a:gd name="connsiteX5" fmla="*/ 623723 w 623723"/>
                      <a:gd name="connsiteY5" fmla="*/ 304717 h 449891"/>
                      <a:gd name="connsiteX6" fmla="*/ 478549 w 623723"/>
                      <a:gd name="connsiteY6" fmla="*/ 449891 h 449891"/>
                      <a:gd name="connsiteX7" fmla="*/ 375896 w 623723"/>
                      <a:gd name="connsiteY7" fmla="*/ 407371 h 449891"/>
                      <a:gd name="connsiteX8" fmla="*/ 347096 w 623723"/>
                      <a:gd name="connsiteY8" fmla="*/ 364655 h 449891"/>
                      <a:gd name="connsiteX9" fmla="*/ 302336 w 623723"/>
                      <a:gd name="connsiteY9" fmla="*/ 373691 h 449891"/>
                      <a:gd name="connsiteX10" fmla="*/ 199683 w 623723"/>
                      <a:gd name="connsiteY10" fmla="*/ 331171 h 449891"/>
                      <a:gd name="connsiteX11" fmla="*/ 168926 w 623723"/>
                      <a:gd name="connsiteY11" fmla="*/ 285553 h 449891"/>
                      <a:gd name="connsiteX12" fmla="*/ 145174 w 623723"/>
                      <a:gd name="connsiteY12" fmla="*/ 290348 h 449891"/>
                      <a:gd name="connsiteX13" fmla="*/ 0 w 623723"/>
                      <a:gd name="connsiteY13" fmla="*/ 145174 h 449891"/>
                      <a:gd name="connsiteX14" fmla="*/ 145174 w 623723"/>
                      <a:gd name="connsiteY14" fmla="*/ 0 h 449891"/>
                      <a:gd name="connsiteX15" fmla="*/ 247827 w 623723"/>
                      <a:gd name="connsiteY15" fmla="*/ 42520 h 449891"/>
                      <a:gd name="connsiteX16" fmla="*/ 370024 w 623723"/>
                      <a:gd name="connsiteY16" fmla="*/ 186722 h 449891"/>
                      <a:gd name="connsiteX0" fmla="*/ 278584 w 623723"/>
                      <a:gd name="connsiteY0" fmla="*/ 88138 h 449891"/>
                      <a:gd name="connsiteX1" fmla="*/ 302336 w 623723"/>
                      <a:gd name="connsiteY1" fmla="*/ 83343 h 449891"/>
                      <a:gd name="connsiteX2" fmla="*/ 404989 w 623723"/>
                      <a:gd name="connsiteY2" fmla="*/ 125863 h 449891"/>
                      <a:gd name="connsiteX3" fmla="*/ 433789 w 623723"/>
                      <a:gd name="connsiteY3" fmla="*/ 168580 h 449891"/>
                      <a:gd name="connsiteX4" fmla="*/ 478549 w 623723"/>
                      <a:gd name="connsiteY4" fmla="*/ 159543 h 449891"/>
                      <a:gd name="connsiteX5" fmla="*/ 623723 w 623723"/>
                      <a:gd name="connsiteY5" fmla="*/ 304717 h 449891"/>
                      <a:gd name="connsiteX6" fmla="*/ 478549 w 623723"/>
                      <a:gd name="connsiteY6" fmla="*/ 449891 h 449891"/>
                      <a:gd name="connsiteX7" fmla="*/ 375896 w 623723"/>
                      <a:gd name="connsiteY7" fmla="*/ 407371 h 449891"/>
                      <a:gd name="connsiteX8" fmla="*/ 347096 w 623723"/>
                      <a:gd name="connsiteY8" fmla="*/ 364655 h 449891"/>
                      <a:gd name="connsiteX9" fmla="*/ 302336 w 623723"/>
                      <a:gd name="connsiteY9" fmla="*/ 373691 h 449891"/>
                      <a:gd name="connsiteX10" fmla="*/ 199683 w 623723"/>
                      <a:gd name="connsiteY10" fmla="*/ 331171 h 449891"/>
                      <a:gd name="connsiteX11" fmla="*/ 168926 w 623723"/>
                      <a:gd name="connsiteY11" fmla="*/ 285553 h 449891"/>
                      <a:gd name="connsiteX12" fmla="*/ 145174 w 623723"/>
                      <a:gd name="connsiteY12" fmla="*/ 290348 h 449891"/>
                      <a:gd name="connsiteX13" fmla="*/ 0 w 623723"/>
                      <a:gd name="connsiteY13" fmla="*/ 145174 h 449891"/>
                      <a:gd name="connsiteX14" fmla="*/ 145174 w 623723"/>
                      <a:gd name="connsiteY14" fmla="*/ 0 h 449891"/>
                      <a:gd name="connsiteX15" fmla="*/ 247827 w 623723"/>
                      <a:gd name="connsiteY15" fmla="*/ 42520 h 449891"/>
                      <a:gd name="connsiteX0" fmla="*/ 278584 w 623723"/>
                      <a:gd name="connsiteY0" fmla="*/ 88138 h 449891"/>
                      <a:gd name="connsiteX1" fmla="*/ 302336 w 623723"/>
                      <a:gd name="connsiteY1" fmla="*/ 83343 h 449891"/>
                      <a:gd name="connsiteX2" fmla="*/ 404989 w 623723"/>
                      <a:gd name="connsiteY2" fmla="*/ 125863 h 449891"/>
                      <a:gd name="connsiteX3" fmla="*/ 433789 w 623723"/>
                      <a:gd name="connsiteY3" fmla="*/ 168580 h 449891"/>
                      <a:gd name="connsiteX4" fmla="*/ 478549 w 623723"/>
                      <a:gd name="connsiteY4" fmla="*/ 159543 h 449891"/>
                      <a:gd name="connsiteX5" fmla="*/ 623723 w 623723"/>
                      <a:gd name="connsiteY5" fmla="*/ 304717 h 449891"/>
                      <a:gd name="connsiteX6" fmla="*/ 478549 w 623723"/>
                      <a:gd name="connsiteY6" fmla="*/ 449891 h 449891"/>
                      <a:gd name="connsiteX7" fmla="*/ 375896 w 623723"/>
                      <a:gd name="connsiteY7" fmla="*/ 407371 h 449891"/>
                      <a:gd name="connsiteX8" fmla="*/ 347096 w 623723"/>
                      <a:gd name="connsiteY8" fmla="*/ 364655 h 449891"/>
                      <a:gd name="connsiteX9" fmla="*/ 302336 w 623723"/>
                      <a:gd name="connsiteY9" fmla="*/ 373691 h 449891"/>
                      <a:gd name="connsiteX10" fmla="*/ 199683 w 623723"/>
                      <a:gd name="connsiteY10" fmla="*/ 331171 h 449891"/>
                      <a:gd name="connsiteX11" fmla="*/ 168926 w 623723"/>
                      <a:gd name="connsiteY11" fmla="*/ 285553 h 449891"/>
                      <a:gd name="connsiteX12" fmla="*/ 145174 w 623723"/>
                      <a:gd name="connsiteY12" fmla="*/ 290348 h 449891"/>
                      <a:gd name="connsiteX13" fmla="*/ 0 w 623723"/>
                      <a:gd name="connsiteY13" fmla="*/ 145174 h 449891"/>
                      <a:gd name="connsiteX14" fmla="*/ 145174 w 623723"/>
                      <a:gd name="connsiteY14" fmla="*/ 0 h 449891"/>
                      <a:gd name="connsiteX0" fmla="*/ 302336 w 623723"/>
                      <a:gd name="connsiteY0" fmla="*/ 83343 h 449891"/>
                      <a:gd name="connsiteX1" fmla="*/ 404989 w 623723"/>
                      <a:gd name="connsiteY1" fmla="*/ 125863 h 449891"/>
                      <a:gd name="connsiteX2" fmla="*/ 433789 w 623723"/>
                      <a:gd name="connsiteY2" fmla="*/ 168580 h 449891"/>
                      <a:gd name="connsiteX3" fmla="*/ 478549 w 623723"/>
                      <a:gd name="connsiteY3" fmla="*/ 159543 h 449891"/>
                      <a:gd name="connsiteX4" fmla="*/ 623723 w 623723"/>
                      <a:gd name="connsiteY4" fmla="*/ 304717 h 449891"/>
                      <a:gd name="connsiteX5" fmla="*/ 478549 w 623723"/>
                      <a:gd name="connsiteY5" fmla="*/ 449891 h 449891"/>
                      <a:gd name="connsiteX6" fmla="*/ 375896 w 623723"/>
                      <a:gd name="connsiteY6" fmla="*/ 407371 h 449891"/>
                      <a:gd name="connsiteX7" fmla="*/ 347096 w 623723"/>
                      <a:gd name="connsiteY7" fmla="*/ 364655 h 449891"/>
                      <a:gd name="connsiteX8" fmla="*/ 302336 w 623723"/>
                      <a:gd name="connsiteY8" fmla="*/ 373691 h 449891"/>
                      <a:gd name="connsiteX9" fmla="*/ 199683 w 623723"/>
                      <a:gd name="connsiteY9" fmla="*/ 331171 h 449891"/>
                      <a:gd name="connsiteX10" fmla="*/ 168926 w 623723"/>
                      <a:gd name="connsiteY10" fmla="*/ 285553 h 449891"/>
                      <a:gd name="connsiteX11" fmla="*/ 145174 w 623723"/>
                      <a:gd name="connsiteY11" fmla="*/ 290348 h 449891"/>
                      <a:gd name="connsiteX12" fmla="*/ 0 w 623723"/>
                      <a:gd name="connsiteY12" fmla="*/ 145174 h 449891"/>
                      <a:gd name="connsiteX13" fmla="*/ 145174 w 623723"/>
                      <a:gd name="connsiteY13" fmla="*/ 0 h 449891"/>
                      <a:gd name="connsiteX0" fmla="*/ 404989 w 623723"/>
                      <a:gd name="connsiteY0" fmla="*/ 125863 h 449891"/>
                      <a:gd name="connsiteX1" fmla="*/ 433789 w 623723"/>
                      <a:gd name="connsiteY1" fmla="*/ 168580 h 449891"/>
                      <a:gd name="connsiteX2" fmla="*/ 478549 w 623723"/>
                      <a:gd name="connsiteY2" fmla="*/ 159543 h 449891"/>
                      <a:gd name="connsiteX3" fmla="*/ 623723 w 623723"/>
                      <a:gd name="connsiteY3" fmla="*/ 304717 h 449891"/>
                      <a:gd name="connsiteX4" fmla="*/ 478549 w 623723"/>
                      <a:gd name="connsiteY4" fmla="*/ 449891 h 449891"/>
                      <a:gd name="connsiteX5" fmla="*/ 375896 w 623723"/>
                      <a:gd name="connsiteY5" fmla="*/ 407371 h 449891"/>
                      <a:gd name="connsiteX6" fmla="*/ 347096 w 623723"/>
                      <a:gd name="connsiteY6" fmla="*/ 364655 h 449891"/>
                      <a:gd name="connsiteX7" fmla="*/ 302336 w 623723"/>
                      <a:gd name="connsiteY7" fmla="*/ 373691 h 449891"/>
                      <a:gd name="connsiteX8" fmla="*/ 199683 w 623723"/>
                      <a:gd name="connsiteY8" fmla="*/ 331171 h 449891"/>
                      <a:gd name="connsiteX9" fmla="*/ 168926 w 623723"/>
                      <a:gd name="connsiteY9" fmla="*/ 285553 h 449891"/>
                      <a:gd name="connsiteX10" fmla="*/ 145174 w 623723"/>
                      <a:gd name="connsiteY10" fmla="*/ 290348 h 449891"/>
                      <a:gd name="connsiteX11" fmla="*/ 0 w 623723"/>
                      <a:gd name="connsiteY11" fmla="*/ 145174 h 449891"/>
                      <a:gd name="connsiteX12" fmla="*/ 145174 w 623723"/>
                      <a:gd name="connsiteY12" fmla="*/ 0 h 449891"/>
                      <a:gd name="connsiteX0" fmla="*/ 433789 w 623723"/>
                      <a:gd name="connsiteY0" fmla="*/ 168580 h 449891"/>
                      <a:gd name="connsiteX1" fmla="*/ 478549 w 623723"/>
                      <a:gd name="connsiteY1" fmla="*/ 159543 h 449891"/>
                      <a:gd name="connsiteX2" fmla="*/ 623723 w 623723"/>
                      <a:gd name="connsiteY2" fmla="*/ 304717 h 449891"/>
                      <a:gd name="connsiteX3" fmla="*/ 478549 w 623723"/>
                      <a:gd name="connsiteY3" fmla="*/ 449891 h 449891"/>
                      <a:gd name="connsiteX4" fmla="*/ 375896 w 623723"/>
                      <a:gd name="connsiteY4" fmla="*/ 407371 h 449891"/>
                      <a:gd name="connsiteX5" fmla="*/ 347096 w 623723"/>
                      <a:gd name="connsiteY5" fmla="*/ 364655 h 449891"/>
                      <a:gd name="connsiteX6" fmla="*/ 302336 w 623723"/>
                      <a:gd name="connsiteY6" fmla="*/ 373691 h 449891"/>
                      <a:gd name="connsiteX7" fmla="*/ 199683 w 623723"/>
                      <a:gd name="connsiteY7" fmla="*/ 331171 h 449891"/>
                      <a:gd name="connsiteX8" fmla="*/ 168926 w 623723"/>
                      <a:gd name="connsiteY8" fmla="*/ 285553 h 449891"/>
                      <a:gd name="connsiteX9" fmla="*/ 145174 w 623723"/>
                      <a:gd name="connsiteY9" fmla="*/ 290348 h 449891"/>
                      <a:gd name="connsiteX10" fmla="*/ 0 w 623723"/>
                      <a:gd name="connsiteY10" fmla="*/ 145174 h 449891"/>
                      <a:gd name="connsiteX11" fmla="*/ 145174 w 623723"/>
                      <a:gd name="connsiteY11" fmla="*/ 0 h 449891"/>
                      <a:gd name="connsiteX0" fmla="*/ 478549 w 623723"/>
                      <a:gd name="connsiteY0" fmla="*/ 159543 h 449891"/>
                      <a:gd name="connsiteX1" fmla="*/ 623723 w 623723"/>
                      <a:gd name="connsiteY1" fmla="*/ 304717 h 449891"/>
                      <a:gd name="connsiteX2" fmla="*/ 478549 w 623723"/>
                      <a:gd name="connsiteY2" fmla="*/ 449891 h 449891"/>
                      <a:gd name="connsiteX3" fmla="*/ 375896 w 623723"/>
                      <a:gd name="connsiteY3" fmla="*/ 407371 h 449891"/>
                      <a:gd name="connsiteX4" fmla="*/ 347096 w 623723"/>
                      <a:gd name="connsiteY4" fmla="*/ 364655 h 449891"/>
                      <a:gd name="connsiteX5" fmla="*/ 302336 w 623723"/>
                      <a:gd name="connsiteY5" fmla="*/ 373691 h 449891"/>
                      <a:gd name="connsiteX6" fmla="*/ 199683 w 623723"/>
                      <a:gd name="connsiteY6" fmla="*/ 331171 h 449891"/>
                      <a:gd name="connsiteX7" fmla="*/ 168926 w 623723"/>
                      <a:gd name="connsiteY7" fmla="*/ 285553 h 449891"/>
                      <a:gd name="connsiteX8" fmla="*/ 145174 w 623723"/>
                      <a:gd name="connsiteY8" fmla="*/ 290348 h 449891"/>
                      <a:gd name="connsiteX9" fmla="*/ 0 w 623723"/>
                      <a:gd name="connsiteY9" fmla="*/ 145174 h 449891"/>
                      <a:gd name="connsiteX10" fmla="*/ 145174 w 623723"/>
                      <a:gd name="connsiteY10" fmla="*/ 0 h 449891"/>
                      <a:gd name="connsiteX0" fmla="*/ 623723 w 623723"/>
                      <a:gd name="connsiteY0" fmla="*/ 304717 h 449891"/>
                      <a:gd name="connsiteX1" fmla="*/ 478549 w 623723"/>
                      <a:gd name="connsiteY1" fmla="*/ 449891 h 449891"/>
                      <a:gd name="connsiteX2" fmla="*/ 375896 w 623723"/>
                      <a:gd name="connsiteY2" fmla="*/ 407371 h 449891"/>
                      <a:gd name="connsiteX3" fmla="*/ 347096 w 623723"/>
                      <a:gd name="connsiteY3" fmla="*/ 364655 h 449891"/>
                      <a:gd name="connsiteX4" fmla="*/ 302336 w 623723"/>
                      <a:gd name="connsiteY4" fmla="*/ 373691 h 449891"/>
                      <a:gd name="connsiteX5" fmla="*/ 199683 w 623723"/>
                      <a:gd name="connsiteY5" fmla="*/ 331171 h 449891"/>
                      <a:gd name="connsiteX6" fmla="*/ 168926 w 623723"/>
                      <a:gd name="connsiteY6" fmla="*/ 285553 h 449891"/>
                      <a:gd name="connsiteX7" fmla="*/ 145174 w 623723"/>
                      <a:gd name="connsiteY7" fmla="*/ 290348 h 449891"/>
                      <a:gd name="connsiteX8" fmla="*/ 0 w 623723"/>
                      <a:gd name="connsiteY8" fmla="*/ 145174 h 449891"/>
                      <a:gd name="connsiteX9" fmla="*/ 145174 w 623723"/>
                      <a:gd name="connsiteY9" fmla="*/ 0 h 44989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623723" h="449891">
                        <a:moveTo>
                          <a:pt x="623723" y="304717"/>
                        </a:moveTo>
                        <a:cubicBezTo>
                          <a:pt x="623723" y="384894"/>
                          <a:pt x="558726" y="449891"/>
                          <a:pt x="478549" y="449891"/>
                        </a:cubicBezTo>
                        <a:cubicBezTo>
                          <a:pt x="438461" y="449891"/>
                          <a:pt x="402167" y="433642"/>
                          <a:pt x="375896" y="407371"/>
                        </a:cubicBezTo>
                        <a:lnTo>
                          <a:pt x="347096" y="364655"/>
                        </a:lnTo>
                        <a:lnTo>
                          <a:pt x="302336" y="373691"/>
                        </a:lnTo>
                        <a:cubicBezTo>
                          <a:pt x="262247" y="373691"/>
                          <a:pt x="225954" y="357442"/>
                          <a:pt x="199683" y="331171"/>
                        </a:cubicBezTo>
                        <a:lnTo>
                          <a:pt x="168926" y="285553"/>
                        </a:lnTo>
                        <a:lnTo>
                          <a:pt x="145174" y="290348"/>
                        </a:lnTo>
                        <a:cubicBezTo>
                          <a:pt x="64997" y="290348"/>
                          <a:pt x="0" y="225351"/>
                          <a:pt x="0" y="145174"/>
                        </a:cubicBezTo>
                        <a:cubicBezTo>
                          <a:pt x="0" y="64997"/>
                          <a:pt x="64997" y="0"/>
                          <a:pt x="145174" y="0"/>
                        </a:cubicBezTo>
                      </a:path>
                    </a:pathLst>
                  </a:custGeom>
                  <a:solidFill>
                    <a:schemeClr val="bg1"/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656" name="グループ化 655"/>
              <p:cNvGrpSpPr/>
              <p:nvPr/>
            </p:nvGrpSpPr>
            <p:grpSpPr>
              <a:xfrm>
                <a:off x="3241024" y="2308746"/>
                <a:ext cx="1872713" cy="1151082"/>
                <a:chOff x="4994076" y="5305675"/>
                <a:chExt cx="1872713" cy="1151082"/>
              </a:xfrm>
            </p:grpSpPr>
            <p:sp>
              <p:nvSpPr>
                <p:cNvPr id="658" name="フリーフォーム: 図形 657"/>
                <p:cNvSpPr/>
                <p:nvPr/>
              </p:nvSpPr>
              <p:spPr bwMode="auto">
                <a:xfrm>
                  <a:off x="4994076" y="5305675"/>
                  <a:ext cx="1872713" cy="1151082"/>
                </a:xfrm>
                <a:custGeom>
                  <a:avLst/>
                  <a:gdLst>
                    <a:gd name="connsiteX0" fmla="*/ 1832964 w 1872713"/>
                    <a:gd name="connsiteY0" fmla="*/ 0 h 1151082"/>
                    <a:gd name="connsiteX1" fmla="*/ 1853906 w 1872713"/>
                    <a:gd name="connsiteY1" fmla="*/ 94717 h 1151082"/>
                    <a:gd name="connsiteX2" fmla="*/ 1872713 w 1872713"/>
                    <a:gd name="connsiteY2" fmla="*/ 286690 h 1151082"/>
                    <a:gd name="connsiteX3" fmla="*/ 936357 w 1872713"/>
                    <a:gd name="connsiteY3" fmla="*/ 1151082 h 1151082"/>
                    <a:gd name="connsiteX4" fmla="*/ 0 w 1872713"/>
                    <a:gd name="connsiteY4" fmla="*/ 286690 h 1151082"/>
                    <a:gd name="connsiteX5" fmla="*/ 19240 w 1872713"/>
                    <a:gd name="connsiteY5" fmla="*/ 94717 h 1151082"/>
                    <a:gd name="connsiteX6" fmla="*/ 40508 w 1872713"/>
                    <a:gd name="connsiteY6" fmla="*/ 576 h 1151082"/>
                    <a:gd name="connsiteX7" fmla="*/ 51471 w 1872713"/>
                    <a:gd name="connsiteY7" fmla="*/ 8908 h 1151082"/>
                    <a:gd name="connsiteX8" fmla="*/ 936357 w 1872713"/>
                    <a:gd name="connsiteY8" fmla="*/ 262082 h 1151082"/>
                    <a:gd name="connsiteX9" fmla="*/ 1821243 w 1872713"/>
                    <a:gd name="connsiteY9" fmla="*/ 8908 h 11510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872713" h="1151082">
                      <a:moveTo>
                        <a:pt x="1832964" y="0"/>
                      </a:moveTo>
                      <a:lnTo>
                        <a:pt x="1853906" y="94717"/>
                      </a:lnTo>
                      <a:cubicBezTo>
                        <a:pt x="1866242" y="162294"/>
                        <a:pt x="1872713" y="227016"/>
                        <a:pt x="1872713" y="286690"/>
                      </a:cubicBezTo>
                      <a:cubicBezTo>
                        <a:pt x="1872713" y="764081"/>
                        <a:pt x="1453492" y="1151082"/>
                        <a:pt x="936357" y="1151082"/>
                      </a:cubicBezTo>
                      <a:cubicBezTo>
                        <a:pt x="419221" y="1151082"/>
                        <a:pt x="0" y="764081"/>
                        <a:pt x="0" y="286690"/>
                      </a:cubicBezTo>
                      <a:cubicBezTo>
                        <a:pt x="0" y="227016"/>
                        <a:pt x="6629" y="162294"/>
                        <a:pt x="19240" y="94717"/>
                      </a:cubicBezTo>
                      <a:lnTo>
                        <a:pt x="40508" y="576"/>
                      </a:lnTo>
                      <a:lnTo>
                        <a:pt x="51471" y="8908"/>
                      </a:lnTo>
                      <a:cubicBezTo>
                        <a:pt x="277933" y="165332"/>
                        <a:pt x="590788" y="262082"/>
                        <a:pt x="936357" y="262082"/>
                      </a:cubicBezTo>
                      <a:cubicBezTo>
                        <a:pt x="1281927" y="262082"/>
                        <a:pt x="1594781" y="165332"/>
                        <a:pt x="1821243" y="8908"/>
                      </a:cubicBezTo>
                      <a:close/>
                    </a:path>
                  </a:pathLst>
                </a:custGeom>
                <a:pattFill prst="dkVert">
                  <a:fgClr>
                    <a:srgbClr val="FF6600"/>
                  </a:fgClr>
                  <a:bgClr>
                    <a:srgbClr val="FFC000"/>
                  </a:bgClr>
                </a:patt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9" name="フリーフォーム: 図形 658"/>
                <p:cNvSpPr/>
                <p:nvPr/>
              </p:nvSpPr>
              <p:spPr bwMode="auto">
                <a:xfrm>
                  <a:off x="5518236" y="5518769"/>
                  <a:ext cx="824393" cy="660159"/>
                </a:xfrm>
                <a:custGeom>
                  <a:avLst/>
                  <a:gdLst>
                    <a:gd name="connsiteX0" fmla="*/ 0 w 824393"/>
                    <a:gd name="connsiteY0" fmla="*/ 0 h 660159"/>
                    <a:gd name="connsiteX1" fmla="*/ 40064 w 824393"/>
                    <a:gd name="connsiteY1" fmla="*/ 10128 h 660159"/>
                    <a:gd name="connsiteX2" fmla="*/ 412197 w 824393"/>
                    <a:gd name="connsiteY2" fmla="*/ 48989 h 660159"/>
                    <a:gd name="connsiteX3" fmla="*/ 784331 w 824393"/>
                    <a:gd name="connsiteY3" fmla="*/ 10128 h 660159"/>
                    <a:gd name="connsiteX4" fmla="*/ 824393 w 824393"/>
                    <a:gd name="connsiteY4" fmla="*/ 0 h 660159"/>
                    <a:gd name="connsiteX5" fmla="*/ 412196 w 824393"/>
                    <a:gd name="connsiteY5" fmla="*/ 660159 h 66015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824393" h="660159">
                      <a:moveTo>
                        <a:pt x="0" y="0"/>
                      </a:moveTo>
                      <a:lnTo>
                        <a:pt x="40064" y="10128"/>
                      </a:lnTo>
                      <a:cubicBezTo>
                        <a:pt x="157621" y="35384"/>
                        <a:pt x="282609" y="48989"/>
                        <a:pt x="412197" y="48989"/>
                      </a:cubicBezTo>
                      <a:cubicBezTo>
                        <a:pt x="541786" y="48989"/>
                        <a:pt x="666774" y="35384"/>
                        <a:pt x="784331" y="10128"/>
                      </a:cubicBezTo>
                      <a:lnTo>
                        <a:pt x="824393" y="0"/>
                      </a:lnTo>
                      <a:lnTo>
                        <a:pt x="412196" y="660159"/>
                      </a:lnTo>
                      <a:close/>
                    </a:path>
                  </a:pathLst>
                </a:custGeom>
                <a:solidFill>
                  <a:srgbClr val="FFFF00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grpSp>
              <p:nvGrpSpPr>
                <p:cNvPr id="660" name="グループ化 659"/>
                <p:cNvGrpSpPr/>
                <p:nvPr/>
              </p:nvGrpSpPr>
              <p:grpSpPr>
                <a:xfrm>
                  <a:off x="5561289" y="5415852"/>
                  <a:ext cx="772450" cy="422718"/>
                  <a:chOff x="5220976" y="4770844"/>
                  <a:chExt cx="1091899" cy="597535"/>
                </a:xfrm>
              </p:grpSpPr>
              <p:sp>
                <p:nvSpPr>
                  <p:cNvPr id="662" name="二等辺三角形 195"/>
                  <p:cNvSpPr/>
                  <p:nvPr/>
                </p:nvSpPr>
                <p:spPr bwMode="auto">
                  <a:xfrm rot="5400000">
                    <a:off x="5191202" y="4800618"/>
                    <a:ext cx="597534" cy="537985"/>
                  </a:xfrm>
                  <a:custGeom>
                    <a:avLst/>
                    <a:gdLst>
                      <a:gd name="connsiteX0" fmla="*/ 0 w 870047"/>
                      <a:gd name="connsiteY0" fmla="*/ 696719 h 696719"/>
                      <a:gd name="connsiteX1" fmla="*/ 435024 w 870047"/>
                      <a:gd name="connsiteY1" fmla="*/ 0 h 696719"/>
                      <a:gd name="connsiteX2" fmla="*/ 870047 w 870047"/>
                      <a:gd name="connsiteY2" fmla="*/ 696719 h 696719"/>
                      <a:gd name="connsiteX3" fmla="*/ 0 w 870047"/>
                      <a:gd name="connsiteY3" fmla="*/ 696719 h 696719"/>
                      <a:gd name="connsiteX0" fmla="*/ 5302 w 875349"/>
                      <a:gd name="connsiteY0" fmla="*/ 696719 h 751959"/>
                      <a:gd name="connsiteX1" fmla="*/ 440326 w 875349"/>
                      <a:gd name="connsiteY1" fmla="*/ 0 h 751959"/>
                      <a:gd name="connsiteX2" fmla="*/ 875349 w 875349"/>
                      <a:gd name="connsiteY2" fmla="*/ 696719 h 751959"/>
                      <a:gd name="connsiteX3" fmla="*/ 5302 w 875349"/>
                      <a:gd name="connsiteY3" fmla="*/ 696719 h 751959"/>
                      <a:gd name="connsiteX0" fmla="*/ 5302 w 887398"/>
                      <a:gd name="connsiteY0" fmla="*/ 696719 h 793541"/>
                      <a:gd name="connsiteX1" fmla="*/ 440326 w 887398"/>
                      <a:gd name="connsiteY1" fmla="*/ 0 h 793541"/>
                      <a:gd name="connsiteX2" fmla="*/ 875349 w 887398"/>
                      <a:gd name="connsiteY2" fmla="*/ 696719 h 793541"/>
                      <a:gd name="connsiteX3" fmla="*/ 5302 w 887398"/>
                      <a:gd name="connsiteY3" fmla="*/ 696719 h 79354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887398" h="793541">
                        <a:moveTo>
                          <a:pt x="5302" y="696719"/>
                        </a:moveTo>
                        <a:cubicBezTo>
                          <a:pt x="-46540" y="572429"/>
                          <a:pt x="295318" y="232240"/>
                          <a:pt x="440326" y="0"/>
                        </a:cubicBezTo>
                        <a:cubicBezTo>
                          <a:pt x="585334" y="232240"/>
                          <a:pt x="958941" y="562904"/>
                          <a:pt x="875349" y="696719"/>
                        </a:cubicBezTo>
                        <a:cubicBezTo>
                          <a:pt x="791757" y="830534"/>
                          <a:pt x="57144" y="821009"/>
                          <a:pt x="5302" y="696719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663" name="二等辺三角形 195"/>
                  <p:cNvSpPr/>
                  <p:nvPr/>
                </p:nvSpPr>
                <p:spPr bwMode="auto">
                  <a:xfrm rot="5400000">
                    <a:off x="5416736" y="4876332"/>
                    <a:ext cx="252268" cy="386560"/>
                  </a:xfrm>
                  <a:custGeom>
                    <a:avLst/>
                    <a:gdLst>
                      <a:gd name="connsiteX0" fmla="*/ 0 w 870047"/>
                      <a:gd name="connsiteY0" fmla="*/ 696719 h 696719"/>
                      <a:gd name="connsiteX1" fmla="*/ 435024 w 870047"/>
                      <a:gd name="connsiteY1" fmla="*/ 0 h 696719"/>
                      <a:gd name="connsiteX2" fmla="*/ 870047 w 870047"/>
                      <a:gd name="connsiteY2" fmla="*/ 696719 h 696719"/>
                      <a:gd name="connsiteX3" fmla="*/ 0 w 870047"/>
                      <a:gd name="connsiteY3" fmla="*/ 696719 h 696719"/>
                      <a:gd name="connsiteX0" fmla="*/ 5302 w 875349"/>
                      <a:gd name="connsiteY0" fmla="*/ 696719 h 751959"/>
                      <a:gd name="connsiteX1" fmla="*/ 440326 w 875349"/>
                      <a:gd name="connsiteY1" fmla="*/ 0 h 751959"/>
                      <a:gd name="connsiteX2" fmla="*/ 875349 w 875349"/>
                      <a:gd name="connsiteY2" fmla="*/ 696719 h 751959"/>
                      <a:gd name="connsiteX3" fmla="*/ 5302 w 875349"/>
                      <a:gd name="connsiteY3" fmla="*/ 696719 h 751959"/>
                      <a:gd name="connsiteX0" fmla="*/ 5302 w 887398"/>
                      <a:gd name="connsiteY0" fmla="*/ 696719 h 793541"/>
                      <a:gd name="connsiteX1" fmla="*/ 440326 w 887398"/>
                      <a:gd name="connsiteY1" fmla="*/ 0 h 793541"/>
                      <a:gd name="connsiteX2" fmla="*/ 875349 w 887398"/>
                      <a:gd name="connsiteY2" fmla="*/ 696719 h 793541"/>
                      <a:gd name="connsiteX3" fmla="*/ 5302 w 887398"/>
                      <a:gd name="connsiteY3" fmla="*/ 696719 h 79354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887398" h="793541">
                        <a:moveTo>
                          <a:pt x="5302" y="696719"/>
                        </a:moveTo>
                        <a:cubicBezTo>
                          <a:pt x="-46540" y="572429"/>
                          <a:pt x="295318" y="232240"/>
                          <a:pt x="440326" y="0"/>
                        </a:cubicBezTo>
                        <a:cubicBezTo>
                          <a:pt x="585334" y="232240"/>
                          <a:pt x="958941" y="562904"/>
                          <a:pt x="875349" y="696719"/>
                        </a:cubicBezTo>
                        <a:cubicBezTo>
                          <a:pt x="791757" y="830534"/>
                          <a:pt x="57144" y="821009"/>
                          <a:pt x="5302" y="696719"/>
                        </a:cubicBezTo>
                        <a:close/>
                      </a:path>
                    </a:pathLst>
                  </a:custGeom>
                  <a:solidFill>
                    <a:srgbClr val="C00000"/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grpSp>
                <p:nvGrpSpPr>
                  <p:cNvPr id="664" name="グループ化 663"/>
                  <p:cNvGrpSpPr/>
                  <p:nvPr/>
                </p:nvGrpSpPr>
                <p:grpSpPr>
                  <a:xfrm rot="10800000">
                    <a:off x="5774890" y="4770845"/>
                    <a:ext cx="537985" cy="597534"/>
                    <a:chOff x="6027426" y="4770845"/>
                    <a:chExt cx="537985" cy="597534"/>
                  </a:xfrm>
                </p:grpSpPr>
                <p:sp>
                  <p:nvSpPr>
                    <p:cNvPr id="667" name="二等辺三角形 195"/>
                    <p:cNvSpPr/>
                    <p:nvPr/>
                  </p:nvSpPr>
                  <p:spPr bwMode="auto">
                    <a:xfrm rot="5400000">
                      <a:off x="5997652" y="4800619"/>
                      <a:ext cx="597534" cy="537985"/>
                    </a:xfrm>
                    <a:custGeom>
                      <a:avLst/>
                      <a:gdLst>
                        <a:gd name="connsiteX0" fmla="*/ 0 w 870047"/>
                        <a:gd name="connsiteY0" fmla="*/ 696719 h 696719"/>
                        <a:gd name="connsiteX1" fmla="*/ 435024 w 870047"/>
                        <a:gd name="connsiteY1" fmla="*/ 0 h 696719"/>
                        <a:gd name="connsiteX2" fmla="*/ 870047 w 870047"/>
                        <a:gd name="connsiteY2" fmla="*/ 696719 h 696719"/>
                        <a:gd name="connsiteX3" fmla="*/ 0 w 870047"/>
                        <a:gd name="connsiteY3" fmla="*/ 696719 h 696719"/>
                        <a:gd name="connsiteX0" fmla="*/ 5302 w 875349"/>
                        <a:gd name="connsiteY0" fmla="*/ 696719 h 751959"/>
                        <a:gd name="connsiteX1" fmla="*/ 440326 w 875349"/>
                        <a:gd name="connsiteY1" fmla="*/ 0 h 751959"/>
                        <a:gd name="connsiteX2" fmla="*/ 875349 w 875349"/>
                        <a:gd name="connsiteY2" fmla="*/ 696719 h 751959"/>
                        <a:gd name="connsiteX3" fmla="*/ 5302 w 875349"/>
                        <a:gd name="connsiteY3" fmla="*/ 696719 h 751959"/>
                        <a:gd name="connsiteX0" fmla="*/ 5302 w 887398"/>
                        <a:gd name="connsiteY0" fmla="*/ 696719 h 793541"/>
                        <a:gd name="connsiteX1" fmla="*/ 440326 w 887398"/>
                        <a:gd name="connsiteY1" fmla="*/ 0 h 793541"/>
                        <a:gd name="connsiteX2" fmla="*/ 875349 w 887398"/>
                        <a:gd name="connsiteY2" fmla="*/ 696719 h 793541"/>
                        <a:gd name="connsiteX3" fmla="*/ 5302 w 887398"/>
                        <a:gd name="connsiteY3" fmla="*/ 696719 h 79354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887398" h="793541">
                          <a:moveTo>
                            <a:pt x="5302" y="696719"/>
                          </a:moveTo>
                          <a:cubicBezTo>
                            <a:pt x="-46540" y="572429"/>
                            <a:pt x="295318" y="232240"/>
                            <a:pt x="440326" y="0"/>
                          </a:cubicBezTo>
                          <a:cubicBezTo>
                            <a:pt x="585334" y="232240"/>
                            <a:pt x="958941" y="562904"/>
                            <a:pt x="875349" y="696719"/>
                          </a:cubicBezTo>
                          <a:cubicBezTo>
                            <a:pt x="791757" y="830534"/>
                            <a:pt x="57144" y="821009"/>
                            <a:pt x="5302" y="696719"/>
                          </a:cubicBezTo>
                          <a:close/>
                        </a:path>
                      </a:pathLst>
                    </a:custGeom>
                    <a:solidFill>
                      <a:srgbClr val="FF0000"/>
                    </a:solidFill>
                    <a:ln w="2857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 dirty="0"/>
                    </a:p>
                  </p:txBody>
                </p:sp>
                <p:sp>
                  <p:nvSpPr>
                    <p:cNvPr id="668" name="二等辺三角形 195"/>
                    <p:cNvSpPr/>
                    <p:nvPr/>
                  </p:nvSpPr>
                  <p:spPr bwMode="auto">
                    <a:xfrm rot="5400000">
                      <a:off x="6223186" y="4876333"/>
                      <a:ext cx="252268" cy="386560"/>
                    </a:xfrm>
                    <a:custGeom>
                      <a:avLst/>
                      <a:gdLst>
                        <a:gd name="connsiteX0" fmla="*/ 0 w 870047"/>
                        <a:gd name="connsiteY0" fmla="*/ 696719 h 696719"/>
                        <a:gd name="connsiteX1" fmla="*/ 435024 w 870047"/>
                        <a:gd name="connsiteY1" fmla="*/ 0 h 696719"/>
                        <a:gd name="connsiteX2" fmla="*/ 870047 w 870047"/>
                        <a:gd name="connsiteY2" fmla="*/ 696719 h 696719"/>
                        <a:gd name="connsiteX3" fmla="*/ 0 w 870047"/>
                        <a:gd name="connsiteY3" fmla="*/ 696719 h 696719"/>
                        <a:gd name="connsiteX0" fmla="*/ 5302 w 875349"/>
                        <a:gd name="connsiteY0" fmla="*/ 696719 h 751959"/>
                        <a:gd name="connsiteX1" fmla="*/ 440326 w 875349"/>
                        <a:gd name="connsiteY1" fmla="*/ 0 h 751959"/>
                        <a:gd name="connsiteX2" fmla="*/ 875349 w 875349"/>
                        <a:gd name="connsiteY2" fmla="*/ 696719 h 751959"/>
                        <a:gd name="connsiteX3" fmla="*/ 5302 w 875349"/>
                        <a:gd name="connsiteY3" fmla="*/ 696719 h 751959"/>
                        <a:gd name="connsiteX0" fmla="*/ 5302 w 887398"/>
                        <a:gd name="connsiteY0" fmla="*/ 696719 h 793541"/>
                        <a:gd name="connsiteX1" fmla="*/ 440326 w 887398"/>
                        <a:gd name="connsiteY1" fmla="*/ 0 h 793541"/>
                        <a:gd name="connsiteX2" fmla="*/ 875349 w 887398"/>
                        <a:gd name="connsiteY2" fmla="*/ 696719 h 793541"/>
                        <a:gd name="connsiteX3" fmla="*/ 5302 w 887398"/>
                        <a:gd name="connsiteY3" fmla="*/ 696719 h 79354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887398" h="793541">
                          <a:moveTo>
                            <a:pt x="5302" y="696719"/>
                          </a:moveTo>
                          <a:cubicBezTo>
                            <a:pt x="-46540" y="572429"/>
                            <a:pt x="295318" y="232240"/>
                            <a:pt x="440326" y="0"/>
                          </a:cubicBezTo>
                          <a:cubicBezTo>
                            <a:pt x="585334" y="232240"/>
                            <a:pt x="958941" y="562904"/>
                            <a:pt x="875349" y="696719"/>
                          </a:cubicBezTo>
                          <a:cubicBezTo>
                            <a:pt x="791757" y="830534"/>
                            <a:pt x="57144" y="821009"/>
                            <a:pt x="5302" y="696719"/>
                          </a:cubicBezTo>
                          <a:close/>
                        </a:path>
                      </a:pathLst>
                    </a:custGeom>
                    <a:solidFill>
                      <a:srgbClr val="C00000"/>
                    </a:solidFill>
                    <a:ln w="2857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 dirty="0"/>
                    </a:p>
                  </p:txBody>
                </p:sp>
              </p:grpSp>
              <p:sp>
                <p:nvSpPr>
                  <p:cNvPr id="665" name="四角形: 角を丸くする 664"/>
                  <p:cNvSpPr/>
                  <p:nvPr/>
                </p:nvSpPr>
                <p:spPr bwMode="auto">
                  <a:xfrm>
                    <a:off x="5600393" y="4906120"/>
                    <a:ext cx="297711" cy="326981"/>
                  </a:xfrm>
                  <a:prstGeom prst="roundRect">
                    <a:avLst>
                      <a:gd name="adj" fmla="val 39007"/>
                    </a:avLst>
                  </a:prstGeom>
                  <a:solidFill>
                    <a:srgbClr val="FF0000"/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666" name="フリーフォーム: 図形 665"/>
                  <p:cNvSpPr/>
                  <p:nvPr/>
                </p:nvSpPr>
                <p:spPr bwMode="auto">
                  <a:xfrm>
                    <a:off x="5614680" y="5076825"/>
                    <a:ext cx="269389" cy="145256"/>
                  </a:xfrm>
                  <a:custGeom>
                    <a:avLst/>
                    <a:gdLst>
                      <a:gd name="connsiteX0" fmla="*/ 0 w 297711"/>
                      <a:gd name="connsiteY0" fmla="*/ 0 h 195503"/>
                      <a:gd name="connsiteX1" fmla="*/ 116128 w 297711"/>
                      <a:gd name="connsiteY1" fmla="*/ 116128 h 195503"/>
                      <a:gd name="connsiteX2" fmla="*/ 181583 w 297711"/>
                      <a:gd name="connsiteY2" fmla="*/ 116128 h 195503"/>
                      <a:gd name="connsiteX3" fmla="*/ 297711 w 297711"/>
                      <a:gd name="connsiteY3" fmla="*/ 0 h 195503"/>
                      <a:gd name="connsiteX4" fmla="*/ 297711 w 297711"/>
                      <a:gd name="connsiteY4" fmla="*/ 79375 h 195503"/>
                      <a:gd name="connsiteX5" fmla="*/ 181583 w 297711"/>
                      <a:gd name="connsiteY5" fmla="*/ 195503 h 195503"/>
                      <a:gd name="connsiteX6" fmla="*/ 116128 w 297711"/>
                      <a:gd name="connsiteY6" fmla="*/ 195503 h 195503"/>
                      <a:gd name="connsiteX7" fmla="*/ 0 w 297711"/>
                      <a:gd name="connsiteY7" fmla="*/ 79375 h 19550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97711" h="195503">
                        <a:moveTo>
                          <a:pt x="0" y="0"/>
                        </a:moveTo>
                        <a:cubicBezTo>
                          <a:pt x="0" y="64136"/>
                          <a:pt x="51992" y="116128"/>
                          <a:pt x="116128" y="116128"/>
                        </a:cubicBezTo>
                        <a:lnTo>
                          <a:pt x="181583" y="116128"/>
                        </a:lnTo>
                        <a:cubicBezTo>
                          <a:pt x="245719" y="116128"/>
                          <a:pt x="297711" y="64136"/>
                          <a:pt x="297711" y="0"/>
                        </a:cubicBezTo>
                        <a:lnTo>
                          <a:pt x="297711" y="79375"/>
                        </a:lnTo>
                        <a:cubicBezTo>
                          <a:pt x="297711" y="143511"/>
                          <a:pt x="245719" y="195503"/>
                          <a:pt x="181583" y="195503"/>
                        </a:cubicBezTo>
                        <a:lnTo>
                          <a:pt x="116128" y="195503"/>
                        </a:lnTo>
                        <a:cubicBezTo>
                          <a:pt x="51992" y="195503"/>
                          <a:pt x="0" y="143511"/>
                          <a:pt x="0" y="79375"/>
                        </a:cubicBezTo>
                        <a:close/>
                      </a:path>
                    </a:pathLst>
                  </a:custGeom>
                  <a:solidFill>
                    <a:srgbClr val="C00000"/>
                  </a:solidFill>
                  <a:ln w="2857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661" name="楕円 660"/>
                <p:cNvSpPr/>
                <p:nvPr/>
              </p:nvSpPr>
              <p:spPr bwMode="auto">
                <a:xfrm>
                  <a:off x="5869491" y="6262885"/>
                  <a:ext cx="130054" cy="130053"/>
                </a:xfrm>
                <a:prstGeom prst="ellipse">
                  <a:avLst/>
                </a:prstGeom>
                <a:solidFill>
                  <a:srgbClr val="FFFF00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657" name="フリーフォーム: 図形 656"/>
              <p:cNvSpPr/>
              <p:nvPr/>
            </p:nvSpPr>
            <p:spPr bwMode="auto">
              <a:xfrm rot="1164367">
                <a:off x="3679115" y="1022770"/>
                <a:ext cx="783398" cy="420056"/>
              </a:xfrm>
              <a:custGeom>
                <a:avLst/>
                <a:gdLst>
                  <a:gd name="connsiteX0" fmla="*/ 191956 w 783398"/>
                  <a:gd name="connsiteY0" fmla="*/ 0 h 420056"/>
                  <a:gd name="connsiteX1" fmla="*/ 327690 w 783398"/>
                  <a:gd name="connsiteY1" fmla="*/ 51450 h 420056"/>
                  <a:gd name="connsiteX2" fmla="*/ 351863 w 783398"/>
                  <a:gd name="connsiteY2" fmla="*/ 84261 h 420056"/>
                  <a:gd name="connsiteX3" fmla="*/ 416190 w 783398"/>
                  <a:gd name="connsiteY3" fmla="*/ 78216 h 420056"/>
                  <a:gd name="connsiteX4" fmla="*/ 783398 w 783398"/>
                  <a:gd name="connsiteY4" fmla="*/ 249136 h 420056"/>
                  <a:gd name="connsiteX5" fmla="*/ 416190 w 783398"/>
                  <a:gd name="connsiteY5" fmla="*/ 420056 h 420056"/>
                  <a:gd name="connsiteX6" fmla="*/ 77839 w 783398"/>
                  <a:gd name="connsiteY6" fmla="*/ 315666 h 420056"/>
                  <a:gd name="connsiteX7" fmla="*/ 75055 w 783398"/>
                  <a:gd name="connsiteY7" fmla="*/ 311491 h 420056"/>
                  <a:gd name="connsiteX8" fmla="*/ 56223 w 783398"/>
                  <a:gd name="connsiteY8" fmla="*/ 299872 h 420056"/>
                  <a:gd name="connsiteX9" fmla="*/ 0 w 783398"/>
                  <a:gd name="connsiteY9" fmla="*/ 175661 h 420056"/>
                  <a:gd name="connsiteX10" fmla="*/ 191956 w 783398"/>
                  <a:gd name="connsiteY10" fmla="*/ 0 h 4200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783398" h="420056">
                    <a:moveTo>
                      <a:pt x="191956" y="0"/>
                    </a:moveTo>
                    <a:cubicBezTo>
                      <a:pt x="244963" y="0"/>
                      <a:pt x="292952" y="19662"/>
                      <a:pt x="327690" y="51450"/>
                    </a:cubicBezTo>
                    <a:lnTo>
                      <a:pt x="351863" y="84261"/>
                    </a:lnTo>
                    <a:lnTo>
                      <a:pt x="416190" y="78216"/>
                    </a:lnTo>
                    <a:cubicBezTo>
                      <a:pt x="618993" y="78216"/>
                      <a:pt x="783398" y="154739"/>
                      <a:pt x="783398" y="249136"/>
                    </a:cubicBezTo>
                    <a:cubicBezTo>
                      <a:pt x="783398" y="343533"/>
                      <a:pt x="618993" y="420056"/>
                      <a:pt x="416190" y="420056"/>
                    </a:cubicBezTo>
                    <a:cubicBezTo>
                      <a:pt x="264088" y="420056"/>
                      <a:pt x="133585" y="377012"/>
                      <a:pt x="77839" y="315666"/>
                    </a:cubicBezTo>
                    <a:lnTo>
                      <a:pt x="75055" y="311491"/>
                    </a:lnTo>
                    <a:lnTo>
                      <a:pt x="56223" y="299872"/>
                    </a:lnTo>
                    <a:cubicBezTo>
                      <a:pt x="21486" y="268084"/>
                      <a:pt x="0" y="224169"/>
                      <a:pt x="0" y="175661"/>
                    </a:cubicBezTo>
                    <a:cubicBezTo>
                      <a:pt x="0" y="78646"/>
                      <a:pt x="85942" y="0"/>
                      <a:pt x="191956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645" name="グループ化 644"/>
            <p:cNvGrpSpPr/>
            <p:nvPr/>
          </p:nvGrpSpPr>
          <p:grpSpPr>
            <a:xfrm>
              <a:off x="3889781" y="6718369"/>
              <a:ext cx="589053" cy="801036"/>
              <a:chOff x="-2392438" y="1947836"/>
              <a:chExt cx="821260" cy="1452062"/>
            </a:xfrm>
          </p:grpSpPr>
          <p:grpSp>
            <p:nvGrpSpPr>
              <p:cNvPr id="650" name="グループ化 649"/>
              <p:cNvGrpSpPr/>
              <p:nvPr/>
            </p:nvGrpSpPr>
            <p:grpSpPr>
              <a:xfrm>
                <a:off x="-2392438" y="1947836"/>
                <a:ext cx="821260" cy="1448195"/>
                <a:chOff x="5091595" y="3997837"/>
                <a:chExt cx="821260" cy="1448195"/>
              </a:xfrm>
            </p:grpSpPr>
            <p:sp>
              <p:nvSpPr>
                <p:cNvPr id="652" name="ひし形 651"/>
                <p:cNvSpPr/>
                <p:nvPr/>
              </p:nvSpPr>
              <p:spPr bwMode="auto">
                <a:xfrm>
                  <a:off x="5091595" y="3997837"/>
                  <a:ext cx="821260" cy="1448195"/>
                </a:xfrm>
                <a:prstGeom prst="diamond">
                  <a:avLst/>
                </a:prstGeom>
                <a:solidFill>
                  <a:srgbClr val="FFC000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53" name="ひし形 652"/>
                <p:cNvSpPr/>
                <p:nvPr/>
              </p:nvSpPr>
              <p:spPr bwMode="auto">
                <a:xfrm>
                  <a:off x="5118000" y="4236244"/>
                  <a:ext cx="768450" cy="944074"/>
                </a:xfrm>
                <a:prstGeom prst="diamond">
                  <a:avLst/>
                </a:prstGeom>
                <a:solidFill>
                  <a:srgbClr val="C00000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54" name="フリーフォーム: 図形 653"/>
                <p:cNvSpPr/>
                <p:nvPr/>
              </p:nvSpPr>
              <p:spPr bwMode="auto">
                <a:xfrm>
                  <a:off x="5265063" y="4634728"/>
                  <a:ext cx="474324" cy="545590"/>
                </a:xfrm>
                <a:custGeom>
                  <a:avLst/>
                  <a:gdLst>
                    <a:gd name="connsiteX0" fmla="*/ 96871 w 474324"/>
                    <a:gd name="connsiteY0" fmla="*/ 1214 h 545590"/>
                    <a:gd name="connsiteX1" fmla="*/ 237163 w 474324"/>
                    <a:gd name="connsiteY1" fmla="*/ 143026 h 545590"/>
                    <a:gd name="connsiteX2" fmla="*/ 469928 w 474324"/>
                    <a:gd name="connsiteY2" fmla="*/ 219002 h 545590"/>
                    <a:gd name="connsiteX3" fmla="*/ 455953 w 474324"/>
                    <a:gd name="connsiteY3" fmla="*/ 275255 h 545590"/>
                    <a:gd name="connsiteX4" fmla="*/ 235907 w 474324"/>
                    <a:gd name="connsiteY4" fmla="*/ 545590 h 545590"/>
                    <a:gd name="connsiteX5" fmla="*/ 19476 w 474324"/>
                    <a:gd name="connsiteY5" fmla="*/ 279696 h 545590"/>
                    <a:gd name="connsiteX6" fmla="*/ 4397 w 474324"/>
                    <a:gd name="connsiteY6" fmla="*/ 219002 h 545590"/>
                    <a:gd name="connsiteX7" fmla="*/ 96871 w 474324"/>
                    <a:gd name="connsiteY7" fmla="*/ 1214 h 545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74324" h="545590">
                      <a:moveTo>
                        <a:pt x="96871" y="1214"/>
                      </a:moveTo>
                      <a:cubicBezTo>
                        <a:pt x="148066" y="-7848"/>
                        <a:pt x="206506" y="33300"/>
                        <a:pt x="237163" y="143026"/>
                      </a:cubicBezTo>
                      <a:cubicBezTo>
                        <a:pt x="304608" y="-98372"/>
                        <a:pt x="506523" y="-7848"/>
                        <a:pt x="469928" y="219002"/>
                      </a:cubicBezTo>
                      <a:lnTo>
                        <a:pt x="455953" y="275255"/>
                      </a:lnTo>
                      <a:lnTo>
                        <a:pt x="235907" y="545590"/>
                      </a:lnTo>
                      <a:lnTo>
                        <a:pt x="19476" y="279696"/>
                      </a:lnTo>
                      <a:lnTo>
                        <a:pt x="4397" y="219002"/>
                      </a:lnTo>
                      <a:cubicBezTo>
                        <a:pt x="-15563" y="95266"/>
                        <a:pt x="35437" y="12089"/>
                        <a:pt x="96871" y="1214"/>
                      </a:cubicBezTo>
                      <a:close/>
                    </a:path>
                  </a:pathLst>
                </a:custGeom>
                <a:solidFill>
                  <a:srgbClr val="FF6699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651" name="フリーフォーム: 図形 650"/>
              <p:cNvSpPr/>
              <p:nvPr/>
            </p:nvSpPr>
            <p:spPr bwMode="auto">
              <a:xfrm>
                <a:off x="-2392438" y="2668634"/>
                <a:ext cx="821260" cy="731264"/>
              </a:xfrm>
              <a:custGeom>
                <a:avLst/>
                <a:gdLst>
                  <a:gd name="connsiteX0" fmla="*/ 4064 w 821260"/>
                  <a:gd name="connsiteY0" fmla="*/ 0 h 731264"/>
                  <a:gd name="connsiteX1" fmla="*/ 31685 w 821260"/>
                  <a:gd name="connsiteY1" fmla="*/ 0 h 731264"/>
                  <a:gd name="connsiteX2" fmla="*/ 410630 w 821260"/>
                  <a:gd name="connsiteY2" fmla="*/ 465550 h 731264"/>
                  <a:gd name="connsiteX3" fmla="*/ 789575 w 821260"/>
                  <a:gd name="connsiteY3" fmla="*/ 0 h 731264"/>
                  <a:gd name="connsiteX4" fmla="*/ 817196 w 821260"/>
                  <a:gd name="connsiteY4" fmla="*/ 0 h 731264"/>
                  <a:gd name="connsiteX5" fmla="*/ 821260 w 821260"/>
                  <a:gd name="connsiteY5" fmla="*/ 7167 h 731264"/>
                  <a:gd name="connsiteX6" fmla="*/ 410630 w 821260"/>
                  <a:gd name="connsiteY6" fmla="*/ 731264 h 731264"/>
                  <a:gd name="connsiteX7" fmla="*/ 0 w 821260"/>
                  <a:gd name="connsiteY7" fmla="*/ 7167 h 7312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21260" h="731264">
                    <a:moveTo>
                      <a:pt x="4064" y="0"/>
                    </a:moveTo>
                    <a:lnTo>
                      <a:pt x="31685" y="0"/>
                    </a:lnTo>
                    <a:lnTo>
                      <a:pt x="410630" y="465550"/>
                    </a:lnTo>
                    <a:lnTo>
                      <a:pt x="789575" y="0"/>
                    </a:lnTo>
                    <a:lnTo>
                      <a:pt x="817196" y="0"/>
                    </a:lnTo>
                    <a:lnTo>
                      <a:pt x="821260" y="7167"/>
                    </a:lnTo>
                    <a:lnTo>
                      <a:pt x="410630" y="731264"/>
                    </a:lnTo>
                    <a:lnTo>
                      <a:pt x="0" y="7167"/>
                    </a:lnTo>
                    <a:close/>
                  </a:path>
                </a:pathLst>
              </a:custGeom>
              <a:solidFill>
                <a:srgbClr val="000000">
                  <a:alpha val="30196"/>
                </a:srgbClr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646" name="四角形: 角を丸くする 645"/>
            <p:cNvSpPr/>
            <p:nvPr/>
          </p:nvSpPr>
          <p:spPr bwMode="auto">
            <a:xfrm>
              <a:off x="3476853" y="6356096"/>
              <a:ext cx="338953" cy="598858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47" name="四角形: 角を丸くする 646"/>
            <p:cNvSpPr/>
            <p:nvPr/>
          </p:nvSpPr>
          <p:spPr bwMode="auto">
            <a:xfrm>
              <a:off x="3570764" y="6451571"/>
              <a:ext cx="151130" cy="407910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6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48" name="四角形: 角を丸くする 647"/>
            <p:cNvSpPr/>
            <p:nvPr/>
          </p:nvSpPr>
          <p:spPr bwMode="auto">
            <a:xfrm>
              <a:off x="4493647" y="6356096"/>
              <a:ext cx="338953" cy="598858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49" name="四角形: 角を丸くする 648"/>
            <p:cNvSpPr/>
            <p:nvPr/>
          </p:nvSpPr>
          <p:spPr bwMode="auto">
            <a:xfrm>
              <a:off x="4587558" y="6451571"/>
              <a:ext cx="151130" cy="407910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6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40906345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/>
          <p:cNvGrpSpPr/>
          <p:nvPr/>
        </p:nvGrpSpPr>
        <p:grpSpPr>
          <a:xfrm>
            <a:off x="600443" y="2673894"/>
            <a:ext cx="1257176" cy="1745216"/>
            <a:chOff x="-1880671" y="4057240"/>
            <a:chExt cx="2130256" cy="2957229"/>
          </a:xfrm>
        </p:grpSpPr>
        <p:grpSp>
          <p:nvGrpSpPr>
            <p:cNvPr id="3" name="グループ化 2"/>
            <p:cNvGrpSpPr/>
            <p:nvPr/>
          </p:nvGrpSpPr>
          <p:grpSpPr>
            <a:xfrm flipH="1">
              <a:off x="-1880671" y="4057240"/>
              <a:ext cx="2130256" cy="2957229"/>
              <a:chOff x="-1880671" y="724384"/>
              <a:chExt cx="2130256" cy="2957229"/>
            </a:xfrm>
          </p:grpSpPr>
          <p:sp>
            <p:nvSpPr>
              <p:cNvPr id="5" name="月 4"/>
              <p:cNvSpPr/>
              <p:nvPr/>
            </p:nvSpPr>
            <p:spPr bwMode="auto">
              <a:xfrm>
                <a:off x="-959271" y="724384"/>
                <a:ext cx="380282" cy="760564"/>
              </a:xfrm>
              <a:prstGeom prst="moon">
                <a:avLst/>
              </a:prstGeom>
              <a:solidFill>
                <a:srgbClr val="C000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" name="月 5"/>
              <p:cNvSpPr/>
              <p:nvPr/>
            </p:nvSpPr>
            <p:spPr bwMode="auto">
              <a:xfrm rot="19800000">
                <a:off x="-1105762" y="864442"/>
                <a:ext cx="380282" cy="760564"/>
              </a:xfrm>
              <a:prstGeom prst="moon">
                <a:avLst/>
              </a:prstGeom>
              <a:solidFill>
                <a:srgbClr val="FF00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" name="月 6"/>
              <p:cNvSpPr/>
              <p:nvPr/>
            </p:nvSpPr>
            <p:spPr bwMode="auto">
              <a:xfrm rot="1800000">
                <a:off x="-803757" y="762228"/>
                <a:ext cx="380282" cy="760564"/>
              </a:xfrm>
              <a:prstGeom prst="moon">
                <a:avLst/>
              </a:prstGeom>
              <a:solidFill>
                <a:srgbClr val="FF00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8" name="グループ化 7"/>
              <p:cNvGrpSpPr/>
              <p:nvPr/>
            </p:nvGrpSpPr>
            <p:grpSpPr>
              <a:xfrm>
                <a:off x="-1880671" y="1307767"/>
                <a:ext cx="2130256" cy="2373846"/>
                <a:chOff x="662504" y="1580691"/>
                <a:chExt cx="3225240" cy="3594040"/>
              </a:xfrm>
            </p:grpSpPr>
            <p:sp>
              <p:nvSpPr>
                <p:cNvPr id="11" name="月 10"/>
                <p:cNvSpPr/>
                <p:nvPr/>
              </p:nvSpPr>
              <p:spPr bwMode="auto">
                <a:xfrm rot="1800000">
                  <a:off x="662504" y="1824249"/>
                  <a:ext cx="1105264" cy="2756348"/>
                </a:xfrm>
                <a:prstGeom prst="moon">
                  <a:avLst>
                    <a:gd name="adj" fmla="val 59104"/>
                  </a:avLst>
                </a:prstGeom>
                <a:solidFill>
                  <a:schemeClr val="bg1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" name="月 11"/>
                <p:cNvSpPr/>
                <p:nvPr/>
              </p:nvSpPr>
              <p:spPr bwMode="auto">
                <a:xfrm rot="19800000" flipH="1">
                  <a:off x="2782480" y="1824249"/>
                  <a:ext cx="1105264" cy="2756348"/>
                </a:xfrm>
                <a:prstGeom prst="moon">
                  <a:avLst>
                    <a:gd name="adj" fmla="val 59104"/>
                  </a:avLst>
                </a:prstGeom>
                <a:solidFill>
                  <a:schemeClr val="bg1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" name="楕円 2"/>
                <p:cNvSpPr/>
                <p:nvPr/>
              </p:nvSpPr>
              <p:spPr bwMode="auto">
                <a:xfrm>
                  <a:off x="876141" y="1580691"/>
                  <a:ext cx="2835316" cy="3243464"/>
                </a:xfrm>
                <a:custGeom>
                  <a:avLst/>
                  <a:gdLst>
                    <a:gd name="connsiteX0" fmla="*/ 0 w 2835315"/>
                    <a:gd name="connsiteY0" fmla="*/ 1417658 h 2835315"/>
                    <a:gd name="connsiteX1" fmla="*/ 1417658 w 2835315"/>
                    <a:gd name="connsiteY1" fmla="*/ 0 h 2835315"/>
                    <a:gd name="connsiteX2" fmla="*/ 2835316 w 2835315"/>
                    <a:gd name="connsiteY2" fmla="*/ 1417658 h 2835315"/>
                    <a:gd name="connsiteX3" fmla="*/ 1417658 w 2835315"/>
                    <a:gd name="connsiteY3" fmla="*/ 2835316 h 2835315"/>
                    <a:gd name="connsiteX4" fmla="*/ 0 w 2835315"/>
                    <a:gd name="connsiteY4" fmla="*/ 1417658 h 2835315"/>
                    <a:gd name="connsiteX0" fmla="*/ 0 w 2835316"/>
                    <a:gd name="connsiteY0" fmla="*/ 1417658 h 2835316"/>
                    <a:gd name="connsiteX1" fmla="*/ 1417658 w 2835316"/>
                    <a:gd name="connsiteY1" fmla="*/ 0 h 2835316"/>
                    <a:gd name="connsiteX2" fmla="*/ 2835316 w 2835316"/>
                    <a:gd name="connsiteY2" fmla="*/ 1417658 h 2835316"/>
                    <a:gd name="connsiteX3" fmla="*/ 1417658 w 2835316"/>
                    <a:gd name="connsiteY3" fmla="*/ 2835316 h 2835316"/>
                    <a:gd name="connsiteX4" fmla="*/ 0 w 2835316"/>
                    <a:gd name="connsiteY4" fmla="*/ 1417658 h 2835316"/>
                    <a:gd name="connsiteX0" fmla="*/ 0 w 2835316"/>
                    <a:gd name="connsiteY0" fmla="*/ 1417658 h 2835316"/>
                    <a:gd name="connsiteX1" fmla="*/ 1417658 w 2835316"/>
                    <a:gd name="connsiteY1" fmla="*/ 0 h 2835316"/>
                    <a:gd name="connsiteX2" fmla="*/ 2835316 w 2835316"/>
                    <a:gd name="connsiteY2" fmla="*/ 1417658 h 2835316"/>
                    <a:gd name="connsiteX3" fmla="*/ 1417658 w 2835316"/>
                    <a:gd name="connsiteY3" fmla="*/ 2835316 h 2835316"/>
                    <a:gd name="connsiteX4" fmla="*/ 0 w 2835316"/>
                    <a:gd name="connsiteY4" fmla="*/ 1417658 h 2835316"/>
                    <a:gd name="connsiteX0" fmla="*/ 0 w 2835316"/>
                    <a:gd name="connsiteY0" fmla="*/ 2095838 h 3513496"/>
                    <a:gd name="connsiteX1" fmla="*/ 1425278 w 2835316"/>
                    <a:gd name="connsiteY1" fmla="*/ 0 h 3513496"/>
                    <a:gd name="connsiteX2" fmla="*/ 2835316 w 2835316"/>
                    <a:gd name="connsiteY2" fmla="*/ 2095838 h 3513496"/>
                    <a:gd name="connsiteX3" fmla="*/ 1417658 w 2835316"/>
                    <a:gd name="connsiteY3" fmla="*/ 3513496 h 3513496"/>
                    <a:gd name="connsiteX4" fmla="*/ 0 w 2835316"/>
                    <a:gd name="connsiteY4" fmla="*/ 2095838 h 35134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835316" h="3513496">
                      <a:moveTo>
                        <a:pt x="0" y="2095838"/>
                      </a:moveTo>
                      <a:cubicBezTo>
                        <a:pt x="0" y="1312887"/>
                        <a:pt x="642327" y="0"/>
                        <a:pt x="1425278" y="0"/>
                      </a:cubicBezTo>
                      <a:cubicBezTo>
                        <a:pt x="2208229" y="0"/>
                        <a:pt x="2835316" y="1312887"/>
                        <a:pt x="2835316" y="2095838"/>
                      </a:cubicBezTo>
                      <a:cubicBezTo>
                        <a:pt x="2835316" y="2878789"/>
                        <a:pt x="2200609" y="3513496"/>
                        <a:pt x="1417658" y="3513496"/>
                      </a:cubicBezTo>
                      <a:cubicBezTo>
                        <a:pt x="634707" y="3513496"/>
                        <a:pt x="0" y="2878789"/>
                        <a:pt x="0" y="2095838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4" name="グループ化 13"/>
                <p:cNvGrpSpPr/>
                <p:nvPr/>
              </p:nvGrpSpPr>
              <p:grpSpPr>
                <a:xfrm>
                  <a:off x="1237183" y="4473579"/>
                  <a:ext cx="2128340" cy="701152"/>
                  <a:chOff x="1237183" y="4473579"/>
                  <a:chExt cx="2128340" cy="701152"/>
                </a:xfrm>
              </p:grpSpPr>
              <p:sp>
                <p:nvSpPr>
                  <p:cNvPr id="16" name="台形 15"/>
                  <p:cNvSpPr/>
                  <p:nvPr/>
                </p:nvSpPr>
                <p:spPr bwMode="auto">
                  <a:xfrm rot="11700000">
                    <a:off x="1368550" y="4631864"/>
                    <a:ext cx="231883" cy="258549"/>
                  </a:xfrm>
                  <a:prstGeom prst="trapezoid">
                    <a:avLst>
                      <a:gd name="adj" fmla="val 28801"/>
                    </a:avLst>
                  </a:prstGeom>
                  <a:pattFill prst="dkHorz">
                    <a:fgClr>
                      <a:srgbClr val="FFC000"/>
                    </a:fgClr>
                    <a:bgClr>
                      <a:srgbClr val="FFFF00"/>
                    </a:bgClr>
                  </a:patt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" name="楕円 16"/>
                  <p:cNvSpPr/>
                  <p:nvPr/>
                </p:nvSpPr>
                <p:spPr bwMode="auto">
                  <a:xfrm>
                    <a:off x="1312078" y="4854576"/>
                    <a:ext cx="266880" cy="166520"/>
                  </a:xfrm>
                  <a:prstGeom prst="ellipse">
                    <a:avLst/>
                  </a:prstGeom>
                  <a:pattFill prst="dkHorz">
                    <a:fgClr>
                      <a:srgbClr val="FFC000"/>
                    </a:fgClr>
                    <a:bgClr>
                      <a:srgbClr val="FFFF00"/>
                    </a:bgClr>
                  </a:patt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" name="フリーフォーム: 図形 17"/>
                  <p:cNvSpPr/>
                  <p:nvPr/>
                </p:nvSpPr>
                <p:spPr bwMode="auto">
                  <a:xfrm rot="1800000">
                    <a:off x="1261597" y="4910378"/>
                    <a:ext cx="167334" cy="152100"/>
                  </a:xfrm>
                  <a:custGeom>
                    <a:avLst/>
                    <a:gdLst>
                      <a:gd name="connsiteX0" fmla="*/ 221671 w 443342"/>
                      <a:gd name="connsiteY0" fmla="*/ 0 h 402980"/>
                      <a:gd name="connsiteX1" fmla="*/ 378416 w 443342"/>
                      <a:gd name="connsiteY1" fmla="*/ 64926 h 402980"/>
                      <a:gd name="connsiteX2" fmla="*/ 378416 w 443342"/>
                      <a:gd name="connsiteY2" fmla="*/ 378416 h 402980"/>
                      <a:gd name="connsiteX3" fmla="*/ 359643 w 443342"/>
                      <a:gd name="connsiteY3" fmla="*/ 402980 h 402980"/>
                      <a:gd name="connsiteX4" fmla="*/ 305086 w 443342"/>
                      <a:gd name="connsiteY4" fmla="*/ 366752 h 402980"/>
                      <a:gd name="connsiteX5" fmla="*/ 138256 w 443342"/>
                      <a:gd name="connsiteY5" fmla="*/ 366752 h 402980"/>
                      <a:gd name="connsiteX6" fmla="*/ 83699 w 443342"/>
                      <a:gd name="connsiteY6" fmla="*/ 402980 h 402980"/>
                      <a:gd name="connsiteX7" fmla="*/ 64926 w 443342"/>
                      <a:gd name="connsiteY7" fmla="*/ 378416 h 402980"/>
                      <a:gd name="connsiteX8" fmla="*/ 64926 w 443342"/>
                      <a:gd name="connsiteY8" fmla="*/ 64926 h 402980"/>
                      <a:gd name="connsiteX9" fmla="*/ 221671 w 443342"/>
                      <a:gd name="connsiteY9" fmla="*/ 0 h 4029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443342" h="402980">
                        <a:moveTo>
                          <a:pt x="221671" y="0"/>
                        </a:moveTo>
                        <a:cubicBezTo>
                          <a:pt x="278402" y="-1"/>
                          <a:pt x="335132" y="21642"/>
                          <a:pt x="378416" y="64926"/>
                        </a:cubicBezTo>
                        <a:cubicBezTo>
                          <a:pt x="464984" y="151494"/>
                          <a:pt x="464984" y="291848"/>
                          <a:pt x="378416" y="378416"/>
                        </a:cubicBezTo>
                        <a:lnTo>
                          <a:pt x="359643" y="402980"/>
                        </a:lnTo>
                        <a:lnTo>
                          <a:pt x="305086" y="366752"/>
                        </a:lnTo>
                        <a:cubicBezTo>
                          <a:pt x="251718" y="345109"/>
                          <a:pt x="191625" y="345109"/>
                          <a:pt x="138256" y="366752"/>
                        </a:cubicBezTo>
                        <a:lnTo>
                          <a:pt x="83699" y="402980"/>
                        </a:lnTo>
                        <a:lnTo>
                          <a:pt x="64926" y="378416"/>
                        </a:lnTo>
                        <a:cubicBezTo>
                          <a:pt x="-21642" y="291848"/>
                          <a:pt x="-21642" y="151494"/>
                          <a:pt x="64926" y="64926"/>
                        </a:cubicBezTo>
                        <a:cubicBezTo>
                          <a:pt x="108210" y="21642"/>
                          <a:pt x="164940" y="-1"/>
                          <a:pt x="221671" y="0"/>
                        </a:cubicBezTo>
                        <a:close/>
                      </a:path>
                    </a:pathLst>
                  </a:custGeom>
                  <a:pattFill prst="dkHorz">
                    <a:fgClr>
                      <a:srgbClr val="FFC000"/>
                    </a:fgClr>
                    <a:bgClr>
                      <a:srgbClr val="FFFF00"/>
                    </a:bgClr>
                  </a:patt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9" name="フリーフォーム: 図形 18"/>
                  <p:cNvSpPr/>
                  <p:nvPr/>
                </p:nvSpPr>
                <p:spPr bwMode="auto">
                  <a:xfrm rot="1800000">
                    <a:off x="1237183" y="5027772"/>
                    <a:ext cx="104152" cy="112832"/>
                  </a:xfrm>
                  <a:custGeom>
                    <a:avLst/>
                    <a:gdLst>
                      <a:gd name="connsiteX0" fmla="*/ 137972 w 275944"/>
                      <a:gd name="connsiteY0" fmla="*/ 0 h 298942"/>
                      <a:gd name="connsiteX1" fmla="*/ 221388 w 275944"/>
                      <a:gd name="connsiteY1" fmla="*/ 16231 h 298942"/>
                      <a:gd name="connsiteX2" fmla="*/ 275944 w 275944"/>
                      <a:gd name="connsiteY2" fmla="*/ 52460 h 298942"/>
                      <a:gd name="connsiteX3" fmla="*/ 202057 w 275944"/>
                      <a:gd name="connsiteY3" fmla="*/ 149132 h 298942"/>
                      <a:gd name="connsiteX4" fmla="*/ 137972 w 275944"/>
                      <a:gd name="connsiteY4" fmla="*/ 298942 h 298942"/>
                      <a:gd name="connsiteX5" fmla="*/ 73887 w 275944"/>
                      <a:gd name="connsiteY5" fmla="*/ 149132 h 298942"/>
                      <a:gd name="connsiteX6" fmla="*/ 0 w 275944"/>
                      <a:gd name="connsiteY6" fmla="*/ 52460 h 298942"/>
                      <a:gd name="connsiteX7" fmla="*/ 54556 w 275944"/>
                      <a:gd name="connsiteY7" fmla="*/ 16231 h 298942"/>
                      <a:gd name="connsiteX8" fmla="*/ 137972 w 275944"/>
                      <a:gd name="connsiteY8" fmla="*/ 0 h 2989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75944" h="298942">
                        <a:moveTo>
                          <a:pt x="137972" y="0"/>
                        </a:moveTo>
                        <a:cubicBezTo>
                          <a:pt x="166338" y="-1"/>
                          <a:pt x="194703" y="5410"/>
                          <a:pt x="221388" y="16231"/>
                        </a:cubicBezTo>
                        <a:lnTo>
                          <a:pt x="275944" y="52460"/>
                        </a:lnTo>
                        <a:lnTo>
                          <a:pt x="202057" y="149132"/>
                        </a:lnTo>
                        <a:cubicBezTo>
                          <a:pt x="175933" y="194306"/>
                          <a:pt x="154572" y="244242"/>
                          <a:pt x="137972" y="298942"/>
                        </a:cubicBezTo>
                        <a:cubicBezTo>
                          <a:pt x="121373" y="244242"/>
                          <a:pt x="100012" y="194306"/>
                          <a:pt x="73887" y="149132"/>
                        </a:cubicBezTo>
                        <a:lnTo>
                          <a:pt x="0" y="52460"/>
                        </a:lnTo>
                        <a:lnTo>
                          <a:pt x="54556" y="16231"/>
                        </a:lnTo>
                        <a:cubicBezTo>
                          <a:pt x="81241" y="5410"/>
                          <a:pt x="109607" y="0"/>
                          <a:pt x="137972" y="0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" name="フリーフォーム: 図形 19"/>
                  <p:cNvSpPr/>
                  <p:nvPr/>
                </p:nvSpPr>
                <p:spPr bwMode="auto">
                  <a:xfrm rot="19800000" flipH="1">
                    <a:off x="1469853" y="4910378"/>
                    <a:ext cx="167334" cy="152100"/>
                  </a:xfrm>
                  <a:custGeom>
                    <a:avLst/>
                    <a:gdLst>
                      <a:gd name="connsiteX0" fmla="*/ 221671 w 443342"/>
                      <a:gd name="connsiteY0" fmla="*/ 0 h 402980"/>
                      <a:gd name="connsiteX1" fmla="*/ 378416 w 443342"/>
                      <a:gd name="connsiteY1" fmla="*/ 64926 h 402980"/>
                      <a:gd name="connsiteX2" fmla="*/ 378416 w 443342"/>
                      <a:gd name="connsiteY2" fmla="*/ 378416 h 402980"/>
                      <a:gd name="connsiteX3" fmla="*/ 359643 w 443342"/>
                      <a:gd name="connsiteY3" fmla="*/ 402980 h 402980"/>
                      <a:gd name="connsiteX4" fmla="*/ 305086 w 443342"/>
                      <a:gd name="connsiteY4" fmla="*/ 366752 h 402980"/>
                      <a:gd name="connsiteX5" fmla="*/ 138256 w 443342"/>
                      <a:gd name="connsiteY5" fmla="*/ 366752 h 402980"/>
                      <a:gd name="connsiteX6" fmla="*/ 83699 w 443342"/>
                      <a:gd name="connsiteY6" fmla="*/ 402980 h 402980"/>
                      <a:gd name="connsiteX7" fmla="*/ 64926 w 443342"/>
                      <a:gd name="connsiteY7" fmla="*/ 378416 h 402980"/>
                      <a:gd name="connsiteX8" fmla="*/ 64926 w 443342"/>
                      <a:gd name="connsiteY8" fmla="*/ 64926 h 402980"/>
                      <a:gd name="connsiteX9" fmla="*/ 221671 w 443342"/>
                      <a:gd name="connsiteY9" fmla="*/ 0 h 4029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443342" h="402980">
                        <a:moveTo>
                          <a:pt x="221671" y="0"/>
                        </a:moveTo>
                        <a:cubicBezTo>
                          <a:pt x="278402" y="-1"/>
                          <a:pt x="335132" y="21642"/>
                          <a:pt x="378416" y="64926"/>
                        </a:cubicBezTo>
                        <a:cubicBezTo>
                          <a:pt x="464984" y="151494"/>
                          <a:pt x="464984" y="291848"/>
                          <a:pt x="378416" y="378416"/>
                        </a:cubicBezTo>
                        <a:lnTo>
                          <a:pt x="359643" y="402980"/>
                        </a:lnTo>
                        <a:lnTo>
                          <a:pt x="305086" y="366752"/>
                        </a:lnTo>
                        <a:cubicBezTo>
                          <a:pt x="251718" y="345109"/>
                          <a:pt x="191625" y="345109"/>
                          <a:pt x="138256" y="366752"/>
                        </a:cubicBezTo>
                        <a:lnTo>
                          <a:pt x="83699" y="402980"/>
                        </a:lnTo>
                        <a:lnTo>
                          <a:pt x="64926" y="378416"/>
                        </a:lnTo>
                        <a:cubicBezTo>
                          <a:pt x="-21642" y="291848"/>
                          <a:pt x="-21642" y="151494"/>
                          <a:pt x="64926" y="64926"/>
                        </a:cubicBezTo>
                        <a:cubicBezTo>
                          <a:pt x="108210" y="21642"/>
                          <a:pt x="164940" y="-1"/>
                          <a:pt x="221671" y="0"/>
                        </a:cubicBezTo>
                        <a:close/>
                      </a:path>
                    </a:pathLst>
                  </a:custGeom>
                  <a:pattFill prst="dkHorz">
                    <a:fgClr>
                      <a:srgbClr val="FFC000"/>
                    </a:fgClr>
                    <a:bgClr>
                      <a:srgbClr val="FFFF00"/>
                    </a:bgClr>
                  </a:patt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1" name="フリーフォーム: 図形 20"/>
                  <p:cNvSpPr/>
                  <p:nvPr/>
                </p:nvSpPr>
                <p:spPr bwMode="auto">
                  <a:xfrm rot="19800000" flipH="1">
                    <a:off x="1557449" y="5027772"/>
                    <a:ext cx="104152" cy="112832"/>
                  </a:xfrm>
                  <a:custGeom>
                    <a:avLst/>
                    <a:gdLst>
                      <a:gd name="connsiteX0" fmla="*/ 137972 w 275944"/>
                      <a:gd name="connsiteY0" fmla="*/ 0 h 298942"/>
                      <a:gd name="connsiteX1" fmla="*/ 221388 w 275944"/>
                      <a:gd name="connsiteY1" fmla="*/ 16231 h 298942"/>
                      <a:gd name="connsiteX2" fmla="*/ 275944 w 275944"/>
                      <a:gd name="connsiteY2" fmla="*/ 52460 h 298942"/>
                      <a:gd name="connsiteX3" fmla="*/ 202057 w 275944"/>
                      <a:gd name="connsiteY3" fmla="*/ 149132 h 298942"/>
                      <a:gd name="connsiteX4" fmla="*/ 137972 w 275944"/>
                      <a:gd name="connsiteY4" fmla="*/ 298942 h 298942"/>
                      <a:gd name="connsiteX5" fmla="*/ 73887 w 275944"/>
                      <a:gd name="connsiteY5" fmla="*/ 149132 h 298942"/>
                      <a:gd name="connsiteX6" fmla="*/ 0 w 275944"/>
                      <a:gd name="connsiteY6" fmla="*/ 52460 h 298942"/>
                      <a:gd name="connsiteX7" fmla="*/ 54556 w 275944"/>
                      <a:gd name="connsiteY7" fmla="*/ 16231 h 298942"/>
                      <a:gd name="connsiteX8" fmla="*/ 137972 w 275944"/>
                      <a:gd name="connsiteY8" fmla="*/ 0 h 2989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75944" h="298942">
                        <a:moveTo>
                          <a:pt x="137972" y="0"/>
                        </a:moveTo>
                        <a:cubicBezTo>
                          <a:pt x="166338" y="-1"/>
                          <a:pt x="194703" y="5410"/>
                          <a:pt x="221388" y="16231"/>
                        </a:cubicBezTo>
                        <a:lnTo>
                          <a:pt x="275944" y="52460"/>
                        </a:lnTo>
                        <a:lnTo>
                          <a:pt x="202057" y="149132"/>
                        </a:lnTo>
                        <a:cubicBezTo>
                          <a:pt x="175933" y="194306"/>
                          <a:pt x="154572" y="244242"/>
                          <a:pt x="137972" y="298942"/>
                        </a:cubicBezTo>
                        <a:cubicBezTo>
                          <a:pt x="121373" y="244242"/>
                          <a:pt x="100012" y="194306"/>
                          <a:pt x="73887" y="149132"/>
                        </a:cubicBezTo>
                        <a:lnTo>
                          <a:pt x="0" y="52460"/>
                        </a:lnTo>
                        <a:lnTo>
                          <a:pt x="54556" y="16231"/>
                        </a:lnTo>
                        <a:cubicBezTo>
                          <a:pt x="81241" y="5410"/>
                          <a:pt x="109607" y="0"/>
                          <a:pt x="137972" y="0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2" name="フリーフォーム: 図形 21"/>
                  <p:cNvSpPr/>
                  <p:nvPr/>
                </p:nvSpPr>
                <p:spPr bwMode="auto">
                  <a:xfrm>
                    <a:off x="1361380" y="4929600"/>
                    <a:ext cx="167334" cy="152100"/>
                  </a:xfrm>
                  <a:custGeom>
                    <a:avLst/>
                    <a:gdLst>
                      <a:gd name="connsiteX0" fmla="*/ 221671 w 443342"/>
                      <a:gd name="connsiteY0" fmla="*/ 0 h 402980"/>
                      <a:gd name="connsiteX1" fmla="*/ 378416 w 443342"/>
                      <a:gd name="connsiteY1" fmla="*/ 64926 h 402980"/>
                      <a:gd name="connsiteX2" fmla="*/ 378416 w 443342"/>
                      <a:gd name="connsiteY2" fmla="*/ 378416 h 402980"/>
                      <a:gd name="connsiteX3" fmla="*/ 359643 w 443342"/>
                      <a:gd name="connsiteY3" fmla="*/ 402980 h 402980"/>
                      <a:gd name="connsiteX4" fmla="*/ 305086 w 443342"/>
                      <a:gd name="connsiteY4" fmla="*/ 366752 h 402980"/>
                      <a:gd name="connsiteX5" fmla="*/ 138256 w 443342"/>
                      <a:gd name="connsiteY5" fmla="*/ 366752 h 402980"/>
                      <a:gd name="connsiteX6" fmla="*/ 83699 w 443342"/>
                      <a:gd name="connsiteY6" fmla="*/ 402980 h 402980"/>
                      <a:gd name="connsiteX7" fmla="*/ 64926 w 443342"/>
                      <a:gd name="connsiteY7" fmla="*/ 378416 h 402980"/>
                      <a:gd name="connsiteX8" fmla="*/ 64926 w 443342"/>
                      <a:gd name="connsiteY8" fmla="*/ 64926 h 402980"/>
                      <a:gd name="connsiteX9" fmla="*/ 221671 w 443342"/>
                      <a:gd name="connsiteY9" fmla="*/ 0 h 4029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443342" h="402980">
                        <a:moveTo>
                          <a:pt x="221671" y="0"/>
                        </a:moveTo>
                        <a:cubicBezTo>
                          <a:pt x="278402" y="-1"/>
                          <a:pt x="335132" y="21642"/>
                          <a:pt x="378416" y="64926"/>
                        </a:cubicBezTo>
                        <a:cubicBezTo>
                          <a:pt x="464984" y="151494"/>
                          <a:pt x="464984" y="291848"/>
                          <a:pt x="378416" y="378416"/>
                        </a:cubicBezTo>
                        <a:lnTo>
                          <a:pt x="359643" y="402980"/>
                        </a:lnTo>
                        <a:lnTo>
                          <a:pt x="305086" y="366752"/>
                        </a:lnTo>
                        <a:cubicBezTo>
                          <a:pt x="251718" y="345109"/>
                          <a:pt x="191625" y="345109"/>
                          <a:pt x="138256" y="366752"/>
                        </a:cubicBezTo>
                        <a:lnTo>
                          <a:pt x="83699" y="402980"/>
                        </a:lnTo>
                        <a:lnTo>
                          <a:pt x="64926" y="378416"/>
                        </a:lnTo>
                        <a:cubicBezTo>
                          <a:pt x="-21642" y="291848"/>
                          <a:pt x="-21642" y="151494"/>
                          <a:pt x="64926" y="64926"/>
                        </a:cubicBezTo>
                        <a:cubicBezTo>
                          <a:pt x="108210" y="21642"/>
                          <a:pt x="164940" y="-1"/>
                          <a:pt x="221671" y="0"/>
                        </a:cubicBezTo>
                        <a:close/>
                      </a:path>
                    </a:pathLst>
                  </a:custGeom>
                  <a:pattFill prst="dkHorz">
                    <a:fgClr>
                      <a:srgbClr val="FFC000"/>
                    </a:fgClr>
                    <a:bgClr>
                      <a:srgbClr val="FFFF00"/>
                    </a:bgClr>
                  </a:patt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3" name="フリーフォーム: 図形 22"/>
                  <p:cNvSpPr/>
                  <p:nvPr/>
                </p:nvSpPr>
                <p:spPr bwMode="auto">
                  <a:xfrm>
                    <a:off x="1393349" y="5061899"/>
                    <a:ext cx="104152" cy="112832"/>
                  </a:xfrm>
                  <a:custGeom>
                    <a:avLst/>
                    <a:gdLst>
                      <a:gd name="connsiteX0" fmla="*/ 137972 w 275944"/>
                      <a:gd name="connsiteY0" fmla="*/ 0 h 298942"/>
                      <a:gd name="connsiteX1" fmla="*/ 221388 w 275944"/>
                      <a:gd name="connsiteY1" fmla="*/ 16231 h 298942"/>
                      <a:gd name="connsiteX2" fmla="*/ 275944 w 275944"/>
                      <a:gd name="connsiteY2" fmla="*/ 52460 h 298942"/>
                      <a:gd name="connsiteX3" fmla="*/ 202057 w 275944"/>
                      <a:gd name="connsiteY3" fmla="*/ 149132 h 298942"/>
                      <a:gd name="connsiteX4" fmla="*/ 137972 w 275944"/>
                      <a:gd name="connsiteY4" fmla="*/ 298942 h 298942"/>
                      <a:gd name="connsiteX5" fmla="*/ 73887 w 275944"/>
                      <a:gd name="connsiteY5" fmla="*/ 149132 h 298942"/>
                      <a:gd name="connsiteX6" fmla="*/ 0 w 275944"/>
                      <a:gd name="connsiteY6" fmla="*/ 52460 h 298942"/>
                      <a:gd name="connsiteX7" fmla="*/ 54556 w 275944"/>
                      <a:gd name="connsiteY7" fmla="*/ 16231 h 298942"/>
                      <a:gd name="connsiteX8" fmla="*/ 137972 w 275944"/>
                      <a:gd name="connsiteY8" fmla="*/ 0 h 2989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75944" h="298942">
                        <a:moveTo>
                          <a:pt x="137972" y="0"/>
                        </a:moveTo>
                        <a:cubicBezTo>
                          <a:pt x="166338" y="-1"/>
                          <a:pt x="194703" y="5410"/>
                          <a:pt x="221388" y="16231"/>
                        </a:cubicBezTo>
                        <a:lnTo>
                          <a:pt x="275944" y="52460"/>
                        </a:lnTo>
                        <a:lnTo>
                          <a:pt x="202057" y="149132"/>
                        </a:lnTo>
                        <a:cubicBezTo>
                          <a:pt x="175933" y="194306"/>
                          <a:pt x="154572" y="244242"/>
                          <a:pt x="137972" y="298942"/>
                        </a:cubicBezTo>
                        <a:cubicBezTo>
                          <a:pt x="121373" y="244242"/>
                          <a:pt x="100012" y="194306"/>
                          <a:pt x="73887" y="149132"/>
                        </a:cubicBezTo>
                        <a:lnTo>
                          <a:pt x="0" y="52460"/>
                        </a:lnTo>
                        <a:lnTo>
                          <a:pt x="54556" y="16231"/>
                        </a:lnTo>
                        <a:cubicBezTo>
                          <a:pt x="81241" y="5410"/>
                          <a:pt x="109607" y="0"/>
                          <a:pt x="137972" y="0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4" name="フリーフォーム: 図形 23"/>
                  <p:cNvSpPr/>
                  <p:nvPr/>
                </p:nvSpPr>
                <p:spPr bwMode="auto">
                  <a:xfrm>
                    <a:off x="1318392" y="4473579"/>
                    <a:ext cx="398325" cy="287311"/>
                  </a:xfrm>
                  <a:custGeom>
                    <a:avLst/>
                    <a:gdLst>
                      <a:gd name="connsiteX0" fmla="*/ 145174 w 623723"/>
                      <a:gd name="connsiteY0" fmla="*/ 0 h 449891"/>
                      <a:gd name="connsiteX1" fmla="*/ 247827 w 623723"/>
                      <a:gd name="connsiteY1" fmla="*/ 42520 h 449891"/>
                      <a:gd name="connsiteX2" fmla="*/ 278584 w 623723"/>
                      <a:gd name="connsiteY2" fmla="*/ 88138 h 449891"/>
                      <a:gd name="connsiteX3" fmla="*/ 302336 w 623723"/>
                      <a:gd name="connsiteY3" fmla="*/ 83343 h 449891"/>
                      <a:gd name="connsiteX4" fmla="*/ 404989 w 623723"/>
                      <a:gd name="connsiteY4" fmla="*/ 125863 h 449891"/>
                      <a:gd name="connsiteX5" fmla="*/ 433789 w 623723"/>
                      <a:gd name="connsiteY5" fmla="*/ 168580 h 449891"/>
                      <a:gd name="connsiteX6" fmla="*/ 478549 w 623723"/>
                      <a:gd name="connsiteY6" fmla="*/ 159543 h 449891"/>
                      <a:gd name="connsiteX7" fmla="*/ 623723 w 623723"/>
                      <a:gd name="connsiteY7" fmla="*/ 304717 h 449891"/>
                      <a:gd name="connsiteX8" fmla="*/ 478549 w 623723"/>
                      <a:gd name="connsiteY8" fmla="*/ 449891 h 449891"/>
                      <a:gd name="connsiteX9" fmla="*/ 375896 w 623723"/>
                      <a:gd name="connsiteY9" fmla="*/ 407371 h 449891"/>
                      <a:gd name="connsiteX10" fmla="*/ 347096 w 623723"/>
                      <a:gd name="connsiteY10" fmla="*/ 364655 h 449891"/>
                      <a:gd name="connsiteX11" fmla="*/ 302336 w 623723"/>
                      <a:gd name="connsiteY11" fmla="*/ 373691 h 449891"/>
                      <a:gd name="connsiteX12" fmla="*/ 199683 w 623723"/>
                      <a:gd name="connsiteY12" fmla="*/ 331171 h 449891"/>
                      <a:gd name="connsiteX13" fmla="*/ 168926 w 623723"/>
                      <a:gd name="connsiteY13" fmla="*/ 285553 h 449891"/>
                      <a:gd name="connsiteX14" fmla="*/ 145174 w 623723"/>
                      <a:gd name="connsiteY14" fmla="*/ 290348 h 449891"/>
                      <a:gd name="connsiteX15" fmla="*/ 0 w 623723"/>
                      <a:gd name="connsiteY15" fmla="*/ 145174 h 449891"/>
                      <a:gd name="connsiteX16" fmla="*/ 145174 w 623723"/>
                      <a:gd name="connsiteY16" fmla="*/ 0 h 449891"/>
                      <a:gd name="connsiteX0" fmla="*/ 278584 w 623723"/>
                      <a:gd name="connsiteY0" fmla="*/ 88138 h 449891"/>
                      <a:gd name="connsiteX1" fmla="*/ 302336 w 623723"/>
                      <a:gd name="connsiteY1" fmla="*/ 83343 h 449891"/>
                      <a:gd name="connsiteX2" fmla="*/ 404989 w 623723"/>
                      <a:gd name="connsiteY2" fmla="*/ 125863 h 449891"/>
                      <a:gd name="connsiteX3" fmla="*/ 433789 w 623723"/>
                      <a:gd name="connsiteY3" fmla="*/ 168580 h 449891"/>
                      <a:gd name="connsiteX4" fmla="*/ 478549 w 623723"/>
                      <a:gd name="connsiteY4" fmla="*/ 159543 h 449891"/>
                      <a:gd name="connsiteX5" fmla="*/ 623723 w 623723"/>
                      <a:gd name="connsiteY5" fmla="*/ 304717 h 449891"/>
                      <a:gd name="connsiteX6" fmla="*/ 478549 w 623723"/>
                      <a:gd name="connsiteY6" fmla="*/ 449891 h 449891"/>
                      <a:gd name="connsiteX7" fmla="*/ 375896 w 623723"/>
                      <a:gd name="connsiteY7" fmla="*/ 407371 h 449891"/>
                      <a:gd name="connsiteX8" fmla="*/ 347096 w 623723"/>
                      <a:gd name="connsiteY8" fmla="*/ 364655 h 449891"/>
                      <a:gd name="connsiteX9" fmla="*/ 302336 w 623723"/>
                      <a:gd name="connsiteY9" fmla="*/ 373691 h 449891"/>
                      <a:gd name="connsiteX10" fmla="*/ 199683 w 623723"/>
                      <a:gd name="connsiteY10" fmla="*/ 331171 h 449891"/>
                      <a:gd name="connsiteX11" fmla="*/ 168926 w 623723"/>
                      <a:gd name="connsiteY11" fmla="*/ 285553 h 449891"/>
                      <a:gd name="connsiteX12" fmla="*/ 145174 w 623723"/>
                      <a:gd name="connsiteY12" fmla="*/ 290348 h 449891"/>
                      <a:gd name="connsiteX13" fmla="*/ 0 w 623723"/>
                      <a:gd name="connsiteY13" fmla="*/ 145174 h 449891"/>
                      <a:gd name="connsiteX14" fmla="*/ 145174 w 623723"/>
                      <a:gd name="connsiteY14" fmla="*/ 0 h 449891"/>
                      <a:gd name="connsiteX15" fmla="*/ 247827 w 623723"/>
                      <a:gd name="connsiteY15" fmla="*/ 42520 h 449891"/>
                      <a:gd name="connsiteX16" fmla="*/ 370024 w 623723"/>
                      <a:gd name="connsiteY16" fmla="*/ 179578 h 449891"/>
                      <a:gd name="connsiteX0" fmla="*/ 278584 w 623723"/>
                      <a:gd name="connsiteY0" fmla="*/ 88138 h 449891"/>
                      <a:gd name="connsiteX1" fmla="*/ 302336 w 623723"/>
                      <a:gd name="connsiteY1" fmla="*/ 83343 h 449891"/>
                      <a:gd name="connsiteX2" fmla="*/ 404989 w 623723"/>
                      <a:gd name="connsiteY2" fmla="*/ 125863 h 449891"/>
                      <a:gd name="connsiteX3" fmla="*/ 433789 w 623723"/>
                      <a:gd name="connsiteY3" fmla="*/ 168580 h 449891"/>
                      <a:gd name="connsiteX4" fmla="*/ 478549 w 623723"/>
                      <a:gd name="connsiteY4" fmla="*/ 159543 h 449891"/>
                      <a:gd name="connsiteX5" fmla="*/ 623723 w 623723"/>
                      <a:gd name="connsiteY5" fmla="*/ 304717 h 449891"/>
                      <a:gd name="connsiteX6" fmla="*/ 478549 w 623723"/>
                      <a:gd name="connsiteY6" fmla="*/ 449891 h 449891"/>
                      <a:gd name="connsiteX7" fmla="*/ 375896 w 623723"/>
                      <a:gd name="connsiteY7" fmla="*/ 407371 h 449891"/>
                      <a:gd name="connsiteX8" fmla="*/ 347096 w 623723"/>
                      <a:gd name="connsiteY8" fmla="*/ 364655 h 449891"/>
                      <a:gd name="connsiteX9" fmla="*/ 302336 w 623723"/>
                      <a:gd name="connsiteY9" fmla="*/ 373691 h 449891"/>
                      <a:gd name="connsiteX10" fmla="*/ 199683 w 623723"/>
                      <a:gd name="connsiteY10" fmla="*/ 331171 h 449891"/>
                      <a:gd name="connsiteX11" fmla="*/ 168926 w 623723"/>
                      <a:gd name="connsiteY11" fmla="*/ 285553 h 449891"/>
                      <a:gd name="connsiteX12" fmla="*/ 145174 w 623723"/>
                      <a:gd name="connsiteY12" fmla="*/ 290348 h 449891"/>
                      <a:gd name="connsiteX13" fmla="*/ 0 w 623723"/>
                      <a:gd name="connsiteY13" fmla="*/ 145174 h 449891"/>
                      <a:gd name="connsiteX14" fmla="*/ 145174 w 623723"/>
                      <a:gd name="connsiteY14" fmla="*/ 0 h 449891"/>
                      <a:gd name="connsiteX15" fmla="*/ 247827 w 623723"/>
                      <a:gd name="connsiteY15" fmla="*/ 42520 h 449891"/>
                      <a:gd name="connsiteX16" fmla="*/ 370024 w 623723"/>
                      <a:gd name="connsiteY16" fmla="*/ 186722 h 449891"/>
                      <a:gd name="connsiteX0" fmla="*/ 278584 w 623723"/>
                      <a:gd name="connsiteY0" fmla="*/ 88138 h 449891"/>
                      <a:gd name="connsiteX1" fmla="*/ 302336 w 623723"/>
                      <a:gd name="connsiteY1" fmla="*/ 83343 h 449891"/>
                      <a:gd name="connsiteX2" fmla="*/ 404989 w 623723"/>
                      <a:gd name="connsiteY2" fmla="*/ 125863 h 449891"/>
                      <a:gd name="connsiteX3" fmla="*/ 433789 w 623723"/>
                      <a:gd name="connsiteY3" fmla="*/ 168580 h 449891"/>
                      <a:gd name="connsiteX4" fmla="*/ 478549 w 623723"/>
                      <a:gd name="connsiteY4" fmla="*/ 159543 h 449891"/>
                      <a:gd name="connsiteX5" fmla="*/ 623723 w 623723"/>
                      <a:gd name="connsiteY5" fmla="*/ 304717 h 449891"/>
                      <a:gd name="connsiteX6" fmla="*/ 478549 w 623723"/>
                      <a:gd name="connsiteY6" fmla="*/ 449891 h 449891"/>
                      <a:gd name="connsiteX7" fmla="*/ 375896 w 623723"/>
                      <a:gd name="connsiteY7" fmla="*/ 407371 h 449891"/>
                      <a:gd name="connsiteX8" fmla="*/ 347096 w 623723"/>
                      <a:gd name="connsiteY8" fmla="*/ 364655 h 449891"/>
                      <a:gd name="connsiteX9" fmla="*/ 302336 w 623723"/>
                      <a:gd name="connsiteY9" fmla="*/ 373691 h 449891"/>
                      <a:gd name="connsiteX10" fmla="*/ 199683 w 623723"/>
                      <a:gd name="connsiteY10" fmla="*/ 331171 h 449891"/>
                      <a:gd name="connsiteX11" fmla="*/ 168926 w 623723"/>
                      <a:gd name="connsiteY11" fmla="*/ 285553 h 449891"/>
                      <a:gd name="connsiteX12" fmla="*/ 145174 w 623723"/>
                      <a:gd name="connsiteY12" fmla="*/ 290348 h 449891"/>
                      <a:gd name="connsiteX13" fmla="*/ 0 w 623723"/>
                      <a:gd name="connsiteY13" fmla="*/ 145174 h 449891"/>
                      <a:gd name="connsiteX14" fmla="*/ 145174 w 623723"/>
                      <a:gd name="connsiteY14" fmla="*/ 0 h 449891"/>
                      <a:gd name="connsiteX15" fmla="*/ 247827 w 623723"/>
                      <a:gd name="connsiteY15" fmla="*/ 42520 h 449891"/>
                      <a:gd name="connsiteX0" fmla="*/ 278584 w 623723"/>
                      <a:gd name="connsiteY0" fmla="*/ 88138 h 449891"/>
                      <a:gd name="connsiteX1" fmla="*/ 302336 w 623723"/>
                      <a:gd name="connsiteY1" fmla="*/ 83343 h 449891"/>
                      <a:gd name="connsiteX2" fmla="*/ 404989 w 623723"/>
                      <a:gd name="connsiteY2" fmla="*/ 125863 h 449891"/>
                      <a:gd name="connsiteX3" fmla="*/ 433789 w 623723"/>
                      <a:gd name="connsiteY3" fmla="*/ 168580 h 449891"/>
                      <a:gd name="connsiteX4" fmla="*/ 478549 w 623723"/>
                      <a:gd name="connsiteY4" fmla="*/ 159543 h 449891"/>
                      <a:gd name="connsiteX5" fmla="*/ 623723 w 623723"/>
                      <a:gd name="connsiteY5" fmla="*/ 304717 h 449891"/>
                      <a:gd name="connsiteX6" fmla="*/ 478549 w 623723"/>
                      <a:gd name="connsiteY6" fmla="*/ 449891 h 449891"/>
                      <a:gd name="connsiteX7" fmla="*/ 375896 w 623723"/>
                      <a:gd name="connsiteY7" fmla="*/ 407371 h 449891"/>
                      <a:gd name="connsiteX8" fmla="*/ 347096 w 623723"/>
                      <a:gd name="connsiteY8" fmla="*/ 364655 h 449891"/>
                      <a:gd name="connsiteX9" fmla="*/ 302336 w 623723"/>
                      <a:gd name="connsiteY9" fmla="*/ 373691 h 449891"/>
                      <a:gd name="connsiteX10" fmla="*/ 199683 w 623723"/>
                      <a:gd name="connsiteY10" fmla="*/ 331171 h 449891"/>
                      <a:gd name="connsiteX11" fmla="*/ 168926 w 623723"/>
                      <a:gd name="connsiteY11" fmla="*/ 285553 h 449891"/>
                      <a:gd name="connsiteX12" fmla="*/ 145174 w 623723"/>
                      <a:gd name="connsiteY12" fmla="*/ 290348 h 449891"/>
                      <a:gd name="connsiteX13" fmla="*/ 0 w 623723"/>
                      <a:gd name="connsiteY13" fmla="*/ 145174 h 449891"/>
                      <a:gd name="connsiteX14" fmla="*/ 145174 w 623723"/>
                      <a:gd name="connsiteY14" fmla="*/ 0 h 449891"/>
                      <a:gd name="connsiteX0" fmla="*/ 302336 w 623723"/>
                      <a:gd name="connsiteY0" fmla="*/ 83343 h 449891"/>
                      <a:gd name="connsiteX1" fmla="*/ 404989 w 623723"/>
                      <a:gd name="connsiteY1" fmla="*/ 125863 h 449891"/>
                      <a:gd name="connsiteX2" fmla="*/ 433789 w 623723"/>
                      <a:gd name="connsiteY2" fmla="*/ 168580 h 449891"/>
                      <a:gd name="connsiteX3" fmla="*/ 478549 w 623723"/>
                      <a:gd name="connsiteY3" fmla="*/ 159543 h 449891"/>
                      <a:gd name="connsiteX4" fmla="*/ 623723 w 623723"/>
                      <a:gd name="connsiteY4" fmla="*/ 304717 h 449891"/>
                      <a:gd name="connsiteX5" fmla="*/ 478549 w 623723"/>
                      <a:gd name="connsiteY5" fmla="*/ 449891 h 449891"/>
                      <a:gd name="connsiteX6" fmla="*/ 375896 w 623723"/>
                      <a:gd name="connsiteY6" fmla="*/ 407371 h 449891"/>
                      <a:gd name="connsiteX7" fmla="*/ 347096 w 623723"/>
                      <a:gd name="connsiteY7" fmla="*/ 364655 h 449891"/>
                      <a:gd name="connsiteX8" fmla="*/ 302336 w 623723"/>
                      <a:gd name="connsiteY8" fmla="*/ 373691 h 449891"/>
                      <a:gd name="connsiteX9" fmla="*/ 199683 w 623723"/>
                      <a:gd name="connsiteY9" fmla="*/ 331171 h 449891"/>
                      <a:gd name="connsiteX10" fmla="*/ 168926 w 623723"/>
                      <a:gd name="connsiteY10" fmla="*/ 285553 h 449891"/>
                      <a:gd name="connsiteX11" fmla="*/ 145174 w 623723"/>
                      <a:gd name="connsiteY11" fmla="*/ 290348 h 449891"/>
                      <a:gd name="connsiteX12" fmla="*/ 0 w 623723"/>
                      <a:gd name="connsiteY12" fmla="*/ 145174 h 449891"/>
                      <a:gd name="connsiteX13" fmla="*/ 145174 w 623723"/>
                      <a:gd name="connsiteY13" fmla="*/ 0 h 449891"/>
                      <a:gd name="connsiteX0" fmla="*/ 404989 w 623723"/>
                      <a:gd name="connsiteY0" fmla="*/ 125863 h 449891"/>
                      <a:gd name="connsiteX1" fmla="*/ 433789 w 623723"/>
                      <a:gd name="connsiteY1" fmla="*/ 168580 h 449891"/>
                      <a:gd name="connsiteX2" fmla="*/ 478549 w 623723"/>
                      <a:gd name="connsiteY2" fmla="*/ 159543 h 449891"/>
                      <a:gd name="connsiteX3" fmla="*/ 623723 w 623723"/>
                      <a:gd name="connsiteY3" fmla="*/ 304717 h 449891"/>
                      <a:gd name="connsiteX4" fmla="*/ 478549 w 623723"/>
                      <a:gd name="connsiteY4" fmla="*/ 449891 h 449891"/>
                      <a:gd name="connsiteX5" fmla="*/ 375896 w 623723"/>
                      <a:gd name="connsiteY5" fmla="*/ 407371 h 449891"/>
                      <a:gd name="connsiteX6" fmla="*/ 347096 w 623723"/>
                      <a:gd name="connsiteY6" fmla="*/ 364655 h 449891"/>
                      <a:gd name="connsiteX7" fmla="*/ 302336 w 623723"/>
                      <a:gd name="connsiteY7" fmla="*/ 373691 h 449891"/>
                      <a:gd name="connsiteX8" fmla="*/ 199683 w 623723"/>
                      <a:gd name="connsiteY8" fmla="*/ 331171 h 449891"/>
                      <a:gd name="connsiteX9" fmla="*/ 168926 w 623723"/>
                      <a:gd name="connsiteY9" fmla="*/ 285553 h 449891"/>
                      <a:gd name="connsiteX10" fmla="*/ 145174 w 623723"/>
                      <a:gd name="connsiteY10" fmla="*/ 290348 h 449891"/>
                      <a:gd name="connsiteX11" fmla="*/ 0 w 623723"/>
                      <a:gd name="connsiteY11" fmla="*/ 145174 h 449891"/>
                      <a:gd name="connsiteX12" fmla="*/ 145174 w 623723"/>
                      <a:gd name="connsiteY12" fmla="*/ 0 h 449891"/>
                      <a:gd name="connsiteX0" fmla="*/ 433789 w 623723"/>
                      <a:gd name="connsiteY0" fmla="*/ 168580 h 449891"/>
                      <a:gd name="connsiteX1" fmla="*/ 478549 w 623723"/>
                      <a:gd name="connsiteY1" fmla="*/ 159543 h 449891"/>
                      <a:gd name="connsiteX2" fmla="*/ 623723 w 623723"/>
                      <a:gd name="connsiteY2" fmla="*/ 304717 h 449891"/>
                      <a:gd name="connsiteX3" fmla="*/ 478549 w 623723"/>
                      <a:gd name="connsiteY3" fmla="*/ 449891 h 449891"/>
                      <a:gd name="connsiteX4" fmla="*/ 375896 w 623723"/>
                      <a:gd name="connsiteY4" fmla="*/ 407371 h 449891"/>
                      <a:gd name="connsiteX5" fmla="*/ 347096 w 623723"/>
                      <a:gd name="connsiteY5" fmla="*/ 364655 h 449891"/>
                      <a:gd name="connsiteX6" fmla="*/ 302336 w 623723"/>
                      <a:gd name="connsiteY6" fmla="*/ 373691 h 449891"/>
                      <a:gd name="connsiteX7" fmla="*/ 199683 w 623723"/>
                      <a:gd name="connsiteY7" fmla="*/ 331171 h 449891"/>
                      <a:gd name="connsiteX8" fmla="*/ 168926 w 623723"/>
                      <a:gd name="connsiteY8" fmla="*/ 285553 h 449891"/>
                      <a:gd name="connsiteX9" fmla="*/ 145174 w 623723"/>
                      <a:gd name="connsiteY9" fmla="*/ 290348 h 449891"/>
                      <a:gd name="connsiteX10" fmla="*/ 0 w 623723"/>
                      <a:gd name="connsiteY10" fmla="*/ 145174 h 449891"/>
                      <a:gd name="connsiteX11" fmla="*/ 145174 w 623723"/>
                      <a:gd name="connsiteY11" fmla="*/ 0 h 449891"/>
                      <a:gd name="connsiteX0" fmla="*/ 478549 w 623723"/>
                      <a:gd name="connsiteY0" fmla="*/ 159543 h 449891"/>
                      <a:gd name="connsiteX1" fmla="*/ 623723 w 623723"/>
                      <a:gd name="connsiteY1" fmla="*/ 304717 h 449891"/>
                      <a:gd name="connsiteX2" fmla="*/ 478549 w 623723"/>
                      <a:gd name="connsiteY2" fmla="*/ 449891 h 449891"/>
                      <a:gd name="connsiteX3" fmla="*/ 375896 w 623723"/>
                      <a:gd name="connsiteY3" fmla="*/ 407371 h 449891"/>
                      <a:gd name="connsiteX4" fmla="*/ 347096 w 623723"/>
                      <a:gd name="connsiteY4" fmla="*/ 364655 h 449891"/>
                      <a:gd name="connsiteX5" fmla="*/ 302336 w 623723"/>
                      <a:gd name="connsiteY5" fmla="*/ 373691 h 449891"/>
                      <a:gd name="connsiteX6" fmla="*/ 199683 w 623723"/>
                      <a:gd name="connsiteY6" fmla="*/ 331171 h 449891"/>
                      <a:gd name="connsiteX7" fmla="*/ 168926 w 623723"/>
                      <a:gd name="connsiteY7" fmla="*/ 285553 h 449891"/>
                      <a:gd name="connsiteX8" fmla="*/ 145174 w 623723"/>
                      <a:gd name="connsiteY8" fmla="*/ 290348 h 449891"/>
                      <a:gd name="connsiteX9" fmla="*/ 0 w 623723"/>
                      <a:gd name="connsiteY9" fmla="*/ 145174 h 449891"/>
                      <a:gd name="connsiteX10" fmla="*/ 145174 w 623723"/>
                      <a:gd name="connsiteY10" fmla="*/ 0 h 449891"/>
                      <a:gd name="connsiteX0" fmla="*/ 623723 w 623723"/>
                      <a:gd name="connsiteY0" fmla="*/ 304717 h 449891"/>
                      <a:gd name="connsiteX1" fmla="*/ 478549 w 623723"/>
                      <a:gd name="connsiteY1" fmla="*/ 449891 h 449891"/>
                      <a:gd name="connsiteX2" fmla="*/ 375896 w 623723"/>
                      <a:gd name="connsiteY2" fmla="*/ 407371 h 449891"/>
                      <a:gd name="connsiteX3" fmla="*/ 347096 w 623723"/>
                      <a:gd name="connsiteY3" fmla="*/ 364655 h 449891"/>
                      <a:gd name="connsiteX4" fmla="*/ 302336 w 623723"/>
                      <a:gd name="connsiteY4" fmla="*/ 373691 h 449891"/>
                      <a:gd name="connsiteX5" fmla="*/ 199683 w 623723"/>
                      <a:gd name="connsiteY5" fmla="*/ 331171 h 449891"/>
                      <a:gd name="connsiteX6" fmla="*/ 168926 w 623723"/>
                      <a:gd name="connsiteY6" fmla="*/ 285553 h 449891"/>
                      <a:gd name="connsiteX7" fmla="*/ 145174 w 623723"/>
                      <a:gd name="connsiteY7" fmla="*/ 290348 h 449891"/>
                      <a:gd name="connsiteX8" fmla="*/ 0 w 623723"/>
                      <a:gd name="connsiteY8" fmla="*/ 145174 h 449891"/>
                      <a:gd name="connsiteX9" fmla="*/ 145174 w 623723"/>
                      <a:gd name="connsiteY9" fmla="*/ 0 h 44989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623723" h="449891">
                        <a:moveTo>
                          <a:pt x="623723" y="304717"/>
                        </a:moveTo>
                        <a:cubicBezTo>
                          <a:pt x="623723" y="384894"/>
                          <a:pt x="558726" y="449891"/>
                          <a:pt x="478549" y="449891"/>
                        </a:cubicBezTo>
                        <a:cubicBezTo>
                          <a:pt x="438461" y="449891"/>
                          <a:pt x="402167" y="433642"/>
                          <a:pt x="375896" y="407371"/>
                        </a:cubicBezTo>
                        <a:lnTo>
                          <a:pt x="347096" y="364655"/>
                        </a:lnTo>
                        <a:lnTo>
                          <a:pt x="302336" y="373691"/>
                        </a:lnTo>
                        <a:cubicBezTo>
                          <a:pt x="262247" y="373691"/>
                          <a:pt x="225954" y="357442"/>
                          <a:pt x="199683" y="331171"/>
                        </a:cubicBezTo>
                        <a:lnTo>
                          <a:pt x="168926" y="285553"/>
                        </a:lnTo>
                        <a:lnTo>
                          <a:pt x="145174" y="290348"/>
                        </a:lnTo>
                        <a:cubicBezTo>
                          <a:pt x="64997" y="290348"/>
                          <a:pt x="0" y="225351"/>
                          <a:pt x="0" y="145174"/>
                        </a:cubicBezTo>
                        <a:cubicBezTo>
                          <a:pt x="0" y="64997"/>
                          <a:pt x="64997" y="0"/>
                          <a:pt x="145174" y="0"/>
                        </a:cubicBezTo>
                      </a:path>
                    </a:pathLst>
                  </a:custGeom>
                  <a:solidFill>
                    <a:schemeClr val="bg1"/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5" name="台形 24"/>
                  <p:cNvSpPr/>
                  <p:nvPr/>
                </p:nvSpPr>
                <p:spPr bwMode="auto">
                  <a:xfrm rot="9900000" flipH="1">
                    <a:off x="3002273" y="4631864"/>
                    <a:ext cx="231883" cy="258549"/>
                  </a:xfrm>
                  <a:prstGeom prst="trapezoid">
                    <a:avLst>
                      <a:gd name="adj" fmla="val 28801"/>
                    </a:avLst>
                  </a:prstGeom>
                  <a:pattFill prst="dkHorz">
                    <a:fgClr>
                      <a:srgbClr val="FFC000"/>
                    </a:fgClr>
                    <a:bgClr>
                      <a:srgbClr val="FFFF00"/>
                    </a:bgClr>
                  </a:patt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6" name="楕円 25"/>
                  <p:cNvSpPr/>
                  <p:nvPr/>
                </p:nvSpPr>
                <p:spPr bwMode="auto">
                  <a:xfrm flipH="1">
                    <a:off x="3023748" y="4854576"/>
                    <a:ext cx="266880" cy="166520"/>
                  </a:xfrm>
                  <a:prstGeom prst="ellipse">
                    <a:avLst/>
                  </a:prstGeom>
                  <a:pattFill prst="dkHorz">
                    <a:fgClr>
                      <a:srgbClr val="FFC000"/>
                    </a:fgClr>
                    <a:bgClr>
                      <a:srgbClr val="FFFF00"/>
                    </a:bgClr>
                  </a:patt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7" name="フリーフォーム: 図形 26"/>
                  <p:cNvSpPr/>
                  <p:nvPr/>
                </p:nvSpPr>
                <p:spPr bwMode="auto">
                  <a:xfrm rot="19800000" flipH="1">
                    <a:off x="3173775" y="4910378"/>
                    <a:ext cx="167334" cy="152100"/>
                  </a:xfrm>
                  <a:custGeom>
                    <a:avLst/>
                    <a:gdLst>
                      <a:gd name="connsiteX0" fmla="*/ 221671 w 443342"/>
                      <a:gd name="connsiteY0" fmla="*/ 0 h 402980"/>
                      <a:gd name="connsiteX1" fmla="*/ 378416 w 443342"/>
                      <a:gd name="connsiteY1" fmla="*/ 64926 h 402980"/>
                      <a:gd name="connsiteX2" fmla="*/ 378416 w 443342"/>
                      <a:gd name="connsiteY2" fmla="*/ 378416 h 402980"/>
                      <a:gd name="connsiteX3" fmla="*/ 359643 w 443342"/>
                      <a:gd name="connsiteY3" fmla="*/ 402980 h 402980"/>
                      <a:gd name="connsiteX4" fmla="*/ 305086 w 443342"/>
                      <a:gd name="connsiteY4" fmla="*/ 366752 h 402980"/>
                      <a:gd name="connsiteX5" fmla="*/ 138256 w 443342"/>
                      <a:gd name="connsiteY5" fmla="*/ 366752 h 402980"/>
                      <a:gd name="connsiteX6" fmla="*/ 83699 w 443342"/>
                      <a:gd name="connsiteY6" fmla="*/ 402980 h 402980"/>
                      <a:gd name="connsiteX7" fmla="*/ 64926 w 443342"/>
                      <a:gd name="connsiteY7" fmla="*/ 378416 h 402980"/>
                      <a:gd name="connsiteX8" fmla="*/ 64926 w 443342"/>
                      <a:gd name="connsiteY8" fmla="*/ 64926 h 402980"/>
                      <a:gd name="connsiteX9" fmla="*/ 221671 w 443342"/>
                      <a:gd name="connsiteY9" fmla="*/ 0 h 4029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443342" h="402980">
                        <a:moveTo>
                          <a:pt x="221671" y="0"/>
                        </a:moveTo>
                        <a:cubicBezTo>
                          <a:pt x="278402" y="-1"/>
                          <a:pt x="335132" y="21642"/>
                          <a:pt x="378416" y="64926"/>
                        </a:cubicBezTo>
                        <a:cubicBezTo>
                          <a:pt x="464984" y="151494"/>
                          <a:pt x="464984" y="291848"/>
                          <a:pt x="378416" y="378416"/>
                        </a:cubicBezTo>
                        <a:lnTo>
                          <a:pt x="359643" y="402980"/>
                        </a:lnTo>
                        <a:lnTo>
                          <a:pt x="305086" y="366752"/>
                        </a:lnTo>
                        <a:cubicBezTo>
                          <a:pt x="251718" y="345109"/>
                          <a:pt x="191625" y="345109"/>
                          <a:pt x="138256" y="366752"/>
                        </a:cubicBezTo>
                        <a:lnTo>
                          <a:pt x="83699" y="402980"/>
                        </a:lnTo>
                        <a:lnTo>
                          <a:pt x="64926" y="378416"/>
                        </a:lnTo>
                        <a:cubicBezTo>
                          <a:pt x="-21642" y="291848"/>
                          <a:pt x="-21642" y="151494"/>
                          <a:pt x="64926" y="64926"/>
                        </a:cubicBezTo>
                        <a:cubicBezTo>
                          <a:pt x="108210" y="21642"/>
                          <a:pt x="164940" y="-1"/>
                          <a:pt x="221671" y="0"/>
                        </a:cubicBezTo>
                        <a:close/>
                      </a:path>
                    </a:pathLst>
                  </a:custGeom>
                  <a:pattFill prst="dkHorz">
                    <a:fgClr>
                      <a:srgbClr val="FFC000"/>
                    </a:fgClr>
                    <a:bgClr>
                      <a:srgbClr val="FFFF00"/>
                    </a:bgClr>
                  </a:patt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8" name="フリーフォーム: 図形 27"/>
                  <p:cNvSpPr/>
                  <p:nvPr/>
                </p:nvSpPr>
                <p:spPr bwMode="auto">
                  <a:xfrm rot="19800000" flipH="1">
                    <a:off x="3261371" y="5027772"/>
                    <a:ext cx="104152" cy="112832"/>
                  </a:xfrm>
                  <a:custGeom>
                    <a:avLst/>
                    <a:gdLst>
                      <a:gd name="connsiteX0" fmla="*/ 137972 w 275944"/>
                      <a:gd name="connsiteY0" fmla="*/ 0 h 298942"/>
                      <a:gd name="connsiteX1" fmla="*/ 221388 w 275944"/>
                      <a:gd name="connsiteY1" fmla="*/ 16231 h 298942"/>
                      <a:gd name="connsiteX2" fmla="*/ 275944 w 275944"/>
                      <a:gd name="connsiteY2" fmla="*/ 52460 h 298942"/>
                      <a:gd name="connsiteX3" fmla="*/ 202057 w 275944"/>
                      <a:gd name="connsiteY3" fmla="*/ 149132 h 298942"/>
                      <a:gd name="connsiteX4" fmla="*/ 137972 w 275944"/>
                      <a:gd name="connsiteY4" fmla="*/ 298942 h 298942"/>
                      <a:gd name="connsiteX5" fmla="*/ 73887 w 275944"/>
                      <a:gd name="connsiteY5" fmla="*/ 149132 h 298942"/>
                      <a:gd name="connsiteX6" fmla="*/ 0 w 275944"/>
                      <a:gd name="connsiteY6" fmla="*/ 52460 h 298942"/>
                      <a:gd name="connsiteX7" fmla="*/ 54556 w 275944"/>
                      <a:gd name="connsiteY7" fmla="*/ 16231 h 298942"/>
                      <a:gd name="connsiteX8" fmla="*/ 137972 w 275944"/>
                      <a:gd name="connsiteY8" fmla="*/ 0 h 2989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75944" h="298942">
                        <a:moveTo>
                          <a:pt x="137972" y="0"/>
                        </a:moveTo>
                        <a:cubicBezTo>
                          <a:pt x="166338" y="-1"/>
                          <a:pt x="194703" y="5410"/>
                          <a:pt x="221388" y="16231"/>
                        </a:cubicBezTo>
                        <a:lnTo>
                          <a:pt x="275944" y="52460"/>
                        </a:lnTo>
                        <a:lnTo>
                          <a:pt x="202057" y="149132"/>
                        </a:lnTo>
                        <a:cubicBezTo>
                          <a:pt x="175933" y="194306"/>
                          <a:pt x="154572" y="244242"/>
                          <a:pt x="137972" y="298942"/>
                        </a:cubicBezTo>
                        <a:cubicBezTo>
                          <a:pt x="121373" y="244242"/>
                          <a:pt x="100012" y="194306"/>
                          <a:pt x="73887" y="149132"/>
                        </a:cubicBezTo>
                        <a:lnTo>
                          <a:pt x="0" y="52460"/>
                        </a:lnTo>
                        <a:lnTo>
                          <a:pt x="54556" y="16231"/>
                        </a:lnTo>
                        <a:cubicBezTo>
                          <a:pt x="81241" y="5410"/>
                          <a:pt x="109607" y="0"/>
                          <a:pt x="137972" y="0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9" name="フリーフォーム: 図形 28"/>
                  <p:cNvSpPr/>
                  <p:nvPr/>
                </p:nvSpPr>
                <p:spPr bwMode="auto">
                  <a:xfrm rot="1800000">
                    <a:off x="2965519" y="4910378"/>
                    <a:ext cx="167334" cy="152100"/>
                  </a:xfrm>
                  <a:custGeom>
                    <a:avLst/>
                    <a:gdLst>
                      <a:gd name="connsiteX0" fmla="*/ 221671 w 443342"/>
                      <a:gd name="connsiteY0" fmla="*/ 0 h 402980"/>
                      <a:gd name="connsiteX1" fmla="*/ 378416 w 443342"/>
                      <a:gd name="connsiteY1" fmla="*/ 64926 h 402980"/>
                      <a:gd name="connsiteX2" fmla="*/ 378416 w 443342"/>
                      <a:gd name="connsiteY2" fmla="*/ 378416 h 402980"/>
                      <a:gd name="connsiteX3" fmla="*/ 359643 w 443342"/>
                      <a:gd name="connsiteY3" fmla="*/ 402980 h 402980"/>
                      <a:gd name="connsiteX4" fmla="*/ 305086 w 443342"/>
                      <a:gd name="connsiteY4" fmla="*/ 366752 h 402980"/>
                      <a:gd name="connsiteX5" fmla="*/ 138256 w 443342"/>
                      <a:gd name="connsiteY5" fmla="*/ 366752 h 402980"/>
                      <a:gd name="connsiteX6" fmla="*/ 83699 w 443342"/>
                      <a:gd name="connsiteY6" fmla="*/ 402980 h 402980"/>
                      <a:gd name="connsiteX7" fmla="*/ 64926 w 443342"/>
                      <a:gd name="connsiteY7" fmla="*/ 378416 h 402980"/>
                      <a:gd name="connsiteX8" fmla="*/ 64926 w 443342"/>
                      <a:gd name="connsiteY8" fmla="*/ 64926 h 402980"/>
                      <a:gd name="connsiteX9" fmla="*/ 221671 w 443342"/>
                      <a:gd name="connsiteY9" fmla="*/ 0 h 4029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443342" h="402980">
                        <a:moveTo>
                          <a:pt x="221671" y="0"/>
                        </a:moveTo>
                        <a:cubicBezTo>
                          <a:pt x="278402" y="-1"/>
                          <a:pt x="335132" y="21642"/>
                          <a:pt x="378416" y="64926"/>
                        </a:cubicBezTo>
                        <a:cubicBezTo>
                          <a:pt x="464984" y="151494"/>
                          <a:pt x="464984" y="291848"/>
                          <a:pt x="378416" y="378416"/>
                        </a:cubicBezTo>
                        <a:lnTo>
                          <a:pt x="359643" y="402980"/>
                        </a:lnTo>
                        <a:lnTo>
                          <a:pt x="305086" y="366752"/>
                        </a:lnTo>
                        <a:cubicBezTo>
                          <a:pt x="251718" y="345109"/>
                          <a:pt x="191625" y="345109"/>
                          <a:pt x="138256" y="366752"/>
                        </a:cubicBezTo>
                        <a:lnTo>
                          <a:pt x="83699" y="402980"/>
                        </a:lnTo>
                        <a:lnTo>
                          <a:pt x="64926" y="378416"/>
                        </a:lnTo>
                        <a:cubicBezTo>
                          <a:pt x="-21642" y="291848"/>
                          <a:pt x="-21642" y="151494"/>
                          <a:pt x="64926" y="64926"/>
                        </a:cubicBezTo>
                        <a:cubicBezTo>
                          <a:pt x="108210" y="21642"/>
                          <a:pt x="164940" y="-1"/>
                          <a:pt x="221671" y="0"/>
                        </a:cubicBezTo>
                        <a:close/>
                      </a:path>
                    </a:pathLst>
                  </a:custGeom>
                  <a:pattFill prst="dkHorz">
                    <a:fgClr>
                      <a:srgbClr val="FFC000"/>
                    </a:fgClr>
                    <a:bgClr>
                      <a:srgbClr val="FFFF00"/>
                    </a:bgClr>
                  </a:patt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0" name="フリーフォーム: 図形 29"/>
                  <p:cNvSpPr/>
                  <p:nvPr/>
                </p:nvSpPr>
                <p:spPr bwMode="auto">
                  <a:xfrm rot="1800000">
                    <a:off x="2941105" y="5027772"/>
                    <a:ext cx="104152" cy="112832"/>
                  </a:xfrm>
                  <a:custGeom>
                    <a:avLst/>
                    <a:gdLst>
                      <a:gd name="connsiteX0" fmla="*/ 137972 w 275944"/>
                      <a:gd name="connsiteY0" fmla="*/ 0 h 298942"/>
                      <a:gd name="connsiteX1" fmla="*/ 221388 w 275944"/>
                      <a:gd name="connsiteY1" fmla="*/ 16231 h 298942"/>
                      <a:gd name="connsiteX2" fmla="*/ 275944 w 275944"/>
                      <a:gd name="connsiteY2" fmla="*/ 52460 h 298942"/>
                      <a:gd name="connsiteX3" fmla="*/ 202057 w 275944"/>
                      <a:gd name="connsiteY3" fmla="*/ 149132 h 298942"/>
                      <a:gd name="connsiteX4" fmla="*/ 137972 w 275944"/>
                      <a:gd name="connsiteY4" fmla="*/ 298942 h 298942"/>
                      <a:gd name="connsiteX5" fmla="*/ 73887 w 275944"/>
                      <a:gd name="connsiteY5" fmla="*/ 149132 h 298942"/>
                      <a:gd name="connsiteX6" fmla="*/ 0 w 275944"/>
                      <a:gd name="connsiteY6" fmla="*/ 52460 h 298942"/>
                      <a:gd name="connsiteX7" fmla="*/ 54556 w 275944"/>
                      <a:gd name="connsiteY7" fmla="*/ 16231 h 298942"/>
                      <a:gd name="connsiteX8" fmla="*/ 137972 w 275944"/>
                      <a:gd name="connsiteY8" fmla="*/ 0 h 2989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75944" h="298942">
                        <a:moveTo>
                          <a:pt x="137972" y="0"/>
                        </a:moveTo>
                        <a:cubicBezTo>
                          <a:pt x="166338" y="-1"/>
                          <a:pt x="194703" y="5410"/>
                          <a:pt x="221388" y="16231"/>
                        </a:cubicBezTo>
                        <a:lnTo>
                          <a:pt x="275944" y="52460"/>
                        </a:lnTo>
                        <a:lnTo>
                          <a:pt x="202057" y="149132"/>
                        </a:lnTo>
                        <a:cubicBezTo>
                          <a:pt x="175933" y="194306"/>
                          <a:pt x="154572" y="244242"/>
                          <a:pt x="137972" y="298942"/>
                        </a:cubicBezTo>
                        <a:cubicBezTo>
                          <a:pt x="121373" y="244242"/>
                          <a:pt x="100012" y="194306"/>
                          <a:pt x="73887" y="149132"/>
                        </a:cubicBezTo>
                        <a:lnTo>
                          <a:pt x="0" y="52460"/>
                        </a:lnTo>
                        <a:lnTo>
                          <a:pt x="54556" y="16231"/>
                        </a:lnTo>
                        <a:cubicBezTo>
                          <a:pt x="81241" y="5410"/>
                          <a:pt x="109607" y="0"/>
                          <a:pt x="137972" y="0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1" name="フリーフォーム: 図形 30"/>
                  <p:cNvSpPr/>
                  <p:nvPr/>
                </p:nvSpPr>
                <p:spPr bwMode="auto">
                  <a:xfrm flipH="1">
                    <a:off x="3073991" y="4929600"/>
                    <a:ext cx="167334" cy="152100"/>
                  </a:xfrm>
                  <a:custGeom>
                    <a:avLst/>
                    <a:gdLst>
                      <a:gd name="connsiteX0" fmla="*/ 221671 w 443342"/>
                      <a:gd name="connsiteY0" fmla="*/ 0 h 402980"/>
                      <a:gd name="connsiteX1" fmla="*/ 378416 w 443342"/>
                      <a:gd name="connsiteY1" fmla="*/ 64926 h 402980"/>
                      <a:gd name="connsiteX2" fmla="*/ 378416 w 443342"/>
                      <a:gd name="connsiteY2" fmla="*/ 378416 h 402980"/>
                      <a:gd name="connsiteX3" fmla="*/ 359643 w 443342"/>
                      <a:gd name="connsiteY3" fmla="*/ 402980 h 402980"/>
                      <a:gd name="connsiteX4" fmla="*/ 305086 w 443342"/>
                      <a:gd name="connsiteY4" fmla="*/ 366752 h 402980"/>
                      <a:gd name="connsiteX5" fmla="*/ 138256 w 443342"/>
                      <a:gd name="connsiteY5" fmla="*/ 366752 h 402980"/>
                      <a:gd name="connsiteX6" fmla="*/ 83699 w 443342"/>
                      <a:gd name="connsiteY6" fmla="*/ 402980 h 402980"/>
                      <a:gd name="connsiteX7" fmla="*/ 64926 w 443342"/>
                      <a:gd name="connsiteY7" fmla="*/ 378416 h 402980"/>
                      <a:gd name="connsiteX8" fmla="*/ 64926 w 443342"/>
                      <a:gd name="connsiteY8" fmla="*/ 64926 h 402980"/>
                      <a:gd name="connsiteX9" fmla="*/ 221671 w 443342"/>
                      <a:gd name="connsiteY9" fmla="*/ 0 h 4029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443342" h="402980">
                        <a:moveTo>
                          <a:pt x="221671" y="0"/>
                        </a:moveTo>
                        <a:cubicBezTo>
                          <a:pt x="278402" y="-1"/>
                          <a:pt x="335132" y="21642"/>
                          <a:pt x="378416" y="64926"/>
                        </a:cubicBezTo>
                        <a:cubicBezTo>
                          <a:pt x="464984" y="151494"/>
                          <a:pt x="464984" y="291848"/>
                          <a:pt x="378416" y="378416"/>
                        </a:cubicBezTo>
                        <a:lnTo>
                          <a:pt x="359643" y="402980"/>
                        </a:lnTo>
                        <a:lnTo>
                          <a:pt x="305086" y="366752"/>
                        </a:lnTo>
                        <a:cubicBezTo>
                          <a:pt x="251718" y="345109"/>
                          <a:pt x="191625" y="345109"/>
                          <a:pt x="138256" y="366752"/>
                        </a:cubicBezTo>
                        <a:lnTo>
                          <a:pt x="83699" y="402980"/>
                        </a:lnTo>
                        <a:lnTo>
                          <a:pt x="64926" y="378416"/>
                        </a:lnTo>
                        <a:cubicBezTo>
                          <a:pt x="-21642" y="291848"/>
                          <a:pt x="-21642" y="151494"/>
                          <a:pt x="64926" y="64926"/>
                        </a:cubicBezTo>
                        <a:cubicBezTo>
                          <a:pt x="108210" y="21642"/>
                          <a:pt x="164940" y="-1"/>
                          <a:pt x="221671" y="0"/>
                        </a:cubicBezTo>
                        <a:close/>
                      </a:path>
                    </a:pathLst>
                  </a:custGeom>
                  <a:pattFill prst="dkHorz">
                    <a:fgClr>
                      <a:srgbClr val="FFC000"/>
                    </a:fgClr>
                    <a:bgClr>
                      <a:srgbClr val="FFFF00"/>
                    </a:bgClr>
                  </a:patt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2" name="フリーフォーム: 図形 31"/>
                  <p:cNvSpPr/>
                  <p:nvPr/>
                </p:nvSpPr>
                <p:spPr bwMode="auto">
                  <a:xfrm flipH="1">
                    <a:off x="3105204" y="5061899"/>
                    <a:ext cx="104152" cy="112832"/>
                  </a:xfrm>
                  <a:custGeom>
                    <a:avLst/>
                    <a:gdLst>
                      <a:gd name="connsiteX0" fmla="*/ 137972 w 275944"/>
                      <a:gd name="connsiteY0" fmla="*/ 0 h 298942"/>
                      <a:gd name="connsiteX1" fmla="*/ 221388 w 275944"/>
                      <a:gd name="connsiteY1" fmla="*/ 16231 h 298942"/>
                      <a:gd name="connsiteX2" fmla="*/ 275944 w 275944"/>
                      <a:gd name="connsiteY2" fmla="*/ 52460 h 298942"/>
                      <a:gd name="connsiteX3" fmla="*/ 202057 w 275944"/>
                      <a:gd name="connsiteY3" fmla="*/ 149132 h 298942"/>
                      <a:gd name="connsiteX4" fmla="*/ 137972 w 275944"/>
                      <a:gd name="connsiteY4" fmla="*/ 298942 h 298942"/>
                      <a:gd name="connsiteX5" fmla="*/ 73887 w 275944"/>
                      <a:gd name="connsiteY5" fmla="*/ 149132 h 298942"/>
                      <a:gd name="connsiteX6" fmla="*/ 0 w 275944"/>
                      <a:gd name="connsiteY6" fmla="*/ 52460 h 298942"/>
                      <a:gd name="connsiteX7" fmla="*/ 54556 w 275944"/>
                      <a:gd name="connsiteY7" fmla="*/ 16231 h 298942"/>
                      <a:gd name="connsiteX8" fmla="*/ 137972 w 275944"/>
                      <a:gd name="connsiteY8" fmla="*/ 0 h 2989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75944" h="298942">
                        <a:moveTo>
                          <a:pt x="137972" y="0"/>
                        </a:moveTo>
                        <a:cubicBezTo>
                          <a:pt x="166338" y="-1"/>
                          <a:pt x="194703" y="5410"/>
                          <a:pt x="221388" y="16231"/>
                        </a:cubicBezTo>
                        <a:lnTo>
                          <a:pt x="275944" y="52460"/>
                        </a:lnTo>
                        <a:lnTo>
                          <a:pt x="202057" y="149132"/>
                        </a:lnTo>
                        <a:cubicBezTo>
                          <a:pt x="175933" y="194306"/>
                          <a:pt x="154572" y="244242"/>
                          <a:pt x="137972" y="298942"/>
                        </a:cubicBezTo>
                        <a:cubicBezTo>
                          <a:pt x="121373" y="244242"/>
                          <a:pt x="100012" y="194306"/>
                          <a:pt x="73887" y="149132"/>
                        </a:cubicBezTo>
                        <a:lnTo>
                          <a:pt x="0" y="52460"/>
                        </a:lnTo>
                        <a:lnTo>
                          <a:pt x="54556" y="16231"/>
                        </a:lnTo>
                        <a:cubicBezTo>
                          <a:pt x="81241" y="5410"/>
                          <a:pt x="109607" y="0"/>
                          <a:pt x="137972" y="0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3" name="フリーフォーム: 図形 32"/>
                  <p:cNvSpPr/>
                  <p:nvPr/>
                </p:nvSpPr>
                <p:spPr bwMode="auto">
                  <a:xfrm flipH="1">
                    <a:off x="2885989" y="4473579"/>
                    <a:ext cx="398325" cy="287311"/>
                  </a:xfrm>
                  <a:custGeom>
                    <a:avLst/>
                    <a:gdLst>
                      <a:gd name="connsiteX0" fmla="*/ 145174 w 623723"/>
                      <a:gd name="connsiteY0" fmla="*/ 0 h 449891"/>
                      <a:gd name="connsiteX1" fmla="*/ 247827 w 623723"/>
                      <a:gd name="connsiteY1" fmla="*/ 42520 h 449891"/>
                      <a:gd name="connsiteX2" fmla="*/ 278584 w 623723"/>
                      <a:gd name="connsiteY2" fmla="*/ 88138 h 449891"/>
                      <a:gd name="connsiteX3" fmla="*/ 302336 w 623723"/>
                      <a:gd name="connsiteY3" fmla="*/ 83343 h 449891"/>
                      <a:gd name="connsiteX4" fmla="*/ 404989 w 623723"/>
                      <a:gd name="connsiteY4" fmla="*/ 125863 h 449891"/>
                      <a:gd name="connsiteX5" fmla="*/ 433789 w 623723"/>
                      <a:gd name="connsiteY5" fmla="*/ 168580 h 449891"/>
                      <a:gd name="connsiteX6" fmla="*/ 478549 w 623723"/>
                      <a:gd name="connsiteY6" fmla="*/ 159543 h 449891"/>
                      <a:gd name="connsiteX7" fmla="*/ 623723 w 623723"/>
                      <a:gd name="connsiteY7" fmla="*/ 304717 h 449891"/>
                      <a:gd name="connsiteX8" fmla="*/ 478549 w 623723"/>
                      <a:gd name="connsiteY8" fmla="*/ 449891 h 449891"/>
                      <a:gd name="connsiteX9" fmla="*/ 375896 w 623723"/>
                      <a:gd name="connsiteY9" fmla="*/ 407371 h 449891"/>
                      <a:gd name="connsiteX10" fmla="*/ 347096 w 623723"/>
                      <a:gd name="connsiteY10" fmla="*/ 364655 h 449891"/>
                      <a:gd name="connsiteX11" fmla="*/ 302336 w 623723"/>
                      <a:gd name="connsiteY11" fmla="*/ 373691 h 449891"/>
                      <a:gd name="connsiteX12" fmla="*/ 199683 w 623723"/>
                      <a:gd name="connsiteY12" fmla="*/ 331171 h 449891"/>
                      <a:gd name="connsiteX13" fmla="*/ 168926 w 623723"/>
                      <a:gd name="connsiteY13" fmla="*/ 285553 h 449891"/>
                      <a:gd name="connsiteX14" fmla="*/ 145174 w 623723"/>
                      <a:gd name="connsiteY14" fmla="*/ 290348 h 449891"/>
                      <a:gd name="connsiteX15" fmla="*/ 0 w 623723"/>
                      <a:gd name="connsiteY15" fmla="*/ 145174 h 449891"/>
                      <a:gd name="connsiteX16" fmla="*/ 145174 w 623723"/>
                      <a:gd name="connsiteY16" fmla="*/ 0 h 449891"/>
                      <a:gd name="connsiteX0" fmla="*/ 278584 w 623723"/>
                      <a:gd name="connsiteY0" fmla="*/ 88138 h 449891"/>
                      <a:gd name="connsiteX1" fmla="*/ 302336 w 623723"/>
                      <a:gd name="connsiteY1" fmla="*/ 83343 h 449891"/>
                      <a:gd name="connsiteX2" fmla="*/ 404989 w 623723"/>
                      <a:gd name="connsiteY2" fmla="*/ 125863 h 449891"/>
                      <a:gd name="connsiteX3" fmla="*/ 433789 w 623723"/>
                      <a:gd name="connsiteY3" fmla="*/ 168580 h 449891"/>
                      <a:gd name="connsiteX4" fmla="*/ 478549 w 623723"/>
                      <a:gd name="connsiteY4" fmla="*/ 159543 h 449891"/>
                      <a:gd name="connsiteX5" fmla="*/ 623723 w 623723"/>
                      <a:gd name="connsiteY5" fmla="*/ 304717 h 449891"/>
                      <a:gd name="connsiteX6" fmla="*/ 478549 w 623723"/>
                      <a:gd name="connsiteY6" fmla="*/ 449891 h 449891"/>
                      <a:gd name="connsiteX7" fmla="*/ 375896 w 623723"/>
                      <a:gd name="connsiteY7" fmla="*/ 407371 h 449891"/>
                      <a:gd name="connsiteX8" fmla="*/ 347096 w 623723"/>
                      <a:gd name="connsiteY8" fmla="*/ 364655 h 449891"/>
                      <a:gd name="connsiteX9" fmla="*/ 302336 w 623723"/>
                      <a:gd name="connsiteY9" fmla="*/ 373691 h 449891"/>
                      <a:gd name="connsiteX10" fmla="*/ 199683 w 623723"/>
                      <a:gd name="connsiteY10" fmla="*/ 331171 h 449891"/>
                      <a:gd name="connsiteX11" fmla="*/ 168926 w 623723"/>
                      <a:gd name="connsiteY11" fmla="*/ 285553 h 449891"/>
                      <a:gd name="connsiteX12" fmla="*/ 145174 w 623723"/>
                      <a:gd name="connsiteY12" fmla="*/ 290348 h 449891"/>
                      <a:gd name="connsiteX13" fmla="*/ 0 w 623723"/>
                      <a:gd name="connsiteY13" fmla="*/ 145174 h 449891"/>
                      <a:gd name="connsiteX14" fmla="*/ 145174 w 623723"/>
                      <a:gd name="connsiteY14" fmla="*/ 0 h 449891"/>
                      <a:gd name="connsiteX15" fmla="*/ 247827 w 623723"/>
                      <a:gd name="connsiteY15" fmla="*/ 42520 h 449891"/>
                      <a:gd name="connsiteX16" fmla="*/ 370024 w 623723"/>
                      <a:gd name="connsiteY16" fmla="*/ 179578 h 449891"/>
                      <a:gd name="connsiteX0" fmla="*/ 278584 w 623723"/>
                      <a:gd name="connsiteY0" fmla="*/ 88138 h 449891"/>
                      <a:gd name="connsiteX1" fmla="*/ 302336 w 623723"/>
                      <a:gd name="connsiteY1" fmla="*/ 83343 h 449891"/>
                      <a:gd name="connsiteX2" fmla="*/ 404989 w 623723"/>
                      <a:gd name="connsiteY2" fmla="*/ 125863 h 449891"/>
                      <a:gd name="connsiteX3" fmla="*/ 433789 w 623723"/>
                      <a:gd name="connsiteY3" fmla="*/ 168580 h 449891"/>
                      <a:gd name="connsiteX4" fmla="*/ 478549 w 623723"/>
                      <a:gd name="connsiteY4" fmla="*/ 159543 h 449891"/>
                      <a:gd name="connsiteX5" fmla="*/ 623723 w 623723"/>
                      <a:gd name="connsiteY5" fmla="*/ 304717 h 449891"/>
                      <a:gd name="connsiteX6" fmla="*/ 478549 w 623723"/>
                      <a:gd name="connsiteY6" fmla="*/ 449891 h 449891"/>
                      <a:gd name="connsiteX7" fmla="*/ 375896 w 623723"/>
                      <a:gd name="connsiteY7" fmla="*/ 407371 h 449891"/>
                      <a:gd name="connsiteX8" fmla="*/ 347096 w 623723"/>
                      <a:gd name="connsiteY8" fmla="*/ 364655 h 449891"/>
                      <a:gd name="connsiteX9" fmla="*/ 302336 w 623723"/>
                      <a:gd name="connsiteY9" fmla="*/ 373691 h 449891"/>
                      <a:gd name="connsiteX10" fmla="*/ 199683 w 623723"/>
                      <a:gd name="connsiteY10" fmla="*/ 331171 h 449891"/>
                      <a:gd name="connsiteX11" fmla="*/ 168926 w 623723"/>
                      <a:gd name="connsiteY11" fmla="*/ 285553 h 449891"/>
                      <a:gd name="connsiteX12" fmla="*/ 145174 w 623723"/>
                      <a:gd name="connsiteY12" fmla="*/ 290348 h 449891"/>
                      <a:gd name="connsiteX13" fmla="*/ 0 w 623723"/>
                      <a:gd name="connsiteY13" fmla="*/ 145174 h 449891"/>
                      <a:gd name="connsiteX14" fmla="*/ 145174 w 623723"/>
                      <a:gd name="connsiteY14" fmla="*/ 0 h 449891"/>
                      <a:gd name="connsiteX15" fmla="*/ 247827 w 623723"/>
                      <a:gd name="connsiteY15" fmla="*/ 42520 h 449891"/>
                      <a:gd name="connsiteX16" fmla="*/ 370024 w 623723"/>
                      <a:gd name="connsiteY16" fmla="*/ 186722 h 449891"/>
                      <a:gd name="connsiteX0" fmla="*/ 278584 w 623723"/>
                      <a:gd name="connsiteY0" fmla="*/ 88138 h 449891"/>
                      <a:gd name="connsiteX1" fmla="*/ 302336 w 623723"/>
                      <a:gd name="connsiteY1" fmla="*/ 83343 h 449891"/>
                      <a:gd name="connsiteX2" fmla="*/ 404989 w 623723"/>
                      <a:gd name="connsiteY2" fmla="*/ 125863 h 449891"/>
                      <a:gd name="connsiteX3" fmla="*/ 433789 w 623723"/>
                      <a:gd name="connsiteY3" fmla="*/ 168580 h 449891"/>
                      <a:gd name="connsiteX4" fmla="*/ 478549 w 623723"/>
                      <a:gd name="connsiteY4" fmla="*/ 159543 h 449891"/>
                      <a:gd name="connsiteX5" fmla="*/ 623723 w 623723"/>
                      <a:gd name="connsiteY5" fmla="*/ 304717 h 449891"/>
                      <a:gd name="connsiteX6" fmla="*/ 478549 w 623723"/>
                      <a:gd name="connsiteY6" fmla="*/ 449891 h 449891"/>
                      <a:gd name="connsiteX7" fmla="*/ 375896 w 623723"/>
                      <a:gd name="connsiteY7" fmla="*/ 407371 h 449891"/>
                      <a:gd name="connsiteX8" fmla="*/ 347096 w 623723"/>
                      <a:gd name="connsiteY8" fmla="*/ 364655 h 449891"/>
                      <a:gd name="connsiteX9" fmla="*/ 302336 w 623723"/>
                      <a:gd name="connsiteY9" fmla="*/ 373691 h 449891"/>
                      <a:gd name="connsiteX10" fmla="*/ 199683 w 623723"/>
                      <a:gd name="connsiteY10" fmla="*/ 331171 h 449891"/>
                      <a:gd name="connsiteX11" fmla="*/ 168926 w 623723"/>
                      <a:gd name="connsiteY11" fmla="*/ 285553 h 449891"/>
                      <a:gd name="connsiteX12" fmla="*/ 145174 w 623723"/>
                      <a:gd name="connsiteY12" fmla="*/ 290348 h 449891"/>
                      <a:gd name="connsiteX13" fmla="*/ 0 w 623723"/>
                      <a:gd name="connsiteY13" fmla="*/ 145174 h 449891"/>
                      <a:gd name="connsiteX14" fmla="*/ 145174 w 623723"/>
                      <a:gd name="connsiteY14" fmla="*/ 0 h 449891"/>
                      <a:gd name="connsiteX15" fmla="*/ 247827 w 623723"/>
                      <a:gd name="connsiteY15" fmla="*/ 42520 h 449891"/>
                      <a:gd name="connsiteX0" fmla="*/ 278584 w 623723"/>
                      <a:gd name="connsiteY0" fmla="*/ 88138 h 449891"/>
                      <a:gd name="connsiteX1" fmla="*/ 302336 w 623723"/>
                      <a:gd name="connsiteY1" fmla="*/ 83343 h 449891"/>
                      <a:gd name="connsiteX2" fmla="*/ 404989 w 623723"/>
                      <a:gd name="connsiteY2" fmla="*/ 125863 h 449891"/>
                      <a:gd name="connsiteX3" fmla="*/ 433789 w 623723"/>
                      <a:gd name="connsiteY3" fmla="*/ 168580 h 449891"/>
                      <a:gd name="connsiteX4" fmla="*/ 478549 w 623723"/>
                      <a:gd name="connsiteY4" fmla="*/ 159543 h 449891"/>
                      <a:gd name="connsiteX5" fmla="*/ 623723 w 623723"/>
                      <a:gd name="connsiteY5" fmla="*/ 304717 h 449891"/>
                      <a:gd name="connsiteX6" fmla="*/ 478549 w 623723"/>
                      <a:gd name="connsiteY6" fmla="*/ 449891 h 449891"/>
                      <a:gd name="connsiteX7" fmla="*/ 375896 w 623723"/>
                      <a:gd name="connsiteY7" fmla="*/ 407371 h 449891"/>
                      <a:gd name="connsiteX8" fmla="*/ 347096 w 623723"/>
                      <a:gd name="connsiteY8" fmla="*/ 364655 h 449891"/>
                      <a:gd name="connsiteX9" fmla="*/ 302336 w 623723"/>
                      <a:gd name="connsiteY9" fmla="*/ 373691 h 449891"/>
                      <a:gd name="connsiteX10" fmla="*/ 199683 w 623723"/>
                      <a:gd name="connsiteY10" fmla="*/ 331171 h 449891"/>
                      <a:gd name="connsiteX11" fmla="*/ 168926 w 623723"/>
                      <a:gd name="connsiteY11" fmla="*/ 285553 h 449891"/>
                      <a:gd name="connsiteX12" fmla="*/ 145174 w 623723"/>
                      <a:gd name="connsiteY12" fmla="*/ 290348 h 449891"/>
                      <a:gd name="connsiteX13" fmla="*/ 0 w 623723"/>
                      <a:gd name="connsiteY13" fmla="*/ 145174 h 449891"/>
                      <a:gd name="connsiteX14" fmla="*/ 145174 w 623723"/>
                      <a:gd name="connsiteY14" fmla="*/ 0 h 449891"/>
                      <a:gd name="connsiteX0" fmla="*/ 302336 w 623723"/>
                      <a:gd name="connsiteY0" fmla="*/ 83343 h 449891"/>
                      <a:gd name="connsiteX1" fmla="*/ 404989 w 623723"/>
                      <a:gd name="connsiteY1" fmla="*/ 125863 h 449891"/>
                      <a:gd name="connsiteX2" fmla="*/ 433789 w 623723"/>
                      <a:gd name="connsiteY2" fmla="*/ 168580 h 449891"/>
                      <a:gd name="connsiteX3" fmla="*/ 478549 w 623723"/>
                      <a:gd name="connsiteY3" fmla="*/ 159543 h 449891"/>
                      <a:gd name="connsiteX4" fmla="*/ 623723 w 623723"/>
                      <a:gd name="connsiteY4" fmla="*/ 304717 h 449891"/>
                      <a:gd name="connsiteX5" fmla="*/ 478549 w 623723"/>
                      <a:gd name="connsiteY5" fmla="*/ 449891 h 449891"/>
                      <a:gd name="connsiteX6" fmla="*/ 375896 w 623723"/>
                      <a:gd name="connsiteY6" fmla="*/ 407371 h 449891"/>
                      <a:gd name="connsiteX7" fmla="*/ 347096 w 623723"/>
                      <a:gd name="connsiteY7" fmla="*/ 364655 h 449891"/>
                      <a:gd name="connsiteX8" fmla="*/ 302336 w 623723"/>
                      <a:gd name="connsiteY8" fmla="*/ 373691 h 449891"/>
                      <a:gd name="connsiteX9" fmla="*/ 199683 w 623723"/>
                      <a:gd name="connsiteY9" fmla="*/ 331171 h 449891"/>
                      <a:gd name="connsiteX10" fmla="*/ 168926 w 623723"/>
                      <a:gd name="connsiteY10" fmla="*/ 285553 h 449891"/>
                      <a:gd name="connsiteX11" fmla="*/ 145174 w 623723"/>
                      <a:gd name="connsiteY11" fmla="*/ 290348 h 449891"/>
                      <a:gd name="connsiteX12" fmla="*/ 0 w 623723"/>
                      <a:gd name="connsiteY12" fmla="*/ 145174 h 449891"/>
                      <a:gd name="connsiteX13" fmla="*/ 145174 w 623723"/>
                      <a:gd name="connsiteY13" fmla="*/ 0 h 449891"/>
                      <a:gd name="connsiteX0" fmla="*/ 404989 w 623723"/>
                      <a:gd name="connsiteY0" fmla="*/ 125863 h 449891"/>
                      <a:gd name="connsiteX1" fmla="*/ 433789 w 623723"/>
                      <a:gd name="connsiteY1" fmla="*/ 168580 h 449891"/>
                      <a:gd name="connsiteX2" fmla="*/ 478549 w 623723"/>
                      <a:gd name="connsiteY2" fmla="*/ 159543 h 449891"/>
                      <a:gd name="connsiteX3" fmla="*/ 623723 w 623723"/>
                      <a:gd name="connsiteY3" fmla="*/ 304717 h 449891"/>
                      <a:gd name="connsiteX4" fmla="*/ 478549 w 623723"/>
                      <a:gd name="connsiteY4" fmla="*/ 449891 h 449891"/>
                      <a:gd name="connsiteX5" fmla="*/ 375896 w 623723"/>
                      <a:gd name="connsiteY5" fmla="*/ 407371 h 449891"/>
                      <a:gd name="connsiteX6" fmla="*/ 347096 w 623723"/>
                      <a:gd name="connsiteY6" fmla="*/ 364655 h 449891"/>
                      <a:gd name="connsiteX7" fmla="*/ 302336 w 623723"/>
                      <a:gd name="connsiteY7" fmla="*/ 373691 h 449891"/>
                      <a:gd name="connsiteX8" fmla="*/ 199683 w 623723"/>
                      <a:gd name="connsiteY8" fmla="*/ 331171 h 449891"/>
                      <a:gd name="connsiteX9" fmla="*/ 168926 w 623723"/>
                      <a:gd name="connsiteY9" fmla="*/ 285553 h 449891"/>
                      <a:gd name="connsiteX10" fmla="*/ 145174 w 623723"/>
                      <a:gd name="connsiteY10" fmla="*/ 290348 h 449891"/>
                      <a:gd name="connsiteX11" fmla="*/ 0 w 623723"/>
                      <a:gd name="connsiteY11" fmla="*/ 145174 h 449891"/>
                      <a:gd name="connsiteX12" fmla="*/ 145174 w 623723"/>
                      <a:gd name="connsiteY12" fmla="*/ 0 h 449891"/>
                      <a:gd name="connsiteX0" fmla="*/ 433789 w 623723"/>
                      <a:gd name="connsiteY0" fmla="*/ 168580 h 449891"/>
                      <a:gd name="connsiteX1" fmla="*/ 478549 w 623723"/>
                      <a:gd name="connsiteY1" fmla="*/ 159543 h 449891"/>
                      <a:gd name="connsiteX2" fmla="*/ 623723 w 623723"/>
                      <a:gd name="connsiteY2" fmla="*/ 304717 h 449891"/>
                      <a:gd name="connsiteX3" fmla="*/ 478549 w 623723"/>
                      <a:gd name="connsiteY3" fmla="*/ 449891 h 449891"/>
                      <a:gd name="connsiteX4" fmla="*/ 375896 w 623723"/>
                      <a:gd name="connsiteY4" fmla="*/ 407371 h 449891"/>
                      <a:gd name="connsiteX5" fmla="*/ 347096 w 623723"/>
                      <a:gd name="connsiteY5" fmla="*/ 364655 h 449891"/>
                      <a:gd name="connsiteX6" fmla="*/ 302336 w 623723"/>
                      <a:gd name="connsiteY6" fmla="*/ 373691 h 449891"/>
                      <a:gd name="connsiteX7" fmla="*/ 199683 w 623723"/>
                      <a:gd name="connsiteY7" fmla="*/ 331171 h 449891"/>
                      <a:gd name="connsiteX8" fmla="*/ 168926 w 623723"/>
                      <a:gd name="connsiteY8" fmla="*/ 285553 h 449891"/>
                      <a:gd name="connsiteX9" fmla="*/ 145174 w 623723"/>
                      <a:gd name="connsiteY9" fmla="*/ 290348 h 449891"/>
                      <a:gd name="connsiteX10" fmla="*/ 0 w 623723"/>
                      <a:gd name="connsiteY10" fmla="*/ 145174 h 449891"/>
                      <a:gd name="connsiteX11" fmla="*/ 145174 w 623723"/>
                      <a:gd name="connsiteY11" fmla="*/ 0 h 449891"/>
                      <a:gd name="connsiteX0" fmla="*/ 478549 w 623723"/>
                      <a:gd name="connsiteY0" fmla="*/ 159543 h 449891"/>
                      <a:gd name="connsiteX1" fmla="*/ 623723 w 623723"/>
                      <a:gd name="connsiteY1" fmla="*/ 304717 h 449891"/>
                      <a:gd name="connsiteX2" fmla="*/ 478549 w 623723"/>
                      <a:gd name="connsiteY2" fmla="*/ 449891 h 449891"/>
                      <a:gd name="connsiteX3" fmla="*/ 375896 w 623723"/>
                      <a:gd name="connsiteY3" fmla="*/ 407371 h 449891"/>
                      <a:gd name="connsiteX4" fmla="*/ 347096 w 623723"/>
                      <a:gd name="connsiteY4" fmla="*/ 364655 h 449891"/>
                      <a:gd name="connsiteX5" fmla="*/ 302336 w 623723"/>
                      <a:gd name="connsiteY5" fmla="*/ 373691 h 449891"/>
                      <a:gd name="connsiteX6" fmla="*/ 199683 w 623723"/>
                      <a:gd name="connsiteY6" fmla="*/ 331171 h 449891"/>
                      <a:gd name="connsiteX7" fmla="*/ 168926 w 623723"/>
                      <a:gd name="connsiteY7" fmla="*/ 285553 h 449891"/>
                      <a:gd name="connsiteX8" fmla="*/ 145174 w 623723"/>
                      <a:gd name="connsiteY8" fmla="*/ 290348 h 449891"/>
                      <a:gd name="connsiteX9" fmla="*/ 0 w 623723"/>
                      <a:gd name="connsiteY9" fmla="*/ 145174 h 449891"/>
                      <a:gd name="connsiteX10" fmla="*/ 145174 w 623723"/>
                      <a:gd name="connsiteY10" fmla="*/ 0 h 449891"/>
                      <a:gd name="connsiteX0" fmla="*/ 623723 w 623723"/>
                      <a:gd name="connsiteY0" fmla="*/ 304717 h 449891"/>
                      <a:gd name="connsiteX1" fmla="*/ 478549 w 623723"/>
                      <a:gd name="connsiteY1" fmla="*/ 449891 h 449891"/>
                      <a:gd name="connsiteX2" fmla="*/ 375896 w 623723"/>
                      <a:gd name="connsiteY2" fmla="*/ 407371 h 449891"/>
                      <a:gd name="connsiteX3" fmla="*/ 347096 w 623723"/>
                      <a:gd name="connsiteY3" fmla="*/ 364655 h 449891"/>
                      <a:gd name="connsiteX4" fmla="*/ 302336 w 623723"/>
                      <a:gd name="connsiteY4" fmla="*/ 373691 h 449891"/>
                      <a:gd name="connsiteX5" fmla="*/ 199683 w 623723"/>
                      <a:gd name="connsiteY5" fmla="*/ 331171 h 449891"/>
                      <a:gd name="connsiteX6" fmla="*/ 168926 w 623723"/>
                      <a:gd name="connsiteY6" fmla="*/ 285553 h 449891"/>
                      <a:gd name="connsiteX7" fmla="*/ 145174 w 623723"/>
                      <a:gd name="connsiteY7" fmla="*/ 290348 h 449891"/>
                      <a:gd name="connsiteX8" fmla="*/ 0 w 623723"/>
                      <a:gd name="connsiteY8" fmla="*/ 145174 h 449891"/>
                      <a:gd name="connsiteX9" fmla="*/ 145174 w 623723"/>
                      <a:gd name="connsiteY9" fmla="*/ 0 h 44989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623723" h="449891">
                        <a:moveTo>
                          <a:pt x="623723" y="304717"/>
                        </a:moveTo>
                        <a:cubicBezTo>
                          <a:pt x="623723" y="384894"/>
                          <a:pt x="558726" y="449891"/>
                          <a:pt x="478549" y="449891"/>
                        </a:cubicBezTo>
                        <a:cubicBezTo>
                          <a:pt x="438461" y="449891"/>
                          <a:pt x="402167" y="433642"/>
                          <a:pt x="375896" y="407371"/>
                        </a:cubicBezTo>
                        <a:lnTo>
                          <a:pt x="347096" y="364655"/>
                        </a:lnTo>
                        <a:lnTo>
                          <a:pt x="302336" y="373691"/>
                        </a:lnTo>
                        <a:cubicBezTo>
                          <a:pt x="262247" y="373691"/>
                          <a:pt x="225954" y="357442"/>
                          <a:pt x="199683" y="331171"/>
                        </a:cubicBezTo>
                        <a:lnTo>
                          <a:pt x="168926" y="285553"/>
                        </a:lnTo>
                        <a:lnTo>
                          <a:pt x="145174" y="290348"/>
                        </a:lnTo>
                        <a:cubicBezTo>
                          <a:pt x="64997" y="290348"/>
                          <a:pt x="0" y="225351"/>
                          <a:pt x="0" y="145174"/>
                        </a:cubicBezTo>
                        <a:cubicBezTo>
                          <a:pt x="0" y="64997"/>
                          <a:pt x="64997" y="0"/>
                          <a:pt x="145174" y="0"/>
                        </a:cubicBezTo>
                      </a:path>
                    </a:pathLst>
                  </a:custGeom>
                  <a:solidFill>
                    <a:schemeClr val="bg1"/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5" name="楕円 2"/>
                <p:cNvSpPr/>
                <p:nvPr/>
              </p:nvSpPr>
              <p:spPr bwMode="auto">
                <a:xfrm>
                  <a:off x="2078565" y="3591456"/>
                  <a:ext cx="430469" cy="1125125"/>
                </a:xfrm>
                <a:custGeom>
                  <a:avLst/>
                  <a:gdLst>
                    <a:gd name="connsiteX0" fmla="*/ 0 w 2835315"/>
                    <a:gd name="connsiteY0" fmla="*/ 1417658 h 2835315"/>
                    <a:gd name="connsiteX1" fmla="*/ 1417658 w 2835315"/>
                    <a:gd name="connsiteY1" fmla="*/ 0 h 2835315"/>
                    <a:gd name="connsiteX2" fmla="*/ 2835316 w 2835315"/>
                    <a:gd name="connsiteY2" fmla="*/ 1417658 h 2835315"/>
                    <a:gd name="connsiteX3" fmla="*/ 1417658 w 2835315"/>
                    <a:gd name="connsiteY3" fmla="*/ 2835316 h 2835315"/>
                    <a:gd name="connsiteX4" fmla="*/ 0 w 2835315"/>
                    <a:gd name="connsiteY4" fmla="*/ 1417658 h 2835315"/>
                    <a:gd name="connsiteX0" fmla="*/ 0 w 2835316"/>
                    <a:gd name="connsiteY0" fmla="*/ 1417658 h 2835316"/>
                    <a:gd name="connsiteX1" fmla="*/ 1417658 w 2835316"/>
                    <a:gd name="connsiteY1" fmla="*/ 0 h 2835316"/>
                    <a:gd name="connsiteX2" fmla="*/ 2835316 w 2835316"/>
                    <a:gd name="connsiteY2" fmla="*/ 1417658 h 2835316"/>
                    <a:gd name="connsiteX3" fmla="*/ 1417658 w 2835316"/>
                    <a:gd name="connsiteY3" fmla="*/ 2835316 h 2835316"/>
                    <a:gd name="connsiteX4" fmla="*/ 0 w 2835316"/>
                    <a:gd name="connsiteY4" fmla="*/ 1417658 h 2835316"/>
                    <a:gd name="connsiteX0" fmla="*/ 0 w 2835316"/>
                    <a:gd name="connsiteY0" fmla="*/ 1417658 h 2835316"/>
                    <a:gd name="connsiteX1" fmla="*/ 1417658 w 2835316"/>
                    <a:gd name="connsiteY1" fmla="*/ 0 h 2835316"/>
                    <a:gd name="connsiteX2" fmla="*/ 2835316 w 2835316"/>
                    <a:gd name="connsiteY2" fmla="*/ 1417658 h 2835316"/>
                    <a:gd name="connsiteX3" fmla="*/ 1417658 w 2835316"/>
                    <a:gd name="connsiteY3" fmla="*/ 2835316 h 2835316"/>
                    <a:gd name="connsiteX4" fmla="*/ 0 w 2835316"/>
                    <a:gd name="connsiteY4" fmla="*/ 1417658 h 2835316"/>
                    <a:gd name="connsiteX0" fmla="*/ 0 w 2835316"/>
                    <a:gd name="connsiteY0" fmla="*/ 2095838 h 3513496"/>
                    <a:gd name="connsiteX1" fmla="*/ 1425278 w 2835316"/>
                    <a:gd name="connsiteY1" fmla="*/ 0 h 3513496"/>
                    <a:gd name="connsiteX2" fmla="*/ 2835316 w 2835316"/>
                    <a:gd name="connsiteY2" fmla="*/ 2095838 h 3513496"/>
                    <a:gd name="connsiteX3" fmla="*/ 1417658 w 2835316"/>
                    <a:gd name="connsiteY3" fmla="*/ 3513496 h 3513496"/>
                    <a:gd name="connsiteX4" fmla="*/ 0 w 2835316"/>
                    <a:gd name="connsiteY4" fmla="*/ 2095838 h 35134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835316" h="3513496">
                      <a:moveTo>
                        <a:pt x="0" y="2095838"/>
                      </a:moveTo>
                      <a:cubicBezTo>
                        <a:pt x="0" y="1312887"/>
                        <a:pt x="642327" y="0"/>
                        <a:pt x="1425278" y="0"/>
                      </a:cubicBezTo>
                      <a:cubicBezTo>
                        <a:pt x="2208229" y="0"/>
                        <a:pt x="2835316" y="1312887"/>
                        <a:pt x="2835316" y="2095838"/>
                      </a:cubicBezTo>
                      <a:cubicBezTo>
                        <a:pt x="2835316" y="2878789"/>
                        <a:pt x="2200609" y="3513496"/>
                        <a:pt x="1417658" y="3513496"/>
                      </a:cubicBezTo>
                      <a:cubicBezTo>
                        <a:pt x="634707" y="3513496"/>
                        <a:pt x="0" y="2878789"/>
                        <a:pt x="0" y="2095838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9" name="フリーフォーム: 図形 8"/>
              <p:cNvSpPr/>
              <p:nvPr/>
            </p:nvSpPr>
            <p:spPr bwMode="auto">
              <a:xfrm>
                <a:off x="-1585948" y="3064655"/>
                <a:ext cx="1564735" cy="390108"/>
              </a:xfrm>
              <a:custGeom>
                <a:avLst/>
                <a:gdLst>
                  <a:gd name="connsiteX0" fmla="*/ 1564735 w 1564735"/>
                  <a:gd name="connsiteY0" fmla="*/ 0 h 390108"/>
                  <a:gd name="connsiteX1" fmla="*/ 1558808 w 1564735"/>
                  <a:gd name="connsiteY1" fmla="*/ 9006 h 390108"/>
                  <a:gd name="connsiteX2" fmla="*/ 1444471 w 1564735"/>
                  <a:gd name="connsiteY2" fmla="*/ 136934 h 390108"/>
                  <a:gd name="connsiteX3" fmla="*/ 1404805 w 1564735"/>
                  <a:gd name="connsiteY3" fmla="*/ 167146 h 390108"/>
                  <a:gd name="connsiteX4" fmla="*/ 1418663 w 1564735"/>
                  <a:gd name="connsiteY4" fmla="*/ 176489 h 390108"/>
                  <a:gd name="connsiteX5" fmla="*/ 1436598 w 1564735"/>
                  <a:gd name="connsiteY5" fmla="*/ 219789 h 390108"/>
                  <a:gd name="connsiteX6" fmla="*/ 1375362 w 1564735"/>
                  <a:gd name="connsiteY6" fmla="*/ 281024 h 390108"/>
                  <a:gd name="connsiteX7" fmla="*/ 1365344 w 1564735"/>
                  <a:gd name="connsiteY7" fmla="*/ 279002 h 390108"/>
                  <a:gd name="connsiteX8" fmla="*/ 1352370 w 1564735"/>
                  <a:gd name="connsiteY8" fmla="*/ 298244 h 390108"/>
                  <a:gd name="connsiteX9" fmla="*/ 1309070 w 1564735"/>
                  <a:gd name="connsiteY9" fmla="*/ 316179 h 390108"/>
                  <a:gd name="connsiteX10" fmla="*/ 1290190 w 1564735"/>
                  <a:gd name="connsiteY10" fmla="*/ 312368 h 390108"/>
                  <a:gd name="connsiteX11" fmla="*/ 1278042 w 1564735"/>
                  <a:gd name="connsiteY11" fmla="*/ 330386 h 390108"/>
                  <a:gd name="connsiteX12" fmla="*/ 1234742 w 1564735"/>
                  <a:gd name="connsiteY12" fmla="*/ 348321 h 390108"/>
                  <a:gd name="connsiteX13" fmla="*/ 1178318 w 1564735"/>
                  <a:gd name="connsiteY13" fmla="*/ 310921 h 390108"/>
                  <a:gd name="connsiteX14" fmla="*/ 1177491 w 1564735"/>
                  <a:gd name="connsiteY14" fmla="*/ 306821 h 390108"/>
                  <a:gd name="connsiteX15" fmla="*/ 1146839 w 1564735"/>
                  <a:gd name="connsiteY15" fmla="*/ 322180 h 390108"/>
                  <a:gd name="connsiteX16" fmla="*/ 782367 w 1564735"/>
                  <a:gd name="connsiteY16" fmla="*/ 390108 h 390108"/>
                  <a:gd name="connsiteX17" fmla="*/ 417894 w 1564735"/>
                  <a:gd name="connsiteY17" fmla="*/ 322180 h 390108"/>
                  <a:gd name="connsiteX18" fmla="*/ 396150 w 1564735"/>
                  <a:gd name="connsiteY18" fmla="*/ 311284 h 390108"/>
                  <a:gd name="connsiteX19" fmla="*/ 383271 w 1564735"/>
                  <a:gd name="connsiteY19" fmla="*/ 330386 h 390108"/>
                  <a:gd name="connsiteX20" fmla="*/ 339971 w 1564735"/>
                  <a:gd name="connsiteY20" fmla="*/ 348321 h 390108"/>
                  <a:gd name="connsiteX21" fmla="*/ 296671 w 1564735"/>
                  <a:gd name="connsiteY21" fmla="*/ 330386 h 390108"/>
                  <a:gd name="connsiteX22" fmla="*/ 284523 w 1564735"/>
                  <a:gd name="connsiteY22" fmla="*/ 312368 h 390108"/>
                  <a:gd name="connsiteX23" fmla="*/ 265643 w 1564735"/>
                  <a:gd name="connsiteY23" fmla="*/ 316179 h 390108"/>
                  <a:gd name="connsiteX24" fmla="*/ 222343 w 1564735"/>
                  <a:gd name="connsiteY24" fmla="*/ 298244 h 390108"/>
                  <a:gd name="connsiteX25" fmla="*/ 209370 w 1564735"/>
                  <a:gd name="connsiteY25" fmla="*/ 279002 h 390108"/>
                  <a:gd name="connsiteX26" fmla="*/ 199351 w 1564735"/>
                  <a:gd name="connsiteY26" fmla="*/ 281024 h 390108"/>
                  <a:gd name="connsiteX27" fmla="*/ 138115 w 1564735"/>
                  <a:gd name="connsiteY27" fmla="*/ 219789 h 390108"/>
                  <a:gd name="connsiteX28" fmla="*/ 156051 w 1564735"/>
                  <a:gd name="connsiteY28" fmla="*/ 176489 h 390108"/>
                  <a:gd name="connsiteX29" fmla="*/ 164614 w 1564735"/>
                  <a:gd name="connsiteY29" fmla="*/ 170715 h 390108"/>
                  <a:gd name="connsiteX30" fmla="*/ 120263 w 1564735"/>
                  <a:gd name="connsiteY30" fmla="*/ 136934 h 390108"/>
                  <a:gd name="connsiteX31" fmla="*/ 5925 w 1564735"/>
                  <a:gd name="connsiteY31" fmla="*/ 9006 h 390108"/>
                  <a:gd name="connsiteX32" fmla="*/ 0 w 1564735"/>
                  <a:gd name="connsiteY32" fmla="*/ 2 h 390108"/>
                  <a:gd name="connsiteX33" fmla="*/ 97837 w 1564735"/>
                  <a:gd name="connsiteY33" fmla="*/ 59610 h 390108"/>
                  <a:gd name="connsiteX34" fmla="*/ 782366 w 1564735"/>
                  <a:gd name="connsiteY34" fmla="*/ 234398 h 390108"/>
                  <a:gd name="connsiteX35" fmla="*/ 1466895 w 1564735"/>
                  <a:gd name="connsiteY35" fmla="*/ 59610 h 3901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1564735" h="390108">
                    <a:moveTo>
                      <a:pt x="1564735" y="0"/>
                    </a:moveTo>
                    <a:lnTo>
                      <a:pt x="1558808" y="9006"/>
                    </a:lnTo>
                    <a:cubicBezTo>
                      <a:pt x="1525154" y="54992"/>
                      <a:pt x="1486833" y="97828"/>
                      <a:pt x="1444471" y="136934"/>
                    </a:cubicBezTo>
                    <a:lnTo>
                      <a:pt x="1404805" y="167146"/>
                    </a:lnTo>
                    <a:lnTo>
                      <a:pt x="1418663" y="176489"/>
                    </a:lnTo>
                    <a:cubicBezTo>
                      <a:pt x="1429744" y="187570"/>
                      <a:pt x="1436598" y="202879"/>
                      <a:pt x="1436598" y="219789"/>
                    </a:cubicBezTo>
                    <a:cubicBezTo>
                      <a:pt x="1436598" y="253608"/>
                      <a:pt x="1409182" y="281024"/>
                      <a:pt x="1375362" y="281024"/>
                    </a:cubicBezTo>
                    <a:lnTo>
                      <a:pt x="1365344" y="279002"/>
                    </a:lnTo>
                    <a:lnTo>
                      <a:pt x="1352370" y="298244"/>
                    </a:lnTo>
                    <a:cubicBezTo>
                      <a:pt x="1341289" y="309325"/>
                      <a:pt x="1325980" y="316179"/>
                      <a:pt x="1309070" y="316179"/>
                    </a:cubicBezTo>
                    <a:lnTo>
                      <a:pt x="1290190" y="312368"/>
                    </a:lnTo>
                    <a:lnTo>
                      <a:pt x="1278042" y="330386"/>
                    </a:lnTo>
                    <a:cubicBezTo>
                      <a:pt x="1266960" y="341467"/>
                      <a:pt x="1251651" y="348321"/>
                      <a:pt x="1234742" y="348321"/>
                    </a:cubicBezTo>
                    <a:cubicBezTo>
                      <a:pt x="1209377" y="348321"/>
                      <a:pt x="1187614" y="332899"/>
                      <a:pt x="1178318" y="310921"/>
                    </a:cubicBezTo>
                    <a:lnTo>
                      <a:pt x="1177491" y="306821"/>
                    </a:lnTo>
                    <a:lnTo>
                      <a:pt x="1146839" y="322180"/>
                    </a:lnTo>
                    <a:cubicBezTo>
                      <a:pt x="1034815" y="365921"/>
                      <a:pt x="911650" y="390108"/>
                      <a:pt x="782367" y="390108"/>
                    </a:cubicBezTo>
                    <a:cubicBezTo>
                      <a:pt x="653083" y="390108"/>
                      <a:pt x="529918" y="365921"/>
                      <a:pt x="417894" y="322180"/>
                    </a:cubicBezTo>
                    <a:lnTo>
                      <a:pt x="396150" y="311284"/>
                    </a:lnTo>
                    <a:lnTo>
                      <a:pt x="383271" y="330386"/>
                    </a:lnTo>
                    <a:cubicBezTo>
                      <a:pt x="372190" y="341467"/>
                      <a:pt x="356881" y="348321"/>
                      <a:pt x="339971" y="348321"/>
                    </a:cubicBezTo>
                    <a:cubicBezTo>
                      <a:pt x="323062" y="348321"/>
                      <a:pt x="307753" y="341467"/>
                      <a:pt x="296671" y="330386"/>
                    </a:cubicBezTo>
                    <a:lnTo>
                      <a:pt x="284523" y="312368"/>
                    </a:lnTo>
                    <a:lnTo>
                      <a:pt x="265643" y="316179"/>
                    </a:lnTo>
                    <a:cubicBezTo>
                      <a:pt x="248733" y="316179"/>
                      <a:pt x="233425" y="309325"/>
                      <a:pt x="222343" y="298244"/>
                    </a:cubicBezTo>
                    <a:lnTo>
                      <a:pt x="209370" y="279002"/>
                    </a:lnTo>
                    <a:lnTo>
                      <a:pt x="199351" y="281024"/>
                    </a:lnTo>
                    <a:cubicBezTo>
                      <a:pt x="165531" y="281024"/>
                      <a:pt x="138115" y="253608"/>
                      <a:pt x="138115" y="219789"/>
                    </a:cubicBezTo>
                    <a:cubicBezTo>
                      <a:pt x="138115" y="202879"/>
                      <a:pt x="144969" y="187570"/>
                      <a:pt x="156051" y="176489"/>
                    </a:cubicBezTo>
                    <a:lnTo>
                      <a:pt x="164614" y="170715"/>
                    </a:lnTo>
                    <a:lnTo>
                      <a:pt x="120263" y="136934"/>
                    </a:lnTo>
                    <a:cubicBezTo>
                      <a:pt x="77901" y="97828"/>
                      <a:pt x="39579" y="54992"/>
                      <a:pt x="5925" y="9006"/>
                    </a:cubicBezTo>
                    <a:lnTo>
                      <a:pt x="0" y="2"/>
                    </a:lnTo>
                    <a:lnTo>
                      <a:pt x="97837" y="59610"/>
                    </a:lnTo>
                    <a:cubicBezTo>
                      <a:pt x="308234" y="172160"/>
                      <a:pt x="539553" y="234398"/>
                      <a:pt x="782366" y="234398"/>
                    </a:cubicBezTo>
                    <a:cubicBezTo>
                      <a:pt x="1025179" y="234398"/>
                      <a:pt x="1256498" y="172160"/>
                      <a:pt x="1466895" y="59610"/>
                    </a:cubicBezTo>
                    <a:close/>
                  </a:path>
                </a:pathLst>
              </a:custGeom>
              <a:solidFill>
                <a:srgbClr val="000000">
                  <a:alpha val="30196"/>
                </a:srgbClr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" name="フリーフォーム: 図形 9"/>
              <p:cNvSpPr/>
              <p:nvPr/>
            </p:nvSpPr>
            <p:spPr bwMode="auto">
              <a:xfrm>
                <a:off x="-1733693" y="2317771"/>
                <a:ext cx="1872713" cy="1151082"/>
              </a:xfrm>
              <a:custGeom>
                <a:avLst/>
                <a:gdLst>
                  <a:gd name="connsiteX0" fmla="*/ 1832964 w 1872713"/>
                  <a:gd name="connsiteY0" fmla="*/ 0 h 1151082"/>
                  <a:gd name="connsiteX1" fmla="*/ 1853906 w 1872713"/>
                  <a:gd name="connsiteY1" fmla="*/ 94717 h 1151082"/>
                  <a:gd name="connsiteX2" fmla="*/ 1872713 w 1872713"/>
                  <a:gd name="connsiteY2" fmla="*/ 286690 h 1151082"/>
                  <a:gd name="connsiteX3" fmla="*/ 936357 w 1872713"/>
                  <a:gd name="connsiteY3" fmla="*/ 1151082 h 1151082"/>
                  <a:gd name="connsiteX4" fmla="*/ 0 w 1872713"/>
                  <a:gd name="connsiteY4" fmla="*/ 286690 h 1151082"/>
                  <a:gd name="connsiteX5" fmla="*/ 19240 w 1872713"/>
                  <a:gd name="connsiteY5" fmla="*/ 94717 h 1151082"/>
                  <a:gd name="connsiteX6" fmla="*/ 40508 w 1872713"/>
                  <a:gd name="connsiteY6" fmla="*/ 576 h 1151082"/>
                  <a:gd name="connsiteX7" fmla="*/ 51471 w 1872713"/>
                  <a:gd name="connsiteY7" fmla="*/ 8908 h 1151082"/>
                  <a:gd name="connsiteX8" fmla="*/ 936357 w 1872713"/>
                  <a:gd name="connsiteY8" fmla="*/ 262082 h 1151082"/>
                  <a:gd name="connsiteX9" fmla="*/ 1821243 w 1872713"/>
                  <a:gd name="connsiteY9" fmla="*/ 8908 h 11510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872713" h="1151082">
                    <a:moveTo>
                      <a:pt x="1832964" y="0"/>
                    </a:moveTo>
                    <a:lnTo>
                      <a:pt x="1853906" y="94717"/>
                    </a:lnTo>
                    <a:cubicBezTo>
                      <a:pt x="1866242" y="162294"/>
                      <a:pt x="1872713" y="227016"/>
                      <a:pt x="1872713" y="286690"/>
                    </a:cubicBezTo>
                    <a:cubicBezTo>
                      <a:pt x="1872713" y="764081"/>
                      <a:pt x="1453492" y="1151082"/>
                      <a:pt x="936357" y="1151082"/>
                    </a:cubicBezTo>
                    <a:cubicBezTo>
                      <a:pt x="419221" y="1151082"/>
                      <a:pt x="0" y="764081"/>
                      <a:pt x="0" y="286690"/>
                    </a:cubicBezTo>
                    <a:cubicBezTo>
                      <a:pt x="0" y="227016"/>
                      <a:pt x="6629" y="162294"/>
                      <a:pt x="19240" y="94717"/>
                    </a:cubicBezTo>
                    <a:lnTo>
                      <a:pt x="40508" y="576"/>
                    </a:lnTo>
                    <a:lnTo>
                      <a:pt x="51471" y="8908"/>
                    </a:lnTo>
                    <a:cubicBezTo>
                      <a:pt x="277933" y="165332"/>
                      <a:pt x="590788" y="262082"/>
                      <a:pt x="936357" y="262082"/>
                    </a:cubicBezTo>
                    <a:cubicBezTo>
                      <a:pt x="1281927" y="262082"/>
                      <a:pt x="1594781" y="165332"/>
                      <a:pt x="1821243" y="8908"/>
                    </a:cubicBezTo>
                    <a:close/>
                  </a:path>
                </a:pathLst>
              </a:custGeom>
              <a:solidFill>
                <a:srgbClr val="002060"/>
              </a:solidFill>
              <a:ln w="28575">
                <a:solidFill>
                  <a:schemeClr val="tx1">
                    <a:lumMod val="95000"/>
                    <a:lumOff val="5000"/>
                  </a:schemeClr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" name="楕円 2"/>
            <p:cNvSpPr/>
            <p:nvPr/>
          </p:nvSpPr>
          <p:spPr bwMode="auto">
            <a:xfrm flipH="1">
              <a:off x="-1684724" y="4877105"/>
              <a:ext cx="1693854" cy="1937688"/>
            </a:xfrm>
            <a:custGeom>
              <a:avLst/>
              <a:gdLst>
                <a:gd name="connsiteX0" fmla="*/ 0 w 2835315"/>
                <a:gd name="connsiteY0" fmla="*/ 1417658 h 2835315"/>
                <a:gd name="connsiteX1" fmla="*/ 1417658 w 2835315"/>
                <a:gd name="connsiteY1" fmla="*/ 0 h 2835315"/>
                <a:gd name="connsiteX2" fmla="*/ 2835316 w 2835315"/>
                <a:gd name="connsiteY2" fmla="*/ 1417658 h 2835315"/>
                <a:gd name="connsiteX3" fmla="*/ 1417658 w 2835315"/>
                <a:gd name="connsiteY3" fmla="*/ 2835316 h 2835315"/>
                <a:gd name="connsiteX4" fmla="*/ 0 w 2835315"/>
                <a:gd name="connsiteY4" fmla="*/ 1417658 h 2835315"/>
                <a:gd name="connsiteX0" fmla="*/ 0 w 2835316"/>
                <a:gd name="connsiteY0" fmla="*/ 1417658 h 2835316"/>
                <a:gd name="connsiteX1" fmla="*/ 1417658 w 2835316"/>
                <a:gd name="connsiteY1" fmla="*/ 0 h 2835316"/>
                <a:gd name="connsiteX2" fmla="*/ 2835316 w 2835316"/>
                <a:gd name="connsiteY2" fmla="*/ 1417658 h 2835316"/>
                <a:gd name="connsiteX3" fmla="*/ 1417658 w 2835316"/>
                <a:gd name="connsiteY3" fmla="*/ 2835316 h 2835316"/>
                <a:gd name="connsiteX4" fmla="*/ 0 w 2835316"/>
                <a:gd name="connsiteY4" fmla="*/ 1417658 h 2835316"/>
                <a:gd name="connsiteX0" fmla="*/ 0 w 2835316"/>
                <a:gd name="connsiteY0" fmla="*/ 1417658 h 2835316"/>
                <a:gd name="connsiteX1" fmla="*/ 1417658 w 2835316"/>
                <a:gd name="connsiteY1" fmla="*/ 0 h 2835316"/>
                <a:gd name="connsiteX2" fmla="*/ 2835316 w 2835316"/>
                <a:gd name="connsiteY2" fmla="*/ 1417658 h 2835316"/>
                <a:gd name="connsiteX3" fmla="*/ 1417658 w 2835316"/>
                <a:gd name="connsiteY3" fmla="*/ 2835316 h 2835316"/>
                <a:gd name="connsiteX4" fmla="*/ 0 w 2835316"/>
                <a:gd name="connsiteY4" fmla="*/ 1417658 h 2835316"/>
                <a:gd name="connsiteX0" fmla="*/ 0 w 2835316"/>
                <a:gd name="connsiteY0" fmla="*/ 2095838 h 3513496"/>
                <a:gd name="connsiteX1" fmla="*/ 1425278 w 2835316"/>
                <a:gd name="connsiteY1" fmla="*/ 0 h 3513496"/>
                <a:gd name="connsiteX2" fmla="*/ 2835316 w 2835316"/>
                <a:gd name="connsiteY2" fmla="*/ 2095838 h 3513496"/>
                <a:gd name="connsiteX3" fmla="*/ 1417658 w 2835316"/>
                <a:gd name="connsiteY3" fmla="*/ 3513496 h 3513496"/>
                <a:gd name="connsiteX4" fmla="*/ 0 w 2835316"/>
                <a:gd name="connsiteY4" fmla="*/ 2095838 h 35134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35316" h="3513496">
                  <a:moveTo>
                    <a:pt x="0" y="2095838"/>
                  </a:moveTo>
                  <a:cubicBezTo>
                    <a:pt x="0" y="1312887"/>
                    <a:pt x="642327" y="0"/>
                    <a:pt x="1425278" y="0"/>
                  </a:cubicBezTo>
                  <a:cubicBezTo>
                    <a:pt x="2208229" y="0"/>
                    <a:pt x="2835316" y="1312887"/>
                    <a:pt x="2835316" y="2095838"/>
                  </a:cubicBezTo>
                  <a:cubicBezTo>
                    <a:pt x="2835316" y="2878789"/>
                    <a:pt x="2200609" y="3513496"/>
                    <a:pt x="1417658" y="3513496"/>
                  </a:cubicBezTo>
                  <a:cubicBezTo>
                    <a:pt x="634707" y="3513496"/>
                    <a:pt x="0" y="2878789"/>
                    <a:pt x="0" y="2095838"/>
                  </a:cubicBezTo>
                  <a:close/>
                </a:path>
              </a:pathLst>
            </a:custGeom>
            <a:solidFill>
              <a:srgbClr val="000000">
                <a:alpha val="30196"/>
              </a:srgbClr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34" name="グループ化 33"/>
          <p:cNvGrpSpPr/>
          <p:nvPr/>
        </p:nvGrpSpPr>
        <p:grpSpPr>
          <a:xfrm>
            <a:off x="2450469" y="2801091"/>
            <a:ext cx="1257175" cy="1618019"/>
            <a:chOff x="662504" y="4272770"/>
            <a:chExt cx="2130256" cy="2741699"/>
          </a:xfrm>
        </p:grpSpPr>
        <p:sp>
          <p:nvSpPr>
            <p:cNvPr id="35" name="星: 24 pt 34"/>
            <p:cNvSpPr/>
            <p:nvPr/>
          </p:nvSpPr>
          <p:spPr bwMode="auto">
            <a:xfrm flipH="1">
              <a:off x="1752889" y="6545957"/>
              <a:ext cx="328998" cy="328996"/>
            </a:xfrm>
            <a:prstGeom prst="star24">
              <a:avLst>
                <a:gd name="adj" fmla="val 46740"/>
              </a:avLst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6" name="星: 24 pt 35"/>
            <p:cNvSpPr/>
            <p:nvPr/>
          </p:nvSpPr>
          <p:spPr bwMode="auto">
            <a:xfrm flipH="1">
              <a:off x="1336964" y="6545957"/>
              <a:ext cx="328998" cy="328996"/>
            </a:xfrm>
            <a:prstGeom prst="star24">
              <a:avLst>
                <a:gd name="adj" fmla="val 46740"/>
              </a:avLst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37" name="グループ化 36"/>
            <p:cNvGrpSpPr/>
            <p:nvPr/>
          </p:nvGrpSpPr>
          <p:grpSpPr>
            <a:xfrm flipH="1">
              <a:off x="662504" y="4272770"/>
              <a:ext cx="2130256" cy="2741699"/>
              <a:chOff x="662504" y="939914"/>
              <a:chExt cx="2130256" cy="2741699"/>
            </a:xfrm>
          </p:grpSpPr>
          <p:sp>
            <p:nvSpPr>
              <p:cNvPr id="39" name="アーチ 38"/>
              <p:cNvSpPr/>
              <p:nvPr/>
            </p:nvSpPr>
            <p:spPr bwMode="auto">
              <a:xfrm>
                <a:off x="1641363" y="1060116"/>
                <a:ext cx="667762" cy="667762"/>
              </a:xfrm>
              <a:prstGeom prst="blockArc">
                <a:avLst>
                  <a:gd name="adj1" fmla="val 10800000"/>
                  <a:gd name="adj2" fmla="val 17671226"/>
                  <a:gd name="adj3" fmla="val 24131"/>
                </a:avLst>
              </a:prstGeom>
              <a:solidFill>
                <a:schemeClr val="bg1">
                  <a:lumMod val="50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40" name="グループ化 39"/>
              <p:cNvGrpSpPr/>
              <p:nvPr/>
            </p:nvGrpSpPr>
            <p:grpSpPr>
              <a:xfrm>
                <a:off x="662504" y="1307767"/>
                <a:ext cx="2130256" cy="2373846"/>
                <a:chOff x="662504" y="1580691"/>
                <a:chExt cx="3225240" cy="3594040"/>
              </a:xfrm>
            </p:grpSpPr>
            <p:sp>
              <p:nvSpPr>
                <p:cNvPr id="44" name="月 43"/>
                <p:cNvSpPr/>
                <p:nvPr/>
              </p:nvSpPr>
              <p:spPr bwMode="auto">
                <a:xfrm rot="1800000">
                  <a:off x="662504" y="1824249"/>
                  <a:ext cx="1105264" cy="2756348"/>
                </a:xfrm>
                <a:prstGeom prst="moon">
                  <a:avLst>
                    <a:gd name="adj" fmla="val 59104"/>
                  </a:avLst>
                </a:prstGeom>
                <a:solidFill>
                  <a:schemeClr val="bg1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" name="月 44"/>
                <p:cNvSpPr/>
                <p:nvPr/>
              </p:nvSpPr>
              <p:spPr bwMode="auto">
                <a:xfrm rot="19800000" flipH="1">
                  <a:off x="2782480" y="1824249"/>
                  <a:ext cx="1105264" cy="2756348"/>
                </a:xfrm>
                <a:prstGeom prst="moon">
                  <a:avLst>
                    <a:gd name="adj" fmla="val 59104"/>
                  </a:avLst>
                </a:prstGeom>
                <a:solidFill>
                  <a:schemeClr val="bg1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" name="楕円 2"/>
                <p:cNvSpPr/>
                <p:nvPr/>
              </p:nvSpPr>
              <p:spPr bwMode="auto">
                <a:xfrm>
                  <a:off x="876141" y="1580691"/>
                  <a:ext cx="2835316" cy="3243464"/>
                </a:xfrm>
                <a:custGeom>
                  <a:avLst/>
                  <a:gdLst>
                    <a:gd name="connsiteX0" fmla="*/ 0 w 2835315"/>
                    <a:gd name="connsiteY0" fmla="*/ 1417658 h 2835315"/>
                    <a:gd name="connsiteX1" fmla="*/ 1417658 w 2835315"/>
                    <a:gd name="connsiteY1" fmla="*/ 0 h 2835315"/>
                    <a:gd name="connsiteX2" fmla="*/ 2835316 w 2835315"/>
                    <a:gd name="connsiteY2" fmla="*/ 1417658 h 2835315"/>
                    <a:gd name="connsiteX3" fmla="*/ 1417658 w 2835315"/>
                    <a:gd name="connsiteY3" fmla="*/ 2835316 h 2835315"/>
                    <a:gd name="connsiteX4" fmla="*/ 0 w 2835315"/>
                    <a:gd name="connsiteY4" fmla="*/ 1417658 h 2835315"/>
                    <a:gd name="connsiteX0" fmla="*/ 0 w 2835316"/>
                    <a:gd name="connsiteY0" fmla="*/ 1417658 h 2835316"/>
                    <a:gd name="connsiteX1" fmla="*/ 1417658 w 2835316"/>
                    <a:gd name="connsiteY1" fmla="*/ 0 h 2835316"/>
                    <a:gd name="connsiteX2" fmla="*/ 2835316 w 2835316"/>
                    <a:gd name="connsiteY2" fmla="*/ 1417658 h 2835316"/>
                    <a:gd name="connsiteX3" fmla="*/ 1417658 w 2835316"/>
                    <a:gd name="connsiteY3" fmla="*/ 2835316 h 2835316"/>
                    <a:gd name="connsiteX4" fmla="*/ 0 w 2835316"/>
                    <a:gd name="connsiteY4" fmla="*/ 1417658 h 2835316"/>
                    <a:gd name="connsiteX0" fmla="*/ 0 w 2835316"/>
                    <a:gd name="connsiteY0" fmla="*/ 1417658 h 2835316"/>
                    <a:gd name="connsiteX1" fmla="*/ 1417658 w 2835316"/>
                    <a:gd name="connsiteY1" fmla="*/ 0 h 2835316"/>
                    <a:gd name="connsiteX2" fmla="*/ 2835316 w 2835316"/>
                    <a:gd name="connsiteY2" fmla="*/ 1417658 h 2835316"/>
                    <a:gd name="connsiteX3" fmla="*/ 1417658 w 2835316"/>
                    <a:gd name="connsiteY3" fmla="*/ 2835316 h 2835316"/>
                    <a:gd name="connsiteX4" fmla="*/ 0 w 2835316"/>
                    <a:gd name="connsiteY4" fmla="*/ 1417658 h 2835316"/>
                    <a:gd name="connsiteX0" fmla="*/ 0 w 2835316"/>
                    <a:gd name="connsiteY0" fmla="*/ 2095838 h 3513496"/>
                    <a:gd name="connsiteX1" fmla="*/ 1425278 w 2835316"/>
                    <a:gd name="connsiteY1" fmla="*/ 0 h 3513496"/>
                    <a:gd name="connsiteX2" fmla="*/ 2835316 w 2835316"/>
                    <a:gd name="connsiteY2" fmla="*/ 2095838 h 3513496"/>
                    <a:gd name="connsiteX3" fmla="*/ 1417658 w 2835316"/>
                    <a:gd name="connsiteY3" fmla="*/ 3513496 h 3513496"/>
                    <a:gd name="connsiteX4" fmla="*/ 0 w 2835316"/>
                    <a:gd name="connsiteY4" fmla="*/ 2095838 h 35134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835316" h="3513496">
                      <a:moveTo>
                        <a:pt x="0" y="2095838"/>
                      </a:moveTo>
                      <a:cubicBezTo>
                        <a:pt x="0" y="1312887"/>
                        <a:pt x="642327" y="0"/>
                        <a:pt x="1425278" y="0"/>
                      </a:cubicBezTo>
                      <a:cubicBezTo>
                        <a:pt x="2208229" y="0"/>
                        <a:pt x="2835316" y="1312887"/>
                        <a:pt x="2835316" y="2095838"/>
                      </a:cubicBezTo>
                      <a:cubicBezTo>
                        <a:pt x="2835316" y="2878789"/>
                        <a:pt x="2200609" y="3513496"/>
                        <a:pt x="1417658" y="3513496"/>
                      </a:cubicBezTo>
                      <a:cubicBezTo>
                        <a:pt x="634707" y="3513496"/>
                        <a:pt x="0" y="2878789"/>
                        <a:pt x="0" y="2095838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47" name="グループ化 46"/>
                <p:cNvGrpSpPr/>
                <p:nvPr/>
              </p:nvGrpSpPr>
              <p:grpSpPr>
                <a:xfrm>
                  <a:off x="1237183" y="4473579"/>
                  <a:ext cx="2128340" cy="701152"/>
                  <a:chOff x="1237183" y="4473579"/>
                  <a:chExt cx="2128340" cy="701152"/>
                </a:xfrm>
              </p:grpSpPr>
              <p:sp>
                <p:nvSpPr>
                  <p:cNvPr id="49" name="台形 48"/>
                  <p:cNvSpPr/>
                  <p:nvPr/>
                </p:nvSpPr>
                <p:spPr bwMode="auto">
                  <a:xfrm rot="11700000">
                    <a:off x="1368550" y="4631864"/>
                    <a:ext cx="231883" cy="258549"/>
                  </a:xfrm>
                  <a:prstGeom prst="trapezoid">
                    <a:avLst>
                      <a:gd name="adj" fmla="val 28801"/>
                    </a:avLst>
                  </a:prstGeom>
                  <a:pattFill prst="dkHorz">
                    <a:fgClr>
                      <a:srgbClr val="FFC000"/>
                    </a:fgClr>
                    <a:bgClr>
                      <a:srgbClr val="FFFF00"/>
                    </a:bgClr>
                  </a:patt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0" name="楕円 49"/>
                  <p:cNvSpPr/>
                  <p:nvPr/>
                </p:nvSpPr>
                <p:spPr bwMode="auto">
                  <a:xfrm>
                    <a:off x="1312078" y="4854576"/>
                    <a:ext cx="266880" cy="166520"/>
                  </a:xfrm>
                  <a:prstGeom prst="ellipse">
                    <a:avLst/>
                  </a:prstGeom>
                  <a:pattFill prst="dkHorz">
                    <a:fgClr>
                      <a:srgbClr val="FFC000"/>
                    </a:fgClr>
                    <a:bgClr>
                      <a:srgbClr val="FFFF00"/>
                    </a:bgClr>
                  </a:patt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1" name="フリーフォーム: 図形 50"/>
                  <p:cNvSpPr/>
                  <p:nvPr/>
                </p:nvSpPr>
                <p:spPr bwMode="auto">
                  <a:xfrm rot="1800000">
                    <a:off x="1261597" y="4910378"/>
                    <a:ext cx="167334" cy="152100"/>
                  </a:xfrm>
                  <a:custGeom>
                    <a:avLst/>
                    <a:gdLst>
                      <a:gd name="connsiteX0" fmla="*/ 221671 w 443342"/>
                      <a:gd name="connsiteY0" fmla="*/ 0 h 402980"/>
                      <a:gd name="connsiteX1" fmla="*/ 378416 w 443342"/>
                      <a:gd name="connsiteY1" fmla="*/ 64926 h 402980"/>
                      <a:gd name="connsiteX2" fmla="*/ 378416 w 443342"/>
                      <a:gd name="connsiteY2" fmla="*/ 378416 h 402980"/>
                      <a:gd name="connsiteX3" fmla="*/ 359643 w 443342"/>
                      <a:gd name="connsiteY3" fmla="*/ 402980 h 402980"/>
                      <a:gd name="connsiteX4" fmla="*/ 305086 w 443342"/>
                      <a:gd name="connsiteY4" fmla="*/ 366752 h 402980"/>
                      <a:gd name="connsiteX5" fmla="*/ 138256 w 443342"/>
                      <a:gd name="connsiteY5" fmla="*/ 366752 h 402980"/>
                      <a:gd name="connsiteX6" fmla="*/ 83699 w 443342"/>
                      <a:gd name="connsiteY6" fmla="*/ 402980 h 402980"/>
                      <a:gd name="connsiteX7" fmla="*/ 64926 w 443342"/>
                      <a:gd name="connsiteY7" fmla="*/ 378416 h 402980"/>
                      <a:gd name="connsiteX8" fmla="*/ 64926 w 443342"/>
                      <a:gd name="connsiteY8" fmla="*/ 64926 h 402980"/>
                      <a:gd name="connsiteX9" fmla="*/ 221671 w 443342"/>
                      <a:gd name="connsiteY9" fmla="*/ 0 h 4029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443342" h="402980">
                        <a:moveTo>
                          <a:pt x="221671" y="0"/>
                        </a:moveTo>
                        <a:cubicBezTo>
                          <a:pt x="278402" y="-1"/>
                          <a:pt x="335132" y="21642"/>
                          <a:pt x="378416" y="64926"/>
                        </a:cubicBezTo>
                        <a:cubicBezTo>
                          <a:pt x="464984" y="151494"/>
                          <a:pt x="464984" y="291848"/>
                          <a:pt x="378416" y="378416"/>
                        </a:cubicBezTo>
                        <a:lnTo>
                          <a:pt x="359643" y="402980"/>
                        </a:lnTo>
                        <a:lnTo>
                          <a:pt x="305086" y="366752"/>
                        </a:lnTo>
                        <a:cubicBezTo>
                          <a:pt x="251718" y="345109"/>
                          <a:pt x="191625" y="345109"/>
                          <a:pt x="138256" y="366752"/>
                        </a:cubicBezTo>
                        <a:lnTo>
                          <a:pt x="83699" y="402980"/>
                        </a:lnTo>
                        <a:lnTo>
                          <a:pt x="64926" y="378416"/>
                        </a:lnTo>
                        <a:cubicBezTo>
                          <a:pt x="-21642" y="291848"/>
                          <a:pt x="-21642" y="151494"/>
                          <a:pt x="64926" y="64926"/>
                        </a:cubicBezTo>
                        <a:cubicBezTo>
                          <a:pt x="108210" y="21642"/>
                          <a:pt x="164940" y="-1"/>
                          <a:pt x="221671" y="0"/>
                        </a:cubicBezTo>
                        <a:close/>
                      </a:path>
                    </a:pathLst>
                  </a:custGeom>
                  <a:pattFill prst="dkHorz">
                    <a:fgClr>
                      <a:srgbClr val="FFC000"/>
                    </a:fgClr>
                    <a:bgClr>
                      <a:srgbClr val="FFFF00"/>
                    </a:bgClr>
                  </a:patt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2" name="フリーフォーム: 図形 51"/>
                  <p:cNvSpPr/>
                  <p:nvPr/>
                </p:nvSpPr>
                <p:spPr bwMode="auto">
                  <a:xfrm rot="1800000">
                    <a:off x="1237183" y="5027772"/>
                    <a:ext cx="104152" cy="112832"/>
                  </a:xfrm>
                  <a:custGeom>
                    <a:avLst/>
                    <a:gdLst>
                      <a:gd name="connsiteX0" fmla="*/ 137972 w 275944"/>
                      <a:gd name="connsiteY0" fmla="*/ 0 h 298942"/>
                      <a:gd name="connsiteX1" fmla="*/ 221388 w 275944"/>
                      <a:gd name="connsiteY1" fmla="*/ 16231 h 298942"/>
                      <a:gd name="connsiteX2" fmla="*/ 275944 w 275944"/>
                      <a:gd name="connsiteY2" fmla="*/ 52460 h 298942"/>
                      <a:gd name="connsiteX3" fmla="*/ 202057 w 275944"/>
                      <a:gd name="connsiteY3" fmla="*/ 149132 h 298942"/>
                      <a:gd name="connsiteX4" fmla="*/ 137972 w 275944"/>
                      <a:gd name="connsiteY4" fmla="*/ 298942 h 298942"/>
                      <a:gd name="connsiteX5" fmla="*/ 73887 w 275944"/>
                      <a:gd name="connsiteY5" fmla="*/ 149132 h 298942"/>
                      <a:gd name="connsiteX6" fmla="*/ 0 w 275944"/>
                      <a:gd name="connsiteY6" fmla="*/ 52460 h 298942"/>
                      <a:gd name="connsiteX7" fmla="*/ 54556 w 275944"/>
                      <a:gd name="connsiteY7" fmla="*/ 16231 h 298942"/>
                      <a:gd name="connsiteX8" fmla="*/ 137972 w 275944"/>
                      <a:gd name="connsiteY8" fmla="*/ 0 h 2989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75944" h="298942">
                        <a:moveTo>
                          <a:pt x="137972" y="0"/>
                        </a:moveTo>
                        <a:cubicBezTo>
                          <a:pt x="166338" y="-1"/>
                          <a:pt x="194703" y="5410"/>
                          <a:pt x="221388" y="16231"/>
                        </a:cubicBezTo>
                        <a:lnTo>
                          <a:pt x="275944" y="52460"/>
                        </a:lnTo>
                        <a:lnTo>
                          <a:pt x="202057" y="149132"/>
                        </a:lnTo>
                        <a:cubicBezTo>
                          <a:pt x="175933" y="194306"/>
                          <a:pt x="154572" y="244242"/>
                          <a:pt x="137972" y="298942"/>
                        </a:cubicBezTo>
                        <a:cubicBezTo>
                          <a:pt x="121373" y="244242"/>
                          <a:pt x="100012" y="194306"/>
                          <a:pt x="73887" y="149132"/>
                        </a:cubicBezTo>
                        <a:lnTo>
                          <a:pt x="0" y="52460"/>
                        </a:lnTo>
                        <a:lnTo>
                          <a:pt x="54556" y="16231"/>
                        </a:lnTo>
                        <a:cubicBezTo>
                          <a:pt x="81241" y="5410"/>
                          <a:pt x="109607" y="0"/>
                          <a:pt x="137972" y="0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3" name="フリーフォーム: 図形 52"/>
                  <p:cNvSpPr/>
                  <p:nvPr/>
                </p:nvSpPr>
                <p:spPr bwMode="auto">
                  <a:xfrm rot="19800000" flipH="1">
                    <a:off x="1469853" y="4910378"/>
                    <a:ext cx="167334" cy="152100"/>
                  </a:xfrm>
                  <a:custGeom>
                    <a:avLst/>
                    <a:gdLst>
                      <a:gd name="connsiteX0" fmla="*/ 221671 w 443342"/>
                      <a:gd name="connsiteY0" fmla="*/ 0 h 402980"/>
                      <a:gd name="connsiteX1" fmla="*/ 378416 w 443342"/>
                      <a:gd name="connsiteY1" fmla="*/ 64926 h 402980"/>
                      <a:gd name="connsiteX2" fmla="*/ 378416 w 443342"/>
                      <a:gd name="connsiteY2" fmla="*/ 378416 h 402980"/>
                      <a:gd name="connsiteX3" fmla="*/ 359643 w 443342"/>
                      <a:gd name="connsiteY3" fmla="*/ 402980 h 402980"/>
                      <a:gd name="connsiteX4" fmla="*/ 305086 w 443342"/>
                      <a:gd name="connsiteY4" fmla="*/ 366752 h 402980"/>
                      <a:gd name="connsiteX5" fmla="*/ 138256 w 443342"/>
                      <a:gd name="connsiteY5" fmla="*/ 366752 h 402980"/>
                      <a:gd name="connsiteX6" fmla="*/ 83699 w 443342"/>
                      <a:gd name="connsiteY6" fmla="*/ 402980 h 402980"/>
                      <a:gd name="connsiteX7" fmla="*/ 64926 w 443342"/>
                      <a:gd name="connsiteY7" fmla="*/ 378416 h 402980"/>
                      <a:gd name="connsiteX8" fmla="*/ 64926 w 443342"/>
                      <a:gd name="connsiteY8" fmla="*/ 64926 h 402980"/>
                      <a:gd name="connsiteX9" fmla="*/ 221671 w 443342"/>
                      <a:gd name="connsiteY9" fmla="*/ 0 h 4029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443342" h="402980">
                        <a:moveTo>
                          <a:pt x="221671" y="0"/>
                        </a:moveTo>
                        <a:cubicBezTo>
                          <a:pt x="278402" y="-1"/>
                          <a:pt x="335132" y="21642"/>
                          <a:pt x="378416" y="64926"/>
                        </a:cubicBezTo>
                        <a:cubicBezTo>
                          <a:pt x="464984" y="151494"/>
                          <a:pt x="464984" y="291848"/>
                          <a:pt x="378416" y="378416"/>
                        </a:cubicBezTo>
                        <a:lnTo>
                          <a:pt x="359643" y="402980"/>
                        </a:lnTo>
                        <a:lnTo>
                          <a:pt x="305086" y="366752"/>
                        </a:lnTo>
                        <a:cubicBezTo>
                          <a:pt x="251718" y="345109"/>
                          <a:pt x="191625" y="345109"/>
                          <a:pt x="138256" y="366752"/>
                        </a:cubicBezTo>
                        <a:lnTo>
                          <a:pt x="83699" y="402980"/>
                        </a:lnTo>
                        <a:lnTo>
                          <a:pt x="64926" y="378416"/>
                        </a:lnTo>
                        <a:cubicBezTo>
                          <a:pt x="-21642" y="291848"/>
                          <a:pt x="-21642" y="151494"/>
                          <a:pt x="64926" y="64926"/>
                        </a:cubicBezTo>
                        <a:cubicBezTo>
                          <a:pt x="108210" y="21642"/>
                          <a:pt x="164940" y="-1"/>
                          <a:pt x="221671" y="0"/>
                        </a:cubicBezTo>
                        <a:close/>
                      </a:path>
                    </a:pathLst>
                  </a:custGeom>
                  <a:pattFill prst="dkHorz">
                    <a:fgClr>
                      <a:srgbClr val="FFC000"/>
                    </a:fgClr>
                    <a:bgClr>
                      <a:srgbClr val="FFFF00"/>
                    </a:bgClr>
                  </a:patt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4" name="フリーフォーム: 図形 53"/>
                  <p:cNvSpPr/>
                  <p:nvPr/>
                </p:nvSpPr>
                <p:spPr bwMode="auto">
                  <a:xfrm rot="19800000" flipH="1">
                    <a:off x="1557449" y="5027772"/>
                    <a:ext cx="104152" cy="112832"/>
                  </a:xfrm>
                  <a:custGeom>
                    <a:avLst/>
                    <a:gdLst>
                      <a:gd name="connsiteX0" fmla="*/ 137972 w 275944"/>
                      <a:gd name="connsiteY0" fmla="*/ 0 h 298942"/>
                      <a:gd name="connsiteX1" fmla="*/ 221388 w 275944"/>
                      <a:gd name="connsiteY1" fmla="*/ 16231 h 298942"/>
                      <a:gd name="connsiteX2" fmla="*/ 275944 w 275944"/>
                      <a:gd name="connsiteY2" fmla="*/ 52460 h 298942"/>
                      <a:gd name="connsiteX3" fmla="*/ 202057 w 275944"/>
                      <a:gd name="connsiteY3" fmla="*/ 149132 h 298942"/>
                      <a:gd name="connsiteX4" fmla="*/ 137972 w 275944"/>
                      <a:gd name="connsiteY4" fmla="*/ 298942 h 298942"/>
                      <a:gd name="connsiteX5" fmla="*/ 73887 w 275944"/>
                      <a:gd name="connsiteY5" fmla="*/ 149132 h 298942"/>
                      <a:gd name="connsiteX6" fmla="*/ 0 w 275944"/>
                      <a:gd name="connsiteY6" fmla="*/ 52460 h 298942"/>
                      <a:gd name="connsiteX7" fmla="*/ 54556 w 275944"/>
                      <a:gd name="connsiteY7" fmla="*/ 16231 h 298942"/>
                      <a:gd name="connsiteX8" fmla="*/ 137972 w 275944"/>
                      <a:gd name="connsiteY8" fmla="*/ 0 h 2989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75944" h="298942">
                        <a:moveTo>
                          <a:pt x="137972" y="0"/>
                        </a:moveTo>
                        <a:cubicBezTo>
                          <a:pt x="166338" y="-1"/>
                          <a:pt x="194703" y="5410"/>
                          <a:pt x="221388" y="16231"/>
                        </a:cubicBezTo>
                        <a:lnTo>
                          <a:pt x="275944" y="52460"/>
                        </a:lnTo>
                        <a:lnTo>
                          <a:pt x="202057" y="149132"/>
                        </a:lnTo>
                        <a:cubicBezTo>
                          <a:pt x="175933" y="194306"/>
                          <a:pt x="154572" y="244242"/>
                          <a:pt x="137972" y="298942"/>
                        </a:cubicBezTo>
                        <a:cubicBezTo>
                          <a:pt x="121373" y="244242"/>
                          <a:pt x="100012" y="194306"/>
                          <a:pt x="73887" y="149132"/>
                        </a:cubicBezTo>
                        <a:lnTo>
                          <a:pt x="0" y="52460"/>
                        </a:lnTo>
                        <a:lnTo>
                          <a:pt x="54556" y="16231"/>
                        </a:lnTo>
                        <a:cubicBezTo>
                          <a:pt x="81241" y="5410"/>
                          <a:pt x="109607" y="0"/>
                          <a:pt x="137972" y="0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5" name="フリーフォーム: 図形 54"/>
                  <p:cNvSpPr/>
                  <p:nvPr/>
                </p:nvSpPr>
                <p:spPr bwMode="auto">
                  <a:xfrm>
                    <a:off x="1361380" y="4929600"/>
                    <a:ext cx="167334" cy="152100"/>
                  </a:xfrm>
                  <a:custGeom>
                    <a:avLst/>
                    <a:gdLst>
                      <a:gd name="connsiteX0" fmla="*/ 221671 w 443342"/>
                      <a:gd name="connsiteY0" fmla="*/ 0 h 402980"/>
                      <a:gd name="connsiteX1" fmla="*/ 378416 w 443342"/>
                      <a:gd name="connsiteY1" fmla="*/ 64926 h 402980"/>
                      <a:gd name="connsiteX2" fmla="*/ 378416 w 443342"/>
                      <a:gd name="connsiteY2" fmla="*/ 378416 h 402980"/>
                      <a:gd name="connsiteX3" fmla="*/ 359643 w 443342"/>
                      <a:gd name="connsiteY3" fmla="*/ 402980 h 402980"/>
                      <a:gd name="connsiteX4" fmla="*/ 305086 w 443342"/>
                      <a:gd name="connsiteY4" fmla="*/ 366752 h 402980"/>
                      <a:gd name="connsiteX5" fmla="*/ 138256 w 443342"/>
                      <a:gd name="connsiteY5" fmla="*/ 366752 h 402980"/>
                      <a:gd name="connsiteX6" fmla="*/ 83699 w 443342"/>
                      <a:gd name="connsiteY6" fmla="*/ 402980 h 402980"/>
                      <a:gd name="connsiteX7" fmla="*/ 64926 w 443342"/>
                      <a:gd name="connsiteY7" fmla="*/ 378416 h 402980"/>
                      <a:gd name="connsiteX8" fmla="*/ 64926 w 443342"/>
                      <a:gd name="connsiteY8" fmla="*/ 64926 h 402980"/>
                      <a:gd name="connsiteX9" fmla="*/ 221671 w 443342"/>
                      <a:gd name="connsiteY9" fmla="*/ 0 h 4029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443342" h="402980">
                        <a:moveTo>
                          <a:pt x="221671" y="0"/>
                        </a:moveTo>
                        <a:cubicBezTo>
                          <a:pt x="278402" y="-1"/>
                          <a:pt x="335132" y="21642"/>
                          <a:pt x="378416" y="64926"/>
                        </a:cubicBezTo>
                        <a:cubicBezTo>
                          <a:pt x="464984" y="151494"/>
                          <a:pt x="464984" y="291848"/>
                          <a:pt x="378416" y="378416"/>
                        </a:cubicBezTo>
                        <a:lnTo>
                          <a:pt x="359643" y="402980"/>
                        </a:lnTo>
                        <a:lnTo>
                          <a:pt x="305086" y="366752"/>
                        </a:lnTo>
                        <a:cubicBezTo>
                          <a:pt x="251718" y="345109"/>
                          <a:pt x="191625" y="345109"/>
                          <a:pt x="138256" y="366752"/>
                        </a:cubicBezTo>
                        <a:lnTo>
                          <a:pt x="83699" y="402980"/>
                        </a:lnTo>
                        <a:lnTo>
                          <a:pt x="64926" y="378416"/>
                        </a:lnTo>
                        <a:cubicBezTo>
                          <a:pt x="-21642" y="291848"/>
                          <a:pt x="-21642" y="151494"/>
                          <a:pt x="64926" y="64926"/>
                        </a:cubicBezTo>
                        <a:cubicBezTo>
                          <a:pt x="108210" y="21642"/>
                          <a:pt x="164940" y="-1"/>
                          <a:pt x="221671" y="0"/>
                        </a:cubicBezTo>
                        <a:close/>
                      </a:path>
                    </a:pathLst>
                  </a:custGeom>
                  <a:pattFill prst="dkHorz">
                    <a:fgClr>
                      <a:srgbClr val="FFC000"/>
                    </a:fgClr>
                    <a:bgClr>
                      <a:srgbClr val="FFFF00"/>
                    </a:bgClr>
                  </a:patt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6" name="フリーフォーム: 図形 55"/>
                  <p:cNvSpPr/>
                  <p:nvPr/>
                </p:nvSpPr>
                <p:spPr bwMode="auto">
                  <a:xfrm>
                    <a:off x="1393349" y="5061899"/>
                    <a:ext cx="104152" cy="112832"/>
                  </a:xfrm>
                  <a:custGeom>
                    <a:avLst/>
                    <a:gdLst>
                      <a:gd name="connsiteX0" fmla="*/ 137972 w 275944"/>
                      <a:gd name="connsiteY0" fmla="*/ 0 h 298942"/>
                      <a:gd name="connsiteX1" fmla="*/ 221388 w 275944"/>
                      <a:gd name="connsiteY1" fmla="*/ 16231 h 298942"/>
                      <a:gd name="connsiteX2" fmla="*/ 275944 w 275944"/>
                      <a:gd name="connsiteY2" fmla="*/ 52460 h 298942"/>
                      <a:gd name="connsiteX3" fmla="*/ 202057 w 275944"/>
                      <a:gd name="connsiteY3" fmla="*/ 149132 h 298942"/>
                      <a:gd name="connsiteX4" fmla="*/ 137972 w 275944"/>
                      <a:gd name="connsiteY4" fmla="*/ 298942 h 298942"/>
                      <a:gd name="connsiteX5" fmla="*/ 73887 w 275944"/>
                      <a:gd name="connsiteY5" fmla="*/ 149132 h 298942"/>
                      <a:gd name="connsiteX6" fmla="*/ 0 w 275944"/>
                      <a:gd name="connsiteY6" fmla="*/ 52460 h 298942"/>
                      <a:gd name="connsiteX7" fmla="*/ 54556 w 275944"/>
                      <a:gd name="connsiteY7" fmla="*/ 16231 h 298942"/>
                      <a:gd name="connsiteX8" fmla="*/ 137972 w 275944"/>
                      <a:gd name="connsiteY8" fmla="*/ 0 h 2989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75944" h="298942">
                        <a:moveTo>
                          <a:pt x="137972" y="0"/>
                        </a:moveTo>
                        <a:cubicBezTo>
                          <a:pt x="166338" y="-1"/>
                          <a:pt x="194703" y="5410"/>
                          <a:pt x="221388" y="16231"/>
                        </a:cubicBezTo>
                        <a:lnTo>
                          <a:pt x="275944" y="52460"/>
                        </a:lnTo>
                        <a:lnTo>
                          <a:pt x="202057" y="149132"/>
                        </a:lnTo>
                        <a:cubicBezTo>
                          <a:pt x="175933" y="194306"/>
                          <a:pt x="154572" y="244242"/>
                          <a:pt x="137972" y="298942"/>
                        </a:cubicBezTo>
                        <a:cubicBezTo>
                          <a:pt x="121373" y="244242"/>
                          <a:pt x="100012" y="194306"/>
                          <a:pt x="73887" y="149132"/>
                        </a:cubicBezTo>
                        <a:lnTo>
                          <a:pt x="0" y="52460"/>
                        </a:lnTo>
                        <a:lnTo>
                          <a:pt x="54556" y="16231"/>
                        </a:lnTo>
                        <a:cubicBezTo>
                          <a:pt x="81241" y="5410"/>
                          <a:pt x="109607" y="0"/>
                          <a:pt x="137972" y="0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7" name="フリーフォーム: 図形 56"/>
                  <p:cNvSpPr/>
                  <p:nvPr/>
                </p:nvSpPr>
                <p:spPr bwMode="auto">
                  <a:xfrm>
                    <a:off x="1318392" y="4473579"/>
                    <a:ext cx="398325" cy="287311"/>
                  </a:xfrm>
                  <a:custGeom>
                    <a:avLst/>
                    <a:gdLst>
                      <a:gd name="connsiteX0" fmla="*/ 145174 w 623723"/>
                      <a:gd name="connsiteY0" fmla="*/ 0 h 449891"/>
                      <a:gd name="connsiteX1" fmla="*/ 247827 w 623723"/>
                      <a:gd name="connsiteY1" fmla="*/ 42520 h 449891"/>
                      <a:gd name="connsiteX2" fmla="*/ 278584 w 623723"/>
                      <a:gd name="connsiteY2" fmla="*/ 88138 h 449891"/>
                      <a:gd name="connsiteX3" fmla="*/ 302336 w 623723"/>
                      <a:gd name="connsiteY3" fmla="*/ 83343 h 449891"/>
                      <a:gd name="connsiteX4" fmla="*/ 404989 w 623723"/>
                      <a:gd name="connsiteY4" fmla="*/ 125863 h 449891"/>
                      <a:gd name="connsiteX5" fmla="*/ 433789 w 623723"/>
                      <a:gd name="connsiteY5" fmla="*/ 168580 h 449891"/>
                      <a:gd name="connsiteX6" fmla="*/ 478549 w 623723"/>
                      <a:gd name="connsiteY6" fmla="*/ 159543 h 449891"/>
                      <a:gd name="connsiteX7" fmla="*/ 623723 w 623723"/>
                      <a:gd name="connsiteY7" fmla="*/ 304717 h 449891"/>
                      <a:gd name="connsiteX8" fmla="*/ 478549 w 623723"/>
                      <a:gd name="connsiteY8" fmla="*/ 449891 h 449891"/>
                      <a:gd name="connsiteX9" fmla="*/ 375896 w 623723"/>
                      <a:gd name="connsiteY9" fmla="*/ 407371 h 449891"/>
                      <a:gd name="connsiteX10" fmla="*/ 347096 w 623723"/>
                      <a:gd name="connsiteY10" fmla="*/ 364655 h 449891"/>
                      <a:gd name="connsiteX11" fmla="*/ 302336 w 623723"/>
                      <a:gd name="connsiteY11" fmla="*/ 373691 h 449891"/>
                      <a:gd name="connsiteX12" fmla="*/ 199683 w 623723"/>
                      <a:gd name="connsiteY12" fmla="*/ 331171 h 449891"/>
                      <a:gd name="connsiteX13" fmla="*/ 168926 w 623723"/>
                      <a:gd name="connsiteY13" fmla="*/ 285553 h 449891"/>
                      <a:gd name="connsiteX14" fmla="*/ 145174 w 623723"/>
                      <a:gd name="connsiteY14" fmla="*/ 290348 h 449891"/>
                      <a:gd name="connsiteX15" fmla="*/ 0 w 623723"/>
                      <a:gd name="connsiteY15" fmla="*/ 145174 h 449891"/>
                      <a:gd name="connsiteX16" fmla="*/ 145174 w 623723"/>
                      <a:gd name="connsiteY16" fmla="*/ 0 h 449891"/>
                      <a:gd name="connsiteX0" fmla="*/ 278584 w 623723"/>
                      <a:gd name="connsiteY0" fmla="*/ 88138 h 449891"/>
                      <a:gd name="connsiteX1" fmla="*/ 302336 w 623723"/>
                      <a:gd name="connsiteY1" fmla="*/ 83343 h 449891"/>
                      <a:gd name="connsiteX2" fmla="*/ 404989 w 623723"/>
                      <a:gd name="connsiteY2" fmla="*/ 125863 h 449891"/>
                      <a:gd name="connsiteX3" fmla="*/ 433789 w 623723"/>
                      <a:gd name="connsiteY3" fmla="*/ 168580 h 449891"/>
                      <a:gd name="connsiteX4" fmla="*/ 478549 w 623723"/>
                      <a:gd name="connsiteY4" fmla="*/ 159543 h 449891"/>
                      <a:gd name="connsiteX5" fmla="*/ 623723 w 623723"/>
                      <a:gd name="connsiteY5" fmla="*/ 304717 h 449891"/>
                      <a:gd name="connsiteX6" fmla="*/ 478549 w 623723"/>
                      <a:gd name="connsiteY6" fmla="*/ 449891 h 449891"/>
                      <a:gd name="connsiteX7" fmla="*/ 375896 w 623723"/>
                      <a:gd name="connsiteY7" fmla="*/ 407371 h 449891"/>
                      <a:gd name="connsiteX8" fmla="*/ 347096 w 623723"/>
                      <a:gd name="connsiteY8" fmla="*/ 364655 h 449891"/>
                      <a:gd name="connsiteX9" fmla="*/ 302336 w 623723"/>
                      <a:gd name="connsiteY9" fmla="*/ 373691 h 449891"/>
                      <a:gd name="connsiteX10" fmla="*/ 199683 w 623723"/>
                      <a:gd name="connsiteY10" fmla="*/ 331171 h 449891"/>
                      <a:gd name="connsiteX11" fmla="*/ 168926 w 623723"/>
                      <a:gd name="connsiteY11" fmla="*/ 285553 h 449891"/>
                      <a:gd name="connsiteX12" fmla="*/ 145174 w 623723"/>
                      <a:gd name="connsiteY12" fmla="*/ 290348 h 449891"/>
                      <a:gd name="connsiteX13" fmla="*/ 0 w 623723"/>
                      <a:gd name="connsiteY13" fmla="*/ 145174 h 449891"/>
                      <a:gd name="connsiteX14" fmla="*/ 145174 w 623723"/>
                      <a:gd name="connsiteY14" fmla="*/ 0 h 449891"/>
                      <a:gd name="connsiteX15" fmla="*/ 247827 w 623723"/>
                      <a:gd name="connsiteY15" fmla="*/ 42520 h 449891"/>
                      <a:gd name="connsiteX16" fmla="*/ 370024 w 623723"/>
                      <a:gd name="connsiteY16" fmla="*/ 179578 h 449891"/>
                      <a:gd name="connsiteX0" fmla="*/ 278584 w 623723"/>
                      <a:gd name="connsiteY0" fmla="*/ 88138 h 449891"/>
                      <a:gd name="connsiteX1" fmla="*/ 302336 w 623723"/>
                      <a:gd name="connsiteY1" fmla="*/ 83343 h 449891"/>
                      <a:gd name="connsiteX2" fmla="*/ 404989 w 623723"/>
                      <a:gd name="connsiteY2" fmla="*/ 125863 h 449891"/>
                      <a:gd name="connsiteX3" fmla="*/ 433789 w 623723"/>
                      <a:gd name="connsiteY3" fmla="*/ 168580 h 449891"/>
                      <a:gd name="connsiteX4" fmla="*/ 478549 w 623723"/>
                      <a:gd name="connsiteY4" fmla="*/ 159543 h 449891"/>
                      <a:gd name="connsiteX5" fmla="*/ 623723 w 623723"/>
                      <a:gd name="connsiteY5" fmla="*/ 304717 h 449891"/>
                      <a:gd name="connsiteX6" fmla="*/ 478549 w 623723"/>
                      <a:gd name="connsiteY6" fmla="*/ 449891 h 449891"/>
                      <a:gd name="connsiteX7" fmla="*/ 375896 w 623723"/>
                      <a:gd name="connsiteY7" fmla="*/ 407371 h 449891"/>
                      <a:gd name="connsiteX8" fmla="*/ 347096 w 623723"/>
                      <a:gd name="connsiteY8" fmla="*/ 364655 h 449891"/>
                      <a:gd name="connsiteX9" fmla="*/ 302336 w 623723"/>
                      <a:gd name="connsiteY9" fmla="*/ 373691 h 449891"/>
                      <a:gd name="connsiteX10" fmla="*/ 199683 w 623723"/>
                      <a:gd name="connsiteY10" fmla="*/ 331171 h 449891"/>
                      <a:gd name="connsiteX11" fmla="*/ 168926 w 623723"/>
                      <a:gd name="connsiteY11" fmla="*/ 285553 h 449891"/>
                      <a:gd name="connsiteX12" fmla="*/ 145174 w 623723"/>
                      <a:gd name="connsiteY12" fmla="*/ 290348 h 449891"/>
                      <a:gd name="connsiteX13" fmla="*/ 0 w 623723"/>
                      <a:gd name="connsiteY13" fmla="*/ 145174 h 449891"/>
                      <a:gd name="connsiteX14" fmla="*/ 145174 w 623723"/>
                      <a:gd name="connsiteY14" fmla="*/ 0 h 449891"/>
                      <a:gd name="connsiteX15" fmla="*/ 247827 w 623723"/>
                      <a:gd name="connsiteY15" fmla="*/ 42520 h 449891"/>
                      <a:gd name="connsiteX16" fmla="*/ 370024 w 623723"/>
                      <a:gd name="connsiteY16" fmla="*/ 186722 h 449891"/>
                      <a:gd name="connsiteX0" fmla="*/ 278584 w 623723"/>
                      <a:gd name="connsiteY0" fmla="*/ 88138 h 449891"/>
                      <a:gd name="connsiteX1" fmla="*/ 302336 w 623723"/>
                      <a:gd name="connsiteY1" fmla="*/ 83343 h 449891"/>
                      <a:gd name="connsiteX2" fmla="*/ 404989 w 623723"/>
                      <a:gd name="connsiteY2" fmla="*/ 125863 h 449891"/>
                      <a:gd name="connsiteX3" fmla="*/ 433789 w 623723"/>
                      <a:gd name="connsiteY3" fmla="*/ 168580 h 449891"/>
                      <a:gd name="connsiteX4" fmla="*/ 478549 w 623723"/>
                      <a:gd name="connsiteY4" fmla="*/ 159543 h 449891"/>
                      <a:gd name="connsiteX5" fmla="*/ 623723 w 623723"/>
                      <a:gd name="connsiteY5" fmla="*/ 304717 h 449891"/>
                      <a:gd name="connsiteX6" fmla="*/ 478549 w 623723"/>
                      <a:gd name="connsiteY6" fmla="*/ 449891 h 449891"/>
                      <a:gd name="connsiteX7" fmla="*/ 375896 w 623723"/>
                      <a:gd name="connsiteY7" fmla="*/ 407371 h 449891"/>
                      <a:gd name="connsiteX8" fmla="*/ 347096 w 623723"/>
                      <a:gd name="connsiteY8" fmla="*/ 364655 h 449891"/>
                      <a:gd name="connsiteX9" fmla="*/ 302336 w 623723"/>
                      <a:gd name="connsiteY9" fmla="*/ 373691 h 449891"/>
                      <a:gd name="connsiteX10" fmla="*/ 199683 w 623723"/>
                      <a:gd name="connsiteY10" fmla="*/ 331171 h 449891"/>
                      <a:gd name="connsiteX11" fmla="*/ 168926 w 623723"/>
                      <a:gd name="connsiteY11" fmla="*/ 285553 h 449891"/>
                      <a:gd name="connsiteX12" fmla="*/ 145174 w 623723"/>
                      <a:gd name="connsiteY12" fmla="*/ 290348 h 449891"/>
                      <a:gd name="connsiteX13" fmla="*/ 0 w 623723"/>
                      <a:gd name="connsiteY13" fmla="*/ 145174 h 449891"/>
                      <a:gd name="connsiteX14" fmla="*/ 145174 w 623723"/>
                      <a:gd name="connsiteY14" fmla="*/ 0 h 449891"/>
                      <a:gd name="connsiteX15" fmla="*/ 247827 w 623723"/>
                      <a:gd name="connsiteY15" fmla="*/ 42520 h 449891"/>
                      <a:gd name="connsiteX0" fmla="*/ 278584 w 623723"/>
                      <a:gd name="connsiteY0" fmla="*/ 88138 h 449891"/>
                      <a:gd name="connsiteX1" fmla="*/ 302336 w 623723"/>
                      <a:gd name="connsiteY1" fmla="*/ 83343 h 449891"/>
                      <a:gd name="connsiteX2" fmla="*/ 404989 w 623723"/>
                      <a:gd name="connsiteY2" fmla="*/ 125863 h 449891"/>
                      <a:gd name="connsiteX3" fmla="*/ 433789 w 623723"/>
                      <a:gd name="connsiteY3" fmla="*/ 168580 h 449891"/>
                      <a:gd name="connsiteX4" fmla="*/ 478549 w 623723"/>
                      <a:gd name="connsiteY4" fmla="*/ 159543 h 449891"/>
                      <a:gd name="connsiteX5" fmla="*/ 623723 w 623723"/>
                      <a:gd name="connsiteY5" fmla="*/ 304717 h 449891"/>
                      <a:gd name="connsiteX6" fmla="*/ 478549 w 623723"/>
                      <a:gd name="connsiteY6" fmla="*/ 449891 h 449891"/>
                      <a:gd name="connsiteX7" fmla="*/ 375896 w 623723"/>
                      <a:gd name="connsiteY7" fmla="*/ 407371 h 449891"/>
                      <a:gd name="connsiteX8" fmla="*/ 347096 w 623723"/>
                      <a:gd name="connsiteY8" fmla="*/ 364655 h 449891"/>
                      <a:gd name="connsiteX9" fmla="*/ 302336 w 623723"/>
                      <a:gd name="connsiteY9" fmla="*/ 373691 h 449891"/>
                      <a:gd name="connsiteX10" fmla="*/ 199683 w 623723"/>
                      <a:gd name="connsiteY10" fmla="*/ 331171 h 449891"/>
                      <a:gd name="connsiteX11" fmla="*/ 168926 w 623723"/>
                      <a:gd name="connsiteY11" fmla="*/ 285553 h 449891"/>
                      <a:gd name="connsiteX12" fmla="*/ 145174 w 623723"/>
                      <a:gd name="connsiteY12" fmla="*/ 290348 h 449891"/>
                      <a:gd name="connsiteX13" fmla="*/ 0 w 623723"/>
                      <a:gd name="connsiteY13" fmla="*/ 145174 h 449891"/>
                      <a:gd name="connsiteX14" fmla="*/ 145174 w 623723"/>
                      <a:gd name="connsiteY14" fmla="*/ 0 h 449891"/>
                      <a:gd name="connsiteX0" fmla="*/ 302336 w 623723"/>
                      <a:gd name="connsiteY0" fmla="*/ 83343 h 449891"/>
                      <a:gd name="connsiteX1" fmla="*/ 404989 w 623723"/>
                      <a:gd name="connsiteY1" fmla="*/ 125863 h 449891"/>
                      <a:gd name="connsiteX2" fmla="*/ 433789 w 623723"/>
                      <a:gd name="connsiteY2" fmla="*/ 168580 h 449891"/>
                      <a:gd name="connsiteX3" fmla="*/ 478549 w 623723"/>
                      <a:gd name="connsiteY3" fmla="*/ 159543 h 449891"/>
                      <a:gd name="connsiteX4" fmla="*/ 623723 w 623723"/>
                      <a:gd name="connsiteY4" fmla="*/ 304717 h 449891"/>
                      <a:gd name="connsiteX5" fmla="*/ 478549 w 623723"/>
                      <a:gd name="connsiteY5" fmla="*/ 449891 h 449891"/>
                      <a:gd name="connsiteX6" fmla="*/ 375896 w 623723"/>
                      <a:gd name="connsiteY6" fmla="*/ 407371 h 449891"/>
                      <a:gd name="connsiteX7" fmla="*/ 347096 w 623723"/>
                      <a:gd name="connsiteY7" fmla="*/ 364655 h 449891"/>
                      <a:gd name="connsiteX8" fmla="*/ 302336 w 623723"/>
                      <a:gd name="connsiteY8" fmla="*/ 373691 h 449891"/>
                      <a:gd name="connsiteX9" fmla="*/ 199683 w 623723"/>
                      <a:gd name="connsiteY9" fmla="*/ 331171 h 449891"/>
                      <a:gd name="connsiteX10" fmla="*/ 168926 w 623723"/>
                      <a:gd name="connsiteY10" fmla="*/ 285553 h 449891"/>
                      <a:gd name="connsiteX11" fmla="*/ 145174 w 623723"/>
                      <a:gd name="connsiteY11" fmla="*/ 290348 h 449891"/>
                      <a:gd name="connsiteX12" fmla="*/ 0 w 623723"/>
                      <a:gd name="connsiteY12" fmla="*/ 145174 h 449891"/>
                      <a:gd name="connsiteX13" fmla="*/ 145174 w 623723"/>
                      <a:gd name="connsiteY13" fmla="*/ 0 h 449891"/>
                      <a:gd name="connsiteX0" fmla="*/ 404989 w 623723"/>
                      <a:gd name="connsiteY0" fmla="*/ 125863 h 449891"/>
                      <a:gd name="connsiteX1" fmla="*/ 433789 w 623723"/>
                      <a:gd name="connsiteY1" fmla="*/ 168580 h 449891"/>
                      <a:gd name="connsiteX2" fmla="*/ 478549 w 623723"/>
                      <a:gd name="connsiteY2" fmla="*/ 159543 h 449891"/>
                      <a:gd name="connsiteX3" fmla="*/ 623723 w 623723"/>
                      <a:gd name="connsiteY3" fmla="*/ 304717 h 449891"/>
                      <a:gd name="connsiteX4" fmla="*/ 478549 w 623723"/>
                      <a:gd name="connsiteY4" fmla="*/ 449891 h 449891"/>
                      <a:gd name="connsiteX5" fmla="*/ 375896 w 623723"/>
                      <a:gd name="connsiteY5" fmla="*/ 407371 h 449891"/>
                      <a:gd name="connsiteX6" fmla="*/ 347096 w 623723"/>
                      <a:gd name="connsiteY6" fmla="*/ 364655 h 449891"/>
                      <a:gd name="connsiteX7" fmla="*/ 302336 w 623723"/>
                      <a:gd name="connsiteY7" fmla="*/ 373691 h 449891"/>
                      <a:gd name="connsiteX8" fmla="*/ 199683 w 623723"/>
                      <a:gd name="connsiteY8" fmla="*/ 331171 h 449891"/>
                      <a:gd name="connsiteX9" fmla="*/ 168926 w 623723"/>
                      <a:gd name="connsiteY9" fmla="*/ 285553 h 449891"/>
                      <a:gd name="connsiteX10" fmla="*/ 145174 w 623723"/>
                      <a:gd name="connsiteY10" fmla="*/ 290348 h 449891"/>
                      <a:gd name="connsiteX11" fmla="*/ 0 w 623723"/>
                      <a:gd name="connsiteY11" fmla="*/ 145174 h 449891"/>
                      <a:gd name="connsiteX12" fmla="*/ 145174 w 623723"/>
                      <a:gd name="connsiteY12" fmla="*/ 0 h 449891"/>
                      <a:gd name="connsiteX0" fmla="*/ 433789 w 623723"/>
                      <a:gd name="connsiteY0" fmla="*/ 168580 h 449891"/>
                      <a:gd name="connsiteX1" fmla="*/ 478549 w 623723"/>
                      <a:gd name="connsiteY1" fmla="*/ 159543 h 449891"/>
                      <a:gd name="connsiteX2" fmla="*/ 623723 w 623723"/>
                      <a:gd name="connsiteY2" fmla="*/ 304717 h 449891"/>
                      <a:gd name="connsiteX3" fmla="*/ 478549 w 623723"/>
                      <a:gd name="connsiteY3" fmla="*/ 449891 h 449891"/>
                      <a:gd name="connsiteX4" fmla="*/ 375896 w 623723"/>
                      <a:gd name="connsiteY4" fmla="*/ 407371 h 449891"/>
                      <a:gd name="connsiteX5" fmla="*/ 347096 w 623723"/>
                      <a:gd name="connsiteY5" fmla="*/ 364655 h 449891"/>
                      <a:gd name="connsiteX6" fmla="*/ 302336 w 623723"/>
                      <a:gd name="connsiteY6" fmla="*/ 373691 h 449891"/>
                      <a:gd name="connsiteX7" fmla="*/ 199683 w 623723"/>
                      <a:gd name="connsiteY7" fmla="*/ 331171 h 449891"/>
                      <a:gd name="connsiteX8" fmla="*/ 168926 w 623723"/>
                      <a:gd name="connsiteY8" fmla="*/ 285553 h 449891"/>
                      <a:gd name="connsiteX9" fmla="*/ 145174 w 623723"/>
                      <a:gd name="connsiteY9" fmla="*/ 290348 h 449891"/>
                      <a:gd name="connsiteX10" fmla="*/ 0 w 623723"/>
                      <a:gd name="connsiteY10" fmla="*/ 145174 h 449891"/>
                      <a:gd name="connsiteX11" fmla="*/ 145174 w 623723"/>
                      <a:gd name="connsiteY11" fmla="*/ 0 h 449891"/>
                      <a:gd name="connsiteX0" fmla="*/ 478549 w 623723"/>
                      <a:gd name="connsiteY0" fmla="*/ 159543 h 449891"/>
                      <a:gd name="connsiteX1" fmla="*/ 623723 w 623723"/>
                      <a:gd name="connsiteY1" fmla="*/ 304717 h 449891"/>
                      <a:gd name="connsiteX2" fmla="*/ 478549 w 623723"/>
                      <a:gd name="connsiteY2" fmla="*/ 449891 h 449891"/>
                      <a:gd name="connsiteX3" fmla="*/ 375896 w 623723"/>
                      <a:gd name="connsiteY3" fmla="*/ 407371 h 449891"/>
                      <a:gd name="connsiteX4" fmla="*/ 347096 w 623723"/>
                      <a:gd name="connsiteY4" fmla="*/ 364655 h 449891"/>
                      <a:gd name="connsiteX5" fmla="*/ 302336 w 623723"/>
                      <a:gd name="connsiteY5" fmla="*/ 373691 h 449891"/>
                      <a:gd name="connsiteX6" fmla="*/ 199683 w 623723"/>
                      <a:gd name="connsiteY6" fmla="*/ 331171 h 449891"/>
                      <a:gd name="connsiteX7" fmla="*/ 168926 w 623723"/>
                      <a:gd name="connsiteY7" fmla="*/ 285553 h 449891"/>
                      <a:gd name="connsiteX8" fmla="*/ 145174 w 623723"/>
                      <a:gd name="connsiteY8" fmla="*/ 290348 h 449891"/>
                      <a:gd name="connsiteX9" fmla="*/ 0 w 623723"/>
                      <a:gd name="connsiteY9" fmla="*/ 145174 h 449891"/>
                      <a:gd name="connsiteX10" fmla="*/ 145174 w 623723"/>
                      <a:gd name="connsiteY10" fmla="*/ 0 h 449891"/>
                      <a:gd name="connsiteX0" fmla="*/ 623723 w 623723"/>
                      <a:gd name="connsiteY0" fmla="*/ 304717 h 449891"/>
                      <a:gd name="connsiteX1" fmla="*/ 478549 w 623723"/>
                      <a:gd name="connsiteY1" fmla="*/ 449891 h 449891"/>
                      <a:gd name="connsiteX2" fmla="*/ 375896 w 623723"/>
                      <a:gd name="connsiteY2" fmla="*/ 407371 h 449891"/>
                      <a:gd name="connsiteX3" fmla="*/ 347096 w 623723"/>
                      <a:gd name="connsiteY3" fmla="*/ 364655 h 449891"/>
                      <a:gd name="connsiteX4" fmla="*/ 302336 w 623723"/>
                      <a:gd name="connsiteY4" fmla="*/ 373691 h 449891"/>
                      <a:gd name="connsiteX5" fmla="*/ 199683 w 623723"/>
                      <a:gd name="connsiteY5" fmla="*/ 331171 h 449891"/>
                      <a:gd name="connsiteX6" fmla="*/ 168926 w 623723"/>
                      <a:gd name="connsiteY6" fmla="*/ 285553 h 449891"/>
                      <a:gd name="connsiteX7" fmla="*/ 145174 w 623723"/>
                      <a:gd name="connsiteY7" fmla="*/ 290348 h 449891"/>
                      <a:gd name="connsiteX8" fmla="*/ 0 w 623723"/>
                      <a:gd name="connsiteY8" fmla="*/ 145174 h 449891"/>
                      <a:gd name="connsiteX9" fmla="*/ 145174 w 623723"/>
                      <a:gd name="connsiteY9" fmla="*/ 0 h 44989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623723" h="449891">
                        <a:moveTo>
                          <a:pt x="623723" y="304717"/>
                        </a:moveTo>
                        <a:cubicBezTo>
                          <a:pt x="623723" y="384894"/>
                          <a:pt x="558726" y="449891"/>
                          <a:pt x="478549" y="449891"/>
                        </a:cubicBezTo>
                        <a:cubicBezTo>
                          <a:pt x="438461" y="449891"/>
                          <a:pt x="402167" y="433642"/>
                          <a:pt x="375896" y="407371"/>
                        </a:cubicBezTo>
                        <a:lnTo>
                          <a:pt x="347096" y="364655"/>
                        </a:lnTo>
                        <a:lnTo>
                          <a:pt x="302336" y="373691"/>
                        </a:lnTo>
                        <a:cubicBezTo>
                          <a:pt x="262247" y="373691"/>
                          <a:pt x="225954" y="357442"/>
                          <a:pt x="199683" y="331171"/>
                        </a:cubicBezTo>
                        <a:lnTo>
                          <a:pt x="168926" y="285553"/>
                        </a:lnTo>
                        <a:lnTo>
                          <a:pt x="145174" y="290348"/>
                        </a:lnTo>
                        <a:cubicBezTo>
                          <a:pt x="64997" y="290348"/>
                          <a:pt x="0" y="225351"/>
                          <a:pt x="0" y="145174"/>
                        </a:cubicBezTo>
                        <a:cubicBezTo>
                          <a:pt x="0" y="64997"/>
                          <a:pt x="64997" y="0"/>
                          <a:pt x="145174" y="0"/>
                        </a:cubicBezTo>
                      </a:path>
                    </a:pathLst>
                  </a:custGeom>
                  <a:solidFill>
                    <a:schemeClr val="bg1"/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8" name="台形 57"/>
                  <p:cNvSpPr/>
                  <p:nvPr/>
                </p:nvSpPr>
                <p:spPr bwMode="auto">
                  <a:xfrm rot="9900000" flipH="1">
                    <a:off x="3002273" y="4631864"/>
                    <a:ext cx="231883" cy="258549"/>
                  </a:xfrm>
                  <a:prstGeom prst="trapezoid">
                    <a:avLst>
                      <a:gd name="adj" fmla="val 28801"/>
                    </a:avLst>
                  </a:prstGeom>
                  <a:pattFill prst="dkHorz">
                    <a:fgClr>
                      <a:srgbClr val="FFC000"/>
                    </a:fgClr>
                    <a:bgClr>
                      <a:srgbClr val="FFFF00"/>
                    </a:bgClr>
                  </a:patt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9" name="楕円 58"/>
                  <p:cNvSpPr/>
                  <p:nvPr/>
                </p:nvSpPr>
                <p:spPr bwMode="auto">
                  <a:xfrm flipH="1">
                    <a:off x="3023748" y="4854576"/>
                    <a:ext cx="266880" cy="166520"/>
                  </a:xfrm>
                  <a:prstGeom prst="ellipse">
                    <a:avLst/>
                  </a:prstGeom>
                  <a:pattFill prst="dkHorz">
                    <a:fgClr>
                      <a:srgbClr val="FFC000"/>
                    </a:fgClr>
                    <a:bgClr>
                      <a:srgbClr val="FFFF00"/>
                    </a:bgClr>
                  </a:patt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0" name="フリーフォーム: 図形 59"/>
                  <p:cNvSpPr/>
                  <p:nvPr/>
                </p:nvSpPr>
                <p:spPr bwMode="auto">
                  <a:xfrm rot="19800000" flipH="1">
                    <a:off x="3173775" y="4910378"/>
                    <a:ext cx="167334" cy="152100"/>
                  </a:xfrm>
                  <a:custGeom>
                    <a:avLst/>
                    <a:gdLst>
                      <a:gd name="connsiteX0" fmla="*/ 221671 w 443342"/>
                      <a:gd name="connsiteY0" fmla="*/ 0 h 402980"/>
                      <a:gd name="connsiteX1" fmla="*/ 378416 w 443342"/>
                      <a:gd name="connsiteY1" fmla="*/ 64926 h 402980"/>
                      <a:gd name="connsiteX2" fmla="*/ 378416 w 443342"/>
                      <a:gd name="connsiteY2" fmla="*/ 378416 h 402980"/>
                      <a:gd name="connsiteX3" fmla="*/ 359643 w 443342"/>
                      <a:gd name="connsiteY3" fmla="*/ 402980 h 402980"/>
                      <a:gd name="connsiteX4" fmla="*/ 305086 w 443342"/>
                      <a:gd name="connsiteY4" fmla="*/ 366752 h 402980"/>
                      <a:gd name="connsiteX5" fmla="*/ 138256 w 443342"/>
                      <a:gd name="connsiteY5" fmla="*/ 366752 h 402980"/>
                      <a:gd name="connsiteX6" fmla="*/ 83699 w 443342"/>
                      <a:gd name="connsiteY6" fmla="*/ 402980 h 402980"/>
                      <a:gd name="connsiteX7" fmla="*/ 64926 w 443342"/>
                      <a:gd name="connsiteY7" fmla="*/ 378416 h 402980"/>
                      <a:gd name="connsiteX8" fmla="*/ 64926 w 443342"/>
                      <a:gd name="connsiteY8" fmla="*/ 64926 h 402980"/>
                      <a:gd name="connsiteX9" fmla="*/ 221671 w 443342"/>
                      <a:gd name="connsiteY9" fmla="*/ 0 h 4029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443342" h="402980">
                        <a:moveTo>
                          <a:pt x="221671" y="0"/>
                        </a:moveTo>
                        <a:cubicBezTo>
                          <a:pt x="278402" y="-1"/>
                          <a:pt x="335132" y="21642"/>
                          <a:pt x="378416" y="64926"/>
                        </a:cubicBezTo>
                        <a:cubicBezTo>
                          <a:pt x="464984" y="151494"/>
                          <a:pt x="464984" y="291848"/>
                          <a:pt x="378416" y="378416"/>
                        </a:cubicBezTo>
                        <a:lnTo>
                          <a:pt x="359643" y="402980"/>
                        </a:lnTo>
                        <a:lnTo>
                          <a:pt x="305086" y="366752"/>
                        </a:lnTo>
                        <a:cubicBezTo>
                          <a:pt x="251718" y="345109"/>
                          <a:pt x="191625" y="345109"/>
                          <a:pt x="138256" y="366752"/>
                        </a:cubicBezTo>
                        <a:lnTo>
                          <a:pt x="83699" y="402980"/>
                        </a:lnTo>
                        <a:lnTo>
                          <a:pt x="64926" y="378416"/>
                        </a:lnTo>
                        <a:cubicBezTo>
                          <a:pt x="-21642" y="291848"/>
                          <a:pt x="-21642" y="151494"/>
                          <a:pt x="64926" y="64926"/>
                        </a:cubicBezTo>
                        <a:cubicBezTo>
                          <a:pt x="108210" y="21642"/>
                          <a:pt x="164940" y="-1"/>
                          <a:pt x="221671" y="0"/>
                        </a:cubicBezTo>
                        <a:close/>
                      </a:path>
                    </a:pathLst>
                  </a:custGeom>
                  <a:pattFill prst="dkHorz">
                    <a:fgClr>
                      <a:srgbClr val="FFC000"/>
                    </a:fgClr>
                    <a:bgClr>
                      <a:srgbClr val="FFFF00"/>
                    </a:bgClr>
                  </a:patt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1" name="フリーフォーム: 図形 60"/>
                  <p:cNvSpPr/>
                  <p:nvPr/>
                </p:nvSpPr>
                <p:spPr bwMode="auto">
                  <a:xfrm rot="19800000" flipH="1">
                    <a:off x="3261371" y="5027772"/>
                    <a:ext cx="104152" cy="112832"/>
                  </a:xfrm>
                  <a:custGeom>
                    <a:avLst/>
                    <a:gdLst>
                      <a:gd name="connsiteX0" fmla="*/ 137972 w 275944"/>
                      <a:gd name="connsiteY0" fmla="*/ 0 h 298942"/>
                      <a:gd name="connsiteX1" fmla="*/ 221388 w 275944"/>
                      <a:gd name="connsiteY1" fmla="*/ 16231 h 298942"/>
                      <a:gd name="connsiteX2" fmla="*/ 275944 w 275944"/>
                      <a:gd name="connsiteY2" fmla="*/ 52460 h 298942"/>
                      <a:gd name="connsiteX3" fmla="*/ 202057 w 275944"/>
                      <a:gd name="connsiteY3" fmla="*/ 149132 h 298942"/>
                      <a:gd name="connsiteX4" fmla="*/ 137972 w 275944"/>
                      <a:gd name="connsiteY4" fmla="*/ 298942 h 298942"/>
                      <a:gd name="connsiteX5" fmla="*/ 73887 w 275944"/>
                      <a:gd name="connsiteY5" fmla="*/ 149132 h 298942"/>
                      <a:gd name="connsiteX6" fmla="*/ 0 w 275944"/>
                      <a:gd name="connsiteY6" fmla="*/ 52460 h 298942"/>
                      <a:gd name="connsiteX7" fmla="*/ 54556 w 275944"/>
                      <a:gd name="connsiteY7" fmla="*/ 16231 h 298942"/>
                      <a:gd name="connsiteX8" fmla="*/ 137972 w 275944"/>
                      <a:gd name="connsiteY8" fmla="*/ 0 h 2989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75944" h="298942">
                        <a:moveTo>
                          <a:pt x="137972" y="0"/>
                        </a:moveTo>
                        <a:cubicBezTo>
                          <a:pt x="166338" y="-1"/>
                          <a:pt x="194703" y="5410"/>
                          <a:pt x="221388" y="16231"/>
                        </a:cubicBezTo>
                        <a:lnTo>
                          <a:pt x="275944" y="52460"/>
                        </a:lnTo>
                        <a:lnTo>
                          <a:pt x="202057" y="149132"/>
                        </a:lnTo>
                        <a:cubicBezTo>
                          <a:pt x="175933" y="194306"/>
                          <a:pt x="154572" y="244242"/>
                          <a:pt x="137972" y="298942"/>
                        </a:cubicBezTo>
                        <a:cubicBezTo>
                          <a:pt x="121373" y="244242"/>
                          <a:pt x="100012" y="194306"/>
                          <a:pt x="73887" y="149132"/>
                        </a:cubicBezTo>
                        <a:lnTo>
                          <a:pt x="0" y="52460"/>
                        </a:lnTo>
                        <a:lnTo>
                          <a:pt x="54556" y="16231"/>
                        </a:lnTo>
                        <a:cubicBezTo>
                          <a:pt x="81241" y="5410"/>
                          <a:pt x="109607" y="0"/>
                          <a:pt x="137972" y="0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2" name="フリーフォーム: 図形 61"/>
                  <p:cNvSpPr/>
                  <p:nvPr/>
                </p:nvSpPr>
                <p:spPr bwMode="auto">
                  <a:xfrm rot="1800000">
                    <a:off x="2965519" y="4910378"/>
                    <a:ext cx="167334" cy="152100"/>
                  </a:xfrm>
                  <a:custGeom>
                    <a:avLst/>
                    <a:gdLst>
                      <a:gd name="connsiteX0" fmla="*/ 221671 w 443342"/>
                      <a:gd name="connsiteY0" fmla="*/ 0 h 402980"/>
                      <a:gd name="connsiteX1" fmla="*/ 378416 w 443342"/>
                      <a:gd name="connsiteY1" fmla="*/ 64926 h 402980"/>
                      <a:gd name="connsiteX2" fmla="*/ 378416 w 443342"/>
                      <a:gd name="connsiteY2" fmla="*/ 378416 h 402980"/>
                      <a:gd name="connsiteX3" fmla="*/ 359643 w 443342"/>
                      <a:gd name="connsiteY3" fmla="*/ 402980 h 402980"/>
                      <a:gd name="connsiteX4" fmla="*/ 305086 w 443342"/>
                      <a:gd name="connsiteY4" fmla="*/ 366752 h 402980"/>
                      <a:gd name="connsiteX5" fmla="*/ 138256 w 443342"/>
                      <a:gd name="connsiteY5" fmla="*/ 366752 h 402980"/>
                      <a:gd name="connsiteX6" fmla="*/ 83699 w 443342"/>
                      <a:gd name="connsiteY6" fmla="*/ 402980 h 402980"/>
                      <a:gd name="connsiteX7" fmla="*/ 64926 w 443342"/>
                      <a:gd name="connsiteY7" fmla="*/ 378416 h 402980"/>
                      <a:gd name="connsiteX8" fmla="*/ 64926 w 443342"/>
                      <a:gd name="connsiteY8" fmla="*/ 64926 h 402980"/>
                      <a:gd name="connsiteX9" fmla="*/ 221671 w 443342"/>
                      <a:gd name="connsiteY9" fmla="*/ 0 h 4029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443342" h="402980">
                        <a:moveTo>
                          <a:pt x="221671" y="0"/>
                        </a:moveTo>
                        <a:cubicBezTo>
                          <a:pt x="278402" y="-1"/>
                          <a:pt x="335132" y="21642"/>
                          <a:pt x="378416" y="64926"/>
                        </a:cubicBezTo>
                        <a:cubicBezTo>
                          <a:pt x="464984" y="151494"/>
                          <a:pt x="464984" y="291848"/>
                          <a:pt x="378416" y="378416"/>
                        </a:cubicBezTo>
                        <a:lnTo>
                          <a:pt x="359643" y="402980"/>
                        </a:lnTo>
                        <a:lnTo>
                          <a:pt x="305086" y="366752"/>
                        </a:lnTo>
                        <a:cubicBezTo>
                          <a:pt x="251718" y="345109"/>
                          <a:pt x="191625" y="345109"/>
                          <a:pt x="138256" y="366752"/>
                        </a:cubicBezTo>
                        <a:lnTo>
                          <a:pt x="83699" y="402980"/>
                        </a:lnTo>
                        <a:lnTo>
                          <a:pt x="64926" y="378416"/>
                        </a:lnTo>
                        <a:cubicBezTo>
                          <a:pt x="-21642" y="291848"/>
                          <a:pt x="-21642" y="151494"/>
                          <a:pt x="64926" y="64926"/>
                        </a:cubicBezTo>
                        <a:cubicBezTo>
                          <a:pt x="108210" y="21642"/>
                          <a:pt x="164940" y="-1"/>
                          <a:pt x="221671" y="0"/>
                        </a:cubicBezTo>
                        <a:close/>
                      </a:path>
                    </a:pathLst>
                  </a:custGeom>
                  <a:pattFill prst="dkHorz">
                    <a:fgClr>
                      <a:srgbClr val="FFC000"/>
                    </a:fgClr>
                    <a:bgClr>
                      <a:srgbClr val="FFFF00"/>
                    </a:bgClr>
                  </a:patt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3" name="フリーフォーム: 図形 62"/>
                  <p:cNvSpPr/>
                  <p:nvPr/>
                </p:nvSpPr>
                <p:spPr bwMode="auto">
                  <a:xfrm rot="1800000">
                    <a:off x="2941105" y="5027772"/>
                    <a:ext cx="104152" cy="112832"/>
                  </a:xfrm>
                  <a:custGeom>
                    <a:avLst/>
                    <a:gdLst>
                      <a:gd name="connsiteX0" fmla="*/ 137972 w 275944"/>
                      <a:gd name="connsiteY0" fmla="*/ 0 h 298942"/>
                      <a:gd name="connsiteX1" fmla="*/ 221388 w 275944"/>
                      <a:gd name="connsiteY1" fmla="*/ 16231 h 298942"/>
                      <a:gd name="connsiteX2" fmla="*/ 275944 w 275944"/>
                      <a:gd name="connsiteY2" fmla="*/ 52460 h 298942"/>
                      <a:gd name="connsiteX3" fmla="*/ 202057 w 275944"/>
                      <a:gd name="connsiteY3" fmla="*/ 149132 h 298942"/>
                      <a:gd name="connsiteX4" fmla="*/ 137972 w 275944"/>
                      <a:gd name="connsiteY4" fmla="*/ 298942 h 298942"/>
                      <a:gd name="connsiteX5" fmla="*/ 73887 w 275944"/>
                      <a:gd name="connsiteY5" fmla="*/ 149132 h 298942"/>
                      <a:gd name="connsiteX6" fmla="*/ 0 w 275944"/>
                      <a:gd name="connsiteY6" fmla="*/ 52460 h 298942"/>
                      <a:gd name="connsiteX7" fmla="*/ 54556 w 275944"/>
                      <a:gd name="connsiteY7" fmla="*/ 16231 h 298942"/>
                      <a:gd name="connsiteX8" fmla="*/ 137972 w 275944"/>
                      <a:gd name="connsiteY8" fmla="*/ 0 h 2989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75944" h="298942">
                        <a:moveTo>
                          <a:pt x="137972" y="0"/>
                        </a:moveTo>
                        <a:cubicBezTo>
                          <a:pt x="166338" y="-1"/>
                          <a:pt x="194703" y="5410"/>
                          <a:pt x="221388" y="16231"/>
                        </a:cubicBezTo>
                        <a:lnTo>
                          <a:pt x="275944" y="52460"/>
                        </a:lnTo>
                        <a:lnTo>
                          <a:pt x="202057" y="149132"/>
                        </a:lnTo>
                        <a:cubicBezTo>
                          <a:pt x="175933" y="194306"/>
                          <a:pt x="154572" y="244242"/>
                          <a:pt x="137972" y="298942"/>
                        </a:cubicBezTo>
                        <a:cubicBezTo>
                          <a:pt x="121373" y="244242"/>
                          <a:pt x="100012" y="194306"/>
                          <a:pt x="73887" y="149132"/>
                        </a:cubicBezTo>
                        <a:lnTo>
                          <a:pt x="0" y="52460"/>
                        </a:lnTo>
                        <a:lnTo>
                          <a:pt x="54556" y="16231"/>
                        </a:lnTo>
                        <a:cubicBezTo>
                          <a:pt x="81241" y="5410"/>
                          <a:pt x="109607" y="0"/>
                          <a:pt x="137972" y="0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4" name="フリーフォーム: 図形 63"/>
                  <p:cNvSpPr/>
                  <p:nvPr/>
                </p:nvSpPr>
                <p:spPr bwMode="auto">
                  <a:xfrm flipH="1">
                    <a:off x="3073991" y="4929600"/>
                    <a:ext cx="167334" cy="152100"/>
                  </a:xfrm>
                  <a:custGeom>
                    <a:avLst/>
                    <a:gdLst>
                      <a:gd name="connsiteX0" fmla="*/ 221671 w 443342"/>
                      <a:gd name="connsiteY0" fmla="*/ 0 h 402980"/>
                      <a:gd name="connsiteX1" fmla="*/ 378416 w 443342"/>
                      <a:gd name="connsiteY1" fmla="*/ 64926 h 402980"/>
                      <a:gd name="connsiteX2" fmla="*/ 378416 w 443342"/>
                      <a:gd name="connsiteY2" fmla="*/ 378416 h 402980"/>
                      <a:gd name="connsiteX3" fmla="*/ 359643 w 443342"/>
                      <a:gd name="connsiteY3" fmla="*/ 402980 h 402980"/>
                      <a:gd name="connsiteX4" fmla="*/ 305086 w 443342"/>
                      <a:gd name="connsiteY4" fmla="*/ 366752 h 402980"/>
                      <a:gd name="connsiteX5" fmla="*/ 138256 w 443342"/>
                      <a:gd name="connsiteY5" fmla="*/ 366752 h 402980"/>
                      <a:gd name="connsiteX6" fmla="*/ 83699 w 443342"/>
                      <a:gd name="connsiteY6" fmla="*/ 402980 h 402980"/>
                      <a:gd name="connsiteX7" fmla="*/ 64926 w 443342"/>
                      <a:gd name="connsiteY7" fmla="*/ 378416 h 402980"/>
                      <a:gd name="connsiteX8" fmla="*/ 64926 w 443342"/>
                      <a:gd name="connsiteY8" fmla="*/ 64926 h 402980"/>
                      <a:gd name="connsiteX9" fmla="*/ 221671 w 443342"/>
                      <a:gd name="connsiteY9" fmla="*/ 0 h 4029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443342" h="402980">
                        <a:moveTo>
                          <a:pt x="221671" y="0"/>
                        </a:moveTo>
                        <a:cubicBezTo>
                          <a:pt x="278402" y="-1"/>
                          <a:pt x="335132" y="21642"/>
                          <a:pt x="378416" y="64926"/>
                        </a:cubicBezTo>
                        <a:cubicBezTo>
                          <a:pt x="464984" y="151494"/>
                          <a:pt x="464984" y="291848"/>
                          <a:pt x="378416" y="378416"/>
                        </a:cubicBezTo>
                        <a:lnTo>
                          <a:pt x="359643" y="402980"/>
                        </a:lnTo>
                        <a:lnTo>
                          <a:pt x="305086" y="366752"/>
                        </a:lnTo>
                        <a:cubicBezTo>
                          <a:pt x="251718" y="345109"/>
                          <a:pt x="191625" y="345109"/>
                          <a:pt x="138256" y="366752"/>
                        </a:cubicBezTo>
                        <a:lnTo>
                          <a:pt x="83699" y="402980"/>
                        </a:lnTo>
                        <a:lnTo>
                          <a:pt x="64926" y="378416"/>
                        </a:lnTo>
                        <a:cubicBezTo>
                          <a:pt x="-21642" y="291848"/>
                          <a:pt x="-21642" y="151494"/>
                          <a:pt x="64926" y="64926"/>
                        </a:cubicBezTo>
                        <a:cubicBezTo>
                          <a:pt x="108210" y="21642"/>
                          <a:pt x="164940" y="-1"/>
                          <a:pt x="221671" y="0"/>
                        </a:cubicBezTo>
                        <a:close/>
                      </a:path>
                    </a:pathLst>
                  </a:custGeom>
                  <a:pattFill prst="dkHorz">
                    <a:fgClr>
                      <a:srgbClr val="FFC000"/>
                    </a:fgClr>
                    <a:bgClr>
                      <a:srgbClr val="FFFF00"/>
                    </a:bgClr>
                  </a:patt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5" name="フリーフォーム: 図形 64"/>
                  <p:cNvSpPr/>
                  <p:nvPr/>
                </p:nvSpPr>
                <p:spPr bwMode="auto">
                  <a:xfrm flipH="1">
                    <a:off x="3105204" y="5061899"/>
                    <a:ext cx="104152" cy="112832"/>
                  </a:xfrm>
                  <a:custGeom>
                    <a:avLst/>
                    <a:gdLst>
                      <a:gd name="connsiteX0" fmla="*/ 137972 w 275944"/>
                      <a:gd name="connsiteY0" fmla="*/ 0 h 298942"/>
                      <a:gd name="connsiteX1" fmla="*/ 221388 w 275944"/>
                      <a:gd name="connsiteY1" fmla="*/ 16231 h 298942"/>
                      <a:gd name="connsiteX2" fmla="*/ 275944 w 275944"/>
                      <a:gd name="connsiteY2" fmla="*/ 52460 h 298942"/>
                      <a:gd name="connsiteX3" fmla="*/ 202057 w 275944"/>
                      <a:gd name="connsiteY3" fmla="*/ 149132 h 298942"/>
                      <a:gd name="connsiteX4" fmla="*/ 137972 w 275944"/>
                      <a:gd name="connsiteY4" fmla="*/ 298942 h 298942"/>
                      <a:gd name="connsiteX5" fmla="*/ 73887 w 275944"/>
                      <a:gd name="connsiteY5" fmla="*/ 149132 h 298942"/>
                      <a:gd name="connsiteX6" fmla="*/ 0 w 275944"/>
                      <a:gd name="connsiteY6" fmla="*/ 52460 h 298942"/>
                      <a:gd name="connsiteX7" fmla="*/ 54556 w 275944"/>
                      <a:gd name="connsiteY7" fmla="*/ 16231 h 298942"/>
                      <a:gd name="connsiteX8" fmla="*/ 137972 w 275944"/>
                      <a:gd name="connsiteY8" fmla="*/ 0 h 2989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75944" h="298942">
                        <a:moveTo>
                          <a:pt x="137972" y="0"/>
                        </a:moveTo>
                        <a:cubicBezTo>
                          <a:pt x="166338" y="-1"/>
                          <a:pt x="194703" y="5410"/>
                          <a:pt x="221388" y="16231"/>
                        </a:cubicBezTo>
                        <a:lnTo>
                          <a:pt x="275944" y="52460"/>
                        </a:lnTo>
                        <a:lnTo>
                          <a:pt x="202057" y="149132"/>
                        </a:lnTo>
                        <a:cubicBezTo>
                          <a:pt x="175933" y="194306"/>
                          <a:pt x="154572" y="244242"/>
                          <a:pt x="137972" y="298942"/>
                        </a:cubicBezTo>
                        <a:cubicBezTo>
                          <a:pt x="121373" y="244242"/>
                          <a:pt x="100012" y="194306"/>
                          <a:pt x="73887" y="149132"/>
                        </a:cubicBezTo>
                        <a:lnTo>
                          <a:pt x="0" y="52460"/>
                        </a:lnTo>
                        <a:lnTo>
                          <a:pt x="54556" y="16231"/>
                        </a:lnTo>
                        <a:cubicBezTo>
                          <a:pt x="81241" y="5410"/>
                          <a:pt x="109607" y="0"/>
                          <a:pt x="137972" y="0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6" name="フリーフォーム: 図形 65"/>
                  <p:cNvSpPr/>
                  <p:nvPr/>
                </p:nvSpPr>
                <p:spPr bwMode="auto">
                  <a:xfrm flipH="1">
                    <a:off x="2885989" y="4473579"/>
                    <a:ext cx="398325" cy="287311"/>
                  </a:xfrm>
                  <a:custGeom>
                    <a:avLst/>
                    <a:gdLst>
                      <a:gd name="connsiteX0" fmla="*/ 145174 w 623723"/>
                      <a:gd name="connsiteY0" fmla="*/ 0 h 449891"/>
                      <a:gd name="connsiteX1" fmla="*/ 247827 w 623723"/>
                      <a:gd name="connsiteY1" fmla="*/ 42520 h 449891"/>
                      <a:gd name="connsiteX2" fmla="*/ 278584 w 623723"/>
                      <a:gd name="connsiteY2" fmla="*/ 88138 h 449891"/>
                      <a:gd name="connsiteX3" fmla="*/ 302336 w 623723"/>
                      <a:gd name="connsiteY3" fmla="*/ 83343 h 449891"/>
                      <a:gd name="connsiteX4" fmla="*/ 404989 w 623723"/>
                      <a:gd name="connsiteY4" fmla="*/ 125863 h 449891"/>
                      <a:gd name="connsiteX5" fmla="*/ 433789 w 623723"/>
                      <a:gd name="connsiteY5" fmla="*/ 168580 h 449891"/>
                      <a:gd name="connsiteX6" fmla="*/ 478549 w 623723"/>
                      <a:gd name="connsiteY6" fmla="*/ 159543 h 449891"/>
                      <a:gd name="connsiteX7" fmla="*/ 623723 w 623723"/>
                      <a:gd name="connsiteY7" fmla="*/ 304717 h 449891"/>
                      <a:gd name="connsiteX8" fmla="*/ 478549 w 623723"/>
                      <a:gd name="connsiteY8" fmla="*/ 449891 h 449891"/>
                      <a:gd name="connsiteX9" fmla="*/ 375896 w 623723"/>
                      <a:gd name="connsiteY9" fmla="*/ 407371 h 449891"/>
                      <a:gd name="connsiteX10" fmla="*/ 347096 w 623723"/>
                      <a:gd name="connsiteY10" fmla="*/ 364655 h 449891"/>
                      <a:gd name="connsiteX11" fmla="*/ 302336 w 623723"/>
                      <a:gd name="connsiteY11" fmla="*/ 373691 h 449891"/>
                      <a:gd name="connsiteX12" fmla="*/ 199683 w 623723"/>
                      <a:gd name="connsiteY12" fmla="*/ 331171 h 449891"/>
                      <a:gd name="connsiteX13" fmla="*/ 168926 w 623723"/>
                      <a:gd name="connsiteY13" fmla="*/ 285553 h 449891"/>
                      <a:gd name="connsiteX14" fmla="*/ 145174 w 623723"/>
                      <a:gd name="connsiteY14" fmla="*/ 290348 h 449891"/>
                      <a:gd name="connsiteX15" fmla="*/ 0 w 623723"/>
                      <a:gd name="connsiteY15" fmla="*/ 145174 h 449891"/>
                      <a:gd name="connsiteX16" fmla="*/ 145174 w 623723"/>
                      <a:gd name="connsiteY16" fmla="*/ 0 h 449891"/>
                      <a:gd name="connsiteX0" fmla="*/ 278584 w 623723"/>
                      <a:gd name="connsiteY0" fmla="*/ 88138 h 449891"/>
                      <a:gd name="connsiteX1" fmla="*/ 302336 w 623723"/>
                      <a:gd name="connsiteY1" fmla="*/ 83343 h 449891"/>
                      <a:gd name="connsiteX2" fmla="*/ 404989 w 623723"/>
                      <a:gd name="connsiteY2" fmla="*/ 125863 h 449891"/>
                      <a:gd name="connsiteX3" fmla="*/ 433789 w 623723"/>
                      <a:gd name="connsiteY3" fmla="*/ 168580 h 449891"/>
                      <a:gd name="connsiteX4" fmla="*/ 478549 w 623723"/>
                      <a:gd name="connsiteY4" fmla="*/ 159543 h 449891"/>
                      <a:gd name="connsiteX5" fmla="*/ 623723 w 623723"/>
                      <a:gd name="connsiteY5" fmla="*/ 304717 h 449891"/>
                      <a:gd name="connsiteX6" fmla="*/ 478549 w 623723"/>
                      <a:gd name="connsiteY6" fmla="*/ 449891 h 449891"/>
                      <a:gd name="connsiteX7" fmla="*/ 375896 w 623723"/>
                      <a:gd name="connsiteY7" fmla="*/ 407371 h 449891"/>
                      <a:gd name="connsiteX8" fmla="*/ 347096 w 623723"/>
                      <a:gd name="connsiteY8" fmla="*/ 364655 h 449891"/>
                      <a:gd name="connsiteX9" fmla="*/ 302336 w 623723"/>
                      <a:gd name="connsiteY9" fmla="*/ 373691 h 449891"/>
                      <a:gd name="connsiteX10" fmla="*/ 199683 w 623723"/>
                      <a:gd name="connsiteY10" fmla="*/ 331171 h 449891"/>
                      <a:gd name="connsiteX11" fmla="*/ 168926 w 623723"/>
                      <a:gd name="connsiteY11" fmla="*/ 285553 h 449891"/>
                      <a:gd name="connsiteX12" fmla="*/ 145174 w 623723"/>
                      <a:gd name="connsiteY12" fmla="*/ 290348 h 449891"/>
                      <a:gd name="connsiteX13" fmla="*/ 0 w 623723"/>
                      <a:gd name="connsiteY13" fmla="*/ 145174 h 449891"/>
                      <a:gd name="connsiteX14" fmla="*/ 145174 w 623723"/>
                      <a:gd name="connsiteY14" fmla="*/ 0 h 449891"/>
                      <a:gd name="connsiteX15" fmla="*/ 247827 w 623723"/>
                      <a:gd name="connsiteY15" fmla="*/ 42520 h 449891"/>
                      <a:gd name="connsiteX16" fmla="*/ 370024 w 623723"/>
                      <a:gd name="connsiteY16" fmla="*/ 179578 h 449891"/>
                      <a:gd name="connsiteX0" fmla="*/ 278584 w 623723"/>
                      <a:gd name="connsiteY0" fmla="*/ 88138 h 449891"/>
                      <a:gd name="connsiteX1" fmla="*/ 302336 w 623723"/>
                      <a:gd name="connsiteY1" fmla="*/ 83343 h 449891"/>
                      <a:gd name="connsiteX2" fmla="*/ 404989 w 623723"/>
                      <a:gd name="connsiteY2" fmla="*/ 125863 h 449891"/>
                      <a:gd name="connsiteX3" fmla="*/ 433789 w 623723"/>
                      <a:gd name="connsiteY3" fmla="*/ 168580 h 449891"/>
                      <a:gd name="connsiteX4" fmla="*/ 478549 w 623723"/>
                      <a:gd name="connsiteY4" fmla="*/ 159543 h 449891"/>
                      <a:gd name="connsiteX5" fmla="*/ 623723 w 623723"/>
                      <a:gd name="connsiteY5" fmla="*/ 304717 h 449891"/>
                      <a:gd name="connsiteX6" fmla="*/ 478549 w 623723"/>
                      <a:gd name="connsiteY6" fmla="*/ 449891 h 449891"/>
                      <a:gd name="connsiteX7" fmla="*/ 375896 w 623723"/>
                      <a:gd name="connsiteY7" fmla="*/ 407371 h 449891"/>
                      <a:gd name="connsiteX8" fmla="*/ 347096 w 623723"/>
                      <a:gd name="connsiteY8" fmla="*/ 364655 h 449891"/>
                      <a:gd name="connsiteX9" fmla="*/ 302336 w 623723"/>
                      <a:gd name="connsiteY9" fmla="*/ 373691 h 449891"/>
                      <a:gd name="connsiteX10" fmla="*/ 199683 w 623723"/>
                      <a:gd name="connsiteY10" fmla="*/ 331171 h 449891"/>
                      <a:gd name="connsiteX11" fmla="*/ 168926 w 623723"/>
                      <a:gd name="connsiteY11" fmla="*/ 285553 h 449891"/>
                      <a:gd name="connsiteX12" fmla="*/ 145174 w 623723"/>
                      <a:gd name="connsiteY12" fmla="*/ 290348 h 449891"/>
                      <a:gd name="connsiteX13" fmla="*/ 0 w 623723"/>
                      <a:gd name="connsiteY13" fmla="*/ 145174 h 449891"/>
                      <a:gd name="connsiteX14" fmla="*/ 145174 w 623723"/>
                      <a:gd name="connsiteY14" fmla="*/ 0 h 449891"/>
                      <a:gd name="connsiteX15" fmla="*/ 247827 w 623723"/>
                      <a:gd name="connsiteY15" fmla="*/ 42520 h 449891"/>
                      <a:gd name="connsiteX16" fmla="*/ 370024 w 623723"/>
                      <a:gd name="connsiteY16" fmla="*/ 186722 h 449891"/>
                      <a:gd name="connsiteX0" fmla="*/ 278584 w 623723"/>
                      <a:gd name="connsiteY0" fmla="*/ 88138 h 449891"/>
                      <a:gd name="connsiteX1" fmla="*/ 302336 w 623723"/>
                      <a:gd name="connsiteY1" fmla="*/ 83343 h 449891"/>
                      <a:gd name="connsiteX2" fmla="*/ 404989 w 623723"/>
                      <a:gd name="connsiteY2" fmla="*/ 125863 h 449891"/>
                      <a:gd name="connsiteX3" fmla="*/ 433789 w 623723"/>
                      <a:gd name="connsiteY3" fmla="*/ 168580 h 449891"/>
                      <a:gd name="connsiteX4" fmla="*/ 478549 w 623723"/>
                      <a:gd name="connsiteY4" fmla="*/ 159543 h 449891"/>
                      <a:gd name="connsiteX5" fmla="*/ 623723 w 623723"/>
                      <a:gd name="connsiteY5" fmla="*/ 304717 h 449891"/>
                      <a:gd name="connsiteX6" fmla="*/ 478549 w 623723"/>
                      <a:gd name="connsiteY6" fmla="*/ 449891 h 449891"/>
                      <a:gd name="connsiteX7" fmla="*/ 375896 w 623723"/>
                      <a:gd name="connsiteY7" fmla="*/ 407371 h 449891"/>
                      <a:gd name="connsiteX8" fmla="*/ 347096 w 623723"/>
                      <a:gd name="connsiteY8" fmla="*/ 364655 h 449891"/>
                      <a:gd name="connsiteX9" fmla="*/ 302336 w 623723"/>
                      <a:gd name="connsiteY9" fmla="*/ 373691 h 449891"/>
                      <a:gd name="connsiteX10" fmla="*/ 199683 w 623723"/>
                      <a:gd name="connsiteY10" fmla="*/ 331171 h 449891"/>
                      <a:gd name="connsiteX11" fmla="*/ 168926 w 623723"/>
                      <a:gd name="connsiteY11" fmla="*/ 285553 h 449891"/>
                      <a:gd name="connsiteX12" fmla="*/ 145174 w 623723"/>
                      <a:gd name="connsiteY12" fmla="*/ 290348 h 449891"/>
                      <a:gd name="connsiteX13" fmla="*/ 0 w 623723"/>
                      <a:gd name="connsiteY13" fmla="*/ 145174 h 449891"/>
                      <a:gd name="connsiteX14" fmla="*/ 145174 w 623723"/>
                      <a:gd name="connsiteY14" fmla="*/ 0 h 449891"/>
                      <a:gd name="connsiteX15" fmla="*/ 247827 w 623723"/>
                      <a:gd name="connsiteY15" fmla="*/ 42520 h 449891"/>
                      <a:gd name="connsiteX0" fmla="*/ 278584 w 623723"/>
                      <a:gd name="connsiteY0" fmla="*/ 88138 h 449891"/>
                      <a:gd name="connsiteX1" fmla="*/ 302336 w 623723"/>
                      <a:gd name="connsiteY1" fmla="*/ 83343 h 449891"/>
                      <a:gd name="connsiteX2" fmla="*/ 404989 w 623723"/>
                      <a:gd name="connsiteY2" fmla="*/ 125863 h 449891"/>
                      <a:gd name="connsiteX3" fmla="*/ 433789 w 623723"/>
                      <a:gd name="connsiteY3" fmla="*/ 168580 h 449891"/>
                      <a:gd name="connsiteX4" fmla="*/ 478549 w 623723"/>
                      <a:gd name="connsiteY4" fmla="*/ 159543 h 449891"/>
                      <a:gd name="connsiteX5" fmla="*/ 623723 w 623723"/>
                      <a:gd name="connsiteY5" fmla="*/ 304717 h 449891"/>
                      <a:gd name="connsiteX6" fmla="*/ 478549 w 623723"/>
                      <a:gd name="connsiteY6" fmla="*/ 449891 h 449891"/>
                      <a:gd name="connsiteX7" fmla="*/ 375896 w 623723"/>
                      <a:gd name="connsiteY7" fmla="*/ 407371 h 449891"/>
                      <a:gd name="connsiteX8" fmla="*/ 347096 w 623723"/>
                      <a:gd name="connsiteY8" fmla="*/ 364655 h 449891"/>
                      <a:gd name="connsiteX9" fmla="*/ 302336 w 623723"/>
                      <a:gd name="connsiteY9" fmla="*/ 373691 h 449891"/>
                      <a:gd name="connsiteX10" fmla="*/ 199683 w 623723"/>
                      <a:gd name="connsiteY10" fmla="*/ 331171 h 449891"/>
                      <a:gd name="connsiteX11" fmla="*/ 168926 w 623723"/>
                      <a:gd name="connsiteY11" fmla="*/ 285553 h 449891"/>
                      <a:gd name="connsiteX12" fmla="*/ 145174 w 623723"/>
                      <a:gd name="connsiteY12" fmla="*/ 290348 h 449891"/>
                      <a:gd name="connsiteX13" fmla="*/ 0 w 623723"/>
                      <a:gd name="connsiteY13" fmla="*/ 145174 h 449891"/>
                      <a:gd name="connsiteX14" fmla="*/ 145174 w 623723"/>
                      <a:gd name="connsiteY14" fmla="*/ 0 h 449891"/>
                      <a:gd name="connsiteX0" fmla="*/ 302336 w 623723"/>
                      <a:gd name="connsiteY0" fmla="*/ 83343 h 449891"/>
                      <a:gd name="connsiteX1" fmla="*/ 404989 w 623723"/>
                      <a:gd name="connsiteY1" fmla="*/ 125863 h 449891"/>
                      <a:gd name="connsiteX2" fmla="*/ 433789 w 623723"/>
                      <a:gd name="connsiteY2" fmla="*/ 168580 h 449891"/>
                      <a:gd name="connsiteX3" fmla="*/ 478549 w 623723"/>
                      <a:gd name="connsiteY3" fmla="*/ 159543 h 449891"/>
                      <a:gd name="connsiteX4" fmla="*/ 623723 w 623723"/>
                      <a:gd name="connsiteY4" fmla="*/ 304717 h 449891"/>
                      <a:gd name="connsiteX5" fmla="*/ 478549 w 623723"/>
                      <a:gd name="connsiteY5" fmla="*/ 449891 h 449891"/>
                      <a:gd name="connsiteX6" fmla="*/ 375896 w 623723"/>
                      <a:gd name="connsiteY6" fmla="*/ 407371 h 449891"/>
                      <a:gd name="connsiteX7" fmla="*/ 347096 w 623723"/>
                      <a:gd name="connsiteY7" fmla="*/ 364655 h 449891"/>
                      <a:gd name="connsiteX8" fmla="*/ 302336 w 623723"/>
                      <a:gd name="connsiteY8" fmla="*/ 373691 h 449891"/>
                      <a:gd name="connsiteX9" fmla="*/ 199683 w 623723"/>
                      <a:gd name="connsiteY9" fmla="*/ 331171 h 449891"/>
                      <a:gd name="connsiteX10" fmla="*/ 168926 w 623723"/>
                      <a:gd name="connsiteY10" fmla="*/ 285553 h 449891"/>
                      <a:gd name="connsiteX11" fmla="*/ 145174 w 623723"/>
                      <a:gd name="connsiteY11" fmla="*/ 290348 h 449891"/>
                      <a:gd name="connsiteX12" fmla="*/ 0 w 623723"/>
                      <a:gd name="connsiteY12" fmla="*/ 145174 h 449891"/>
                      <a:gd name="connsiteX13" fmla="*/ 145174 w 623723"/>
                      <a:gd name="connsiteY13" fmla="*/ 0 h 449891"/>
                      <a:gd name="connsiteX0" fmla="*/ 404989 w 623723"/>
                      <a:gd name="connsiteY0" fmla="*/ 125863 h 449891"/>
                      <a:gd name="connsiteX1" fmla="*/ 433789 w 623723"/>
                      <a:gd name="connsiteY1" fmla="*/ 168580 h 449891"/>
                      <a:gd name="connsiteX2" fmla="*/ 478549 w 623723"/>
                      <a:gd name="connsiteY2" fmla="*/ 159543 h 449891"/>
                      <a:gd name="connsiteX3" fmla="*/ 623723 w 623723"/>
                      <a:gd name="connsiteY3" fmla="*/ 304717 h 449891"/>
                      <a:gd name="connsiteX4" fmla="*/ 478549 w 623723"/>
                      <a:gd name="connsiteY4" fmla="*/ 449891 h 449891"/>
                      <a:gd name="connsiteX5" fmla="*/ 375896 w 623723"/>
                      <a:gd name="connsiteY5" fmla="*/ 407371 h 449891"/>
                      <a:gd name="connsiteX6" fmla="*/ 347096 w 623723"/>
                      <a:gd name="connsiteY6" fmla="*/ 364655 h 449891"/>
                      <a:gd name="connsiteX7" fmla="*/ 302336 w 623723"/>
                      <a:gd name="connsiteY7" fmla="*/ 373691 h 449891"/>
                      <a:gd name="connsiteX8" fmla="*/ 199683 w 623723"/>
                      <a:gd name="connsiteY8" fmla="*/ 331171 h 449891"/>
                      <a:gd name="connsiteX9" fmla="*/ 168926 w 623723"/>
                      <a:gd name="connsiteY9" fmla="*/ 285553 h 449891"/>
                      <a:gd name="connsiteX10" fmla="*/ 145174 w 623723"/>
                      <a:gd name="connsiteY10" fmla="*/ 290348 h 449891"/>
                      <a:gd name="connsiteX11" fmla="*/ 0 w 623723"/>
                      <a:gd name="connsiteY11" fmla="*/ 145174 h 449891"/>
                      <a:gd name="connsiteX12" fmla="*/ 145174 w 623723"/>
                      <a:gd name="connsiteY12" fmla="*/ 0 h 449891"/>
                      <a:gd name="connsiteX0" fmla="*/ 433789 w 623723"/>
                      <a:gd name="connsiteY0" fmla="*/ 168580 h 449891"/>
                      <a:gd name="connsiteX1" fmla="*/ 478549 w 623723"/>
                      <a:gd name="connsiteY1" fmla="*/ 159543 h 449891"/>
                      <a:gd name="connsiteX2" fmla="*/ 623723 w 623723"/>
                      <a:gd name="connsiteY2" fmla="*/ 304717 h 449891"/>
                      <a:gd name="connsiteX3" fmla="*/ 478549 w 623723"/>
                      <a:gd name="connsiteY3" fmla="*/ 449891 h 449891"/>
                      <a:gd name="connsiteX4" fmla="*/ 375896 w 623723"/>
                      <a:gd name="connsiteY4" fmla="*/ 407371 h 449891"/>
                      <a:gd name="connsiteX5" fmla="*/ 347096 w 623723"/>
                      <a:gd name="connsiteY5" fmla="*/ 364655 h 449891"/>
                      <a:gd name="connsiteX6" fmla="*/ 302336 w 623723"/>
                      <a:gd name="connsiteY6" fmla="*/ 373691 h 449891"/>
                      <a:gd name="connsiteX7" fmla="*/ 199683 w 623723"/>
                      <a:gd name="connsiteY7" fmla="*/ 331171 h 449891"/>
                      <a:gd name="connsiteX8" fmla="*/ 168926 w 623723"/>
                      <a:gd name="connsiteY8" fmla="*/ 285553 h 449891"/>
                      <a:gd name="connsiteX9" fmla="*/ 145174 w 623723"/>
                      <a:gd name="connsiteY9" fmla="*/ 290348 h 449891"/>
                      <a:gd name="connsiteX10" fmla="*/ 0 w 623723"/>
                      <a:gd name="connsiteY10" fmla="*/ 145174 h 449891"/>
                      <a:gd name="connsiteX11" fmla="*/ 145174 w 623723"/>
                      <a:gd name="connsiteY11" fmla="*/ 0 h 449891"/>
                      <a:gd name="connsiteX0" fmla="*/ 478549 w 623723"/>
                      <a:gd name="connsiteY0" fmla="*/ 159543 h 449891"/>
                      <a:gd name="connsiteX1" fmla="*/ 623723 w 623723"/>
                      <a:gd name="connsiteY1" fmla="*/ 304717 h 449891"/>
                      <a:gd name="connsiteX2" fmla="*/ 478549 w 623723"/>
                      <a:gd name="connsiteY2" fmla="*/ 449891 h 449891"/>
                      <a:gd name="connsiteX3" fmla="*/ 375896 w 623723"/>
                      <a:gd name="connsiteY3" fmla="*/ 407371 h 449891"/>
                      <a:gd name="connsiteX4" fmla="*/ 347096 w 623723"/>
                      <a:gd name="connsiteY4" fmla="*/ 364655 h 449891"/>
                      <a:gd name="connsiteX5" fmla="*/ 302336 w 623723"/>
                      <a:gd name="connsiteY5" fmla="*/ 373691 h 449891"/>
                      <a:gd name="connsiteX6" fmla="*/ 199683 w 623723"/>
                      <a:gd name="connsiteY6" fmla="*/ 331171 h 449891"/>
                      <a:gd name="connsiteX7" fmla="*/ 168926 w 623723"/>
                      <a:gd name="connsiteY7" fmla="*/ 285553 h 449891"/>
                      <a:gd name="connsiteX8" fmla="*/ 145174 w 623723"/>
                      <a:gd name="connsiteY8" fmla="*/ 290348 h 449891"/>
                      <a:gd name="connsiteX9" fmla="*/ 0 w 623723"/>
                      <a:gd name="connsiteY9" fmla="*/ 145174 h 449891"/>
                      <a:gd name="connsiteX10" fmla="*/ 145174 w 623723"/>
                      <a:gd name="connsiteY10" fmla="*/ 0 h 449891"/>
                      <a:gd name="connsiteX0" fmla="*/ 623723 w 623723"/>
                      <a:gd name="connsiteY0" fmla="*/ 304717 h 449891"/>
                      <a:gd name="connsiteX1" fmla="*/ 478549 w 623723"/>
                      <a:gd name="connsiteY1" fmla="*/ 449891 h 449891"/>
                      <a:gd name="connsiteX2" fmla="*/ 375896 w 623723"/>
                      <a:gd name="connsiteY2" fmla="*/ 407371 h 449891"/>
                      <a:gd name="connsiteX3" fmla="*/ 347096 w 623723"/>
                      <a:gd name="connsiteY3" fmla="*/ 364655 h 449891"/>
                      <a:gd name="connsiteX4" fmla="*/ 302336 w 623723"/>
                      <a:gd name="connsiteY4" fmla="*/ 373691 h 449891"/>
                      <a:gd name="connsiteX5" fmla="*/ 199683 w 623723"/>
                      <a:gd name="connsiteY5" fmla="*/ 331171 h 449891"/>
                      <a:gd name="connsiteX6" fmla="*/ 168926 w 623723"/>
                      <a:gd name="connsiteY6" fmla="*/ 285553 h 449891"/>
                      <a:gd name="connsiteX7" fmla="*/ 145174 w 623723"/>
                      <a:gd name="connsiteY7" fmla="*/ 290348 h 449891"/>
                      <a:gd name="connsiteX8" fmla="*/ 0 w 623723"/>
                      <a:gd name="connsiteY8" fmla="*/ 145174 h 449891"/>
                      <a:gd name="connsiteX9" fmla="*/ 145174 w 623723"/>
                      <a:gd name="connsiteY9" fmla="*/ 0 h 44989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623723" h="449891">
                        <a:moveTo>
                          <a:pt x="623723" y="304717"/>
                        </a:moveTo>
                        <a:cubicBezTo>
                          <a:pt x="623723" y="384894"/>
                          <a:pt x="558726" y="449891"/>
                          <a:pt x="478549" y="449891"/>
                        </a:cubicBezTo>
                        <a:cubicBezTo>
                          <a:pt x="438461" y="449891"/>
                          <a:pt x="402167" y="433642"/>
                          <a:pt x="375896" y="407371"/>
                        </a:cubicBezTo>
                        <a:lnTo>
                          <a:pt x="347096" y="364655"/>
                        </a:lnTo>
                        <a:lnTo>
                          <a:pt x="302336" y="373691"/>
                        </a:lnTo>
                        <a:cubicBezTo>
                          <a:pt x="262247" y="373691"/>
                          <a:pt x="225954" y="357442"/>
                          <a:pt x="199683" y="331171"/>
                        </a:cubicBezTo>
                        <a:lnTo>
                          <a:pt x="168926" y="285553"/>
                        </a:lnTo>
                        <a:lnTo>
                          <a:pt x="145174" y="290348"/>
                        </a:lnTo>
                        <a:cubicBezTo>
                          <a:pt x="64997" y="290348"/>
                          <a:pt x="0" y="225351"/>
                          <a:pt x="0" y="145174"/>
                        </a:cubicBezTo>
                        <a:cubicBezTo>
                          <a:pt x="0" y="64997"/>
                          <a:pt x="64997" y="0"/>
                          <a:pt x="145174" y="0"/>
                        </a:cubicBezTo>
                      </a:path>
                    </a:pathLst>
                  </a:custGeom>
                  <a:solidFill>
                    <a:schemeClr val="bg1"/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48" name="楕円 2"/>
                <p:cNvSpPr/>
                <p:nvPr/>
              </p:nvSpPr>
              <p:spPr bwMode="auto">
                <a:xfrm>
                  <a:off x="2078565" y="3591456"/>
                  <a:ext cx="430469" cy="1125125"/>
                </a:xfrm>
                <a:custGeom>
                  <a:avLst/>
                  <a:gdLst>
                    <a:gd name="connsiteX0" fmla="*/ 0 w 2835315"/>
                    <a:gd name="connsiteY0" fmla="*/ 1417658 h 2835315"/>
                    <a:gd name="connsiteX1" fmla="*/ 1417658 w 2835315"/>
                    <a:gd name="connsiteY1" fmla="*/ 0 h 2835315"/>
                    <a:gd name="connsiteX2" fmla="*/ 2835316 w 2835315"/>
                    <a:gd name="connsiteY2" fmla="*/ 1417658 h 2835315"/>
                    <a:gd name="connsiteX3" fmla="*/ 1417658 w 2835315"/>
                    <a:gd name="connsiteY3" fmla="*/ 2835316 h 2835315"/>
                    <a:gd name="connsiteX4" fmla="*/ 0 w 2835315"/>
                    <a:gd name="connsiteY4" fmla="*/ 1417658 h 2835315"/>
                    <a:gd name="connsiteX0" fmla="*/ 0 w 2835316"/>
                    <a:gd name="connsiteY0" fmla="*/ 1417658 h 2835316"/>
                    <a:gd name="connsiteX1" fmla="*/ 1417658 w 2835316"/>
                    <a:gd name="connsiteY1" fmla="*/ 0 h 2835316"/>
                    <a:gd name="connsiteX2" fmla="*/ 2835316 w 2835316"/>
                    <a:gd name="connsiteY2" fmla="*/ 1417658 h 2835316"/>
                    <a:gd name="connsiteX3" fmla="*/ 1417658 w 2835316"/>
                    <a:gd name="connsiteY3" fmla="*/ 2835316 h 2835316"/>
                    <a:gd name="connsiteX4" fmla="*/ 0 w 2835316"/>
                    <a:gd name="connsiteY4" fmla="*/ 1417658 h 2835316"/>
                    <a:gd name="connsiteX0" fmla="*/ 0 w 2835316"/>
                    <a:gd name="connsiteY0" fmla="*/ 1417658 h 2835316"/>
                    <a:gd name="connsiteX1" fmla="*/ 1417658 w 2835316"/>
                    <a:gd name="connsiteY1" fmla="*/ 0 h 2835316"/>
                    <a:gd name="connsiteX2" fmla="*/ 2835316 w 2835316"/>
                    <a:gd name="connsiteY2" fmla="*/ 1417658 h 2835316"/>
                    <a:gd name="connsiteX3" fmla="*/ 1417658 w 2835316"/>
                    <a:gd name="connsiteY3" fmla="*/ 2835316 h 2835316"/>
                    <a:gd name="connsiteX4" fmla="*/ 0 w 2835316"/>
                    <a:gd name="connsiteY4" fmla="*/ 1417658 h 2835316"/>
                    <a:gd name="connsiteX0" fmla="*/ 0 w 2835316"/>
                    <a:gd name="connsiteY0" fmla="*/ 2095838 h 3513496"/>
                    <a:gd name="connsiteX1" fmla="*/ 1425278 w 2835316"/>
                    <a:gd name="connsiteY1" fmla="*/ 0 h 3513496"/>
                    <a:gd name="connsiteX2" fmla="*/ 2835316 w 2835316"/>
                    <a:gd name="connsiteY2" fmla="*/ 2095838 h 3513496"/>
                    <a:gd name="connsiteX3" fmla="*/ 1417658 w 2835316"/>
                    <a:gd name="connsiteY3" fmla="*/ 3513496 h 3513496"/>
                    <a:gd name="connsiteX4" fmla="*/ 0 w 2835316"/>
                    <a:gd name="connsiteY4" fmla="*/ 2095838 h 35134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835316" h="3513496">
                      <a:moveTo>
                        <a:pt x="0" y="2095838"/>
                      </a:moveTo>
                      <a:cubicBezTo>
                        <a:pt x="0" y="1312887"/>
                        <a:pt x="642327" y="0"/>
                        <a:pt x="1425278" y="0"/>
                      </a:cubicBezTo>
                      <a:cubicBezTo>
                        <a:pt x="2208229" y="0"/>
                        <a:pt x="2835316" y="1312887"/>
                        <a:pt x="2835316" y="2095838"/>
                      </a:cubicBezTo>
                      <a:cubicBezTo>
                        <a:pt x="2835316" y="2878789"/>
                        <a:pt x="2200609" y="3513496"/>
                        <a:pt x="1417658" y="3513496"/>
                      </a:cubicBezTo>
                      <a:cubicBezTo>
                        <a:pt x="634707" y="3513496"/>
                        <a:pt x="0" y="2878789"/>
                        <a:pt x="0" y="2095838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1" name="フリーフォーム: 図形 40"/>
              <p:cNvSpPr/>
              <p:nvPr/>
            </p:nvSpPr>
            <p:spPr bwMode="auto">
              <a:xfrm>
                <a:off x="957227" y="3064655"/>
                <a:ext cx="1564735" cy="390108"/>
              </a:xfrm>
              <a:custGeom>
                <a:avLst/>
                <a:gdLst>
                  <a:gd name="connsiteX0" fmla="*/ 1564735 w 1564735"/>
                  <a:gd name="connsiteY0" fmla="*/ 0 h 390108"/>
                  <a:gd name="connsiteX1" fmla="*/ 1558808 w 1564735"/>
                  <a:gd name="connsiteY1" fmla="*/ 9006 h 390108"/>
                  <a:gd name="connsiteX2" fmla="*/ 1444471 w 1564735"/>
                  <a:gd name="connsiteY2" fmla="*/ 136934 h 390108"/>
                  <a:gd name="connsiteX3" fmla="*/ 1404805 w 1564735"/>
                  <a:gd name="connsiteY3" fmla="*/ 167146 h 390108"/>
                  <a:gd name="connsiteX4" fmla="*/ 1418663 w 1564735"/>
                  <a:gd name="connsiteY4" fmla="*/ 176489 h 390108"/>
                  <a:gd name="connsiteX5" fmla="*/ 1436598 w 1564735"/>
                  <a:gd name="connsiteY5" fmla="*/ 219789 h 390108"/>
                  <a:gd name="connsiteX6" fmla="*/ 1375362 w 1564735"/>
                  <a:gd name="connsiteY6" fmla="*/ 281024 h 390108"/>
                  <a:gd name="connsiteX7" fmla="*/ 1365344 w 1564735"/>
                  <a:gd name="connsiteY7" fmla="*/ 279002 h 390108"/>
                  <a:gd name="connsiteX8" fmla="*/ 1352370 w 1564735"/>
                  <a:gd name="connsiteY8" fmla="*/ 298244 h 390108"/>
                  <a:gd name="connsiteX9" fmla="*/ 1309070 w 1564735"/>
                  <a:gd name="connsiteY9" fmla="*/ 316179 h 390108"/>
                  <a:gd name="connsiteX10" fmla="*/ 1290190 w 1564735"/>
                  <a:gd name="connsiteY10" fmla="*/ 312368 h 390108"/>
                  <a:gd name="connsiteX11" fmla="*/ 1278042 w 1564735"/>
                  <a:gd name="connsiteY11" fmla="*/ 330386 h 390108"/>
                  <a:gd name="connsiteX12" fmla="*/ 1234742 w 1564735"/>
                  <a:gd name="connsiteY12" fmla="*/ 348321 h 390108"/>
                  <a:gd name="connsiteX13" fmla="*/ 1178318 w 1564735"/>
                  <a:gd name="connsiteY13" fmla="*/ 310921 h 390108"/>
                  <a:gd name="connsiteX14" fmla="*/ 1177491 w 1564735"/>
                  <a:gd name="connsiteY14" fmla="*/ 306821 h 390108"/>
                  <a:gd name="connsiteX15" fmla="*/ 1146839 w 1564735"/>
                  <a:gd name="connsiteY15" fmla="*/ 322180 h 390108"/>
                  <a:gd name="connsiteX16" fmla="*/ 782367 w 1564735"/>
                  <a:gd name="connsiteY16" fmla="*/ 390108 h 390108"/>
                  <a:gd name="connsiteX17" fmla="*/ 417894 w 1564735"/>
                  <a:gd name="connsiteY17" fmla="*/ 322180 h 390108"/>
                  <a:gd name="connsiteX18" fmla="*/ 396150 w 1564735"/>
                  <a:gd name="connsiteY18" fmla="*/ 311284 h 390108"/>
                  <a:gd name="connsiteX19" fmla="*/ 383271 w 1564735"/>
                  <a:gd name="connsiteY19" fmla="*/ 330386 h 390108"/>
                  <a:gd name="connsiteX20" fmla="*/ 339971 w 1564735"/>
                  <a:gd name="connsiteY20" fmla="*/ 348321 h 390108"/>
                  <a:gd name="connsiteX21" fmla="*/ 296671 w 1564735"/>
                  <a:gd name="connsiteY21" fmla="*/ 330386 h 390108"/>
                  <a:gd name="connsiteX22" fmla="*/ 284523 w 1564735"/>
                  <a:gd name="connsiteY22" fmla="*/ 312368 h 390108"/>
                  <a:gd name="connsiteX23" fmla="*/ 265643 w 1564735"/>
                  <a:gd name="connsiteY23" fmla="*/ 316179 h 390108"/>
                  <a:gd name="connsiteX24" fmla="*/ 222343 w 1564735"/>
                  <a:gd name="connsiteY24" fmla="*/ 298244 h 390108"/>
                  <a:gd name="connsiteX25" fmla="*/ 209370 w 1564735"/>
                  <a:gd name="connsiteY25" fmla="*/ 279002 h 390108"/>
                  <a:gd name="connsiteX26" fmla="*/ 199351 w 1564735"/>
                  <a:gd name="connsiteY26" fmla="*/ 281024 h 390108"/>
                  <a:gd name="connsiteX27" fmla="*/ 138115 w 1564735"/>
                  <a:gd name="connsiteY27" fmla="*/ 219789 h 390108"/>
                  <a:gd name="connsiteX28" fmla="*/ 156051 w 1564735"/>
                  <a:gd name="connsiteY28" fmla="*/ 176489 h 390108"/>
                  <a:gd name="connsiteX29" fmla="*/ 164614 w 1564735"/>
                  <a:gd name="connsiteY29" fmla="*/ 170715 h 390108"/>
                  <a:gd name="connsiteX30" fmla="*/ 120263 w 1564735"/>
                  <a:gd name="connsiteY30" fmla="*/ 136934 h 390108"/>
                  <a:gd name="connsiteX31" fmla="*/ 5925 w 1564735"/>
                  <a:gd name="connsiteY31" fmla="*/ 9006 h 390108"/>
                  <a:gd name="connsiteX32" fmla="*/ 0 w 1564735"/>
                  <a:gd name="connsiteY32" fmla="*/ 2 h 390108"/>
                  <a:gd name="connsiteX33" fmla="*/ 97837 w 1564735"/>
                  <a:gd name="connsiteY33" fmla="*/ 59610 h 390108"/>
                  <a:gd name="connsiteX34" fmla="*/ 782366 w 1564735"/>
                  <a:gd name="connsiteY34" fmla="*/ 234398 h 390108"/>
                  <a:gd name="connsiteX35" fmla="*/ 1466895 w 1564735"/>
                  <a:gd name="connsiteY35" fmla="*/ 59610 h 3901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1564735" h="390108">
                    <a:moveTo>
                      <a:pt x="1564735" y="0"/>
                    </a:moveTo>
                    <a:lnTo>
                      <a:pt x="1558808" y="9006"/>
                    </a:lnTo>
                    <a:cubicBezTo>
                      <a:pt x="1525154" y="54992"/>
                      <a:pt x="1486833" y="97828"/>
                      <a:pt x="1444471" y="136934"/>
                    </a:cubicBezTo>
                    <a:lnTo>
                      <a:pt x="1404805" y="167146"/>
                    </a:lnTo>
                    <a:lnTo>
                      <a:pt x="1418663" y="176489"/>
                    </a:lnTo>
                    <a:cubicBezTo>
                      <a:pt x="1429744" y="187570"/>
                      <a:pt x="1436598" y="202879"/>
                      <a:pt x="1436598" y="219789"/>
                    </a:cubicBezTo>
                    <a:cubicBezTo>
                      <a:pt x="1436598" y="253608"/>
                      <a:pt x="1409182" y="281024"/>
                      <a:pt x="1375362" y="281024"/>
                    </a:cubicBezTo>
                    <a:lnTo>
                      <a:pt x="1365344" y="279002"/>
                    </a:lnTo>
                    <a:lnTo>
                      <a:pt x="1352370" y="298244"/>
                    </a:lnTo>
                    <a:cubicBezTo>
                      <a:pt x="1341289" y="309325"/>
                      <a:pt x="1325980" y="316179"/>
                      <a:pt x="1309070" y="316179"/>
                    </a:cubicBezTo>
                    <a:lnTo>
                      <a:pt x="1290190" y="312368"/>
                    </a:lnTo>
                    <a:lnTo>
                      <a:pt x="1278042" y="330386"/>
                    </a:lnTo>
                    <a:cubicBezTo>
                      <a:pt x="1266960" y="341467"/>
                      <a:pt x="1251651" y="348321"/>
                      <a:pt x="1234742" y="348321"/>
                    </a:cubicBezTo>
                    <a:cubicBezTo>
                      <a:pt x="1209377" y="348321"/>
                      <a:pt x="1187614" y="332899"/>
                      <a:pt x="1178318" y="310921"/>
                    </a:cubicBezTo>
                    <a:lnTo>
                      <a:pt x="1177491" y="306821"/>
                    </a:lnTo>
                    <a:lnTo>
                      <a:pt x="1146839" y="322180"/>
                    </a:lnTo>
                    <a:cubicBezTo>
                      <a:pt x="1034815" y="365921"/>
                      <a:pt x="911650" y="390108"/>
                      <a:pt x="782367" y="390108"/>
                    </a:cubicBezTo>
                    <a:cubicBezTo>
                      <a:pt x="653083" y="390108"/>
                      <a:pt x="529918" y="365921"/>
                      <a:pt x="417894" y="322180"/>
                    </a:cubicBezTo>
                    <a:lnTo>
                      <a:pt x="396150" y="311284"/>
                    </a:lnTo>
                    <a:lnTo>
                      <a:pt x="383271" y="330386"/>
                    </a:lnTo>
                    <a:cubicBezTo>
                      <a:pt x="372190" y="341467"/>
                      <a:pt x="356881" y="348321"/>
                      <a:pt x="339971" y="348321"/>
                    </a:cubicBezTo>
                    <a:cubicBezTo>
                      <a:pt x="323062" y="348321"/>
                      <a:pt x="307753" y="341467"/>
                      <a:pt x="296671" y="330386"/>
                    </a:cubicBezTo>
                    <a:lnTo>
                      <a:pt x="284523" y="312368"/>
                    </a:lnTo>
                    <a:lnTo>
                      <a:pt x="265643" y="316179"/>
                    </a:lnTo>
                    <a:cubicBezTo>
                      <a:pt x="248733" y="316179"/>
                      <a:pt x="233425" y="309325"/>
                      <a:pt x="222343" y="298244"/>
                    </a:cubicBezTo>
                    <a:lnTo>
                      <a:pt x="209370" y="279002"/>
                    </a:lnTo>
                    <a:lnTo>
                      <a:pt x="199351" y="281024"/>
                    </a:lnTo>
                    <a:cubicBezTo>
                      <a:pt x="165531" y="281024"/>
                      <a:pt x="138115" y="253608"/>
                      <a:pt x="138115" y="219789"/>
                    </a:cubicBezTo>
                    <a:cubicBezTo>
                      <a:pt x="138115" y="202879"/>
                      <a:pt x="144969" y="187570"/>
                      <a:pt x="156051" y="176489"/>
                    </a:cubicBezTo>
                    <a:lnTo>
                      <a:pt x="164614" y="170715"/>
                    </a:lnTo>
                    <a:lnTo>
                      <a:pt x="120263" y="136934"/>
                    </a:lnTo>
                    <a:cubicBezTo>
                      <a:pt x="77901" y="97828"/>
                      <a:pt x="39579" y="54992"/>
                      <a:pt x="5925" y="9006"/>
                    </a:cubicBezTo>
                    <a:lnTo>
                      <a:pt x="0" y="2"/>
                    </a:lnTo>
                    <a:lnTo>
                      <a:pt x="97837" y="59610"/>
                    </a:lnTo>
                    <a:cubicBezTo>
                      <a:pt x="308234" y="172160"/>
                      <a:pt x="539553" y="234398"/>
                      <a:pt x="782366" y="234398"/>
                    </a:cubicBezTo>
                    <a:cubicBezTo>
                      <a:pt x="1025179" y="234398"/>
                      <a:pt x="1256498" y="172160"/>
                      <a:pt x="1466895" y="59610"/>
                    </a:cubicBezTo>
                    <a:close/>
                  </a:path>
                </a:pathLst>
              </a:custGeom>
              <a:solidFill>
                <a:srgbClr val="000000">
                  <a:alpha val="30196"/>
                </a:srgbClr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" name="フリーフォーム: 図形 41"/>
              <p:cNvSpPr/>
              <p:nvPr/>
            </p:nvSpPr>
            <p:spPr bwMode="auto">
              <a:xfrm>
                <a:off x="809482" y="2317771"/>
                <a:ext cx="1872713" cy="1151082"/>
              </a:xfrm>
              <a:custGeom>
                <a:avLst/>
                <a:gdLst>
                  <a:gd name="connsiteX0" fmla="*/ 1832964 w 1872713"/>
                  <a:gd name="connsiteY0" fmla="*/ 0 h 1151082"/>
                  <a:gd name="connsiteX1" fmla="*/ 1853906 w 1872713"/>
                  <a:gd name="connsiteY1" fmla="*/ 94717 h 1151082"/>
                  <a:gd name="connsiteX2" fmla="*/ 1872713 w 1872713"/>
                  <a:gd name="connsiteY2" fmla="*/ 286690 h 1151082"/>
                  <a:gd name="connsiteX3" fmla="*/ 936357 w 1872713"/>
                  <a:gd name="connsiteY3" fmla="*/ 1151082 h 1151082"/>
                  <a:gd name="connsiteX4" fmla="*/ 0 w 1872713"/>
                  <a:gd name="connsiteY4" fmla="*/ 286690 h 1151082"/>
                  <a:gd name="connsiteX5" fmla="*/ 19240 w 1872713"/>
                  <a:gd name="connsiteY5" fmla="*/ 94717 h 1151082"/>
                  <a:gd name="connsiteX6" fmla="*/ 40508 w 1872713"/>
                  <a:gd name="connsiteY6" fmla="*/ 576 h 1151082"/>
                  <a:gd name="connsiteX7" fmla="*/ 51471 w 1872713"/>
                  <a:gd name="connsiteY7" fmla="*/ 8908 h 1151082"/>
                  <a:gd name="connsiteX8" fmla="*/ 936357 w 1872713"/>
                  <a:gd name="connsiteY8" fmla="*/ 262082 h 1151082"/>
                  <a:gd name="connsiteX9" fmla="*/ 1821243 w 1872713"/>
                  <a:gd name="connsiteY9" fmla="*/ 8908 h 11510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872713" h="1151082">
                    <a:moveTo>
                      <a:pt x="1832964" y="0"/>
                    </a:moveTo>
                    <a:lnTo>
                      <a:pt x="1853906" y="94717"/>
                    </a:lnTo>
                    <a:cubicBezTo>
                      <a:pt x="1866242" y="162294"/>
                      <a:pt x="1872713" y="227016"/>
                      <a:pt x="1872713" y="286690"/>
                    </a:cubicBezTo>
                    <a:cubicBezTo>
                      <a:pt x="1872713" y="764081"/>
                      <a:pt x="1453492" y="1151082"/>
                      <a:pt x="936357" y="1151082"/>
                    </a:cubicBezTo>
                    <a:cubicBezTo>
                      <a:pt x="419221" y="1151082"/>
                      <a:pt x="0" y="764081"/>
                      <a:pt x="0" y="286690"/>
                    </a:cubicBezTo>
                    <a:cubicBezTo>
                      <a:pt x="0" y="227016"/>
                      <a:pt x="6629" y="162294"/>
                      <a:pt x="19240" y="94717"/>
                    </a:cubicBezTo>
                    <a:lnTo>
                      <a:pt x="40508" y="576"/>
                    </a:lnTo>
                    <a:lnTo>
                      <a:pt x="51471" y="8908"/>
                    </a:lnTo>
                    <a:cubicBezTo>
                      <a:pt x="277933" y="165332"/>
                      <a:pt x="590788" y="262082"/>
                      <a:pt x="936357" y="262082"/>
                    </a:cubicBezTo>
                    <a:cubicBezTo>
                      <a:pt x="1281927" y="262082"/>
                      <a:pt x="1594781" y="165332"/>
                      <a:pt x="1821243" y="8908"/>
                    </a:cubicBezTo>
                    <a:close/>
                  </a:path>
                </a:pathLst>
              </a:custGeom>
              <a:solidFill>
                <a:schemeClr val="accent4">
                  <a:lumMod val="85000"/>
                  <a:lumOff val="15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" name="ハート 42"/>
              <p:cNvSpPr/>
              <p:nvPr/>
            </p:nvSpPr>
            <p:spPr bwMode="auto">
              <a:xfrm rot="5400000">
                <a:off x="2009290" y="873992"/>
                <a:ext cx="417511" cy="549356"/>
              </a:xfrm>
              <a:prstGeom prst="heart">
                <a:avLst/>
              </a:prstGeom>
              <a:solidFill>
                <a:srgbClr val="FF00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8" name="楕円 2"/>
            <p:cNvSpPr/>
            <p:nvPr/>
          </p:nvSpPr>
          <p:spPr bwMode="auto">
            <a:xfrm flipH="1">
              <a:off x="858451" y="4877105"/>
              <a:ext cx="1693854" cy="1937688"/>
            </a:xfrm>
            <a:custGeom>
              <a:avLst/>
              <a:gdLst>
                <a:gd name="connsiteX0" fmla="*/ 0 w 2835315"/>
                <a:gd name="connsiteY0" fmla="*/ 1417658 h 2835315"/>
                <a:gd name="connsiteX1" fmla="*/ 1417658 w 2835315"/>
                <a:gd name="connsiteY1" fmla="*/ 0 h 2835315"/>
                <a:gd name="connsiteX2" fmla="*/ 2835316 w 2835315"/>
                <a:gd name="connsiteY2" fmla="*/ 1417658 h 2835315"/>
                <a:gd name="connsiteX3" fmla="*/ 1417658 w 2835315"/>
                <a:gd name="connsiteY3" fmla="*/ 2835316 h 2835315"/>
                <a:gd name="connsiteX4" fmla="*/ 0 w 2835315"/>
                <a:gd name="connsiteY4" fmla="*/ 1417658 h 2835315"/>
                <a:gd name="connsiteX0" fmla="*/ 0 w 2835316"/>
                <a:gd name="connsiteY0" fmla="*/ 1417658 h 2835316"/>
                <a:gd name="connsiteX1" fmla="*/ 1417658 w 2835316"/>
                <a:gd name="connsiteY1" fmla="*/ 0 h 2835316"/>
                <a:gd name="connsiteX2" fmla="*/ 2835316 w 2835316"/>
                <a:gd name="connsiteY2" fmla="*/ 1417658 h 2835316"/>
                <a:gd name="connsiteX3" fmla="*/ 1417658 w 2835316"/>
                <a:gd name="connsiteY3" fmla="*/ 2835316 h 2835316"/>
                <a:gd name="connsiteX4" fmla="*/ 0 w 2835316"/>
                <a:gd name="connsiteY4" fmla="*/ 1417658 h 2835316"/>
                <a:gd name="connsiteX0" fmla="*/ 0 w 2835316"/>
                <a:gd name="connsiteY0" fmla="*/ 1417658 h 2835316"/>
                <a:gd name="connsiteX1" fmla="*/ 1417658 w 2835316"/>
                <a:gd name="connsiteY1" fmla="*/ 0 h 2835316"/>
                <a:gd name="connsiteX2" fmla="*/ 2835316 w 2835316"/>
                <a:gd name="connsiteY2" fmla="*/ 1417658 h 2835316"/>
                <a:gd name="connsiteX3" fmla="*/ 1417658 w 2835316"/>
                <a:gd name="connsiteY3" fmla="*/ 2835316 h 2835316"/>
                <a:gd name="connsiteX4" fmla="*/ 0 w 2835316"/>
                <a:gd name="connsiteY4" fmla="*/ 1417658 h 2835316"/>
                <a:gd name="connsiteX0" fmla="*/ 0 w 2835316"/>
                <a:gd name="connsiteY0" fmla="*/ 2095838 h 3513496"/>
                <a:gd name="connsiteX1" fmla="*/ 1425278 w 2835316"/>
                <a:gd name="connsiteY1" fmla="*/ 0 h 3513496"/>
                <a:gd name="connsiteX2" fmla="*/ 2835316 w 2835316"/>
                <a:gd name="connsiteY2" fmla="*/ 2095838 h 3513496"/>
                <a:gd name="connsiteX3" fmla="*/ 1417658 w 2835316"/>
                <a:gd name="connsiteY3" fmla="*/ 3513496 h 3513496"/>
                <a:gd name="connsiteX4" fmla="*/ 0 w 2835316"/>
                <a:gd name="connsiteY4" fmla="*/ 2095838 h 35134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35316" h="3513496">
                  <a:moveTo>
                    <a:pt x="0" y="2095838"/>
                  </a:moveTo>
                  <a:cubicBezTo>
                    <a:pt x="0" y="1312887"/>
                    <a:pt x="642327" y="0"/>
                    <a:pt x="1425278" y="0"/>
                  </a:cubicBezTo>
                  <a:cubicBezTo>
                    <a:pt x="2208229" y="0"/>
                    <a:pt x="2835316" y="1312887"/>
                    <a:pt x="2835316" y="2095838"/>
                  </a:cubicBezTo>
                  <a:cubicBezTo>
                    <a:pt x="2835316" y="2878789"/>
                    <a:pt x="2200609" y="3513496"/>
                    <a:pt x="1417658" y="3513496"/>
                  </a:cubicBezTo>
                  <a:cubicBezTo>
                    <a:pt x="634707" y="3513496"/>
                    <a:pt x="0" y="2878789"/>
                    <a:pt x="0" y="2095838"/>
                  </a:cubicBezTo>
                  <a:close/>
                </a:path>
              </a:pathLst>
            </a:custGeom>
            <a:solidFill>
              <a:srgbClr val="000000">
                <a:alpha val="30196"/>
              </a:srgbClr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67" name="グループ化 66"/>
          <p:cNvGrpSpPr/>
          <p:nvPr/>
        </p:nvGrpSpPr>
        <p:grpSpPr>
          <a:xfrm>
            <a:off x="4324333" y="2844224"/>
            <a:ext cx="1257174" cy="1574886"/>
            <a:chOff x="3099919" y="4355626"/>
            <a:chExt cx="2130256" cy="2668612"/>
          </a:xfrm>
        </p:grpSpPr>
        <p:grpSp>
          <p:nvGrpSpPr>
            <p:cNvPr id="68" name="グループ化 67"/>
            <p:cNvGrpSpPr/>
            <p:nvPr/>
          </p:nvGrpSpPr>
          <p:grpSpPr>
            <a:xfrm flipH="1">
              <a:off x="3099919" y="4355626"/>
              <a:ext cx="2130256" cy="2668612"/>
              <a:chOff x="3099919" y="1022770"/>
              <a:chExt cx="2130256" cy="2668612"/>
            </a:xfrm>
          </p:grpSpPr>
          <p:sp>
            <p:nvSpPr>
              <p:cNvPr id="70" name="フリーフォーム: 図形 69"/>
              <p:cNvSpPr/>
              <p:nvPr/>
            </p:nvSpPr>
            <p:spPr bwMode="auto">
              <a:xfrm rot="1164367">
                <a:off x="3679115" y="1022770"/>
                <a:ext cx="783398" cy="420056"/>
              </a:xfrm>
              <a:custGeom>
                <a:avLst/>
                <a:gdLst>
                  <a:gd name="connsiteX0" fmla="*/ 191956 w 783398"/>
                  <a:gd name="connsiteY0" fmla="*/ 0 h 420056"/>
                  <a:gd name="connsiteX1" fmla="*/ 327690 w 783398"/>
                  <a:gd name="connsiteY1" fmla="*/ 51450 h 420056"/>
                  <a:gd name="connsiteX2" fmla="*/ 351863 w 783398"/>
                  <a:gd name="connsiteY2" fmla="*/ 84261 h 420056"/>
                  <a:gd name="connsiteX3" fmla="*/ 416190 w 783398"/>
                  <a:gd name="connsiteY3" fmla="*/ 78216 h 420056"/>
                  <a:gd name="connsiteX4" fmla="*/ 783398 w 783398"/>
                  <a:gd name="connsiteY4" fmla="*/ 249136 h 420056"/>
                  <a:gd name="connsiteX5" fmla="*/ 416190 w 783398"/>
                  <a:gd name="connsiteY5" fmla="*/ 420056 h 420056"/>
                  <a:gd name="connsiteX6" fmla="*/ 77839 w 783398"/>
                  <a:gd name="connsiteY6" fmla="*/ 315666 h 420056"/>
                  <a:gd name="connsiteX7" fmla="*/ 75055 w 783398"/>
                  <a:gd name="connsiteY7" fmla="*/ 311491 h 420056"/>
                  <a:gd name="connsiteX8" fmla="*/ 56223 w 783398"/>
                  <a:gd name="connsiteY8" fmla="*/ 299872 h 420056"/>
                  <a:gd name="connsiteX9" fmla="*/ 0 w 783398"/>
                  <a:gd name="connsiteY9" fmla="*/ 175661 h 420056"/>
                  <a:gd name="connsiteX10" fmla="*/ 191956 w 783398"/>
                  <a:gd name="connsiteY10" fmla="*/ 0 h 4200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783398" h="420056">
                    <a:moveTo>
                      <a:pt x="191956" y="0"/>
                    </a:moveTo>
                    <a:cubicBezTo>
                      <a:pt x="244963" y="0"/>
                      <a:pt x="292952" y="19662"/>
                      <a:pt x="327690" y="51450"/>
                    </a:cubicBezTo>
                    <a:lnTo>
                      <a:pt x="351863" y="84261"/>
                    </a:lnTo>
                    <a:lnTo>
                      <a:pt x="416190" y="78216"/>
                    </a:lnTo>
                    <a:cubicBezTo>
                      <a:pt x="618993" y="78216"/>
                      <a:pt x="783398" y="154739"/>
                      <a:pt x="783398" y="249136"/>
                    </a:cubicBezTo>
                    <a:cubicBezTo>
                      <a:pt x="783398" y="343533"/>
                      <a:pt x="618993" y="420056"/>
                      <a:pt x="416190" y="420056"/>
                    </a:cubicBezTo>
                    <a:cubicBezTo>
                      <a:pt x="264088" y="420056"/>
                      <a:pt x="133585" y="377012"/>
                      <a:pt x="77839" y="315666"/>
                    </a:cubicBezTo>
                    <a:lnTo>
                      <a:pt x="75055" y="311491"/>
                    </a:lnTo>
                    <a:lnTo>
                      <a:pt x="56223" y="299872"/>
                    </a:lnTo>
                    <a:cubicBezTo>
                      <a:pt x="21486" y="268084"/>
                      <a:pt x="0" y="224169"/>
                      <a:pt x="0" y="175661"/>
                    </a:cubicBezTo>
                    <a:cubicBezTo>
                      <a:pt x="0" y="78646"/>
                      <a:pt x="85942" y="0"/>
                      <a:pt x="191956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71" name="グループ化 70"/>
              <p:cNvGrpSpPr/>
              <p:nvPr/>
            </p:nvGrpSpPr>
            <p:grpSpPr>
              <a:xfrm>
                <a:off x="3099919" y="1317536"/>
                <a:ext cx="2130256" cy="2373846"/>
                <a:chOff x="662504" y="1580691"/>
                <a:chExt cx="3225240" cy="3594040"/>
              </a:xfrm>
            </p:grpSpPr>
            <p:sp>
              <p:nvSpPr>
                <p:cNvPr id="73" name="月 72"/>
                <p:cNvSpPr/>
                <p:nvPr/>
              </p:nvSpPr>
              <p:spPr bwMode="auto">
                <a:xfrm rot="1800000">
                  <a:off x="662504" y="1824249"/>
                  <a:ext cx="1105264" cy="2756348"/>
                </a:xfrm>
                <a:prstGeom prst="moon">
                  <a:avLst>
                    <a:gd name="adj" fmla="val 59104"/>
                  </a:avLst>
                </a:prstGeom>
                <a:solidFill>
                  <a:schemeClr val="bg1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4" name="月 73"/>
                <p:cNvSpPr/>
                <p:nvPr/>
              </p:nvSpPr>
              <p:spPr bwMode="auto">
                <a:xfrm rot="19800000" flipH="1">
                  <a:off x="2782480" y="1824249"/>
                  <a:ext cx="1105264" cy="2756348"/>
                </a:xfrm>
                <a:prstGeom prst="moon">
                  <a:avLst>
                    <a:gd name="adj" fmla="val 59104"/>
                  </a:avLst>
                </a:prstGeom>
                <a:solidFill>
                  <a:schemeClr val="bg1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5" name="楕円 2"/>
                <p:cNvSpPr/>
                <p:nvPr/>
              </p:nvSpPr>
              <p:spPr bwMode="auto">
                <a:xfrm>
                  <a:off x="876141" y="1580691"/>
                  <a:ext cx="2835316" cy="3243464"/>
                </a:xfrm>
                <a:custGeom>
                  <a:avLst/>
                  <a:gdLst>
                    <a:gd name="connsiteX0" fmla="*/ 0 w 2835315"/>
                    <a:gd name="connsiteY0" fmla="*/ 1417658 h 2835315"/>
                    <a:gd name="connsiteX1" fmla="*/ 1417658 w 2835315"/>
                    <a:gd name="connsiteY1" fmla="*/ 0 h 2835315"/>
                    <a:gd name="connsiteX2" fmla="*/ 2835316 w 2835315"/>
                    <a:gd name="connsiteY2" fmla="*/ 1417658 h 2835315"/>
                    <a:gd name="connsiteX3" fmla="*/ 1417658 w 2835315"/>
                    <a:gd name="connsiteY3" fmla="*/ 2835316 h 2835315"/>
                    <a:gd name="connsiteX4" fmla="*/ 0 w 2835315"/>
                    <a:gd name="connsiteY4" fmla="*/ 1417658 h 2835315"/>
                    <a:gd name="connsiteX0" fmla="*/ 0 w 2835316"/>
                    <a:gd name="connsiteY0" fmla="*/ 1417658 h 2835316"/>
                    <a:gd name="connsiteX1" fmla="*/ 1417658 w 2835316"/>
                    <a:gd name="connsiteY1" fmla="*/ 0 h 2835316"/>
                    <a:gd name="connsiteX2" fmla="*/ 2835316 w 2835316"/>
                    <a:gd name="connsiteY2" fmla="*/ 1417658 h 2835316"/>
                    <a:gd name="connsiteX3" fmla="*/ 1417658 w 2835316"/>
                    <a:gd name="connsiteY3" fmla="*/ 2835316 h 2835316"/>
                    <a:gd name="connsiteX4" fmla="*/ 0 w 2835316"/>
                    <a:gd name="connsiteY4" fmla="*/ 1417658 h 2835316"/>
                    <a:gd name="connsiteX0" fmla="*/ 0 w 2835316"/>
                    <a:gd name="connsiteY0" fmla="*/ 1417658 h 2835316"/>
                    <a:gd name="connsiteX1" fmla="*/ 1417658 w 2835316"/>
                    <a:gd name="connsiteY1" fmla="*/ 0 h 2835316"/>
                    <a:gd name="connsiteX2" fmla="*/ 2835316 w 2835316"/>
                    <a:gd name="connsiteY2" fmla="*/ 1417658 h 2835316"/>
                    <a:gd name="connsiteX3" fmla="*/ 1417658 w 2835316"/>
                    <a:gd name="connsiteY3" fmla="*/ 2835316 h 2835316"/>
                    <a:gd name="connsiteX4" fmla="*/ 0 w 2835316"/>
                    <a:gd name="connsiteY4" fmla="*/ 1417658 h 2835316"/>
                    <a:gd name="connsiteX0" fmla="*/ 0 w 2835316"/>
                    <a:gd name="connsiteY0" fmla="*/ 2095838 h 3513496"/>
                    <a:gd name="connsiteX1" fmla="*/ 1425278 w 2835316"/>
                    <a:gd name="connsiteY1" fmla="*/ 0 h 3513496"/>
                    <a:gd name="connsiteX2" fmla="*/ 2835316 w 2835316"/>
                    <a:gd name="connsiteY2" fmla="*/ 2095838 h 3513496"/>
                    <a:gd name="connsiteX3" fmla="*/ 1417658 w 2835316"/>
                    <a:gd name="connsiteY3" fmla="*/ 3513496 h 3513496"/>
                    <a:gd name="connsiteX4" fmla="*/ 0 w 2835316"/>
                    <a:gd name="connsiteY4" fmla="*/ 2095838 h 35134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835316" h="3513496">
                      <a:moveTo>
                        <a:pt x="0" y="2095838"/>
                      </a:moveTo>
                      <a:cubicBezTo>
                        <a:pt x="0" y="1312887"/>
                        <a:pt x="642327" y="0"/>
                        <a:pt x="1425278" y="0"/>
                      </a:cubicBezTo>
                      <a:cubicBezTo>
                        <a:pt x="2208229" y="0"/>
                        <a:pt x="2835316" y="1312887"/>
                        <a:pt x="2835316" y="2095838"/>
                      </a:cubicBezTo>
                      <a:cubicBezTo>
                        <a:pt x="2835316" y="2878789"/>
                        <a:pt x="2200609" y="3513496"/>
                        <a:pt x="1417658" y="3513496"/>
                      </a:cubicBezTo>
                      <a:cubicBezTo>
                        <a:pt x="634707" y="3513496"/>
                        <a:pt x="0" y="2878789"/>
                        <a:pt x="0" y="2095838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76" name="グループ化 75"/>
                <p:cNvGrpSpPr/>
                <p:nvPr/>
              </p:nvGrpSpPr>
              <p:grpSpPr>
                <a:xfrm>
                  <a:off x="1237183" y="4473579"/>
                  <a:ext cx="2128340" cy="701152"/>
                  <a:chOff x="1237183" y="4473579"/>
                  <a:chExt cx="2128340" cy="701152"/>
                </a:xfrm>
              </p:grpSpPr>
              <p:sp>
                <p:nvSpPr>
                  <p:cNvPr id="77" name="台形 76"/>
                  <p:cNvSpPr/>
                  <p:nvPr/>
                </p:nvSpPr>
                <p:spPr bwMode="auto">
                  <a:xfrm rot="11700000">
                    <a:off x="1368550" y="4631864"/>
                    <a:ext cx="231883" cy="258549"/>
                  </a:xfrm>
                  <a:prstGeom prst="trapezoid">
                    <a:avLst>
                      <a:gd name="adj" fmla="val 28801"/>
                    </a:avLst>
                  </a:prstGeom>
                  <a:pattFill prst="dkHorz">
                    <a:fgClr>
                      <a:srgbClr val="FFC000"/>
                    </a:fgClr>
                    <a:bgClr>
                      <a:srgbClr val="FFFF00"/>
                    </a:bgClr>
                  </a:patt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8" name="楕円 77"/>
                  <p:cNvSpPr/>
                  <p:nvPr/>
                </p:nvSpPr>
                <p:spPr bwMode="auto">
                  <a:xfrm>
                    <a:off x="1312078" y="4854576"/>
                    <a:ext cx="266880" cy="166520"/>
                  </a:xfrm>
                  <a:prstGeom prst="ellipse">
                    <a:avLst/>
                  </a:prstGeom>
                  <a:pattFill prst="dkHorz">
                    <a:fgClr>
                      <a:srgbClr val="FFC000"/>
                    </a:fgClr>
                    <a:bgClr>
                      <a:srgbClr val="FFFF00"/>
                    </a:bgClr>
                  </a:patt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9" name="フリーフォーム: 図形 78"/>
                  <p:cNvSpPr/>
                  <p:nvPr/>
                </p:nvSpPr>
                <p:spPr bwMode="auto">
                  <a:xfrm rot="1800000">
                    <a:off x="1261597" y="4910378"/>
                    <a:ext cx="167334" cy="152100"/>
                  </a:xfrm>
                  <a:custGeom>
                    <a:avLst/>
                    <a:gdLst>
                      <a:gd name="connsiteX0" fmla="*/ 221671 w 443342"/>
                      <a:gd name="connsiteY0" fmla="*/ 0 h 402980"/>
                      <a:gd name="connsiteX1" fmla="*/ 378416 w 443342"/>
                      <a:gd name="connsiteY1" fmla="*/ 64926 h 402980"/>
                      <a:gd name="connsiteX2" fmla="*/ 378416 w 443342"/>
                      <a:gd name="connsiteY2" fmla="*/ 378416 h 402980"/>
                      <a:gd name="connsiteX3" fmla="*/ 359643 w 443342"/>
                      <a:gd name="connsiteY3" fmla="*/ 402980 h 402980"/>
                      <a:gd name="connsiteX4" fmla="*/ 305086 w 443342"/>
                      <a:gd name="connsiteY4" fmla="*/ 366752 h 402980"/>
                      <a:gd name="connsiteX5" fmla="*/ 138256 w 443342"/>
                      <a:gd name="connsiteY5" fmla="*/ 366752 h 402980"/>
                      <a:gd name="connsiteX6" fmla="*/ 83699 w 443342"/>
                      <a:gd name="connsiteY6" fmla="*/ 402980 h 402980"/>
                      <a:gd name="connsiteX7" fmla="*/ 64926 w 443342"/>
                      <a:gd name="connsiteY7" fmla="*/ 378416 h 402980"/>
                      <a:gd name="connsiteX8" fmla="*/ 64926 w 443342"/>
                      <a:gd name="connsiteY8" fmla="*/ 64926 h 402980"/>
                      <a:gd name="connsiteX9" fmla="*/ 221671 w 443342"/>
                      <a:gd name="connsiteY9" fmla="*/ 0 h 4029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443342" h="402980">
                        <a:moveTo>
                          <a:pt x="221671" y="0"/>
                        </a:moveTo>
                        <a:cubicBezTo>
                          <a:pt x="278402" y="-1"/>
                          <a:pt x="335132" y="21642"/>
                          <a:pt x="378416" y="64926"/>
                        </a:cubicBezTo>
                        <a:cubicBezTo>
                          <a:pt x="464984" y="151494"/>
                          <a:pt x="464984" y="291848"/>
                          <a:pt x="378416" y="378416"/>
                        </a:cubicBezTo>
                        <a:lnTo>
                          <a:pt x="359643" y="402980"/>
                        </a:lnTo>
                        <a:lnTo>
                          <a:pt x="305086" y="366752"/>
                        </a:lnTo>
                        <a:cubicBezTo>
                          <a:pt x="251718" y="345109"/>
                          <a:pt x="191625" y="345109"/>
                          <a:pt x="138256" y="366752"/>
                        </a:cubicBezTo>
                        <a:lnTo>
                          <a:pt x="83699" y="402980"/>
                        </a:lnTo>
                        <a:lnTo>
                          <a:pt x="64926" y="378416"/>
                        </a:lnTo>
                        <a:cubicBezTo>
                          <a:pt x="-21642" y="291848"/>
                          <a:pt x="-21642" y="151494"/>
                          <a:pt x="64926" y="64926"/>
                        </a:cubicBezTo>
                        <a:cubicBezTo>
                          <a:pt x="108210" y="21642"/>
                          <a:pt x="164940" y="-1"/>
                          <a:pt x="221671" y="0"/>
                        </a:cubicBezTo>
                        <a:close/>
                      </a:path>
                    </a:pathLst>
                  </a:custGeom>
                  <a:pattFill prst="dkHorz">
                    <a:fgClr>
                      <a:srgbClr val="FFC000"/>
                    </a:fgClr>
                    <a:bgClr>
                      <a:srgbClr val="FFFF00"/>
                    </a:bgClr>
                  </a:patt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0" name="フリーフォーム: 図形 79"/>
                  <p:cNvSpPr/>
                  <p:nvPr/>
                </p:nvSpPr>
                <p:spPr bwMode="auto">
                  <a:xfrm rot="1800000">
                    <a:off x="1237183" y="5027772"/>
                    <a:ext cx="104152" cy="112832"/>
                  </a:xfrm>
                  <a:custGeom>
                    <a:avLst/>
                    <a:gdLst>
                      <a:gd name="connsiteX0" fmla="*/ 137972 w 275944"/>
                      <a:gd name="connsiteY0" fmla="*/ 0 h 298942"/>
                      <a:gd name="connsiteX1" fmla="*/ 221388 w 275944"/>
                      <a:gd name="connsiteY1" fmla="*/ 16231 h 298942"/>
                      <a:gd name="connsiteX2" fmla="*/ 275944 w 275944"/>
                      <a:gd name="connsiteY2" fmla="*/ 52460 h 298942"/>
                      <a:gd name="connsiteX3" fmla="*/ 202057 w 275944"/>
                      <a:gd name="connsiteY3" fmla="*/ 149132 h 298942"/>
                      <a:gd name="connsiteX4" fmla="*/ 137972 w 275944"/>
                      <a:gd name="connsiteY4" fmla="*/ 298942 h 298942"/>
                      <a:gd name="connsiteX5" fmla="*/ 73887 w 275944"/>
                      <a:gd name="connsiteY5" fmla="*/ 149132 h 298942"/>
                      <a:gd name="connsiteX6" fmla="*/ 0 w 275944"/>
                      <a:gd name="connsiteY6" fmla="*/ 52460 h 298942"/>
                      <a:gd name="connsiteX7" fmla="*/ 54556 w 275944"/>
                      <a:gd name="connsiteY7" fmla="*/ 16231 h 298942"/>
                      <a:gd name="connsiteX8" fmla="*/ 137972 w 275944"/>
                      <a:gd name="connsiteY8" fmla="*/ 0 h 2989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75944" h="298942">
                        <a:moveTo>
                          <a:pt x="137972" y="0"/>
                        </a:moveTo>
                        <a:cubicBezTo>
                          <a:pt x="166338" y="-1"/>
                          <a:pt x="194703" y="5410"/>
                          <a:pt x="221388" y="16231"/>
                        </a:cubicBezTo>
                        <a:lnTo>
                          <a:pt x="275944" y="52460"/>
                        </a:lnTo>
                        <a:lnTo>
                          <a:pt x="202057" y="149132"/>
                        </a:lnTo>
                        <a:cubicBezTo>
                          <a:pt x="175933" y="194306"/>
                          <a:pt x="154572" y="244242"/>
                          <a:pt x="137972" y="298942"/>
                        </a:cubicBezTo>
                        <a:cubicBezTo>
                          <a:pt x="121373" y="244242"/>
                          <a:pt x="100012" y="194306"/>
                          <a:pt x="73887" y="149132"/>
                        </a:cubicBezTo>
                        <a:lnTo>
                          <a:pt x="0" y="52460"/>
                        </a:lnTo>
                        <a:lnTo>
                          <a:pt x="54556" y="16231"/>
                        </a:lnTo>
                        <a:cubicBezTo>
                          <a:pt x="81241" y="5410"/>
                          <a:pt x="109607" y="0"/>
                          <a:pt x="137972" y="0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1" name="フリーフォーム: 図形 80"/>
                  <p:cNvSpPr/>
                  <p:nvPr/>
                </p:nvSpPr>
                <p:spPr bwMode="auto">
                  <a:xfrm rot="19800000" flipH="1">
                    <a:off x="1469853" y="4910378"/>
                    <a:ext cx="167334" cy="152100"/>
                  </a:xfrm>
                  <a:custGeom>
                    <a:avLst/>
                    <a:gdLst>
                      <a:gd name="connsiteX0" fmla="*/ 221671 w 443342"/>
                      <a:gd name="connsiteY0" fmla="*/ 0 h 402980"/>
                      <a:gd name="connsiteX1" fmla="*/ 378416 w 443342"/>
                      <a:gd name="connsiteY1" fmla="*/ 64926 h 402980"/>
                      <a:gd name="connsiteX2" fmla="*/ 378416 w 443342"/>
                      <a:gd name="connsiteY2" fmla="*/ 378416 h 402980"/>
                      <a:gd name="connsiteX3" fmla="*/ 359643 w 443342"/>
                      <a:gd name="connsiteY3" fmla="*/ 402980 h 402980"/>
                      <a:gd name="connsiteX4" fmla="*/ 305086 w 443342"/>
                      <a:gd name="connsiteY4" fmla="*/ 366752 h 402980"/>
                      <a:gd name="connsiteX5" fmla="*/ 138256 w 443342"/>
                      <a:gd name="connsiteY5" fmla="*/ 366752 h 402980"/>
                      <a:gd name="connsiteX6" fmla="*/ 83699 w 443342"/>
                      <a:gd name="connsiteY6" fmla="*/ 402980 h 402980"/>
                      <a:gd name="connsiteX7" fmla="*/ 64926 w 443342"/>
                      <a:gd name="connsiteY7" fmla="*/ 378416 h 402980"/>
                      <a:gd name="connsiteX8" fmla="*/ 64926 w 443342"/>
                      <a:gd name="connsiteY8" fmla="*/ 64926 h 402980"/>
                      <a:gd name="connsiteX9" fmla="*/ 221671 w 443342"/>
                      <a:gd name="connsiteY9" fmla="*/ 0 h 4029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443342" h="402980">
                        <a:moveTo>
                          <a:pt x="221671" y="0"/>
                        </a:moveTo>
                        <a:cubicBezTo>
                          <a:pt x="278402" y="-1"/>
                          <a:pt x="335132" y="21642"/>
                          <a:pt x="378416" y="64926"/>
                        </a:cubicBezTo>
                        <a:cubicBezTo>
                          <a:pt x="464984" y="151494"/>
                          <a:pt x="464984" y="291848"/>
                          <a:pt x="378416" y="378416"/>
                        </a:cubicBezTo>
                        <a:lnTo>
                          <a:pt x="359643" y="402980"/>
                        </a:lnTo>
                        <a:lnTo>
                          <a:pt x="305086" y="366752"/>
                        </a:lnTo>
                        <a:cubicBezTo>
                          <a:pt x="251718" y="345109"/>
                          <a:pt x="191625" y="345109"/>
                          <a:pt x="138256" y="366752"/>
                        </a:cubicBezTo>
                        <a:lnTo>
                          <a:pt x="83699" y="402980"/>
                        </a:lnTo>
                        <a:lnTo>
                          <a:pt x="64926" y="378416"/>
                        </a:lnTo>
                        <a:cubicBezTo>
                          <a:pt x="-21642" y="291848"/>
                          <a:pt x="-21642" y="151494"/>
                          <a:pt x="64926" y="64926"/>
                        </a:cubicBezTo>
                        <a:cubicBezTo>
                          <a:pt x="108210" y="21642"/>
                          <a:pt x="164940" y="-1"/>
                          <a:pt x="221671" y="0"/>
                        </a:cubicBezTo>
                        <a:close/>
                      </a:path>
                    </a:pathLst>
                  </a:custGeom>
                  <a:pattFill prst="dkHorz">
                    <a:fgClr>
                      <a:srgbClr val="FFC000"/>
                    </a:fgClr>
                    <a:bgClr>
                      <a:srgbClr val="FFFF00"/>
                    </a:bgClr>
                  </a:patt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2" name="フリーフォーム: 図形 81"/>
                  <p:cNvSpPr/>
                  <p:nvPr/>
                </p:nvSpPr>
                <p:spPr bwMode="auto">
                  <a:xfrm rot="19800000" flipH="1">
                    <a:off x="1557449" y="5027772"/>
                    <a:ext cx="104152" cy="112832"/>
                  </a:xfrm>
                  <a:custGeom>
                    <a:avLst/>
                    <a:gdLst>
                      <a:gd name="connsiteX0" fmla="*/ 137972 w 275944"/>
                      <a:gd name="connsiteY0" fmla="*/ 0 h 298942"/>
                      <a:gd name="connsiteX1" fmla="*/ 221388 w 275944"/>
                      <a:gd name="connsiteY1" fmla="*/ 16231 h 298942"/>
                      <a:gd name="connsiteX2" fmla="*/ 275944 w 275944"/>
                      <a:gd name="connsiteY2" fmla="*/ 52460 h 298942"/>
                      <a:gd name="connsiteX3" fmla="*/ 202057 w 275944"/>
                      <a:gd name="connsiteY3" fmla="*/ 149132 h 298942"/>
                      <a:gd name="connsiteX4" fmla="*/ 137972 w 275944"/>
                      <a:gd name="connsiteY4" fmla="*/ 298942 h 298942"/>
                      <a:gd name="connsiteX5" fmla="*/ 73887 w 275944"/>
                      <a:gd name="connsiteY5" fmla="*/ 149132 h 298942"/>
                      <a:gd name="connsiteX6" fmla="*/ 0 w 275944"/>
                      <a:gd name="connsiteY6" fmla="*/ 52460 h 298942"/>
                      <a:gd name="connsiteX7" fmla="*/ 54556 w 275944"/>
                      <a:gd name="connsiteY7" fmla="*/ 16231 h 298942"/>
                      <a:gd name="connsiteX8" fmla="*/ 137972 w 275944"/>
                      <a:gd name="connsiteY8" fmla="*/ 0 h 2989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75944" h="298942">
                        <a:moveTo>
                          <a:pt x="137972" y="0"/>
                        </a:moveTo>
                        <a:cubicBezTo>
                          <a:pt x="166338" y="-1"/>
                          <a:pt x="194703" y="5410"/>
                          <a:pt x="221388" y="16231"/>
                        </a:cubicBezTo>
                        <a:lnTo>
                          <a:pt x="275944" y="52460"/>
                        </a:lnTo>
                        <a:lnTo>
                          <a:pt x="202057" y="149132"/>
                        </a:lnTo>
                        <a:cubicBezTo>
                          <a:pt x="175933" y="194306"/>
                          <a:pt x="154572" y="244242"/>
                          <a:pt x="137972" y="298942"/>
                        </a:cubicBezTo>
                        <a:cubicBezTo>
                          <a:pt x="121373" y="244242"/>
                          <a:pt x="100012" y="194306"/>
                          <a:pt x="73887" y="149132"/>
                        </a:cubicBezTo>
                        <a:lnTo>
                          <a:pt x="0" y="52460"/>
                        </a:lnTo>
                        <a:lnTo>
                          <a:pt x="54556" y="16231"/>
                        </a:lnTo>
                        <a:cubicBezTo>
                          <a:pt x="81241" y="5410"/>
                          <a:pt x="109607" y="0"/>
                          <a:pt x="137972" y="0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3" name="フリーフォーム: 図形 82"/>
                  <p:cNvSpPr/>
                  <p:nvPr/>
                </p:nvSpPr>
                <p:spPr bwMode="auto">
                  <a:xfrm>
                    <a:off x="1361380" y="4929600"/>
                    <a:ext cx="167334" cy="152100"/>
                  </a:xfrm>
                  <a:custGeom>
                    <a:avLst/>
                    <a:gdLst>
                      <a:gd name="connsiteX0" fmla="*/ 221671 w 443342"/>
                      <a:gd name="connsiteY0" fmla="*/ 0 h 402980"/>
                      <a:gd name="connsiteX1" fmla="*/ 378416 w 443342"/>
                      <a:gd name="connsiteY1" fmla="*/ 64926 h 402980"/>
                      <a:gd name="connsiteX2" fmla="*/ 378416 w 443342"/>
                      <a:gd name="connsiteY2" fmla="*/ 378416 h 402980"/>
                      <a:gd name="connsiteX3" fmla="*/ 359643 w 443342"/>
                      <a:gd name="connsiteY3" fmla="*/ 402980 h 402980"/>
                      <a:gd name="connsiteX4" fmla="*/ 305086 w 443342"/>
                      <a:gd name="connsiteY4" fmla="*/ 366752 h 402980"/>
                      <a:gd name="connsiteX5" fmla="*/ 138256 w 443342"/>
                      <a:gd name="connsiteY5" fmla="*/ 366752 h 402980"/>
                      <a:gd name="connsiteX6" fmla="*/ 83699 w 443342"/>
                      <a:gd name="connsiteY6" fmla="*/ 402980 h 402980"/>
                      <a:gd name="connsiteX7" fmla="*/ 64926 w 443342"/>
                      <a:gd name="connsiteY7" fmla="*/ 378416 h 402980"/>
                      <a:gd name="connsiteX8" fmla="*/ 64926 w 443342"/>
                      <a:gd name="connsiteY8" fmla="*/ 64926 h 402980"/>
                      <a:gd name="connsiteX9" fmla="*/ 221671 w 443342"/>
                      <a:gd name="connsiteY9" fmla="*/ 0 h 4029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443342" h="402980">
                        <a:moveTo>
                          <a:pt x="221671" y="0"/>
                        </a:moveTo>
                        <a:cubicBezTo>
                          <a:pt x="278402" y="-1"/>
                          <a:pt x="335132" y="21642"/>
                          <a:pt x="378416" y="64926"/>
                        </a:cubicBezTo>
                        <a:cubicBezTo>
                          <a:pt x="464984" y="151494"/>
                          <a:pt x="464984" y="291848"/>
                          <a:pt x="378416" y="378416"/>
                        </a:cubicBezTo>
                        <a:lnTo>
                          <a:pt x="359643" y="402980"/>
                        </a:lnTo>
                        <a:lnTo>
                          <a:pt x="305086" y="366752"/>
                        </a:lnTo>
                        <a:cubicBezTo>
                          <a:pt x="251718" y="345109"/>
                          <a:pt x="191625" y="345109"/>
                          <a:pt x="138256" y="366752"/>
                        </a:cubicBezTo>
                        <a:lnTo>
                          <a:pt x="83699" y="402980"/>
                        </a:lnTo>
                        <a:lnTo>
                          <a:pt x="64926" y="378416"/>
                        </a:lnTo>
                        <a:cubicBezTo>
                          <a:pt x="-21642" y="291848"/>
                          <a:pt x="-21642" y="151494"/>
                          <a:pt x="64926" y="64926"/>
                        </a:cubicBezTo>
                        <a:cubicBezTo>
                          <a:pt x="108210" y="21642"/>
                          <a:pt x="164940" y="-1"/>
                          <a:pt x="221671" y="0"/>
                        </a:cubicBezTo>
                        <a:close/>
                      </a:path>
                    </a:pathLst>
                  </a:custGeom>
                  <a:pattFill prst="dkHorz">
                    <a:fgClr>
                      <a:srgbClr val="FFC000"/>
                    </a:fgClr>
                    <a:bgClr>
                      <a:srgbClr val="FFFF00"/>
                    </a:bgClr>
                  </a:patt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4" name="フリーフォーム: 図形 83"/>
                  <p:cNvSpPr/>
                  <p:nvPr/>
                </p:nvSpPr>
                <p:spPr bwMode="auto">
                  <a:xfrm>
                    <a:off x="1393349" y="5061899"/>
                    <a:ext cx="104152" cy="112832"/>
                  </a:xfrm>
                  <a:custGeom>
                    <a:avLst/>
                    <a:gdLst>
                      <a:gd name="connsiteX0" fmla="*/ 137972 w 275944"/>
                      <a:gd name="connsiteY0" fmla="*/ 0 h 298942"/>
                      <a:gd name="connsiteX1" fmla="*/ 221388 w 275944"/>
                      <a:gd name="connsiteY1" fmla="*/ 16231 h 298942"/>
                      <a:gd name="connsiteX2" fmla="*/ 275944 w 275944"/>
                      <a:gd name="connsiteY2" fmla="*/ 52460 h 298942"/>
                      <a:gd name="connsiteX3" fmla="*/ 202057 w 275944"/>
                      <a:gd name="connsiteY3" fmla="*/ 149132 h 298942"/>
                      <a:gd name="connsiteX4" fmla="*/ 137972 w 275944"/>
                      <a:gd name="connsiteY4" fmla="*/ 298942 h 298942"/>
                      <a:gd name="connsiteX5" fmla="*/ 73887 w 275944"/>
                      <a:gd name="connsiteY5" fmla="*/ 149132 h 298942"/>
                      <a:gd name="connsiteX6" fmla="*/ 0 w 275944"/>
                      <a:gd name="connsiteY6" fmla="*/ 52460 h 298942"/>
                      <a:gd name="connsiteX7" fmla="*/ 54556 w 275944"/>
                      <a:gd name="connsiteY7" fmla="*/ 16231 h 298942"/>
                      <a:gd name="connsiteX8" fmla="*/ 137972 w 275944"/>
                      <a:gd name="connsiteY8" fmla="*/ 0 h 2989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75944" h="298942">
                        <a:moveTo>
                          <a:pt x="137972" y="0"/>
                        </a:moveTo>
                        <a:cubicBezTo>
                          <a:pt x="166338" y="-1"/>
                          <a:pt x="194703" y="5410"/>
                          <a:pt x="221388" y="16231"/>
                        </a:cubicBezTo>
                        <a:lnTo>
                          <a:pt x="275944" y="52460"/>
                        </a:lnTo>
                        <a:lnTo>
                          <a:pt x="202057" y="149132"/>
                        </a:lnTo>
                        <a:cubicBezTo>
                          <a:pt x="175933" y="194306"/>
                          <a:pt x="154572" y="244242"/>
                          <a:pt x="137972" y="298942"/>
                        </a:cubicBezTo>
                        <a:cubicBezTo>
                          <a:pt x="121373" y="244242"/>
                          <a:pt x="100012" y="194306"/>
                          <a:pt x="73887" y="149132"/>
                        </a:cubicBezTo>
                        <a:lnTo>
                          <a:pt x="0" y="52460"/>
                        </a:lnTo>
                        <a:lnTo>
                          <a:pt x="54556" y="16231"/>
                        </a:lnTo>
                        <a:cubicBezTo>
                          <a:pt x="81241" y="5410"/>
                          <a:pt x="109607" y="0"/>
                          <a:pt x="137972" y="0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5" name="フリーフォーム: 図形 84"/>
                  <p:cNvSpPr/>
                  <p:nvPr/>
                </p:nvSpPr>
                <p:spPr bwMode="auto">
                  <a:xfrm>
                    <a:off x="1318392" y="4473579"/>
                    <a:ext cx="398325" cy="287311"/>
                  </a:xfrm>
                  <a:custGeom>
                    <a:avLst/>
                    <a:gdLst>
                      <a:gd name="connsiteX0" fmla="*/ 145174 w 623723"/>
                      <a:gd name="connsiteY0" fmla="*/ 0 h 449891"/>
                      <a:gd name="connsiteX1" fmla="*/ 247827 w 623723"/>
                      <a:gd name="connsiteY1" fmla="*/ 42520 h 449891"/>
                      <a:gd name="connsiteX2" fmla="*/ 278584 w 623723"/>
                      <a:gd name="connsiteY2" fmla="*/ 88138 h 449891"/>
                      <a:gd name="connsiteX3" fmla="*/ 302336 w 623723"/>
                      <a:gd name="connsiteY3" fmla="*/ 83343 h 449891"/>
                      <a:gd name="connsiteX4" fmla="*/ 404989 w 623723"/>
                      <a:gd name="connsiteY4" fmla="*/ 125863 h 449891"/>
                      <a:gd name="connsiteX5" fmla="*/ 433789 w 623723"/>
                      <a:gd name="connsiteY5" fmla="*/ 168580 h 449891"/>
                      <a:gd name="connsiteX6" fmla="*/ 478549 w 623723"/>
                      <a:gd name="connsiteY6" fmla="*/ 159543 h 449891"/>
                      <a:gd name="connsiteX7" fmla="*/ 623723 w 623723"/>
                      <a:gd name="connsiteY7" fmla="*/ 304717 h 449891"/>
                      <a:gd name="connsiteX8" fmla="*/ 478549 w 623723"/>
                      <a:gd name="connsiteY8" fmla="*/ 449891 h 449891"/>
                      <a:gd name="connsiteX9" fmla="*/ 375896 w 623723"/>
                      <a:gd name="connsiteY9" fmla="*/ 407371 h 449891"/>
                      <a:gd name="connsiteX10" fmla="*/ 347096 w 623723"/>
                      <a:gd name="connsiteY10" fmla="*/ 364655 h 449891"/>
                      <a:gd name="connsiteX11" fmla="*/ 302336 w 623723"/>
                      <a:gd name="connsiteY11" fmla="*/ 373691 h 449891"/>
                      <a:gd name="connsiteX12" fmla="*/ 199683 w 623723"/>
                      <a:gd name="connsiteY12" fmla="*/ 331171 h 449891"/>
                      <a:gd name="connsiteX13" fmla="*/ 168926 w 623723"/>
                      <a:gd name="connsiteY13" fmla="*/ 285553 h 449891"/>
                      <a:gd name="connsiteX14" fmla="*/ 145174 w 623723"/>
                      <a:gd name="connsiteY14" fmla="*/ 290348 h 449891"/>
                      <a:gd name="connsiteX15" fmla="*/ 0 w 623723"/>
                      <a:gd name="connsiteY15" fmla="*/ 145174 h 449891"/>
                      <a:gd name="connsiteX16" fmla="*/ 145174 w 623723"/>
                      <a:gd name="connsiteY16" fmla="*/ 0 h 449891"/>
                      <a:gd name="connsiteX0" fmla="*/ 278584 w 623723"/>
                      <a:gd name="connsiteY0" fmla="*/ 88138 h 449891"/>
                      <a:gd name="connsiteX1" fmla="*/ 302336 w 623723"/>
                      <a:gd name="connsiteY1" fmla="*/ 83343 h 449891"/>
                      <a:gd name="connsiteX2" fmla="*/ 404989 w 623723"/>
                      <a:gd name="connsiteY2" fmla="*/ 125863 h 449891"/>
                      <a:gd name="connsiteX3" fmla="*/ 433789 w 623723"/>
                      <a:gd name="connsiteY3" fmla="*/ 168580 h 449891"/>
                      <a:gd name="connsiteX4" fmla="*/ 478549 w 623723"/>
                      <a:gd name="connsiteY4" fmla="*/ 159543 h 449891"/>
                      <a:gd name="connsiteX5" fmla="*/ 623723 w 623723"/>
                      <a:gd name="connsiteY5" fmla="*/ 304717 h 449891"/>
                      <a:gd name="connsiteX6" fmla="*/ 478549 w 623723"/>
                      <a:gd name="connsiteY6" fmla="*/ 449891 h 449891"/>
                      <a:gd name="connsiteX7" fmla="*/ 375896 w 623723"/>
                      <a:gd name="connsiteY7" fmla="*/ 407371 h 449891"/>
                      <a:gd name="connsiteX8" fmla="*/ 347096 w 623723"/>
                      <a:gd name="connsiteY8" fmla="*/ 364655 h 449891"/>
                      <a:gd name="connsiteX9" fmla="*/ 302336 w 623723"/>
                      <a:gd name="connsiteY9" fmla="*/ 373691 h 449891"/>
                      <a:gd name="connsiteX10" fmla="*/ 199683 w 623723"/>
                      <a:gd name="connsiteY10" fmla="*/ 331171 h 449891"/>
                      <a:gd name="connsiteX11" fmla="*/ 168926 w 623723"/>
                      <a:gd name="connsiteY11" fmla="*/ 285553 h 449891"/>
                      <a:gd name="connsiteX12" fmla="*/ 145174 w 623723"/>
                      <a:gd name="connsiteY12" fmla="*/ 290348 h 449891"/>
                      <a:gd name="connsiteX13" fmla="*/ 0 w 623723"/>
                      <a:gd name="connsiteY13" fmla="*/ 145174 h 449891"/>
                      <a:gd name="connsiteX14" fmla="*/ 145174 w 623723"/>
                      <a:gd name="connsiteY14" fmla="*/ 0 h 449891"/>
                      <a:gd name="connsiteX15" fmla="*/ 247827 w 623723"/>
                      <a:gd name="connsiteY15" fmla="*/ 42520 h 449891"/>
                      <a:gd name="connsiteX16" fmla="*/ 370024 w 623723"/>
                      <a:gd name="connsiteY16" fmla="*/ 179578 h 449891"/>
                      <a:gd name="connsiteX0" fmla="*/ 278584 w 623723"/>
                      <a:gd name="connsiteY0" fmla="*/ 88138 h 449891"/>
                      <a:gd name="connsiteX1" fmla="*/ 302336 w 623723"/>
                      <a:gd name="connsiteY1" fmla="*/ 83343 h 449891"/>
                      <a:gd name="connsiteX2" fmla="*/ 404989 w 623723"/>
                      <a:gd name="connsiteY2" fmla="*/ 125863 h 449891"/>
                      <a:gd name="connsiteX3" fmla="*/ 433789 w 623723"/>
                      <a:gd name="connsiteY3" fmla="*/ 168580 h 449891"/>
                      <a:gd name="connsiteX4" fmla="*/ 478549 w 623723"/>
                      <a:gd name="connsiteY4" fmla="*/ 159543 h 449891"/>
                      <a:gd name="connsiteX5" fmla="*/ 623723 w 623723"/>
                      <a:gd name="connsiteY5" fmla="*/ 304717 h 449891"/>
                      <a:gd name="connsiteX6" fmla="*/ 478549 w 623723"/>
                      <a:gd name="connsiteY6" fmla="*/ 449891 h 449891"/>
                      <a:gd name="connsiteX7" fmla="*/ 375896 w 623723"/>
                      <a:gd name="connsiteY7" fmla="*/ 407371 h 449891"/>
                      <a:gd name="connsiteX8" fmla="*/ 347096 w 623723"/>
                      <a:gd name="connsiteY8" fmla="*/ 364655 h 449891"/>
                      <a:gd name="connsiteX9" fmla="*/ 302336 w 623723"/>
                      <a:gd name="connsiteY9" fmla="*/ 373691 h 449891"/>
                      <a:gd name="connsiteX10" fmla="*/ 199683 w 623723"/>
                      <a:gd name="connsiteY10" fmla="*/ 331171 h 449891"/>
                      <a:gd name="connsiteX11" fmla="*/ 168926 w 623723"/>
                      <a:gd name="connsiteY11" fmla="*/ 285553 h 449891"/>
                      <a:gd name="connsiteX12" fmla="*/ 145174 w 623723"/>
                      <a:gd name="connsiteY12" fmla="*/ 290348 h 449891"/>
                      <a:gd name="connsiteX13" fmla="*/ 0 w 623723"/>
                      <a:gd name="connsiteY13" fmla="*/ 145174 h 449891"/>
                      <a:gd name="connsiteX14" fmla="*/ 145174 w 623723"/>
                      <a:gd name="connsiteY14" fmla="*/ 0 h 449891"/>
                      <a:gd name="connsiteX15" fmla="*/ 247827 w 623723"/>
                      <a:gd name="connsiteY15" fmla="*/ 42520 h 449891"/>
                      <a:gd name="connsiteX16" fmla="*/ 370024 w 623723"/>
                      <a:gd name="connsiteY16" fmla="*/ 186722 h 449891"/>
                      <a:gd name="connsiteX0" fmla="*/ 278584 w 623723"/>
                      <a:gd name="connsiteY0" fmla="*/ 88138 h 449891"/>
                      <a:gd name="connsiteX1" fmla="*/ 302336 w 623723"/>
                      <a:gd name="connsiteY1" fmla="*/ 83343 h 449891"/>
                      <a:gd name="connsiteX2" fmla="*/ 404989 w 623723"/>
                      <a:gd name="connsiteY2" fmla="*/ 125863 h 449891"/>
                      <a:gd name="connsiteX3" fmla="*/ 433789 w 623723"/>
                      <a:gd name="connsiteY3" fmla="*/ 168580 h 449891"/>
                      <a:gd name="connsiteX4" fmla="*/ 478549 w 623723"/>
                      <a:gd name="connsiteY4" fmla="*/ 159543 h 449891"/>
                      <a:gd name="connsiteX5" fmla="*/ 623723 w 623723"/>
                      <a:gd name="connsiteY5" fmla="*/ 304717 h 449891"/>
                      <a:gd name="connsiteX6" fmla="*/ 478549 w 623723"/>
                      <a:gd name="connsiteY6" fmla="*/ 449891 h 449891"/>
                      <a:gd name="connsiteX7" fmla="*/ 375896 w 623723"/>
                      <a:gd name="connsiteY7" fmla="*/ 407371 h 449891"/>
                      <a:gd name="connsiteX8" fmla="*/ 347096 w 623723"/>
                      <a:gd name="connsiteY8" fmla="*/ 364655 h 449891"/>
                      <a:gd name="connsiteX9" fmla="*/ 302336 w 623723"/>
                      <a:gd name="connsiteY9" fmla="*/ 373691 h 449891"/>
                      <a:gd name="connsiteX10" fmla="*/ 199683 w 623723"/>
                      <a:gd name="connsiteY10" fmla="*/ 331171 h 449891"/>
                      <a:gd name="connsiteX11" fmla="*/ 168926 w 623723"/>
                      <a:gd name="connsiteY11" fmla="*/ 285553 h 449891"/>
                      <a:gd name="connsiteX12" fmla="*/ 145174 w 623723"/>
                      <a:gd name="connsiteY12" fmla="*/ 290348 h 449891"/>
                      <a:gd name="connsiteX13" fmla="*/ 0 w 623723"/>
                      <a:gd name="connsiteY13" fmla="*/ 145174 h 449891"/>
                      <a:gd name="connsiteX14" fmla="*/ 145174 w 623723"/>
                      <a:gd name="connsiteY14" fmla="*/ 0 h 449891"/>
                      <a:gd name="connsiteX15" fmla="*/ 247827 w 623723"/>
                      <a:gd name="connsiteY15" fmla="*/ 42520 h 449891"/>
                      <a:gd name="connsiteX0" fmla="*/ 278584 w 623723"/>
                      <a:gd name="connsiteY0" fmla="*/ 88138 h 449891"/>
                      <a:gd name="connsiteX1" fmla="*/ 302336 w 623723"/>
                      <a:gd name="connsiteY1" fmla="*/ 83343 h 449891"/>
                      <a:gd name="connsiteX2" fmla="*/ 404989 w 623723"/>
                      <a:gd name="connsiteY2" fmla="*/ 125863 h 449891"/>
                      <a:gd name="connsiteX3" fmla="*/ 433789 w 623723"/>
                      <a:gd name="connsiteY3" fmla="*/ 168580 h 449891"/>
                      <a:gd name="connsiteX4" fmla="*/ 478549 w 623723"/>
                      <a:gd name="connsiteY4" fmla="*/ 159543 h 449891"/>
                      <a:gd name="connsiteX5" fmla="*/ 623723 w 623723"/>
                      <a:gd name="connsiteY5" fmla="*/ 304717 h 449891"/>
                      <a:gd name="connsiteX6" fmla="*/ 478549 w 623723"/>
                      <a:gd name="connsiteY6" fmla="*/ 449891 h 449891"/>
                      <a:gd name="connsiteX7" fmla="*/ 375896 w 623723"/>
                      <a:gd name="connsiteY7" fmla="*/ 407371 h 449891"/>
                      <a:gd name="connsiteX8" fmla="*/ 347096 w 623723"/>
                      <a:gd name="connsiteY8" fmla="*/ 364655 h 449891"/>
                      <a:gd name="connsiteX9" fmla="*/ 302336 w 623723"/>
                      <a:gd name="connsiteY9" fmla="*/ 373691 h 449891"/>
                      <a:gd name="connsiteX10" fmla="*/ 199683 w 623723"/>
                      <a:gd name="connsiteY10" fmla="*/ 331171 h 449891"/>
                      <a:gd name="connsiteX11" fmla="*/ 168926 w 623723"/>
                      <a:gd name="connsiteY11" fmla="*/ 285553 h 449891"/>
                      <a:gd name="connsiteX12" fmla="*/ 145174 w 623723"/>
                      <a:gd name="connsiteY12" fmla="*/ 290348 h 449891"/>
                      <a:gd name="connsiteX13" fmla="*/ 0 w 623723"/>
                      <a:gd name="connsiteY13" fmla="*/ 145174 h 449891"/>
                      <a:gd name="connsiteX14" fmla="*/ 145174 w 623723"/>
                      <a:gd name="connsiteY14" fmla="*/ 0 h 449891"/>
                      <a:gd name="connsiteX0" fmla="*/ 302336 w 623723"/>
                      <a:gd name="connsiteY0" fmla="*/ 83343 h 449891"/>
                      <a:gd name="connsiteX1" fmla="*/ 404989 w 623723"/>
                      <a:gd name="connsiteY1" fmla="*/ 125863 h 449891"/>
                      <a:gd name="connsiteX2" fmla="*/ 433789 w 623723"/>
                      <a:gd name="connsiteY2" fmla="*/ 168580 h 449891"/>
                      <a:gd name="connsiteX3" fmla="*/ 478549 w 623723"/>
                      <a:gd name="connsiteY3" fmla="*/ 159543 h 449891"/>
                      <a:gd name="connsiteX4" fmla="*/ 623723 w 623723"/>
                      <a:gd name="connsiteY4" fmla="*/ 304717 h 449891"/>
                      <a:gd name="connsiteX5" fmla="*/ 478549 w 623723"/>
                      <a:gd name="connsiteY5" fmla="*/ 449891 h 449891"/>
                      <a:gd name="connsiteX6" fmla="*/ 375896 w 623723"/>
                      <a:gd name="connsiteY6" fmla="*/ 407371 h 449891"/>
                      <a:gd name="connsiteX7" fmla="*/ 347096 w 623723"/>
                      <a:gd name="connsiteY7" fmla="*/ 364655 h 449891"/>
                      <a:gd name="connsiteX8" fmla="*/ 302336 w 623723"/>
                      <a:gd name="connsiteY8" fmla="*/ 373691 h 449891"/>
                      <a:gd name="connsiteX9" fmla="*/ 199683 w 623723"/>
                      <a:gd name="connsiteY9" fmla="*/ 331171 h 449891"/>
                      <a:gd name="connsiteX10" fmla="*/ 168926 w 623723"/>
                      <a:gd name="connsiteY10" fmla="*/ 285553 h 449891"/>
                      <a:gd name="connsiteX11" fmla="*/ 145174 w 623723"/>
                      <a:gd name="connsiteY11" fmla="*/ 290348 h 449891"/>
                      <a:gd name="connsiteX12" fmla="*/ 0 w 623723"/>
                      <a:gd name="connsiteY12" fmla="*/ 145174 h 449891"/>
                      <a:gd name="connsiteX13" fmla="*/ 145174 w 623723"/>
                      <a:gd name="connsiteY13" fmla="*/ 0 h 449891"/>
                      <a:gd name="connsiteX0" fmla="*/ 404989 w 623723"/>
                      <a:gd name="connsiteY0" fmla="*/ 125863 h 449891"/>
                      <a:gd name="connsiteX1" fmla="*/ 433789 w 623723"/>
                      <a:gd name="connsiteY1" fmla="*/ 168580 h 449891"/>
                      <a:gd name="connsiteX2" fmla="*/ 478549 w 623723"/>
                      <a:gd name="connsiteY2" fmla="*/ 159543 h 449891"/>
                      <a:gd name="connsiteX3" fmla="*/ 623723 w 623723"/>
                      <a:gd name="connsiteY3" fmla="*/ 304717 h 449891"/>
                      <a:gd name="connsiteX4" fmla="*/ 478549 w 623723"/>
                      <a:gd name="connsiteY4" fmla="*/ 449891 h 449891"/>
                      <a:gd name="connsiteX5" fmla="*/ 375896 w 623723"/>
                      <a:gd name="connsiteY5" fmla="*/ 407371 h 449891"/>
                      <a:gd name="connsiteX6" fmla="*/ 347096 w 623723"/>
                      <a:gd name="connsiteY6" fmla="*/ 364655 h 449891"/>
                      <a:gd name="connsiteX7" fmla="*/ 302336 w 623723"/>
                      <a:gd name="connsiteY7" fmla="*/ 373691 h 449891"/>
                      <a:gd name="connsiteX8" fmla="*/ 199683 w 623723"/>
                      <a:gd name="connsiteY8" fmla="*/ 331171 h 449891"/>
                      <a:gd name="connsiteX9" fmla="*/ 168926 w 623723"/>
                      <a:gd name="connsiteY9" fmla="*/ 285553 h 449891"/>
                      <a:gd name="connsiteX10" fmla="*/ 145174 w 623723"/>
                      <a:gd name="connsiteY10" fmla="*/ 290348 h 449891"/>
                      <a:gd name="connsiteX11" fmla="*/ 0 w 623723"/>
                      <a:gd name="connsiteY11" fmla="*/ 145174 h 449891"/>
                      <a:gd name="connsiteX12" fmla="*/ 145174 w 623723"/>
                      <a:gd name="connsiteY12" fmla="*/ 0 h 449891"/>
                      <a:gd name="connsiteX0" fmla="*/ 433789 w 623723"/>
                      <a:gd name="connsiteY0" fmla="*/ 168580 h 449891"/>
                      <a:gd name="connsiteX1" fmla="*/ 478549 w 623723"/>
                      <a:gd name="connsiteY1" fmla="*/ 159543 h 449891"/>
                      <a:gd name="connsiteX2" fmla="*/ 623723 w 623723"/>
                      <a:gd name="connsiteY2" fmla="*/ 304717 h 449891"/>
                      <a:gd name="connsiteX3" fmla="*/ 478549 w 623723"/>
                      <a:gd name="connsiteY3" fmla="*/ 449891 h 449891"/>
                      <a:gd name="connsiteX4" fmla="*/ 375896 w 623723"/>
                      <a:gd name="connsiteY4" fmla="*/ 407371 h 449891"/>
                      <a:gd name="connsiteX5" fmla="*/ 347096 w 623723"/>
                      <a:gd name="connsiteY5" fmla="*/ 364655 h 449891"/>
                      <a:gd name="connsiteX6" fmla="*/ 302336 w 623723"/>
                      <a:gd name="connsiteY6" fmla="*/ 373691 h 449891"/>
                      <a:gd name="connsiteX7" fmla="*/ 199683 w 623723"/>
                      <a:gd name="connsiteY7" fmla="*/ 331171 h 449891"/>
                      <a:gd name="connsiteX8" fmla="*/ 168926 w 623723"/>
                      <a:gd name="connsiteY8" fmla="*/ 285553 h 449891"/>
                      <a:gd name="connsiteX9" fmla="*/ 145174 w 623723"/>
                      <a:gd name="connsiteY9" fmla="*/ 290348 h 449891"/>
                      <a:gd name="connsiteX10" fmla="*/ 0 w 623723"/>
                      <a:gd name="connsiteY10" fmla="*/ 145174 h 449891"/>
                      <a:gd name="connsiteX11" fmla="*/ 145174 w 623723"/>
                      <a:gd name="connsiteY11" fmla="*/ 0 h 449891"/>
                      <a:gd name="connsiteX0" fmla="*/ 478549 w 623723"/>
                      <a:gd name="connsiteY0" fmla="*/ 159543 h 449891"/>
                      <a:gd name="connsiteX1" fmla="*/ 623723 w 623723"/>
                      <a:gd name="connsiteY1" fmla="*/ 304717 h 449891"/>
                      <a:gd name="connsiteX2" fmla="*/ 478549 w 623723"/>
                      <a:gd name="connsiteY2" fmla="*/ 449891 h 449891"/>
                      <a:gd name="connsiteX3" fmla="*/ 375896 w 623723"/>
                      <a:gd name="connsiteY3" fmla="*/ 407371 h 449891"/>
                      <a:gd name="connsiteX4" fmla="*/ 347096 w 623723"/>
                      <a:gd name="connsiteY4" fmla="*/ 364655 h 449891"/>
                      <a:gd name="connsiteX5" fmla="*/ 302336 w 623723"/>
                      <a:gd name="connsiteY5" fmla="*/ 373691 h 449891"/>
                      <a:gd name="connsiteX6" fmla="*/ 199683 w 623723"/>
                      <a:gd name="connsiteY6" fmla="*/ 331171 h 449891"/>
                      <a:gd name="connsiteX7" fmla="*/ 168926 w 623723"/>
                      <a:gd name="connsiteY7" fmla="*/ 285553 h 449891"/>
                      <a:gd name="connsiteX8" fmla="*/ 145174 w 623723"/>
                      <a:gd name="connsiteY8" fmla="*/ 290348 h 449891"/>
                      <a:gd name="connsiteX9" fmla="*/ 0 w 623723"/>
                      <a:gd name="connsiteY9" fmla="*/ 145174 h 449891"/>
                      <a:gd name="connsiteX10" fmla="*/ 145174 w 623723"/>
                      <a:gd name="connsiteY10" fmla="*/ 0 h 449891"/>
                      <a:gd name="connsiteX0" fmla="*/ 623723 w 623723"/>
                      <a:gd name="connsiteY0" fmla="*/ 304717 h 449891"/>
                      <a:gd name="connsiteX1" fmla="*/ 478549 w 623723"/>
                      <a:gd name="connsiteY1" fmla="*/ 449891 h 449891"/>
                      <a:gd name="connsiteX2" fmla="*/ 375896 w 623723"/>
                      <a:gd name="connsiteY2" fmla="*/ 407371 h 449891"/>
                      <a:gd name="connsiteX3" fmla="*/ 347096 w 623723"/>
                      <a:gd name="connsiteY3" fmla="*/ 364655 h 449891"/>
                      <a:gd name="connsiteX4" fmla="*/ 302336 w 623723"/>
                      <a:gd name="connsiteY4" fmla="*/ 373691 h 449891"/>
                      <a:gd name="connsiteX5" fmla="*/ 199683 w 623723"/>
                      <a:gd name="connsiteY5" fmla="*/ 331171 h 449891"/>
                      <a:gd name="connsiteX6" fmla="*/ 168926 w 623723"/>
                      <a:gd name="connsiteY6" fmla="*/ 285553 h 449891"/>
                      <a:gd name="connsiteX7" fmla="*/ 145174 w 623723"/>
                      <a:gd name="connsiteY7" fmla="*/ 290348 h 449891"/>
                      <a:gd name="connsiteX8" fmla="*/ 0 w 623723"/>
                      <a:gd name="connsiteY8" fmla="*/ 145174 h 449891"/>
                      <a:gd name="connsiteX9" fmla="*/ 145174 w 623723"/>
                      <a:gd name="connsiteY9" fmla="*/ 0 h 44989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623723" h="449891">
                        <a:moveTo>
                          <a:pt x="623723" y="304717"/>
                        </a:moveTo>
                        <a:cubicBezTo>
                          <a:pt x="623723" y="384894"/>
                          <a:pt x="558726" y="449891"/>
                          <a:pt x="478549" y="449891"/>
                        </a:cubicBezTo>
                        <a:cubicBezTo>
                          <a:pt x="438461" y="449891"/>
                          <a:pt x="402167" y="433642"/>
                          <a:pt x="375896" y="407371"/>
                        </a:cubicBezTo>
                        <a:lnTo>
                          <a:pt x="347096" y="364655"/>
                        </a:lnTo>
                        <a:lnTo>
                          <a:pt x="302336" y="373691"/>
                        </a:lnTo>
                        <a:cubicBezTo>
                          <a:pt x="262247" y="373691"/>
                          <a:pt x="225954" y="357442"/>
                          <a:pt x="199683" y="331171"/>
                        </a:cubicBezTo>
                        <a:lnTo>
                          <a:pt x="168926" y="285553"/>
                        </a:lnTo>
                        <a:lnTo>
                          <a:pt x="145174" y="290348"/>
                        </a:lnTo>
                        <a:cubicBezTo>
                          <a:pt x="64997" y="290348"/>
                          <a:pt x="0" y="225351"/>
                          <a:pt x="0" y="145174"/>
                        </a:cubicBezTo>
                        <a:cubicBezTo>
                          <a:pt x="0" y="64997"/>
                          <a:pt x="64997" y="0"/>
                          <a:pt x="145174" y="0"/>
                        </a:cubicBezTo>
                      </a:path>
                    </a:pathLst>
                  </a:custGeom>
                  <a:solidFill>
                    <a:schemeClr val="bg1"/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6" name="台形 85"/>
                  <p:cNvSpPr/>
                  <p:nvPr/>
                </p:nvSpPr>
                <p:spPr bwMode="auto">
                  <a:xfrm rot="9900000" flipH="1">
                    <a:off x="3002273" y="4631864"/>
                    <a:ext cx="231883" cy="258549"/>
                  </a:xfrm>
                  <a:prstGeom prst="trapezoid">
                    <a:avLst>
                      <a:gd name="adj" fmla="val 28801"/>
                    </a:avLst>
                  </a:prstGeom>
                  <a:pattFill prst="dkHorz">
                    <a:fgClr>
                      <a:srgbClr val="FFC000"/>
                    </a:fgClr>
                    <a:bgClr>
                      <a:srgbClr val="FFFF00"/>
                    </a:bgClr>
                  </a:patt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7" name="楕円 86"/>
                  <p:cNvSpPr/>
                  <p:nvPr/>
                </p:nvSpPr>
                <p:spPr bwMode="auto">
                  <a:xfrm flipH="1">
                    <a:off x="3023748" y="4854576"/>
                    <a:ext cx="266880" cy="166520"/>
                  </a:xfrm>
                  <a:prstGeom prst="ellipse">
                    <a:avLst/>
                  </a:prstGeom>
                  <a:pattFill prst="dkHorz">
                    <a:fgClr>
                      <a:srgbClr val="FFC000"/>
                    </a:fgClr>
                    <a:bgClr>
                      <a:srgbClr val="FFFF00"/>
                    </a:bgClr>
                  </a:patt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8" name="フリーフォーム: 図形 87"/>
                  <p:cNvSpPr/>
                  <p:nvPr/>
                </p:nvSpPr>
                <p:spPr bwMode="auto">
                  <a:xfrm rot="19800000" flipH="1">
                    <a:off x="3173775" y="4910378"/>
                    <a:ext cx="167334" cy="152100"/>
                  </a:xfrm>
                  <a:custGeom>
                    <a:avLst/>
                    <a:gdLst>
                      <a:gd name="connsiteX0" fmla="*/ 221671 w 443342"/>
                      <a:gd name="connsiteY0" fmla="*/ 0 h 402980"/>
                      <a:gd name="connsiteX1" fmla="*/ 378416 w 443342"/>
                      <a:gd name="connsiteY1" fmla="*/ 64926 h 402980"/>
                      <a:gd name="connsiteX2" fmla="*/ 378416 w 443342"/>
                      <a:gd name="connsiteY2" fmla="*/ 378416 h 402980"/>
                      <a:gd name="connsiteX3" fmla="*/ 359643 w 443342"/>
                      <a:gd name="connsiteY3" fmla="*/ 402980 h 402980"/>
                      <a:gd name="connsiteX4" fmla="*/ 305086 w 443342"/>
                      <a:gd name="connsiteY4" fmla="*/ 366752 h 402980"/>
                      <a:gd name="connsiteX5" fmla="*/ 138256 w 443342"/>
                      <a:gd name="connsiteY5" fmla="*/ 366752 h 402980"/>
                      <a:gd name="connsiteX6" fmla="*/ 83699 w 443342"/>
                      <a:gd name="connsiteY6" fmla="*/ 402980 h 402980"/>
                      <a:gd name="connsiteX7" fmla="*/ 64926 w 443342"/>
                      <a:gd name="connsiteY7" fmla="*/ 378416 h 402980"/>
                      <a:gd name="connsiteX8" fmla="*/ 64926 w 443342"/>
                      <a:gd name="connsiteY8" fmla="*/ 64926 h 402980"/>
                      <a:gd name="connsiteX9" fmla="*/ 221671 w 443342"/>
                      <a:gd name="connsiteY9" fmla="*/ 0 h 4029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443342" h="402980">
                        <a:moveTo>
                          <a:pt x="221671" y="0"/>
                        </a:moveTo>
                        <a:cubicBezTo>
                          <a:pt x="278402" y="-1"/>
                          <a:pt x="335132" y="21642"/>
                          <a:pt x="378416" y="64926"/>
                        </a:cubicBezTo>
                        <a:cubicBezTo>
                          <a:pt x="464984" y="151494"/>
                          <a:pt x="464984" y="291848"/>
                          <a:pt x="378416" y="378416"/>
                        </a:cubicBezTo>
                        <a:lnTo>
                          <a:pt x="359643" y="402980"/>
                        </a:lnTo>
                        <a:lnTo>
                          <a:pt x="305086" y="366752"/>
                        </a:lnTo>
                        <a:cubicBezTo>
                          <a:pt x="251718" y="345109"/>
                          <a:pt x="191625" y="345109"/>
                          <a:pt x="138256" y="366752"/>
                        </a:cubicBezTo>
                        <a:lnTo>
                          <a:pt x="83699" y="402980"/>
                        </a:lnTo>
                        <a:lnTo>
                          <a:pt x="64926" y="378416"/>
                        </a:lnTo>
                        <a:cubicBezTo>
                          <a:pt x="-21642" y="291848"/>
                          <a:pt x="-21642" y="151494"/>
                          <a:pt x="64926" y="64926"/>
                        </a:cubicBezTo>
                        <a:cubicBezTo>
                          <a:pt x="108210" y="21642"/>
                          <a:pt x="164940" y="-1"/>
                          <a:pt x="221671" y="0"/>
                        </a:cubicBezTo>
                        <a:close/>
                      </a:path>
                    </a:pathLst>
                  </a:custGeom>
                  <a:pattFill prst="dkHorz">
                    <a:fgClr>
                      <a:srgbClr val="FFC000"/>
                    </a:fgClr>
                    <a:bgClr>
                      <a:srgbClr val="FFFF00"/>
                    </a:bgClr>
                  </a:patt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9" name="フリーフォーム: 図形 88"/>
                  <p:cNvSpPr/>
                  <p:nvPr/>
                </p:nvSpPr>
                <p:spPr bwMode="auto">
                  <a:xfrm rot="19800000" flipH="1">
                    <a:off x="3261371" y="5027772"/>
                    <a:ext cx="104152" cy="112832"/>
                  </a:xfrm>
                  <a:custGeom>
                    <a:avLst/>
                    <a:gdLst>
                      <a:gd name="connsiteX0" fmla="*/ 137972 w 275944"/>
                      <a:gd name="connsiteY0" fmla="*/ 0 h 298942"/>
                      <a:gd name="connsiteX1" fmla="*/ 221388 w 275944"/>
                      <a:gd name="connsiteY1" fmla="*/ 16231 h 298942"/>
                      <a:gd name="connsiteX2" fmla="*/ 275944 w 275944"/>
                      <a:gd name="connsiteY2" fmla="*/ 52460 h 298942"/>
                      <a:gd name="connsiteX3" fmla="*/ 202057 w 275944"/>
                      <a:gd name="connsiteY3" fmla="*/ 149132 h 298942"/>
                      <a:gd name="connsiteX4" fmla="*/ 137972 w 275944"/>
                      <a:gd name="connsiteY4" fmla="*/ 298942 h 298942"/>
                      <a:gd name="connsiteX5" fmla="*/ 73887 w 275944"/>
                      <a:gd name="connsiteY5" fmla="*/ 149132 h 298942"/>
                      <a:gd name="connsiteX6" fmla="*/ 0 w 275944"/>
                      <a:gd name="connsiteY6" fmla="*/ 52460 h 298942"/>
                      <a:gd name="connsiteX7" fmla="*/ 54556 w 275944"/>
                      <a:gd name="connsiteY7" fmla="*/ 16231 h 298942"/>
                      <a:gd name="connsiteX8" fmla="*/ 137972 w 275944"/>
                      <a:gd name="connsiteY8" fmla="*/ 0 h 2989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75944" h="298942">
                        <a:moveTo>
                          <a:pt x="137972" y="0"/>
                        </a:moveTo>
                        <a:cubicBezTo>
                          <a:pt x="166338" y="-1"/>
                          <a:pt x="194703" y="5410"/>
                          <a:pt x="221388" y="16231"/>
                        </a:cubicBezTo>
                        <a:lnTo>
                          <a:pt x="275944" y="52460"/>
                        </a:lnTo>
                        <a:lnTo>
                          <a:pt x="202057" y="149132"/>
                        </a:lnTo>
                        <a:cubicBezTo>
                          <a:pt x="175933" y="194306"/>
                          <a:pt x="154572" y="244242"/>
                          <a:pt x="137972" y="298942"/>
                        </a:cubicBezTo>
                        <a:cubicBezTo>
                          <a:pt x="121373" y="244242"/>
                          <a:pt x="100012" y="194306"/>
                          <a:pt x="73887" y="149132"/>
                        </a:cubicBezTo>
                        <a:lnTo>
                          <a:pt x="0" y="52460"/>
                        </a:lnTo>
                        <a:lnTo>
                          <a:pt x="54556" y="16231"/>
                        </a:lnTo>
                        <a:cubicBezTo>
                          <a:pt x="81241" y="5410"/>
                          <a:pt x="109607" y="0"/>
                          <a:pt x="137972" y="0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0" name="フリーフォーム: 図形 89"/>
                  <p:cNvSpPr/>
                  <p:nvPr/>
                </p:nvSpPr>
                <p:spPr bwMode="auto">
                  <a:xfrm rot="1800000">
                    <a:off x="2965519" y="4910378"/>
                    <a:ext cx="167334" cy="152100"/>
                  </a:xfrm>
                  <a:custGeom>
                    <a:avLst/>
                    <a:gdLst>
                      <a:gd name="connsiteX0" fmla="*/ 221671 w 443342"/>
                      <a:gd name="connsiteY0" fmla="*/ 0 h 402980"/>
                      <a:gd name="connsiteX1" fmla="*/ 378416 w 443342"/>
                      <a:gd name="connsiteY1" fmla="*/ 64926 h 402980"/>
                      <a:gd name="connsiteX2" fmla="*/ 378416 w 443342"/>
                      <a:gd name="connsiteY2" fmla="*/ 378416 h 402980"/>
                      <a:gd name="connsiteX3" fmla="*/ 359643 w 443342"/>
                      <a:gd name="connsiteY3" fmla="*/ 402980 h 402980"/>
                      <a:gd name="connsiteX4" fmla="*/ 305086 w 443342"/>
                      <a:gd name="connsiteY4" fmla="*/ 366752 h 402980"/>
                      <a:gd name="connsiteX5" fmla="*/ 138256 w 443342"/>
                      <a:gd name="connsiteY5" fmla="*/ 366752 h 402980"/>
                      <a:gd name="connsiteX6" fmla="*/ 83699 w 443342"/>
                      <a:gd name="connsiteY6" fmla="*/ 402980 h 402980"/>
                      <a:gd name="connsiteX7" fmla="*/ 64926 w 443342"/>
                      <a:gd name="connsiteY7" fmla="*/ 378416 h 402980"/>
                      <a:gd name="connsiteX8" fmla="*/ 64926 w 443342"/>
                      <a:gd name="connsiteY8" fmla="*/ 64926 h 402980"/>
                      <a:gd name="connsiteX9" fmla="*/ 221671 w 443342"/>
                      <a:gd name="connsiteY9" fmla="*/ 0 h 4029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443342" h="402980">
                        <a:moveTo>
                          <a:pt x="221671" y="0"/>
                        </a:moveTo>
                        <a:cubicBezTo>
                          <a:pt x="278402" y="-1"/>
                          <a:pt x="335132" y="21642"/>
                          <a:pt x="378416" y="64926"/>
                        </a:cubicBezTo>
                        <a:cubicBezTo>
                          <a:pt x="464984" y="151494"/>
                          <a:pt x="464984" y="291848"/>
                          <a:pt x="378416" y="378416"/>
                        </a:cubicBezTo>
                        <a:lnTo>
                          <a:pt x="359643" y="402980"/>
                        </a:lnTo>
                        <a:lnTo>
                          <a:pt x="305086" y="366752"/>
                        </a:lnTo>
                        <a:cubicBezTo>
                          <a:pt x="251718" y="345109"/>
                          <a:pt x="191625" y="345109"/>
                          <a:pt x="138256" y="366752"/>
                        </a:cubicBezTo>
                        <a:lnTo>
                          <a:pt x="83699" y="402980"/>
                        </a:lnTo>
                        <a:lnTo>
                          <a:pt x="64926" y="378416"/>
                        </a:lnTo>
                        <a:cubicBezTo>
                          <a:pt x="-21642" y="291848"/>
                          <a:pt x="-21642" y="151494"/>
                          <a:pt x="64926" y="64926"/>
                        </a:cubicBezTo>
                        <a:cubicBezTo>
                          <a:pt x="108210" y="21642"/>
                          <a:pt x="164940" y="-1"/>
                          <a:pt x="221671" y="0"/>
                        </a:cubicBezTo>
                        <a:close/>
                      </a:path>
                    </a:pathLst>
                  </a:custGeom>
                  <a:pattFill prst="dkHorz">
                    <a:fgClr>
                      <a:srgbClr val="FFC000"/>
                    </a:fgClr>
                    <a:bgClr>
                      <a:srgbClr val="FFFF00"/>
                    </a:bgClr>
                  </a:patt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1" name="フリーフォーム: 図形 90"/>
                  <p:cNvSpPr/>
                  <p:nvPr/>
                </p:nvSpPr>
                <p:spPr bwMode="auto">
                  <a:xfrm rot="1800000">
                    <a:off x="2941105" y="5027772"/>
                    <a:ext cx="104152" cy="112832"/>
                  </a:xfrm>
                  <a:custGeom>
                    <a:avLst/>
                    <a:gdLst>
                      <a:gd name="connsiteX0" fmla="*/ 137972 w 275944"/>
                      <a:gd name="connsiteY0" fmla="*/ 0 h 298942"/>
                      <a:gd name="connsiteX1" fmla="*/ 221388 w 275944"/>
                      <a:gd name="connsiteY1" fmla="*/ 16231 h 298942"/>
                      <a:gd name="connsiteX2" fmla="*/ 275944 w 275944"/>
                      <a:gd name="connsiteY2" fmla="*/ 52460 h 298942"/>
                      <a:gd name="connsiteX3" fmla="*/ 202057 w 275944"/>
                      <a:gd name="connsiteY3" fmla="*/ 149132 h 298942"/>
                      <a:gd name="connsiteX4" fmla="*/ 137972 w 275944"/>
                      <a:gd name="connsiteY4" fmla="*/ 298942 h 298942"/>
                      <a:gd name="connsiteX5" fmla="*/ 73887 w 275944"/>
                      <a:gd name="connsiteY5" fmla="*/ 149132 h 298942"/>
                      <a:gd name="connsiteX6" fmla="*/ 0 w 275944"/>
                      <a:gd name="connsiteY6" fmla="*/ 52460 h 298942"/>
                      <a:gd name="connsiteX7" fmla="*/ 54556 w 275944"/>
                      <a:gd name="connsiteY7" fmla="*/ 16231 h 298942"/>
                      <a:gd name="connsiteX8" fmla="*/ 137972 w 275944"/>
                      <a:gd name="connsiteY8" fmla="*/ 0 h 2989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75944" h="298942">
                        <a:moveTo>
                          <a:pt x="137972" y="0"/>
                        </a:moveTo>
                        <a:cubicBezTo>
                          <a:pt x="166338" y="-1"/>
                          <a:pt x="194703" y="5410"/>
                          <a:pt x="221388" y="16231"/>
                        </a:cubicBezTo>
                        <a:lnTo>
                          <a:pt x="275944" y="52460"/>
                        </a:lnTo>
                        <a:lnTo>
                          <a:pt x="202057" y="149132"/>
                        </a:lnTo>
                        <a:cubicBezTo>
                          <a:pt x="175933" y="194306"/>
                          <a:pt x="154572" y="244242"/>
                          <a:pt x="137972" y="298942"/>
                        </a:cubicBezTo>
                        <a:cubicBezTo>
                          <a:pt x="121373" y="244242"/>
                          <a:pt x="100012" y="194306"/>
                          <a:pt x="73887" y="149132"/>
                        </a:cubicBezTo>
                        <a:lnTo>
                          <a:pt x="0" y="52460"/>
                        </a:lnTo>
                        <a:lnTo>
                          <a:pt x="54556" y="16231"/>
                        </a:lnTo>
                        <a:cubicBezTo>
                          <a:pt x="81241" y="5410"/>
                          <a:pt x="109607" y="0"/>
                          <a:pt x="137972" y="0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2" name="フリーフォーム: 図形 91"/>
                  <p:cNvSpPr/>
                  <p:nvPr/>
                </p:nvSpPr>
                <p:spPr bwMode="auto">
                  <a:xfrm flipH="1">
                    <a:off x="3073991" y="4929600"/>
                    <a:ext cx="167334" cy="152100"/>
                  </a:xfrm>
                  <a:custGeom>
                    <a:avLst/>
                    <a:gdLst>
                      <a:gd name="connsiteX0" fmla="*/ 221671 w 443342"/>
                      <a:gd name="connsiteY0" fmla="*/ 0 h 402980"/>
                      <a:gd name="connsiteX1" fmla="*/ 378416 w 443342"/>
                      <a:gd name="connsiteY1" fmla="*/ 64926 h 402980"/>
                      <a:gd name="connsiteX2" fmla="*/ 378416 w 443342"/>
                      <a:gd name="connsiteY2" fmla="*/ 378416 h 402980"/>
                      <a:gd name="connsiteX3" fmla="*/ 359643 w 443342"/>
                      <a:gd name="connsiteY3" fmla="*/ 402980 h 402980"/>
                      <a:gd name="connsiteX4" fmla="*/ 305086 w 443342"/>
                      <a:gd name="connsiteY4" fmla="*/ 366752 h 402980"/>
                      <a:gd name="connsiteX5" fmla="*/ 138256 w 443342"/>
                      <a:gd name="connsiteY5" fmla="*/ 366752 h 402980"/>
                      <a:gd name="connsiteX6" fmla="*/ 83699 w 443342"/>
                      <a:gd name="connsiteY6" fmla="*/ 402980 h 402980"/>
                      <a:gd name="connsiteX7" fmla="*/ 64926 w 443342"/>
                      <a:gd name="connsiteY7" fmla="*/ 378416 h 402980"/>
                      <a:gd name="connsiteX8" fmla="*/ 64926 w 443342"/>
                      <a:gd name="connsiteY8" fmla="*/ 64926 h 402980"/>
                      <a:gd name="connsiteX9" fmla="*/ 221671 w 443342"/>
                      <a:gd name="connsiteY9" fmla="*/ 0 h 4029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443342" h="402980">
                        <a:moveTo>
                          <a:pt x="221671" y="0"/>
                        </a:moveTo>
                        <a:cubicBezTo>
                          <a:pt x="278402" y="-1"/>
                          <a:pt x="335132" y="21642"/>
                          <a:pt x="378416" y="64926"/>
                        </a:cubicBezTo>
                        <a:cubicBezTo>
                          <a:pt x="464984" y="151494"/>
                          <a:pt x="464984" y="291848"/>
                          <a:pt x="378416" y="378416"/>
                        </a:cubicBezTo>
                        <a:lnTo>
                          <a:pt x="359643" y="402980"/>
                        </a:lnTo>
                        <a:lnTo>
                          <a:pt x="305086" y="366752"/>
                        </a:lnTo>
                        <a:cubicBezTo>
                          <a:pt x="251718" y="345109"/>
                          <a:pt x="191625" y="345109"/>
                          <a:pt x="138256" y="366752"/>
                        </a:cubicBezTo>
                        <a:lnTo>
                          <a:pt x="83699" y="402980"/>
                        </a:lnTo>
                        <a:lnTo>
                          <a:pt x="64926" y="378416"/>
                        </a:lnTo>
                        <a:cubicBezTo>
                          <a:pt x="-21642" y="291848"/>
                          <a:pt x="-21642" y="151494"/>
                          <a:pt x="64926" y="64926"/>
                        </a:cubicBezTo>
                        <a:cubicBezTo>
                          <a:pt x="108210" y="21642"/>
                          <a:pt x="164940" y="-1"/>
                          <a:pt x="221671" y="0"/>
                        </a:cubicBezTo>
                        <a:close/>
                      </a:path>
                    </a:pathLst>
                  </a:custGeom>
                  <a:pattFill prst="dkHorz">
                    <a:fgClr>
                      <a:srgbClr val="FFC000"/>
                    </a:fgClr>
                    <a:bgClr>
                      <a:srgbClr val="FFFF00"/>
                    </a:bgClr>
                  </a:patt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3" name="フリーフォーム: 図形 92"/>
                  <p:cNvSpPr/>
                  <p:nvPr/>
                </p:nvSpPr>
                <p:spPr bwMode="auto">
                  <a:xfrm flipH="1">
                    <a:off x="3105204" y="5061899"/>
                    <a:ext cx="104152" cy="112832"/>
                  </a:xfrm>
                  <a:custGeom>
                    <a:avLst/>
                    <a:gdLst>
                      <a:gd name="connsiteX0" fmla="*/ 137972 w 275944"/>
                      <a:gd name="connsiteY0" fmla="*/ 0 h 298942"/>
                      <a:gd name="connsiteX1" fmla="*/ 221388 w 275944"/>
                      <a:gd name="connsiteY1" fmla="*/ 16231 h 298942"/>
                      <a:gd name="connsiteX2" fmla="*/ 275944 w 275944"/>
                      <a:gd name="connsiteY2" fmla="*/ 52460 h 298942"/>
                      <a:gd name="connsiteX3" fmla="*/ 202057 w 275944"/>
                      <a:gd name="connsiteY3" fmla="*/ 149132 h 298942"/>
                      <a:gd name="connsiteX4" fmla="*/ 137972 w 275944"/>
                      <a:gd name="connsiteY4" fmla="*/ 298942 h 298942"/>
                      <a:gd name="connsiteX5" fmla="*/ 73887 w 275944"/>
                      <a:gd name="connsiteY5" fmla="*/ 149132 h 298942"/>
                      <a:gd name="connsiteX6" fmla="*/ 0 w 275944"/>
                      <a:gd name="connsiteY6" fmla="*/ 52460 h 298942"/>
                      <a:gd name="connsiteX7" fmla="*/ 54556 w 275944"/>
                      <a:gd name="connsiteY7" fmla="*/ 16231 h 298942"/>
                      <a:gd name="connsiteX8" fmla="*/ 137972 w 275944"/>
                      <a:gd name="connsiteY8" fmla="*/ 0 h 2989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75944" h="298942">
                        <a:moveTo>
                          <a:pt x="137972" y="0"/>
                        </a:moveTo>
                        <a:cubicBezTo>
                          <a:pt x="166338" y="-1"/>
                          <a:pt x="194703" y="5410"/>
                          <a:pt x="221388" y="16231"/>
                        </a:cubicBezTo>
                        <a:lnTo>
                          <a:pt x="275944" y="52460"/>
                        </a:lnTo>
                        <a:lnTo>
                          <a:pt x="202057" y="149132"/>
                        </a:lnTo>
                        <a:cubicBezTo>
                          <a:pt x="175933" y="194306"/>
                          <a:pt x="154572" y="244242"/>
                          <a:pt x="137972" y="298942"/>
                        </a:cubicBezTo>
                        <a:cubicBezTo>
                          <a:pt x="121373" y="244242"/>
                          <a:pt x="100012" y="194306"/>
                          <a:pt x="73887" y="149132"/>
                        </a:cubicBezTo>
                        <a:lnTo>
                          <a:pt x="0" y="52460"/>
                        </a:lnTo>
                        <a:lnTo>
                          <a:pt x="54556" y="16231"/>
                        </a:lnTo>
                        <a:cubicBezTo>
                          <a:pt x="81241" y="5410"/>
                          <a:pt x="109607" y="0"/>
                          <a:pt x="137972" y="0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4" name="フリーフォーム: 図形 93"/>
                  <p:cNvSpPr/>
                  <p:nvPr/>
                </p:nvSpPr>
                <p:spPr bwMode="auto">
                  <a:xfrm flipH="1">
                    <a:off x="2885989" y="4473579"/>
                    <a:ext cx="398325" cy="287311"/>
                  </a:xfrm>
                  <a:custGeom>
                    <a:avLst/>
                    <a:gdLst>
                      <a:gd name="connsiteX0" fmla="*/ 145174 w 623723"/>
                      <a:gd name="connsiteY0" fmla="*/ 0 h 449891"/>
                      <a:gd name="connsiteX1" fmla="*/ 247827 w 623723"/>
                      <a:gd name="connsiteY1" fmla="*/ 42520 h 449891"/>
                      <a:gd name="connsiteX2" fmla="*/ 278584 w 623723"/>
                      <a:gd name="connsiteY2" fmla="*/ 88138 h 449891"/>
                      <a:gd name="connsiteX3" fmla="*/ 302336 w 623723"/>
                      <a:gd name="connsiteY3" fmla="*/ 83343 h 449891"/>
                      <a:gd name="connsiteX4" fmla="*/ 404989 w 623723"/>
                      <a:gd name="connsiteY4" fmla="*/ 125863 h 449891"/>
                      <a:gd name="connsiteX5" fmla="*/ 433789 w 623723"/>
                      <a:gd name="connsiteY5" fmla="*/ 168580 h 449891"/>
                      <a:gd name="connsiteX6" fmla="*/ 478549 w 623723"/>
                      <a:gd name="connsiteY6" fmla="*/ 159543 h 449891"/>
                      <a:gd name="connsiteX7" fmla="*/ 623723 w 623723"/>
                      <a:gd name="connsiteY7" fmla="*/ 304717 h 449891"/>
                      <a:gd name="connsiteX8" fmla="*/ 478549 w 623723"/>
                      <a:gd name="connsiteY8" fmla="*/ 449891 h 449891"/>
                      <a:gd name="connsiteX9" fmla="*/ 375896 w 623723"/>
                      <a:gd name="connsiteY9" fmla="*/ 407371 h 449891"/>
                      <a:gd name="connsiteX10" fmla="*/ 347096 w 623723"/>
                      <a:gd name="connsiteY10" fmla="*/ 364655 h 449891"/>
                      <a:gd name="connsiteX11" fmla="*/ 302336 w 623723"/>
                      <a:gd name="connsiteY11" fmla="*/ 373691 h 449891"/>
                      <a:gd name="connsiteX12" fmla="*/ 199683 w 623723"/>
                      <a:gd name="connsiteY12" fmla="*/ 331171 h 449891"/>
                      <a:gd name="connsiteX13" fmla="*/ 168926 w 623723"/>
                      <a:gd name="connsiteY13" fmla="*/ 285553 h 449891"/>
                      <a:gd name="connsiteX14" fmla="*/ 145174 w 623723"/>
                      <a:gd name="connsiteY14" fmla="*/ 290348 h 449891"/>
                      <a:gd name="connsiteX15" fmla="*/ 0 w 623723"/>
                      <a:gd name="connsiteY15" fmla="*/ 145174 h 449891"/>
                      <a:gd name="connsiteX16" fmla="*/ 145174 w 623723"/>
                      <a:gd name="connsiteY16" fmla="*/ 0 h 449891"/>
                      <a:gd name="connsiteX0" fmla="*/ 278584 w 623723"/>
                      <a:gd name="connsiteY0" fmla="*/ 88138 h 449891"/>
                      <a:gd name="connsiteX1" fmla="*/ 302336 w 623723"/>
                      <a:gd name="connsiteY1" fmla="*/ 83343 h 449891"/>
                      <a:gd name="connsiteX2" fmla="*/ 404989 w 623723"/>
                      <a:gd name="connsiteY2" fmla="*/ 125863 h 449891"/>
                      <a:gd name="connsiteX3" fmla="*/ 433789 w 623723"/>
                      <a:gd name="connsiteY3" fmla="*/ 168580 h 449891"/>
                      <a:gd name="connsiteX4" fmla="*/ 478549 w 623723"/>
                      <a:gd name="connsiteY4" fmla="*/ 159543 h 449891"/>
                      <a:gd name="connsiteX5" fmla="*/ 623723 w 623723"/>
                      <a:gd name="connsiteY5" fmla="*/ 304717 h 449891"/>
                      <a:gd name="connsiteX6" fmla="*/ 478549 w 623723"/>
                      <a:gd name="connsiteY6" fmla="*/ 449891 h 449891"/>
                      <a:gd name="connsiteX7" fmla="*/ 375896 w 623723"/>
                      <a:gd name="connsiteY7" fmla="*/ 407371 h 449891"/>
                      <a:gd name="connsiteX8" fmla="*/ 347096 w 623723"/>
                      <a:gd name="connsiteY8" fmla="*/ 364655 h 449891"/>
                      <a:gd name="connsiteX9" fmla="*/ 302336 w 623723"/>
                      <a:gd name="connsiteY9" fmla="*/ 373691 h 449891"/>
                      <a:gd name="connsiteX10" fmla="*/ 199683 w 623723"/>
                      <a:gd name="connsiteY10" fmla="*/ 331171 h 449891"/>
                      <a:gd name="connsiteX11" fmla="*/ 168926 w 623723"/>
                      <a:gd name="connsiteY11" fmla="*/ 285553 h 449891"/>
                      <a:gd name="connsiteX12" fmla="*/ 145174 w 623723"/>
                      <a:gd name="connsiteY12" fmla="*/ 290348 h 449891"/>
                      <a:gd name="connsiteX13" fmla="*/ 0 w 623723"/>
                      <a:gd name="connsiteY13" fmla="*/ 145174 h 449891"/>
                      <a:gd name="connsiteX14" fmla="*/ 145174 w 623723"/>
                      <a:gd name="connsiteY14" fmla="*/ 0 h 449891"/>
                      <a:gd name="connsiteX15" fmla="*/ 247827 w 623723"/>
                      <a:gd name="connsiteY15" fmla="*/ 42520 h 449891"/>
                      <a:gd name="connsiteX16" fmla="*/ 370024 w 623723"/>
                      <a:gd name="connsiteY16" fmla="*/ 179578 h 449891"/>
                      <a:gd name="connsiteX0" fmla="*/ 278584 w 623723"/>
                      <a:gd name="connsiteY0" fmla="*/ 88138 h 449891"/>
                      <a:gd name="connsiteX1" fmla="*/ 302336 w 623723"/>
                      <a:gd name="connsiteY1" fmla="*/ 83343 h 449891"/>
                      <a:gd name="connsiteX2" fmla="*/ 404989 w 623723"/>
                      <a:gd name="connsiteY2" fmla="*/ 125863 h 449891"/>
                      <a:gd name="connsiteX3" fmla="*/ 433789 w 623723"/>
                      <a:gd name="connsiteY3" fmla="*/ 168580 h 449891"/>
                      <a:gd name="connsiteX4" fmla="*/ 478549 w 623723"/>
                      <a:gd name="connsiteY4" fmla="*/ 159543 h 449891"/>
                      <a:gd name="connsiteX5" fmla="*/ 623723 w 623723"/>
                      <a:gd name="connsiteY5" fmla="*/ 304717 h 449891"/>
                      <a:gd name="connsiteX6" fmla="*/ 478549 w 623723"/>
                      <a:gd name="connsiteY6" fmla="*/ 449891 h 449891"/>
                      <a:gd name="connsiteX7" fmla="*/ 375896 w 623723"/>
                      <a:gd name="connsiteY7" fmla="*/ 407371 h 449891"/>
                      <a:gd name="connsiteX8" fmla="*/ 347096 w 623723"/>
                      <a:gd name="connsiteY8" fmla="*/ 364655 h 449891"/>
                      <a:gd name="connsiteX9" fmla="*/ 302336 w 623723"/>
                      <a:gd name="connsiteY9" fmla="*/ 373691 h 449891"/>
                      <a:gd name="connsiteX10" fmla="*/ 199683 w 623723"/>
                      <a:gd name="connsiteY10" fmla="*/ 331171 h 449891"/>
                      <a:gd name="connsiteX11" fmla="*/ 168926 w 623723"/>
                      <a:gd name="connsiteY11" fmla="*/ 285553 h 449891"/>
                      <a:gd name="connsiteX12" fmla="*/ 145174 w 623723"/>
                      <a:gd name="connsiteY12" fmla="*/ 290348 h 449891"/>
                      <a:gd name="connsiteX13" fmla="*/ 0 w 623723"/>
                      <a:gd name="connsiteY13" fmla="*/ 145174 h 449891"/>
                      <a:gd name="connsiteX14" fmla="*/ 145174 w 623723"/>
                      <a:gd name="connsiteY14" fmla="*/ 0 h 449891"/>
                      <a:gd name="connsiteX15" fmla="*/ 247827 w 623723"/>
                      <a:gd name="connsiteY15" fmla="*/ 42520 h 449891"/>
                      <a:gd name="connsiteX16" fmla="*/ 370024 w 623723"/>
                      <a:gd name="connsiteY16" fmla="*/ 186722 h 449891"/>
                      <a:gd name="connsiteX0" fmla="*/ 278584 w 623723"/>
                      <a:gd name="connsiteY0" fmla="*/ 88138 h 449891"/>
                      <a:gd name="connsiteX1" fmla="*/ 302336 w 623723"/>
                      <a:gd name="connsiteY1" fmla="*/ 83343 h 449891"/>
                      <a:gd name="connsiteX2" fmla="*/ 404989 w 623723"/>
                      <a:gd name="connsiteY2" fmla="*/ 125863 h 449891"/>
                      <a:gd name="connsiteX3" fmla="*/ 433789 w 623723"/>
                      <a:gd name="connsiteY3" fmla="*/ 168580 h 449891"/>
                      <a:gd name="connsiteX4" fmla="*/ 478549 w 623723"/>
                      <a:gd name="connsiteY4" fmla="*/ 159543 h 449891"/>
                      <a:gd name="connsiteX5" fmla="*/ 623723 w 623723"/>
                      <a:gd name="connsiteY5" fmla="*/ 304717 h 449891"/>
                      <a:gd name="connsiteX6" fmla="*/ 478549 w 623723"/>
                      <a:gd name="connsiteY6" fmla="*/ 449891 h 449891"/>
                      <a:gd name="connsiteX7" fmla="*/ 375896 w 623723"/>
                      <a:gd name="connsiteY7" fmla="*/ 407371 h 449891"/>
                      <a:gd name="connsiteX8" fmla="*/ 347096 w 623723"/>
                      <a:gd name="connsiteY8" fmla="*/ 364655 h 449891"/>
                      <a:gd name="connsiteX9" fmla="*/ 302336 w 623723"/>
                      <a:gd name="connsiteY9" fmla="*/ 373691 h 449891"/>
                      <a:gd name="connsiteX10" fmla="*/ 199683 w 623723"/>
                      <a:gd name="connsiteY10" fmla="*/ 331171 h 449891"/>
                      <a:gd name="connsiteX11" fmla="*/ 168926 w 623723"/>
                      <a:gd name="connsiteY11" fmla="*/ 285553 h 449891"/>
                      <a:gd name="connsiteX12" fmla="*/ 145174 w 623723"/>
                      <a:gd name="connsiteY12" fmla="*/ 290348 h 449891"/>
                      <a:gd name="connsiteX13" fmla="*/ 0 w 623723"/>
                      <a:gd name="connsiteY13" fmla="*/ 145174 h 449891"/>
                      <a:gd name="connsiteX14" fmla="*/ 145174 w 623723"/>
                      <a:gd name="connsiteY14" fmla="*/ 0 h 449891"/>
                      <a:gd name="connsiteX15" fmla="*/ 247827 w 623723"/>
                      <a:gd name="connsiteY15" fmla="*/ 42520 h 449891"/>
                      <a:gd name="connsiteX0" fmla="*/ 278584 w 623723"/>
                      <a:gd name="connsiteY0" fmla="*/ 88138 h 449891"/>
                      <a:gd name="connsiteX1" fmla="*/ 302336 w 623723"/>
                      <a:gd name="connsiteY1" fmla="*/ 83343 h 449891"/>
                      <a:gd name="connsiteX2" fmla="*/ 404989 w 623723"/>
                      <a:gd name="connsiteY2" fmla="*/ 125863 h 449891"/>
                      <a:gd name="connsiteX3" fmla="*/ 433789 w 623723"/>
                      <a:gd name="connsiteY3" fmla="*/ 168580 h 449891"/>
                      <a:gd name="connsiteX4" fmla="*/ 478549 w 623723"/>
                      <a:gd name="connsiteY4" fmla="*/ 159543 h 449891"/>
                      <a:gd name="connsiteX5" fmla="*/ 623723 w 623723"/>
                      <a:gd name="connsiteY5" fmla="*/ 304717 h 449891"/>
                      <a:gd name="connsiteX6" fmla="*/ 478549 w 623723"/>
                      <a:gd name="connsiteY6" fmla="*/ 449891 h 449891"/>
                      <a:gd name="connsiteX7" fmla="*/ 375896 w 623723"/>
                      <a:gd name="connsiteY7" fmla="*/ 407371 h 449891"/>
                      <a:gd name="connsiteX8" fmla="*/ 347096 w 623723"/>
                      <a:gd name="connsiteY8" fmla="*/ 364655 h 449891"/>
                      <a:gd name="connsiteX9" fmla="*/ 302336 w 623723"/>
                      <a:gd name="connsiteY9" fmla="*/ 373691 h 449891"/>
                      <a:gd name="connsiteX10" fmla="*/ 199683 w 623723"/>
                      <a:gd name="connsiteY10" fmla="*/ 331171 h 449891"/>
                      <a:gd name="connsiteX11" fmla="*/ 168926 w 623723"/>
                      <a:gd name="connsiteY11" fmla="*/ 285553 h 449891"/>
                      <a:gd name="connsiteX12" fmla="*/ 145174 w 623723"/>
                      <a:gd name="connsiteY12" fmla="*/ 290348 h 449891"/>
                      <a:gd name="connsiteX13" fmla="*/ 0 w 623723"/>
                      <a:gd name="connsiteY13" fmla="*/ 145174 h 449891"/>
                      <a:gd name="connsiteX14" fmla="*/ 145174 w 623723"/>
                      <a:gd name="connsiteY14" fmla="*/ 0 h 449891"/>
                      <a:gd name="connsiteX0" fmla="*/ 302336 w 623723"/>
                      <a:gd name="connsiteY0" fmla="*/ 83343 h 449891"/>
                      <a:gd name="connsiteX1" fmla="*/ 404989 w 623723"/>
                      <a:gd name="connsiteY1" fmla="*/ 125863 h 449891"/>
                      <a:gd name="connsiteX2" fmla="*/ 433789 w 623723"/>
                      <a:gd name="connsiteY2" fmla="*/ 168580 h 449891"/>
                      <a:gd name="connsiteX3" fmla="*/ 478549 w 623723"/>
                      <a:gd name="connsiteY3" fmla="*/ 159543 h 449891"/>
                      <a:gd name="connsiteX4" fmla="*/ 623723 w 623723"/>
                      <a:gd name="connsiteY4" fmla="*/ 304717 h 449891"/>
                      <a:gd name="connsiteX5" fmla="*/ 478549 w 623723"/>
                      <a:gd name="connsiteY5" fmla="*/ 449891 h 449891"/>
                      <a:gd name="connsiteX6" fmla="*/ 375896 w 623723"/>
                      <a:gd name="connsiteY6" fmla="*/ 407371 h 449891"/>
                      <a:gd name="connsiteX7" fmla="*/ 347096 w 623723"/>
                      <a:gd name="connsiteY7" fmla="*/ 364655 h 449891"/>
                      <a:gd name="connsiteX8" fmla="*/ 302336 w 623723"/>
                      <a:gd name="connsiteY8" fmla="*/ 373691 h 449891"/>
                      <a:gd name="connsiteX9" fmla="*/ 199683 w 623723"/>
                      <a:gd name="connsiteY9" fmla="*/ 331171 h 449891"/>
                      <a:gd name="connsiteX10" fmla="*/ 168926 w 623723"/>
                      <a:gd name="connsiteY10" fmla="*/ 285553 h 449891"/>
                      <a:gd name="connsiteX11" fmla="*/ 145174 w 623723"/>
                      <a:gd name="connsiteY11" fmla="*/ 290348 h 449891"/>
                      <a:gd name="connsiteX12" fmla="*/ 0 w 623723"/>
                      <a:gd name="connsiteY12" fmla="*/ 145174 h 449891"/>
                      <a:gd name="connsiteX13" fmla="*/ 145174 w 623723"/>
                      <a:gd name="connsiteY13" fmla="*/ 0 h 449891"/>
                      <a:gd name="connsiteX0" fmla="*/ 404989 w 623723"/>
                      <a:gd name="connsiteY0" fmla="*/ 125863 h 449891"/>
                      <a:gd name="connsiteX1" fmla="*/ 433789 w 623723"/>
                      <a:gd name="connsiteY1" fmla="*/ 168580 h 449891"/>
                      <a:gd name="connsiteX2" fmla="*/ 478549 w 623723"/>
                      <a:gd name="connsiteY2" fmla="*/ 159543 h 449891"/>
                      <a:gd name="connsiteX3" fmla="*/ 623723 w 623723"/>
                      <a:gd name="connsiteY3" fmla="*/ 304717 h 449891"/>
                      <a:gd name="connsiteX4" fmla="*/ 478549 w 623723"/>
                      <a:gd name="connsiteY4" fmla="*/ 449891 h 449891"/>
                      <a:gd name="connsiteX5" fmla="*/ 375896 w 623723"/>
                      <a:gd name="connsiteY5" fmla="*/ 407371 h 449891"/>
                      <a:gd name="connsiteX6" fmla="*/ 347096 w 623723"/>
                      <a:gd name="connsiteY6" fmla="*/ 364655 h 449891"/>
                      <a:gd name="connsiteX7" fmla="*/ 302336 w 623723"/>
                      <a:gd name="connsiteY7" fmla="*/ 373691 h 449891"/>
                      <a:gd name="connsiteX8" fmla="*/ 199683 w 623723"/>
                      <a:gd name="connsiteY8" fmla="*/ 331171 h 449891"/>
                      <a:gd name="connsiteX9" fmla="*/ 168926 w 623723"/>
                      <a:gd name="connsiteY9" fmla="*/ 285553 h 449891"/>
                      <a:gd name="connsiteX10" fmla="*/ 145174 w 623723"/>
                      <a:gd name="connsiteY10" fmla="*/ 290348 h 449891"/>
                      <a:gd name="connsiteX11" fmla="*/ 0 w 623723"/>
                      <a:gd name="connsiteY11" fmla="*/ 145174 h 449891"/>
                      <a:gd name="connsiteX12" fmla="*/ 145174 w 623723"/>
                      <a:gd name="connsiteY12" fmla="*/ 0 h 449891"/>
                      <a:gd name="connsiteX0" fmla="*/ 433789 w 623723"/>
                      <a:gd name="connsiteY0" fmla="*/ 168580 h 449891"/>
                      <a:gd name="connsiteX1" fmla="*/ 478549 w 623723"/>
                      <a:gd name="connsiteY1" fmla="*/ 159543 h 449891"/>
                      <a:gd name="connsiteX2" fmla="*/ 623723 w 623723"/>
                      <a:gd name="connsiteY2" fmla="*/ 304717 h 449891"/>
                      <a:gd name="connsiteX3" fmla="*/ 478549 w 623723"/>
                      <a:gd name="connsiteY3" fmla="*/ 449891 h 449891"/>
                      <a:gd name="connsiteX4" fmla="*/ 375896 w 623723"/>
                      <a:gd name="connsiteY4" fmla="*/ 407371 h 449891"/>
                      <a:gd name="connsiteX5" fmla="*/ 347096 w 623723"/>
                      <a:gd name="connsiteY5" fmla="*/ 364655 h 449891"/>
                      <a:gd name="connsiteX6" fmla="*/ 302336 w 623723"/>
                      <a:gd name="connsiteY6" fmla="*/ 373691 h 449891"/>
                      <a:gd name="connsiteX7" fmla="*/ 199683 w 623723"/>
                      <a:gd name="connsiteY7" fmla="*/ 331171 h 449891"/>
                      <a:gd name="connsiteX8" fmla="*/ 168926 w 623723"/>
                      <a:gd name="connsiteY8" fmla="*/ 285553 h 449891"/>
                      <a:gd name="connsiteX9" fmla="*/ 145174 w 623723"/>
                      <a:gd name="connsiteY9" fmla="*/ 290348 h 449891"/>
                      <a:gd name="connsiteX10" fmla="*/ 0 w 623723"/>
                      <a:gd name="connsiteY10" fmla="*/ 145174 h 449891"/>
                      <a:gd name="connsiteX11" fmla="*/ 145174 w 623723"/>
                      <a:gd name="connsiteY11" fmla="*/ 0 h 449891"/>
                      <a:gd name="connsiteX0" fmla="*/ 478549 w 623723"/>
                      <a:gd name="connsiteY0" fmla="*/ 159543 h 449891"/>
                      <a:gd name="connsiteX1" fmla="*/ 623723 w 623723"/>
                      <a:gd name="connsiteY1" fmla="*/ 304717 h 449891"/>
                      <a:gd name="connsiteX2" fmla="*/ 478549 w 623723"/>
                      <a:gd name="connsiteY2" fmla="*/ 449891 h 449891"/>
                      <a:gd name="connsiteX3" fmla="*/ 375896 w 623723"/>
                      <a:gd name="connsiteY3" fmla="*/ 407371 h 449891"/>
                      <a:gd name="connsiteX4" fmla="*/ 347096 w 623723"/>
                      <a:gd name="connsiteY4" fmla="*/ 364655 h 449891"/>
                      <a:gd name="connsiteX5" fmla="*/ 302336 w 623723"/>
                      <a:gd name="connsiteY5" fmla="*/ 373691 h 449891"/>
                      <a:gd name="connsiteX6" fmla="*/ 199683 w 623723"/>
                      <a:gd name="connsiteY6" fmla="*/ 331171 h 449891"/>
                      <a:gd name="connsiteX7" fmla="*/ 168926 w 623723"/>
                      <a:gd name="connsiteY7" fmla="*/ 285553 h 449891"/>
                      <a:gd name="connsiteX8" fmla="*/ 145174 w 623723"/>
                      <a:gd name="connsiteY8" fmla="*/ 290348 h 449891"/>
                      <a:gd name="connsiteX9" fmla="*/ 0 w 623723"/>
                      <a:gd name="connsiteY9" fmla="*/ 145174 h 449891"/>
                      <a:gd name="connsiteX10" fmla="*/ 145174 w 623723"/>
                      <a:gd name="connsiteY10" fmla="*/ 0 h 449891"/>
                      <a:gd name="connsiteX0" fmla="*/ 623723 w 623723"/>
                      <a:gd name="connsiteY0" fmla="*/ 304717 h 449891"/>
                      <a:gd name="connsiteX1" fmla="*/ 478549 w 623723"/>
                      <a:gd name="connsiteY1" fmla="*/ 449891 h 449891"/>
                      <a:gd name="connsiteX2" fmla="*/ 375896 w 623723"/>
                      <a:gd name="connsiteY2" fmla="*/ 407371 h 449891"/>
                      <a:gd name="connsiteX3" fmla="*/ 347096 w 623723"/>
                      <a:gd name="connsiteY3" fmla="*/ 364655 h 449891"/>
                      <a:gd name="connsiteX4" fmla="*/ 302336 w 623723"/>
                      <a:gd name="connsiteY4" fmla="*/ 373691 h 449891"/>
                      <a:gd name="connsiteX5" fmla="*/ 199683 w 623723"/>
                      <a:gd name="connsiteY5" fmla="*/ 331171 h 449891"/>
                      <a:gd name="connsiteX6" fmla="*/ 168926 w 623723"/>
                      <a:gd name="connsiteY6" fmla="*/ 285553 h 449891"/>
                      <a:gd name="connsiteX7" fmla="*/ 145174 w 623723"/>
                      <a:gd name="connsiteY7" fmla="*/ 290348 h 449891"/>
                      <a:gd name="connsiteX8" fmla="*/ 0 w 623723"/>
                      <a:gd name="connsiteY8" fmla="*/ 145174 h 449891"/>
                      <a:gd name="connsiteX9" fmla="*/ 145174 w 623723"/>
                      <a:gd name="connsiteY9" fmla="*/ 0 h 44989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623723" h="449891">
                        <a:moveTo>
                          <a:pt x="623723" y="304717"/>
                        </a:moveTo>
                        <a:cubicBezTo>
                          <a:pt x="623723" y="384894"/>
                          <a:pt x="558726" y="449891"/>
                          <a:pt x="478549" y="449891"/>
                        </a:cubicBezTo>
                        <a:cubicBezTo>
                          <a:pt x="438461" y="449891"/>
                          <a:pt x="402167" y="433642"/>
                          <a:pt x="375896" y="407371"/>
                        </a:cubicBezTo>
                        <a:lnTo>
                          <a:pt x="347096" y="364655"/>
                        </a:lnTo>
                        <a:lnTo>
                          <a:pt x="302336" y="373691"/>
                        </a:lnTo>
                        <a:cubicBezTo>
                          <a:pt x="262247" y="373691"/>
                          <a:pt x="225954" y="357442"/>
                          <a:pt x="199683" y="331171"/>
                        </a:cubicBezTo>
                        <a:lnTo>
                          <a:pt x="168926" y="285553"/>
                        </a:lnTo>
                        <a:lnTo>
                          <a:pt x="145174" y="290348"/>
                        </a:lnTo>
                        <a:cubicBezTo>
                          <a:pt x="64997" y="290348"/>
                          <a:pt x="0" y="225351"/>
                          <a:pt x="0" y="145174"/>
                        </a:cubicBezTo>
                        <a:cubicBezTo>
                          <a:pt x="0" y="64997"/>
                          <a:pt x="64997" y="0"/>
                          <a:pt x="145174" y="0"/>
                        </a:cubicBezTo>
                      </a:path>
                    </a:pathLst>
                  </a:custGeom>
                  <a:solidFill>
                    <a:schemeClr val="bg1"/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sp>
            <p:nvSpPr>
              <p:cNvPr id="72" name="フリーフォーム: 図形 71"/>
              <p:cNvSpPr/>
              <p:nvPr/>
            </p:nvSpPr>
            <p:spPr bwMode="auto">
              <a:xfrm>
                <a:off x="3241024" y="2308746"/>
                <a:ext cx="1872713" cy="1151082"/>
              </a:xfrm>
              <a:custGeom>
                <a:avLst/>
                <a:gdLst>
                  <a:gd name="connsiteX0" fmla="*/ 1832964 w 1872713"/>
                  <a:gd name="connsiteY0" fmla="*/ 0 h 1151082"/>
                  <a:gd name="connsiteX1" fmla="*/ 1853906 w 1872713"/>
                  <a:gd name="connsiteY1" fmla="*/ 94717 h 1151082"/>
                  <a:gd name="connsiteX2" fmla="*/ 1872713 w 1872713"/>
                  <a:gd name="connsiteY2" fmla="*/ 286690 h 1151082"/>
                  <a:gd name="connsiteX3" fmla="*/ 936357 w 1872713"/>
                  <a:gd name="connsiteY3" fmla="*/ 1151082 h 1151082"/>
                  <a:gd name="connsiteX4" fmla="*/ 0 w 1872713"/>
                  <a:gd name="connsiteY4" fmla="*/ 286690 h 1151082"/>
                  <a:gd name="connsiteX5" fmla="*/ 19240 w 1872713"/>
                  <a:gd name="connsiteY5" fmla="*/ 94717 h 1151082"/>
                  <a:gd name="connsiteX6" fmla="*/ 40508 w 1872713"/>
                  <a:gd name="connsiteY6" fmla="*/ 576 h 1151082"/>
                  <a:gd name="connsiteX7" fmla="*/ 51471 w 1872713"/>
                  <a:gd name="connsiteY7" fmla="*/ 8908 h 1151082"/>
                  <a:gd name="connsiteX8" fmla="*/ 936357 w 1872713"/>
                  <a:gd name="connsiteY8" fmla="*/ 262082 h 1151082"/>
                  <a:gd name="connsiteX9" fmla="*/ 1821243 w 1872713"/>
                  <a:gd name="connsiteY9" fmla="*/ 8908 h 11510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872713" h="1151082">
                    <a:moveTo>
                      <a:pt x="1832964" y="0"/>
                    </a:moveTo>
                    <a:lnTo>
                      <a:pt x="1853906" y="94717"/>
                    </a:lnTo>
                    <a:cubicBezTo>
                      <a:pt x="1866242" y="162294"/>
                      <a:pt x="1872713" y="227016"/>
                      <a:pt x="1872713" y="286690"/>
                    </a:cubicBezTo>
                    <a:cubicBezTo>
                      <a:pt x="1872713" y="764081"/>
                      <a:pt x="1453492" y="1151082"/>
                      <a:pt x="936357" y="1151082"/>
                    </a:cubicBezTo>
                    <a:cubicBezTo>
                      <a:pt x="419221" y="1151082"/>
                      <a:pt x="0" y="764081"/>
                      <a:pt x="0" y="286690"/>
                    </a:cubicBezTo>
                    <a:cubicBezTo>
                      <a:pt x="0" y="227016"/>
                      <a:pt x="6629" y="162294"/>
                      <a:pt x="19240" y="94717"/>
                    </a:cubicBezTo>
                    <a:lnTo>
                      <a:pt x="40508" y="576"/>
                    </a:lnTo>
                    <a:lnTo>
                      <a:pt x="51471" y="8908"/>
                    </a:lnTo>
                    <a:cubicBezTo>
                      <a:pt x="277933" y="165332"/>
                      <a:pt x="590788" y="262082"/>
                      <a:pt x="936357" y="262082"/>
                    </a:cubicBezTo>
                    <a:cubicBezTo>
                      <a:pt x="1281927" y="262082"/>
                      <a:pt x="1594781" y="165332"/>
                      <a:pt x="1821243" y="8908"/>
                    </a:cubicBezTo>
                    <a:close/>
                  </a:path>
                </a:pathLst>
              </a:custGeom>
              <a:pattFill prst="dkVert">
                <a:fgClr>
                  <a:srgbClr val="FF6600"/>
                </a:fgClr>
                <a:bgClr>
                  <a:srgbClr val="FFC000"/>
                </a:bgClr>
              </a:patt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69" name="楕円 2"/>
            <p:cNvSpPr/>
            <p:nvPr/>
          </p:nvSpPr>
          <p:spPr bwMode="auto">
            <a:xfrm flipH="1">
              <a:off x="3315901" y="4877105"/>
              <a:ext cx="1693854" cy="1937688"/>
            </a:xfrm>
            <a:custGeom>
              <a:avLst/>
              <a:gdLst>
                <a:gd name="connsiteX0" fmla="*/ 0 w 2835315"/>
                <a:gd name="connsiteY0" fmla="*/ 1417658 h 2835315"/>
                <a:gd name="connsiteX1" fmla="*/ 1417658 w 2835315"/>
                <a:gd name="connsiteY1" fmla="*/ 0 h 2835315"/>
                <a:gd name="connsiteX2" fmla="*/ 2835316 w 2835315"/>
                <a:gd name="connsiteY2" fmla="*/ 1417658 h 2835315"/>
                <a:gd name="connsiteX3" fmla="*/ 1417658 w 2835315"/>
                <a:gd name="connsiteY3" fmla="*/ 2835316 h 2835315"/>
                <a:gd name="connsiteX4" fmla="*/ 0 w 2835315"/>
                <a:gd name="connsiteY4" fmla="*/ 1417658 h 2835315"/>
                <a:gd name="connsiteX0" fmla="*/ 0 w 2835316"/>
                <a:gd name="connsiteY0" fmla="*/ 1417658 h 2835316"/>
                <a:gd name="connsiteX1" fmla="*/ 1417658 w 2835316"/>
                <a:gd name="connsiteY1" fmla="*/ 0 h 2835316"/>
                <a:gd name="connsiteX2" fmla="*/ 2835316 w 2835316"/>
                <a:gd name="connsiteY2" fmla="*/ 1417658 h 2835316"/>
                <a:gd name="connsiteX3" fmla="*/ 1417658 w 2835316"/>
                <a:gd name="connsiteY3" fmla="*/ 2835316 h 2835316"/>
                <a:gd name="connsiteX4" fmla="*/ 0 w 2835316"/>
                <a:gd name="connsiteY4" fmla="*/ 1417658 h 2835316"/>
                <a:gd name="connsiteX0" fmla="*/ 0 w 2835316"/>
                <a:gd name="connsiteY0" fmla="*/ 1417658 h 2835316"/>
                <a:gd name="connsiteX1" fmla="*/ 1417658 w 2835316"/>
                <a:gd name="connsiteY1" fmla="*/ 0 h 2835316"/>
                <a:gd name="connsiteX2" fmla="*/ 2835316 w 2835316"/>
                <a:gd name="connsiteY2" fmla="*/ 1417658 h 2835316"/>
                <a:gd name="connsiteX3" fmla="*/ 1417658 w 2835316"/>
                <a:gd name="connsiteY3" fmla="*/ 2835316 h 2835316"/>
                <a:gd name="connsiteX4" fmla="*/ 0 w 2835316"/>
                <a:gd name="connsiteY4" fmla="*/ 1417658 h 2835316"/>
                <a:gd name="connsiteX0" fmla="*/ 0 w 2835316"/>
                <a:gd name="connsiteY0" fmla="*/ 2095838 h 3513496"/>
                <a:gd name="connsiteX1" fmla="*/ 1425278 w 2835316"/>
                <a:gd name="connsiteY1" fmla="*/ 0 h 3513496"/>
                <a:gd name="connsiteX2" fmla="*/ 2835316 w 2835316"/>
                <a:gd name="connsiteY2" fmla="*/ 2095838 h 3513496"/>
                <a:gd name="connsiteX3" fmla="*/ 1417658 w 2835316"/>
                <a:gd name="connsiteY3" fmla="*/ 3513496 h 3513496"/>
                <a:gd name="connsiteX4" fmla="*/ 0 w 2835316"/>
                <a:gd name="connsiteY4" fmla="*/ 2095838 h 35134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35316" h="3513496">
                  <a:moveTo>
                    <a:pt x="0" y="2095838"/>
                  </a:moveTo>
                  <a:cubicBezTo>
                    <a:pt x="0" y="1312887"/>
                    <a:pt x="642327" y="0"/>
                    <a:pt x="1425278" y="0"/>
                  </a:cubicBezTo>
                  <a:cubicBezTo>
                    <a:pt x="2208229" y="0"/>
                    <a:pt x="2835316" y="1312887"/>
                    <a:pt x="2835316" y="2095838"/>
                  </a:cubicBezTo>
                  <a:cubicBezTo>
                    <a:pt x="2835316" y="2878789"/>
                    <a:pt x="2200609" y="3513496"/>
                    <a:pt x="1417658" y="3513496"/>
                  </a:cubicBezTo>
                  <a:cubicBezTo>
                    <a:pt x="634707" y="3513496"/>
                    <a:pt x="0" y="2878789"/>
                    <a:pt x="0" y="2095838"/>
                  </a:cubicBezTo>
                  <a:close/>
                </a:path>
              </a:pathLst>
            </a:custGeom>
            <a:solidFill>
              <a:srgbClr val="000000">
                <a:alpha val="30196"/>
              </a:srgbClr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95" name="グループ化 94"/>
          <p:cNvGrpSpPr/>
          <p:nvPr/>
        </p:nvGrpSpPr>
        <p:grpSpPr>
          <a:xfrm>
            <a:off x="6199472" y="2922637"/>
            <a:ext cx="1257175" cy="1496473"/>
            <a:chOff x="5633003" y="4488498"/>
            <a:chExt cx="2130256" cy="2535740"/>
          </a:xfrm>
        </p:grpSpPr>
        <p:grpSp>
          <p:nvGrpSpPr>
            <p:cNvPr id="96" name="グループ化 95"/>
            <p:cNvGrpSpPr/>
            <p:nvPr/>
          </p:nvGrpSpPr>
          <p:grpSpPr>
            <a:xfrm flipH="1">
              <a:off x="5633003" y="4650392"/>
              <a:ext cx="2130256" cy="2373846"/>
              <a:chOff x="5662144" y="1317536"/>
              <a:chExt cx="2130256" cy="2373846"/>
            </a:xfrm>
          </p:grpSpPr>
          <p:grpSp>
            <p:nvGrpSpPr>
              <p:cNvPr id="99" name="グループ化 98"/>
              <p:cNvGrpSpPr/>
              <p:nvPr/>
            </p:nvGrpSpPr>
            <p:grpSpPr>
              <a:xfrm>
                <a:off x="5662144" y="1317536"/>
                <a:ext cx="2130256" cy="2373846"/>
                <a:chOff x="662504" y="1580691"/>
                <a:chExt cx="3225240" cy="3594040"/>
              </a:xfrm>
            </p:grpSpPr>
            <p:sp>
              <p:nvSpPr>
                <p:cNvPr id="101" name="月 100"/>
                <p:cNvSpPr/>
                <p:nvPr/>
              </p:nvSpPr>
              <p:spPr bwMode="auto">
                <a:xfrm rot="1800000">
                  <a:off x="662504" y="1824249"/>
                  <a:ext cx="1105264" cy="2756348"/>
                </a:xfrm>
                <a:prstGeom prst="moon">
                  <a:avLst>
                    <a:gd name="adj" fmla="val 59104"/>
                  </a:avLst>
                </a:prstGeom>
                <a:solidFill>
                  <a:schemeClr val="bg1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2" name="月 101"/>
                <p:cNvSpPr/>
                <p:nvPr/>
              </p:nvSpPr>
              <p:spPr bwMode="auto">
                <a:xfrm rot="19800000" flipH="1">
                  <a:off x="2782480" y="1824249"/>
                  <a:ext cx="1105264" cy="2756348"/>
                </a:xfrm>
                <a:prstGeom prst="moon">
                  <a:avLst>
                    <a:gd name="adj" fmla="val 59104"/>
                  </a:avLst>
                </a:prstGeom>
                <a:solidFill>
                  <a:schemeClr val="bg1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3" name="楕円 2"/>
                <p:cNvSpPr/>
                <p:nvPr/>
              </p:nvSpPr>
              <p:spPr bwMode="auto">
                <a:xfrm>
                  <a:off x="876141" y="1580691"/>
                  <a:ext cx="2835316" cy="3243464"/>
                </a:xfrm>
                <a:custGeom>
                  <a:avLst/>
                  <a:gdLst>
                    <a:gd name="connsiteX0" fmla="*/ 0 w 2835315"/>
                    <a:gd name="connsiteY0" fmla="*/ 1417658 h 2835315"/>
                    <a:gd name="connsiteX1" fmla="*/ 1417658 w 2835315"/>
                    <a:gd name="connsiteY1" fmla="*/ 0 h 2835315"/>
                    <a:gd name="connsiteX2" fmla="*/ 2835316 w 2835315"/>
                    <a:gd name="connsiteY2" fmla="*/ 1417658 h 2835315"/>
                    <a:gd name="connsiteX3" fmla="*/ 1417658 w 2835315"/>
                    <a:gd name="connsiteY3" fmla="*/ 2835316 h 2835315"/>
                    <a:gd name="connsiteX4" fmla="*/ 0 w 2835315"/>
                    <a:gd name="connsiteY4" fmla="*/ 1417658 h 2835315"/>
                    <a:gd name="connsiteX0" fmla="*/ 0 w 2835316"/>
                    <a:gd name="connsiteY0" fmla="*/ 1417658 h 2835316"/>
                    <a:gd name="connsiteX1" fmla="*/ 1417658 w 2835316"/>
                    <a:gd name="connsiteY1" fmla="*/ 0 h 2835316"/>
                    <a:gd name="connsiteX2" fmla="*/ 2835316 w 2835316"/>
                    <a:gd name="connsiteY2" fmla="*/ 1417658 h 2835316"/>
                    <a:gd name="connsiteX3" fmla="*/ 1417658 w 2835316"/>
                    <a:gd name="connsiteY3" fmla="*/ 2835316 h 2835316"/>
                    <a:gd name="connsiteX4" fmla="*/ 0 w 2835316"/>
                    <a:gd name="connsiteY4" fmla="*/ 1417658 h 2835316"/>
                    <a:gd name="connsiteX0" fmla="*/ 0 w 2835316"/>
                    <a:gd name="connsiteY0" fmla="*/ 1417658 h 2835316"/>
                    <a:gd name="connsiteX1" fmla="*/ 1417658 w 2835316"/>
                    <a:gd name="connsiteY1" fmla="*/ 0 h 2835316"/>
                    <a:gd name="connsiteX2" fmla="*/ 2835316 w 2835316"/>
                    <a:gd name="connsiteY2" fmla="*/ 1417658 h 2835316"/>
                    <a:gd name="connsiteX3" fmla="*/ 1417658 w 2835316"/>
                    <a:gd name="connsiteY3" fmla="*/ 2835316 h 2835316"/>
                    <a:gd name="connsiteX4" fmla="*/ 0 w 2835316"/>
                    <a:gd name="connsiteY4" fmla="*/ 1417658 h 2835316"/>
                    <a:gd name="connsiteX0" fmla="*/ 0 w 2835316"/>
                    <a:gd name="connsiteY0" fmla="*/ 2095838 h 3513496"/>
                    <a:gd name="connsiteX1" fmla="*/ 1425278 w 2835316"/>
                    <a:gd name="connsiteY1" fmla="*/ 0 h 3513496"/>
                    <a:gd name="connsiteX2" fmla="*/ 2835316 w 2835316"/>
                    <a:gd name="connsiteY2" fmla="*/ 2095838 h 3513496"/>
                    <a:gd name="connsiteX3" fmla="*/ 1417658 w 2835316"/>
                    <a:gd name="connsiteY3" fmla="*/ 3513496 h 3513496"/>
                    <a:gd name="connsiteX4" fmla="*/ 0 w 2835316"/>
                    <a:gd name="connsiteY4" fmla="*/ 2095838 h 35134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835316" h="3513496">
                      <a:moveTo>
                        <a:pt x="0" y="2095838"/>
                      </a:moveTo>
                      <a:cubicBezTo>
                        <a:pt x="0" y="1312887"/>
                        <a:pt x="642327" y="0"/>
                        <a:pt x="1425278" y="0"/>
                      </a:cubicBezTo>
                      <a:cubicBezTo>
                        <a:pt x="2208229" y="0"/>
                        <a:pt x="2835316" y="1312887"/>
                        <a:pt x="2835316" y="2095838"/>
                      </a:cubicBezTo>
                      <a:cubicBezTo>
                        <a:pt x="2835316" y="2878789"/>
                        <a:pt x="2200609" y="3513496"/>
                        <a:pt x="1417658" y="3513496"/>
                      </a:cubicBezTo>
                      <a:cubicBezTo>
                        <a:pt x="634707" y="3513496"/>
                        <a:pt x="0" y="2878789"/>
                        <a:pt x="0" y="2095838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04" name="グループ化 103"/>
                <p:cNvGrpSpPr/>
                <p:nvPr/>
              </p:nvGrpSpPr>
              <p:grpSpPr>
                <a:xfrm>
                  <a:off x="1237183" y="4473579"/>
                  <a:ext cx="2128340" cy="701152"/>
                  <a:chOff x="1237183" y="4473579"/>
                  <a:chExt cx="2128340" cy="701152"/>
                </a:xfrm>
              </p:grpSpPr>
              <p:sp>
                <p:nvSpPr>
                  <p:cNvPr id="105" name="台形 104"/>
                  <p:cNvSpPr/>
                  <p:nvPr/>
                </p:nvSpPr>
                <p:spPr bwMode="auto">
                  <a:xfrm rot="11700000">
                    <a:off x="1368550" y="4631864"/>
                    <a:ext cx="231883" cy="258549"/>
                  </a:xfrm>
                  <a:prstGeom prst="trapezoid">
                    <a:avLst>
                      <a:gd name="adj" fmla="val 28801"/>
                    </a:avLst>
                  </a:prstGeom>
                  <a:pattFill prst="dkHorz">
                    <a:fgClr>
                      <a:srgbClr val="FFC000"/>
                    </a:fgClr>
                    <a:bgClr>
                      <a:srgbClr val="FFFF00"/>
                    </a:bgClr>
                  </a:patt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6" name="楕円 105"/>
                  <p:cNvSpPr/>
                  <p:nvPr/>
                </p:nvSpPr>
                <p:spPr bwMode="auto">
                  <a:xfrm>
                    <a:off x="1312078" y="4854576"/>
                    <a:ext cx="266880" cy="166520"/>
                  </a:xfrm>
                  <a:prstGeom prst="ellipse">
                    <a:avLst/>
                  </a:prstGeom>
                  <a:pattFill prst="dkHorz">
                    <a:fgClr>
                      <a:srgbClr val="FFC000"/>
                    </a:fgClr>
                    <a:bgClr>
                      <a:srgbClr val="FFFF00"/>
                    </a:bgClr>
                  </a:patt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7" name="フリーフォーム: 図形 106"/>
                  <p:cNvSpPr/>
                  <p:nvPr/>
                </p:nvSpPr>
                <p:spPr bwMode="auto">
                  <a:xfrm rot="1800000">
                    <a:off x="1261597" y="4910378"/>
                    <a:ext cx="167334" cy="152100"/>
                  </a:xfrm>
                  <a:custGeom>
                    <a:avLst/>
                    <a:gdLst>
                      <a:gd name="connsiteX0" fmla="*/ 221671 w 443342"/>
                      <a:gd name="connsiteY0" fmla="*/ 0 h 402980"/>
                      <a:gd name="connsiteX1" fmla="*/ 378416 w 443342"/>
                      <a:gd name="connsiteY1" fmla="*/ 64926 h 402980"/>
                      <a:gd name="connsiteX2" fmla="*/ 378416 w 443342"/>
                      <a:gd name="connsiteY2" fmla="*/ 378416 h 402980"/>
                      <a:gd name="connsiteX3" fmla="*/ 359643 w 443342"/>
                      <a:gd name="connsiteY3" fmla="*/ 402980 h 402980"/>
                      <a:gd name="connsiteX4" fmla="*/ 305086 w 443342"/>
                      <a:gd name="connsiteY4" fmla="*/ 366752 h 402980"/>
                      <a:gd name="connsiteX5" fmla="*/ 138256 w 443342"/>
                      <a:gd name="connsiteY5" fmla="*/ 366752 h 402980"/>
                      <a:gd name="connsiteX6" fmla="*/ 83699 w 443342"/>
                      <a:gd name="connsiteY6" fmla="*/ 402980 h 402980"/>
                      <a:gd name="connsiteX7" fmla="*/ 64926 w 443342"/>
                      <a:gd name="connsiteY7" fmla="*/ 378416 h 402980"/>
                      <a:gd name="connsiteX8" fmla="*/ 64926 w 443342"/>
                      <a:gd name="connsiteY8" fmla="*/ 64926 h 402980"/>
                      <a:gd name="connsiteX9" fmla="*/ 221671 w 443342"/>
                      <a:gd name="connsiteY9" fmla="*/ 0 h 4029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443342" h="402980">
                        <a:moveTo>
                          <a:pt x="221671" y="0"/>
                        </a:moveTo>
                        <a:cubicBezTo>
                          <a:pt x="278402" y="-1"/>
                          <a:pt x="335132" y="21642"/>
                          <a:pt x="378416" y="64926"/>
                        </a:cubicBezTo>
                        <a:cubicBezTo>
                          <a:pt x="464984" y="151494"/>
                          <a:pt x="464984" y="291848"/>
                          <a:pt x="378416" y="378416"/>
                        </a:cubicBezTo>
                        <a:lnTo>
                          <a:pt x="359643" y="402980"/>
                        </a:lnTo>
                        <a:lnTo>
                          <a:pt x="305086" y="366752"/>
                        </a:lnTo>
                        <a:cubicBezTo>
                          <a:pt x="251718" y="345109"/>
                          <a:pt x="191625" y="345109"/>
                          <a:pt x="138256" y="366752"/>
                        </a:cubicBezTo>
                        <a:lnTo>
                          <a:pt x="83699" y="402980"/>
                        </a:lnTo>
                        <a:lnTo>
                          <a:pt x="64926" y="378416"/>
                        </a:lnTo>
                        <a:cubicBezTo>
                          <a:pt x="-21642" y="291848"/>
                          <a:pt x="-21642" y="151494"/>
                          <a:pt x="64926" y="64926"/>
                        </a:cubicBezTo>
                        <a:cubicBezTo>
                          <a:pt x="108210" y="21642"/>
                          <a:pt x="164940" y="-1"/>
                          <a:pt x="221671" y="0"/>
                        </a:cubicBezTo>
                        <a:close/>
                      </a:path>
                    </a:pathLst>
                  </a:custGeom>
                  <a:pattFill prst="dkHorz">
                    <a:fgClr>
                      <a:srgbClr val="FFC000"/>
                    </a:fgClr>
                    <a:bgClr>
                      <a:srgbClr val="FFFF00"/>
                    </a:bgClr>
                  </a:patt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8" name="フリーフォーム: 図形 107"/>
                  <p:cNvSpPr/>
                  <p:nvPr/>
                </p:nvSpPr>
                <p:spPr bwMode="auto">
                  <a:xfrm rot="1800000">
                    <a:off x="1237183" y="5027772"/>
                    <a:ext cx="104152" cy="112832"/>
                  </a:xfrm>
                  <a:custGeom>
                    <a:avLst/>
                    <a:gdLst>
                      <a:gd name="connsiteX0" fmla="*/ 137972 w 275944"/>
                      <a:gd name="connsiteY0" fmla="*/ 0 h 298942"/>
                      <a:gd name="connsiteX1" fmla="*/ 221388 w 275944"/>
                      <a:gd name="connsiteY1" fmla="*/ 16231 h 298942"/>
                      <a:gd name="connsiteX2" fmla="*/ 275944 w 275944"/>
                      <a:gd name="connsiteY2" fmla="*/ 52460 h 298942"/>
                      <a:gd name="connsiteX3" fmla="*/ 202057 w 275944"/>
                      <a:gd name="connsiteY3" fmla="*/ 149132 h 298942"/>
                      <a:gd name="connsiteX4" fmla="*/ 137972 w 275944"/>
                      <a:gd name="connsiteY4" fmla="*/ 298942 h 298942"/>
                      <a:gd name="connsiteX5" fmla="*/ 73887 w 275944"/>
                      <a:gd name="connsiteY5" fmla="*/ 149132 h 298942"/>
                      <a:gd name="connsiteX6" fmla="*/ 0 w 275944"/>
                      <a:gd name="connsiteY6" fmla="*/ 52460 h 298942"/>
                      <a:gd name="connsiteX7" fmla="*/ 54556 w 275944"/>
                      <a:gd name="connsiteY7" fmla="*/ 16231 h 298942"/>
                      <a:gd name="connsiteX8" fmla="*/ 137972 w 275944"/>
                      <a:gd name="connsiteY8" fmla="*/ 0 h 2989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75944" h="298942">
                        <a:moveTo>
                          <a:pt x="137972" y="0"/>
                        </a:moveTo>
                        <a:cubicBezTo>
                          <a:pt x="166338" y="-1"/>
                          <a:pt x="194703" y="5410"/>
                          <a:pt x="221388" y="16231"/>
                        </a:cubicBezTo>
                        <a:lnTo>
                          <a:pt x="275944" y="52460"/>
                        </a:lnTo>
                        <a:lnTo>
                          <a:pt x="202057" y="149132"/>
                        </a:lnTo>
                        <a:cubicBezTo>
                          <a:pt x="175933" y="194306"/>
                          <a:pt x="154572" y="244242"/>
                          <a:pt x="137972" y="298942"/>
                        </a:cubicBezTo>
                        <a:cubicBezTo>
                          <a:pt x="121373" y="244242"/>
                          <a:pt x="100012" y="194306"/>
                          <a:pt x="73887" y="149132"/>
                        </a:cubicBezTo>
                        <a:lnTo>
                          <a:pt x="0" y="52460"/>
                        </a:lnTo>
                        <a:lnTo>
                          <a:pt x="54556" y="16231"/>
                        </a:lnTo>
                        <a:cubicBezTo>
                          <a:pt x="81241" y="5410"/>
                          <a:pt x="109607" y="0"/>
                          <a:pt x="137972" y="0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9" name="フリーフォーム: 図形 108"/>
                  <p:cNvSpPr/>
                  <p:nvPr/>
                </p:nvSpPr>
                <p:spPr bwMode="auto">
                  <a:xfrm rot="19800000" flipH="1">
                    <a:off x="1469853" y="4910378"/>
                    <a:ext cx="167334" cy="152100"/>
                  </a:xfrm>
                  <a:custGeom>
                    <a:avLst/>
                    <a:gdLst>
                      <a:gd name="connsiteX0" fmla="*/ 221671 w 443342"/>
                      <a:gd name="connsiteY0" fmla="*/ 0 h 402980"/>
                      <a:gd name="connsiteX1" fmla="*/ 378416 w 443342"/>
                      <a:gd name="connsiteY1" fmla="*/ 64926 h 402980"/>
                      <a:gd name="connsiteX2" fmla="*/ 378416 w 443342"/>
                      <a:gd name="connsiteY2" fmla="*/ 378416 h 402980"/>
                      <a:gd name="connsiteX3" fmla="*/ 359643 w 443342"/>
                      <a:gd name="connsiteY3" fmla="*/ 402980 h 402980"/>
                      <a:gd name="connsiteX4" fmla="*/ 305086 w 443342"/>
                      <a:gd name="connsiteY4" fmla="*/ 366752 h 402980"/>
                      <a:gd name="connsiteX5" fmla="*/ 138256 w 443342"/>
                      <a:gd name="connsiteY5" fmla="*/ 366752 h 402980"/>
                      <a:gd name="connsiteX6" fmla="*/ 83699 w 443342"/>
                      <a:gd name="connsiteY6" fmla="*/ 402980 h 402980"/>
                      <a:gd name="connsiteX7" fmla="*/ 64926 w 443342"/>
                      <a:gd name="connsiteY7" fmla="*/ 378416 h 402980"/>
                      <a:gd name="connsiteX8" fmla="*/ 64926 w 443342"/>
                      <a:gd name="connsiteY8" fmla="*/ 64926 h 402980"/>
                      <a:gd name="connsiteX9" fmla="*/ 221671 w 443342"/>
                      <a:gd name="connsiteY9" fmla="*/ 0 h 4029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443342" h="402980">
                        <a:moveTo>
                          <a:pt x="221671" y="0"/>
                        </a:moveTo>
                        <a:cubicBezTo>
                          <a:pt x="278402" y="-1"/>
                          <a:pt x="335132" y="21642"/>
                          <a:pt x="378416" y="64926"/>
                        </a:cubicBezTo>
                        <a:cubicBezTo>
                          <a:pt x="464984" y="151494"/>
                          <a:pt x="464984" y="291848"/>
                          <a:pt x="378416" y="378416"/>
                        </a:cubicBezTo>
                        <a:lnTo>
                          <a:pt x="359643" y="402980"/>
                        </a:lnTo>
                        <a:lnTo>
                          <a:pt x="305086" y="366752"/>
                        </a:lnTo>
                        <a:cubicBezTo>
                          <a:pt x="251718" y="345109"/>
                          <a:pt x="191625" y="345109"/>
                          <a:pt x="138256" y="366752"/>
                        </a:cubicBezTo>
                        <a:lnTo>
                          <a:pt x="83699" y="402980"/>
                        </a:lnTo>
                        <a:lnTo>
                          <a:pt x="64926" y="378416"/>
                        </a:lnTo>
                        <a:cubicBezTo>
                          <a:pt x="-21642" y="291848"/>
                          <a:pt x="-21642" y="151494"/>
                          <a:pt x="64926" y="64926"/>
                        </a:cubicBezTo>
                        <a:cubicBezTo>
                          <a:pt x="108210" y="21642"/>
                          <a:pt x="164940" y="-1"/>
                          <a:pt x="221671" y="0"/>
                        </a:cubicBezTo>
                        <a:close/>
                      </a:path>
                    </a:pathLst>
                  </a:custGeom>
                  <a:pattFill prst="dkHorz">
                    <a:fgClr>
                      <a:srgbClr val="FFC000"/>
                    </a:fgClr>
                    <a:bgClr>
                      <a:srgbClr val="FFFF00"/>
                    </a:bgClr>
                  </a:patt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0" name="フリーフォーム: 図形 109"/>
                  <p:cNvSpPr/>
                  <p:nvPr/>
                </p:nvSpPr>
                <p:spPr bwMode="auto">
                  <a:xfrm rot="19800000" flipH="1">
                    <a:off x="1557449" y="5027772"/>
                    <a:ext cx="104152" cy="112832"/>
                  </a:xfrm>
                  <a:custGeom>
                    <a:avLst/>
                    <a:gdLst>
                      <a:gd name="connsiteX0" fmla="*/ 137972 w 275944"/>
                      <a:gd name="connsiteY0" fmla="*/ 0 h 298942"/>
                      <a:gd name="connsiteX1" fmla="*/ 221388 w 275944"/>
                      <a:gd name="connsiteY1" fmla="*/ 16231 h 298942"/>
                      <a:gd name="connsiteX2" fmla="*/ 275944 w 275944"/>
                      <a:gd name="connsiteY2" fmla="*/ 52460 h 298942"/>
                      <a:gd name="connsiteX3" fmla="*/ 202057 w 275944"/>
                      <a:gd name="connsiteY3" fmla="*/ 149132 h 298942"/>
                      <a:gd name="connsiteX4" fmla="*/ 137972 w 275944"/>
                      <a:gd name="connsiteY4" fmla="*/ 298942 h 298942"/>
                      <a:gd name="connsiteX5" fmla="*/ 73887 w 275944"/>
                      <a:gd name="connsiteY5" fmla="*/ 149132 h 298942"/>
                      <a:gd name="connsiteX6" fmla="*/ 0 w 275944"/>
                      <a:gd name="connsiteY6" fmla="*/ 52460 h 298942"/>
                      <a:gd name="connsiteX7" fmla="*/ 54556 w 275944"/>
                      <a:gd name="connsiteY7" fmla="*/ 16231 h 298942"/>
                      <a:gd name="connsiteX8" fmla="*/ 137972 w 275944"/>
                      <a:gd name="connsiteY8" fmla="*/ 0 h 2989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75944" h="298942">
                        <a:moveTo>
                          <a:pt x="137972" y="0"/>
                        </a:moveTo>
                        <a:cubicBezTo>
                          <a:pt x="166338" y="-1"/>
                          <a:pt x="194703" y="5410"/>
                          <a:pt x="221388" y="16231"/>
                        </a:cubicBezTo>
                        <a:lnTo>
                          <a:pt x="275944" y="52460"/>
                        </a:lnTo>
                        <a:lnTo>
                          <a:pt x="202057" y="149132"/>
                        </a:lnTo>
                        <a:cubicBezTo>
                          <a:pt x="175933" y="194306"/>
                          <a:pt x="154572" y="244242"/>
                          <a:pt x="137972" y="298942"/>
                        </a:cubicBezTo>
                        <a:cubicBezTo>
                          <a:pt x="121373" y="244242"/>
                          <a:pt x="100012" y="194306"/>
                          <a:pt x="73887" y="149132"/>
                        </a:cubicBezTo>
                        <a:lnTo>
                          <a:pt x="0" y="52460"/>
                        </a:lnTo>
                        <a:lnTo>
                          <a:pt x="54556" y="16231"/>
                        </a:lnTo>
                        <a:cubicBezTo>
                          <a:pt x="81241" y="5410"/>
                          <a:pt x="109607" y="0"/>
                          <a:pt x="137972" y="0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1" name="フリーフォーム: 図形 110"/>
                  <p:cNvSpPr/>
                  <p:nvPr/>
                </p:nvSpPr>
                <p:spPr bwMode="auto">
                  <a:xfrm>
                    <a:off x="1361380" y="4929600"/>
                    <a:ext cx="167334" cy="152100"/>
                  </a:xfrm>
                  <a:custGeom>
                    <a:avLst/>
                    <a:gdLst>
                      <a:gd name="connsiteX0" fmla="*/ 221671 w 443342"/>
                      <a:gd name="connsiteY0" fmla="*/ 0 h 402980"/>
                      <a:gd name="connsiteX1" fmla="*/ 378416 w 443342"/>
                      <a:gd name="connsiteY1" fmla="*/ 64926 h 402980"/>
                      <a:gd name="connsiteX2" fmla="*/ 378416 w 443342"/>
                      <a:gd name="connsiteY2" fmla="*/ 378416 h 402980"/>
                      <a:gd name="connsiteX3" fmla="*/ 359643 w 443342"/>
                      <a:gd name="connsiteY3" fmla="*/ 402980 h 402980"/>
                      <a:gd name="connsiteX4" fmla="*/ 305086 w 443342"/>
                      <a:gd name="connsiteY4" fmla="*/ 366752 h 402980"/>
                      <a:gd name="connsiteX5" fmla="*/ 138256 w 443342"/>
                      <a:gd name="connsiteY5" fmla="*/ 366752 h 402980"/>
                      <a:gd name="connsiteX6" fmla="*/ 83699 w 443342"/>
                      <a:gd name="connsiteY6" fmla="*/ 402980 h 402980"/>
                      <a:gd name="connsiteX7" fmla="*/ 64926 w 443342"/>
                      <a:gd name="connsiteY7" fmla="*/ 378416 h 402980"/>
                      <a:gd name="connsiteX8" fmla="*/ 64926 w 443342"/>
                      <a:gd name="connsiteY8" fmla="*/ 64926 h 402980"/>
                      <a:gd name="connsiteX9" fmla="*/ 221671 w 443342"/>
                      <a:gd name="connsiteY9" fmla="*/ 0 h 4029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443342" h="402980">
                        <a:moveTo>
                          <a:pt x="221671" y="0"/>
                        </a:moveTo>
                        <a:cubicBezTo>
                          <a:pt x="278402" y="-1"/>
                          <a:pt x="335132" y="21642"/>
                          <a:pt x="378416" y="64926"/>
                        </a:cubicBezTo>
                        <a:cubicBezTo>
                          <a:pt x="464984" y="151494"/>
                          <a:pt x="464984" y="291848"/>
                          <a:pt x="378416" y="378416"/>
                        </a:cubicBezTo>
                        <a:lnTo>
                          <a:pt x="359643" y="402980"/>
                        </a:lnTo>
                        <a:lnTo>
                          <a:pt x="305086" y="366752"/>
                        </a:lnTo>
                        <a:cubicBezTo>
                          <a:pt x="251718" y="345109"/>
                          <a:pt x="191625" y="345109"/>
                          <a:pt x="138256" y="366752"/>
                        </a:cubicBezTo>
                        <a:lnTo>
                          <a:pt x="83699" y="402980"/>
                        </a:lnTo>
                        <a:lnTo>
                          <a:pt x="64926" y="378416"/>
                        </a:lnTo>
                        <a:cubicBezTo>
                          <a:pt x="-21642" y="291848"/>
                          <a:pt x="-21642" y="151494"/>
                          <a:pt x="64926" y="64926"/>
                        </a:cubicBezTo>
                        <a:cubicBezTo>
                          <a:pt x="108210" y="21642"/>
                          <a:pt x="164940" y="-1"/>
                          <a:pt x="221671" y="0"/>
                        </a:cubicBezTo>
                        <a:close/>
                      </a:path>
                    </a:pathLst>
                  </a:custGeom>
                  <a:pattFill prst="dkHorz">
                    <a:fgClr>
                      <a:srgbClr val="FFC000"/>
                    </a:fgClr>
                    <a:bgClr>
                      <a:srgbClr val="FFFF00"/>
                    </a:bgClr>
                  </a:patt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2" name="フリーフォーム: 図形 111"/>
                  <p:cNvSpPr/>
                  <p:nvPr/>
                </p:nvSpPr>
                <p:spPr bwMode="auto">
                  <a:xfrm>
                    <a:off x="1393349" y="5061899"/>
                    <a:ext cx="104152" cy="112832"/>
                  </a:xfrm>
                  <a:custGeom>
                    <a:avLst/>
                    <a:gdLst>
                      <a:gd name="connsiteX0" fmla="*/ 137972 w 275944"/>
                      <a:gd name="connsiteY0" fmla="*/ 0 h 298942"/>
                      <a:gd name="connsiteX1" fmla="*/ 221388 w 275944"/>
                      <a:gd name="connsiteY1" fmla="*/ 16231 h 298942"/>
                      <a:gd name="connsiteX2" fmla="*/ 275944 w 275944"/>
                      <a:gd name="connsiteY2" fmla="*/ 52460 h 298942"/>
                      <a:gd name="connsiteX3" fmla="*/ 202057 w 275944"/>
                      <a:gd name="connsiteY3" fmla="*/ 149132 h 298942"/>
                      <a:gd name="connsiteX4" fmla="*/ 137972 w 275944"/>
                      <a:gd name="connsiteY4" fmla="*/ 298942 h 298942"/>
                      <a:gd name="connsiteX5" fmla="*/ 73887 w 275944"/>
                      <a:gd name="connsiteY5" fmla="*/ 149132 h 298942"/>
                      <a:gd name="connsiteX6" fmla="*/ 0 w 275944"/>
                      <a:gd name="connsiteY6" fmla="*/ 52460 h 298942"/>
                      <a:gd name="connsiteX7" fmla="*/ 54556 w 275944"/>
                      <a:gd name="connsiteY7" fmla="*/ 16231 h 298942"/>
                      <a:gd name="connsiteX8" fmla="*/ 137972 w 275944"/>
                      <a:gd name="connsiteY8" fmla="*/ 0 h 2989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75944" h="298942">
                        <a:moveTo>
                          <a:pt x="137972" y="0"/>
                        </a:moveTo>
                        <a:cubicBezTo>
                          <a:pt x="166338" y="-1"/>
                          <a:pt x="194703" y="5410"/>
                          <a:pt x="221388" y="16231"/>
                        </a:cubicBezTo>
                        <a:lnTo>
                          <a:pt x="275944" y="52460"/>
                        </a:lnTo>
                        <a:lnTo>
                          <a:pt x="202057" y="149132"/>
                        </a:lnTo>
                        <a:cubicBezTo>
                          <a:pt x="175933" y="194306"/>
                          <a:pt x="154572" y="244242"/>
                          <a:pt x="137972" y="298942"/>
                        </a:cubicBezTo>
                        <a:cubicBezTo>
                          <a:pt x="121373" y="244242"/>
                          <a:pt x="100012" y="194306"/>
                          <a:pt x="73887" y="149132"/>
                        </a:cubicBezTo>
                        <a:lnTo>
                          <a:pt x="0" y="52460"/>
                        </a:lnTo>
                        <a:lnTo>
                          <a:pt x="54556" y="16231"/>
                        </a:lnTo>
                        <a:cubicBezTo>
                          <a:pt x="81241" y="5410"/>
                          <a:pt x="109607" y="0"/>
                          <a:pt x="137972" y="0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3" name="フリーフォーム: 図形 112"/>
                  <p:cNvSpPr/>
                  <p:nvPr/>
                </p:nvSpPr>
                <p:spPr bwMode="auto">
                  <a:xfrm>
                    <a:off x="1318392" y="4473579"/>
                    <a:ext cx="398325" cy="287311"/>
                  </a:xfrm>
                  <a:custGeom>
                    <a:avLst/>
                    <a:gdLst>
                      <a:gd name="connsiteX0" fmla="*/ 145174 w 623723"/>
                      <a:gd name="connsiteY0" fmla="*/ 0 h 449891"/>
                      <a:gd name="connsiteX1" fmla="*/ 247827 w 623723"/>
                      <a:gd name="connsiteY1" fmla="*/ 42520 h 449891"/>
                      <a:gd name="connsiteX2" fmla="*/ 278584 w 623723"/>
                      <a:gd name="connsiteY2" fmla="*/ 88138 h 449891"/>
                      <a:gd name="connsiteX3" fmla="*/ 302336 w 623723"/>
                      <a:gd name="connsiteY3" fmla="*/ 83343 h 449891"/>
                      <a:gd name="connsiteX4" fmla="*/ 404989 w 623723"/>
                      <a:gd name="connsiteY4" fmla="*/ 125863 h 449891"/>
                      <a:gd name="connsiteX5" fmla="*/ 433789 w 623723"/>
                      <a:gd name="connsiteY5" fmla="*/ 168580 h 449891"/>
                      <a:gd name="connsiteX6" fmla="*/ 478549 w 623723"/>
                      <a:gd name="connsiteY6" fmla="*/ 159543 h 449891"/>
                      <a:gd name="connsiteX7" fmla="*/ 623723 w 623723"/>
                      <a:gd name="connsiteY7" fmla="*/ 304717 h 449891"/>
                      <a:gd name="connsiteX8" fmla="*/ 478549 w 623723"/>
                      <a:gd name="connsiteY8" fmla="*/ 449891 h 449891"/>
                      <a:gd name="connsiteX9" fmla="*/ 375896 w 623723"/>
                      <a:gd name="connsiteY9" fmla="*/ 407371 h 449891"/>
                      <a:gd name="connsiteX10" fmla="*/ 347096 w 623723"/>
                      <a:gd name="connsiteY10" fmla="*/ 364655 h 449891"/>
                      <a:gd name="connsiteX11" fmla="*/ 302336 w 623723"/>
                      <a:gd name="connsiteY11" fmla="*/ 373691 h 449891"/>
                      <a:gd name="connsiteX12" fmla="*/ 199683 w 623723"/>
                      <a:gd name="connsiteY12" fmla="*/ 331171 h 449891"/>
                      <a:gd name="connsiteX13" fmla="*/ 168926 w 623723"/>
                      <a:gd name="connsiteY13" fmla="*/ 285553 h 449891"/>
                      <a:gd name="connsiteX14" fmla="*/ 145174 w 623723"/>
                      <a:gd name="connsiteY14" fmla="*/ 290348 h 449891"/>
                      <a:gd name="connsiteX15" fmla="*/ 0 w 623723"/>
                      <a:gd name="connsiteY15" fmla="*/ 145174 h 449891"/>
                      <a:gd name="connsiteX16" fmla="*/ 145174 w 623723"/>
                      <a:gd name="connsiteY16" fmla="*/ 0 h 449891"/>
                      <a:gd name="connsiteX0" fmla="*/ 278584 w 623723"/>
                      <a:gd name="connsiteY0" fmla="*/ 88138 h 449891"/>
                      <a:gd name="connsiteX1" fmla="*/ 302336 w 623723"/>
                      <a:gd name="connsiteY1" fmla="*/ 83343 h 449891"/>
                      <a:gd name="connsiteX2" fmla="*/ 404989 w 623723"/>
                      <a:gd name="connsiteY2" fmla="*/ 125863 h 449891"/>
                      <a:gd name="connsiteX3" fmla="*/ 433789 w 623723"/>
                      <a:gd name="connsiteY3" fmla="*/ 168580 h 449891"/>
                      <a:gd name="connsiteX4" fmla="*/ 478549 w 623723"/>
                      <a:gd name="connsiteY4" fmla="*/ 159543 h 449891"/>
                      <a:gd name="connsiteX5" fmla="*/ 623723 w 623723"/>
                      <a:gd name="connsiteY5" fmla="*/ 304717 h 449891"/>
                      <a:gd name="connsiteX6" fmla="*/ 478549 w 623723"/>
                      <a:gd name="connsiteY6" fmla="*/ 449891 h 449891"/>
                      <a:gd name="connsiteX7" fmla="*/ 375896 w 623723"/>
                      <a:gd name="connsiteY7" fmla="*/ 407371 h 449891"/>
                      <a:gd name="connsiteX8" fmla="*/ 347096 w 623723"/>
                      <a:gd name="connsiteY8" fmla="*/ 364655 h 449891"/>
                      <a:gd name="connsiteX9" fmla="*/ 302336 w 623723"/>
                      <a:gd name="connsiteY9" fmla="*/ 373691 h 449891"/>
                      <a:gd name="connsiteX10" fmla="*/ 199683 w 623723"/>
                      <a:gd name="connsiteY10" fmla="*/ 331171 h 449891"/>
                      <a:gd name="connsiteX11" fmla="*/ 168926 w 623723"/>
                      <a:gd name="connsiteY11" fmla="*/ 285553 h 449891"/>
                      <a:gd name="connsiteX12" fmla="*/ 145174 w 623723"/>
                      <a:gd name="connsiteY12" fmla="*/ 290348 h 449891"/>
                      <a:gd name="connsiteX13" fmla="*/ 0 w 623723"/>
                      <a:gd name="connsiteY13" fmla="*/ 145174 h 449891"/>
                      <a:gd name="connsiteX14" fmla="*/ 145174 w 623723"/>
                      <a:gd name="connsiteY14" fmla="*/ 0 h 449891"/>
                      <a:gd name="connsiteX15" fmla="*/ 247827 w 623723"/>
                      <a:gd name="connsiteY15" fmla="*/ 42520 h 449891"/>
                      <a:gd name="connsiteX16" fmla="*/ 370024 w 623723"/>
                      <a:gd name="connsiteY16" fmla="*/ 179578 h 449891"/>
                      <a:gd name="connsiteX0" fmla="*/ 278584 w 623723"/>
                      <a:gd name="connsiteY0" fmla="*/ 88138 h 449891"/>
                      <a:gd name="connsiteX1" fmla="*/ 302336 w 623723"/>
                      <a:gd name="connsiteY1" fmla="*/ 83343 h 449891"/>
                      <a:gd name="connsiteX2" fmla="*/ 404989 w 623723"/>
                      <a:gd name="connsiteY2" fmla="*/ 125863 h 449891"/>
                      <a:gd name="connsiteX3" fmla="*/ 433789 w 623723"/>
                      <a:gd name="connsiteY3" fmla="*/ 168580 h 449891"/>
                      <a:gd name="connsiteX4" fmla="*/ 478549 w 623723"/>
                      <a:gd name="connsiteY4" fmla="*/ 159543 h 449891"/>
                      <a:gd name="connsiteX5" fmla="*/ 623723 w 623723"/>
                      <a:gd name="connsiteY5" fmla="*/ 304717 h 449891"/>
                      <a:gd name="connsiteX6" fmla="*/ 478549 w 623723"/>
                      <a:gd name="connsiteY6" fmla="*/ 449891 h 449891"/>
                      <a:gd name="connsiteX7" fmla="*/ 375896 w 623723"/>
                      <a:gd name="connsiteY7" fmla="*/ 407371 h 449891"/>
                      <a:gd name="connsiteX8" fmla="*/ 347096 w 623723"/>
                      <a:gd name="connsiteY8" fmla="*/ 364655 h 449891"/>
                      <a:gd name="connsiteX9" fmla="*/ 302336 w 623723"/>
                      <a:gd name="connsiteY9" fmla="*/ 373691 h 449891"/>
                      <a:gd name="connsiteX10" fmla="*/ 199683 w 623723"/>
                      <a:gd name="connsiteY10" fmla="*/ 331171 h 449891"/>
                      <a:gd name="connsiteX11" fmla="*/ 168926 w 623723"/>
                      <a:gd name="connsiteY11" fmla="*/ 285553 h 449891"/>
                      <a:gd name="connsiteX12" fmla="*/ 145174 w 623723"/>
                      <a:gd name="connsiteY12" fmla="*/ 290348 h 449891"/>
                      <a:gd name="connsiteX13" fmla="*/ 0 w 623723"/>
                      <a:gd name="connsiteY13" fmla="*/ 145174 h 449891"/>
                      <a:gd name="connsiteX14" fmla="*/ 145174 w 623723"/>
                      <a:gd name="connsiteY14" fmla="*/ 0 h 449891"/>
                      <a:gd name="connsiteX15" fmla="*/ 247827 w 623723"/>
                      <a:gd name="connsiteY15" fmla="*/ 42520 h 449891"/>
                      <a:gd name="connsiteX16" fmla="*/ 370024 w 623723"/>
                      <a:gd name="connsiteY16" fmla="*/ 186722 h 449891"/>
                      <a:gd name="connsiteX0" fmla="*/ 278584 w 623723"/>
                      <a:gd name="connsiteY0" fmla="*/ 88138 h 449891"/>
                      <a:gd name="connsiteX1" fmla="*/ 302336 w 623723"/>
                      <a:gd name="connsiteY1" fmla="*/ 83343 h 449891"/>
                      <a:gd name="connsiteX2" fmla="*/ 404989 w 623723"/>
                      <a:gd name="connsiteY2" fmla="*/ 125863 h 449891"/>
                      <a:gd name="connsiteX3" fmla="*/ 433789 w 623723"/>
                      <a:gd name="connsiteY3" fmla="*/ 168580 h 449891"/>
                      <a:gd name="connsiteX4" fmla="*/ 478549 w 623723"/>
                      <a:gd name="connsiteY4" fmla="*/ 159543 h 449891"/>
                      <a:gd name="connsiteX5" fmla="*/ 623723 w 623723"/>
                      <a:gd name="connsiteY5" fmla="*/ 304717 h 449891"/>
                      <a:gd name="connsiteX6" fmla="*/ 478549 w 623723"/>
                      <a:gd name="connsiteY6" fmla="*/ 449891 h 449891"/>
                      <a:gd name="connsiteX7" fmla="*/ 375896 w 623723"/>
                      <a:gd name="connsiteY7" fmla="*/ 407371 h 449891"/>
                      <a:gd name="connsiteX8" fmla="*/ 347096 w 623723"/>
                      <a:gd name="connsiteY8" fmla="*/ 364655 h 449891"/>
                      <a:gd name="connsiteX9" fmla="*/ 302336 w 623723"/>
                      <a:gd name="connsiteY9" fmla="*/ 373691 h 449891"/>
                      <a:gd name="connsiteX10" fmla="*/ 199683 w 623723"/>
                      <a:gd name="connsiteY10" fmla="*/ 331171 h 449891"/>
                      <a:gd name="connsiteX11" fmla="*/ 168926 w 623723"/>
                      <a:gd name="connsiteY11" fmla="*/ 285553 h 449891"/>
                      <a:gd name="connsiteX12" fmla="*/ 145174 w 623723"/>
                      <a:gd name="connsiteY12" fmla="*/ 290348 h 449891"/>
                      <a:gd name="connsiteX13" fmla="*/ 0 w 623723"/>
                      <a:gd name="connsiteY13" fmla="*/ 145174 h 449891"/>
                      <a:gd name="connsiteX14" fmla="*/ 145174 w 623723"/>
                      <a:gd name="connsiteY14" fmla="*/ 0 h 449891"/>
                      <a:gd name="connsiteX15" fmla="*/ 247827 w 623723"/>
                      <a:gd name="connsiteY15" fmla="*/ 42520 h 449891"/>
                      <a:gd name="connsiteX0" fmla="*/ 278584 w 623723"/>
                      <a:gd name="connsiteY0" fmla="*/ 88138 h 449891"/>
                      <a:gd name="connsiteX1" fmla="*/ 302336 w 623723"/>
                      <a:gd name="connsiteY1" fmla="*/ 83343 h 449891"/>
                      <a:gd name="connsiteX2" fmla="*/ 404989 w 623723"/>
                      <a:gd name="connsiteY2" fmla="*/ 125863 h 449891"/>
                      <a:gd name="connsiteX3" fmla="*/ 433789 w 623723"/>
                      <a:gd name="connsiteY3" fmla="*/ 168580 h 449891"/>
                      <a:gd name="connsiteX4" fmla="*/ 478549 w 623723"/>
                      <a:gd name="connsiteY4" fmla="*/ 159543 h 449891"/>
                      <a:gd name="connsiteX5" fmla="*/ 623723 w 623723"/>
                      <a:gd name="connsiteY5" fmla="*/ 304717 h 449891"/>
                      <a:gd name="connsiteX6" fmla="*/ 478549 w 623723"/>
                      <a:gd name="connsiteY6" fmla="*/ 449891 h 449891"/>
                      <a:gd name="connsiteX7" fmla="*/ 375896 w 623723"/>
                      <a:gd name="connsiteY7" fmla="*/ 407371 h 449891"/>
                      <a:gd name="connsiteX8" fmla="*/ 347096 w 623723"/>
                      <a:gd name="connsiteY8" fmla="*/ 364655 h 449891"/>
                      <a:gd name="connsiteX9" fmla="*/ 302336 w 623723"/>
                      <a:gd name="connsiteY9" fmla="*/ 373691 h 449891"/>
                      <a:gd name="connsiteX10" fmla="*/ 199683 w 623723"/>
                      <a:gd name="connsiteY10" fmla="*/ 331171 h 449891"/>
                      <a:gd name="connsiteX11" fmla="*/ 168926 w 623723"/>
                      <a:gd name="connsiteY11" fmla="*/ 285553 h 449891"/>
                      <a:gd name="connsiteX12" fmla="*/ 145174 w 623723"/>
                      <a:gd name="connsiteY12" fmla="*/ 290348 h 449891"/>
                      <a:gd name="connsiteX13" fmla="*/ 0 w 623723"/>
                      <a:gd name="connsiteY13" fmla="*/ 145174 h 449891"/>
                      <a:gd name="connsiteX14" fmla="*/ 145174 w 623723"/>
                      <a:gd name="connsiteY14" fmla="*/ 0 h 449891"/>
                      <a:gd name="connsiteX0" fmla="*/ 302336 w 623723"/>
                      <a:gd name="connsiteY0" fmla="*/ 83343 h 449891"/>
                      <a:gd name="connsiteX1" fmla="*/ 404989 w 623723"/>
                      <a:gd name="connsiteY1" fmla="*/ 125863 h 449891"/>
                      <a:gd name="connsiteX2" fmla="*/ 433789 w 623723"/>
                      <a:gd name="connsiteY2" fmla="*/ 168580 h 449891"/>
                      <a:gd name="connsiteX3" fmla="*/ 478549 w 623723"/>
                      <a:gd name="connsiteY3" fmla="*/ 159543 h 449891"/>
                      <a:gd name="connsiteX4" fmla="*/ 623723 w 623723"/>
                      <a:gd name="connsiteY4" fmla="*/ 304717 h 449891"/>
                      <a:gd name="connsiteX5" fmla="*/ 478549 w 623723"/>
                      <a:gd name="connsiteY5" fmla="*/ 449891 h 449891"/>
                      <a:gd name="connsiteX6" fmla="*/ 375896 w 623723"/>
                      <a:gd name="connsiteY6" fmla="*/ 407371 h 449891"/>
                      <a:gd name="connsiteX7" fmla="*/ 347096 w 623723"/>
                      <a:gd name="connsiteY7" fmla="*/ 364655 h 449891"/>
                      <a:gd name="connsiteX8" fmla="*/ 302336 w 623723"/>
                      <a:gd name="connsiteY8" fmla="*/ 373691 h 449891"/>
                      <a:gd name="connsiteX9" fmla="*/ 199683 w 623723"/>
                      <a:gd name="connsiteY9" fmla="*/ 331171 h 449891"/>
                      <a:gd name="connsiteX10" fmla="*/ 168926 w 623723"/>
                      <a:gd name="connsiteY10" fmla="*/ 285553 h 449891"/>
                      <a:gd name="connsiteX11" fmla="*/ 145174 w 623723"/>
                      <a:gd name="connsiteY11" fmla="*/ 290348 h 449891"/>
                      <a:gd name="connsiteX12" fmla="*/ 0 w 623723"/>
                      <a:gd name="connsiteY12" fmla="*/ 145174 h 449891"/>
                      <a:gd name="connsiteX13" fmla="*/ 145174 w 623723"/>
                      <a:gd name="connsiteY13" fmla="*/ 0 h 449891"/>
                      <a:gd name="connsiteX0" fmla="*/ 404989 w 623723"/>
                      <a:gd name="connsiteY0" fmla="*/ 125863 h 449891"/>
                      <a:gd name="connsiteX1" fmla="*/ 433789 w 623723"/>
                      <a:gd name="connsiteY1" fmla="*/ 168580 h 449891"/>
                      <a:gd name="connsiteX2" fmla="*/ 478549 w 623723"/>
                      <a:gd name="connsiteY2" fmla="*/ 159543 h 449891"/>
                      <a:gd name="connsiteX3" fmla="*/ 623723 w 623723"/>
                      <a:gd name="connsiteY3" fmla="*/ 304717 h 449891"/>
                      <a:gd name="connsiteX4" fmla="*/ 478549 w 623723"/>
                      <a:gd name="connsiteY4" fmla="*/ 449891 h 449891"/>
                      <a:gd name="connsiteX5" fmla="*/ 375896 w 623723"/>
                      <a:gd name="connsiteY5" fmla="*/ 407371 h 449891"/>
                      <a:gd name="connsiteX6" fmla="*/ 347096 w 623723"/>
                      <a:gd name="connsiteY6" fmla="*/ 364655 h 449891"/>
                      <a:gd name="connsiteX7" fmla="*/ 302336 w 623723"/>
                      <a:gd name="connsiteY7" fmla="*/ 373691 h 449891"/>
                      <a:gd name="connsiteX8" fmla="*/ 199683 w 623723"/>
                      <a:gd name="connsiteY8" fmla="*/ 331171 h 449891"/>
                      <a:gd name="connsiteX9" fmla="*/ 168926 w 623723"/>
                      <a:gd name="connsiteY9" fmla="*/ 285553 h 449891"/>
                      <a:gd name="connsiteX10" fmla="*/ 145174 w 623723"/>
                      <a:gd name="connsiteY10" fmla="*/ 290348 h 449891"/>
                      <a:gd name="connsiteX11" fmla="*/ 0 w 623723"/>
                      <a:gd name="connsiteY11" fmla="*/ 145174 h 449891"/>
                      <a:gd name="connsiteX12" fmla="*/ 145174 w 623723"/>
                      <a:gd name="connsiteY12" fmla="*/ 0 h 449891"/>
                      <a:gd name="connsiteX0" fmla="*/ 433789 w 623723"/>
                      <a:gd name="connsiteY0" fmla="*/ 168580 h 449891"/>
                      <a:gd name="connsiteX1" fmla="*/ 478549 w 623723"/>
                      <a:gd name="connsiteY1" fmla="*/ 159543 h 449891"/>
                      <a:gd name="connsiteX2" fmla="*/ 623723 w 623723"/>
                      <a:gd name="connsiteY2" fmla="*/ 304717 h 449891"/>
                      <a:gd name="connsiteX3" fmla="*/ 478549 w 623723"/>
                      <a:gd name="connsiteY3" fmla="*/ 449891 h 449891"/>
                      <a:gd name="connsiteX4" fmla="*/ 375896 w 623723"/>
                      <a:gd name="connsiteY4" fmla="*/ 407371 h 449891"/>
                      <a:gd name="connsiteX5" fmla="*/ 347096 w 623723"/>
                      <a:gd name="connsiteY5" fmla="*/ 364655 h 449891"/>
                      <a:gd name="connsiteX6" fmla="*/ 302336 w 623723"/>
                      <a:gd name="connsiteY6" fmla="*/ 373691 h 449891"/>
                      <a:gd name="connsiteX7" fmla="*/ 199683 w 623723"/>
                      <a:gd name="connsiteY7" fmla="*/ 331171 h 449891"/>
                      <a:gd name="connsiteX8" fmla="*/ 168926 w 623723"/>
                      <a:gd name="connsiteY8" fmla="*/ 285553 h 449891"/>
                      <a:gd name="connsiteX9" fmla="*/ 145174 w 623723"/>
                      <a:gd name="connsiteY9" fmla="*/ 290348 h 449891"/>
                      <a:gd name="connsiteX10" fmla="*/ 0 w 623723"/>
                      <a:gd name="connsiteY10" fmla="*/ 145174 h 449891"/>
                      <a:gd name="connsiteX11" fmla="*/ 145174 w 623723"/>
                      <a:gd name="connsiteY11" fmla="*/ 0 h 449891"/>
                      <a:gd name="connsiteX0" fmla="*/ 478549 w 623723"/>
                      <a:gd name="connsiteY0" fmla="*/ 159543 h 449891"/>
                      <a:gd name="connsiteX1" fmla="*/ 623723 w 623723"/>
                      <a:gd name="connsiteY1" fmla="*/ 304717 h 449891"/>
                      <a:gd name="connsiteX2" fmla="*/ 478549 w 623723"/>
                      <a:gd name="connsiteY2" fmla="*/ 449891 h 449891"/>
                      <a:gd name="connsiteX3" fmla="*/ 375896 w 623723"/>
                      <a:gd name="connsiteY3" fmla="*/ 407371 h 449891"/>
                      <a:gd name="connsiteX4" fmla="*/ 347096 w 623723"/>
                      <a:gd name="connsiteY4" fmla="*/ 364655 h 449891"/>
                      <a:gd name="connsiteX5" fmla="*/ 302336 w 623723"/>
                      <a:gd name="connsiteY5" fmla="*/ 373691 h 449891"/>
                      <a:gd name="connsiteX6" fmla="*/ 199683 w 623723"/>
                      <a:gd name="connsiteY6" fmla="*/ 331171 h 449891"/>
                      <a:gd name="connsiteX7" fmla="*/ 168926 w 623723"/>
                      <a:gd name="connsiteY7" fmla="*/ 285553 h 449891"/>
                      <a:gd name="connsiteX8" fmla="*/ 145174 w 623723"/>
                      <a:gd name="connsiteY8" fmla="*/ 290348 h 449891"/>
                      <a:gd name="connsiteX9" fmla="*/ 0 w 623723"/>
                      <a:gd name="connsiteY9" fmla="*/ 145174 h 449891"/>
                      <a:gd name="connsiteX10" fmla="*/ 145174 w 623723"/>
                      <a:gd name="connsiteY10" fmla="*/ 0 h 449891"/>
                      <a:gd name="connsiteX0" fmla="*/ 623723 w 623723"/>
                      <a:gd name="connsiteY0" fmla="*/ 304717 h 449891"/>
                      <a:gd name="connsiteX1" fmla="*/ 478549 w 623723"/>
                      <a:gd name="connsiteY1" fmla="*/ 449891 h 449891"/>
                      <a:gd name="connsiteX2" fmla="*/ 375896 w 623723"/>
                      <a:gd name="connsiteY2" fmla="*/ 407371 h 449891"/>
                      <a:gd name="connsiteX3" fmla="*/ 347096 w 623723"/>
                      <a:gd name="connsiteY3" fmla="*/ 364655 h 449891"/>
                      <a:gd name="connsiteX4" fmla="*/ 302336 w 623723"/>
                      <a:gd name="connsiteY4" fmla="*/ 373691 h 449891"/>
                      <a:gd name="connsiteX5" fmla="*/ 199683 w 623723"/>
                      <a:gd name="connsiteY5" fmla="*/ 331171 h 449891"/>
                      <a:gd name="connsiteX6" fmla="*/ 168926 w 623723"/>
                      <a:gd name="connsiteY6" fmla="*/ 285553 h 449891"/>
                      <a:gd name="connsiteX7" fmla="*/ 145174 w 623723"/>
                      <a:gd name="connsiteY7" fmla="*/ 290348 h 449891"/>
                      <a:gd name="connsiteX8" fmla="*/ 0 w 623723"/>
                      <a:gd name="connsiteY8" fmla="*/ 145174 h 449891"/>
                      <a:gd name="connsiteX9" fmla="*/ 145174 w 623723"/>
                      <a:gd name="connsiteY9" fmla="*/ 0 h 44989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623723" h="449891">
                        <a:moveTo>
                          <a:pt x="623723" y="304717"/>
                        </a:moveTo>
                        <a:cubicBezTo>
                          <a:pt x="623723" y="384894"/>
                          <a:pt x="558726" y="449891"/>
                          <a:pt x="478549" y="449891"/>
                        </a:cubicBezTo>
                        <a:cubicBezTo>
                          <a:pt x="438461" y="449891"/>
                          <a:pt x="402167" y="433642"/>
                          <a:pt x="375896" y="407371"/>
                        </a:cubicBezTo>
                        <a:lnTo>
                          <a:pt x="347096" y="364655"/>
                        </a:lnTo>
                        <a:lnTo>
                          <a:pt x="302336" y="373691"/>
                        </a:lnTo>
                        <a:cubicBezTo>
                          <a:pt x="262247" y="373691"/>
                          <a:pt x="225954" y="357442"/>
                          <a:pt x="199683" y="331171"/>
                        </a:cubicBezTo>
                        <a:lnTo>
                          <a:pt x="168926" y="285553"/>
                        </a:lnTo>
                        <a:lnTo>
                          <a:pt x="145174" y="290348"/>
                        </a:lnTo>
                        <a:cubicBezTo>
                          <a:pt x="64997" y="290348"/>
                          <a:pt x="0" y="225351"/>
                          <a:pt x="0" y="145174"/>
                        </a:cubicBezTo>
                        <a:cubicBezTo>
                          <a:pt x="0" y="64997"/>
                          <a:pt x="64997" y="0"/>
                          <a:pt x="145174" y="0"/>
                        </a:cubicBezTo>
                      </a:path>
                    </a:pathLst>
                  </a:custGeom>
                  <a:solidFill>
                    <a:schemeClr val="bg1"/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4" name="台形 113"/>
                  <p:cNvSpPr/>
                  <p:nvPr/>
                </p:nvSpPr>
                <p:spPr bwMode="auto">
                  <a:xfrm rot="9900000" flipH="1">
                    <a:off x="3002273" y="4631864"/>
                    <a:ext cx="231883" cy="258549"/>
                  </a:xfrm>
                  <a:prstGeom prst="trapezoid">
                    <a:avLst>
                      <a:gd name="adj" fmla="val 28801"/>
                    </a:avLst>
                  </a:prstGeom>
                  <a:pattFill prst="dkHorz">
                    <a:fgClr>
                      <a:srgbClr val="FFC000"/>
                    </a:fgClr>
                    <a:bgClr>
                      <a:srgbClr val="FFFF00"/>
                    </a:bgClr>
                  </a:patt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5" name="楕円 114"/>
                  <p:cNvSpPr/>
                  <p:nvPr/>
                </p:nvSpPr>
                <p:spPr bwMode="auto">
                  <a:xfrm flipH="1">
                    <a:off x="3023748" y="4854576"/>
                    <a:ext cx="266880" cy="166520"/>
                  </a:xfrm>
                  <a:prstGeom prst="ellipse">
                    <a:avLst/>
                  </a:prstGeom>
                  <a:pattFill prst="dkHorz">
                    <a:fgClr>
                      <a:srgbClr val="FFC000"/>
                    </a:fgClr>
                    <a:bgClr>
                      <a:srgbClr val="FFFF00"/>
                    </a:bgClr>
                  </a:patt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6" name="フリーフォーム: 図形 115"/>
                  <p:cNvSpPr/>
                  <p:nvPr/>
                </p:nvSpPr>
                <p:spPr bwMode="auto">
                  <a:xfrm rot="19800000" flipH="1">
                    <a:off x="3173775" y="4910378"/>
                    <a:ext cx="167334" cy="152100"/>
                  </a:xfrm>
                  <a:custGeom>
                    <a:avLst/>
                    <a:gdLst>
                      <a:gd name="connsiteX0" fmla="*/ 221671 w 443342"/>
                      <a:gd name="connsiteY0" fmla="*/ 0 h 402980"/>
                      <a:gd name="connsiteX1" fmla="*/ 378416 w 443342"/>
                      <a:gd name="connsiteY1" fmla="*/ 64926 h 402980"/>
                      <a:gd name="connsiteX2" fmla="*/ 378416 w 443342"/>
                      <a:gd name="connsiteY2" fmla="*/ 378416 h 402980"/>
                      <a:gd name="connsiteX3" fmla="*/ 359643 w 443342"/>
                      <a:gd name="connsiteY3" fmla="*/ 402980 h 402980"/>
                      <a:gd name="connsiteX4" fmla="*/ 305086 w 443342"/>
                      <a:gd name="connsiteY4" fmla="*/ 366752 h 402980"/>
                      <a:gd name="connsiteX5" fmla="*/ 138256 w 443342"/>
                      <a:gd name="connsiteY5" fmla="*/ 366752 h 402980"/>
                      <a:gd name="connsiteX6" fmla="*/ 83699 w 443342"/>
                      <a:gd name="connsiteY6" fmla="*/ 402980 h 402980"/>
                      <a:gd name="connsiteX7" fmla="*/ 64926 w 443342"/>
                      <a:gd name="connsiteY7" fmla="*/ 378416 h 402980"/>
                      <a:gd name="connsiteX8" fmla="*/ 64926 w 443342"/>
                      <a:gd name="connsiteY8" fmla="*/ 64926 h 402980"/>
                      <a:gd name="connsiteX9" fmla="*/ 221671 w 443342"/>
                      <a:gd name="connsiteY9" fmla="*/ 0 h 4029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443342" h="402980">
                        <a:moveTo>
                          <a:pt x="221671" y="0"/>
                        </a:moveTo>
                        <a:cubicBezTo>
                          <a:pt x="278402" y="-1"/>
                          <a:pt x="335132" y="21642"/>
                          <a:pt x="378416" y="64926"/>
                        </a:cubicBezTo>
                        <a:cubicBezTo>
                          <a:pt x="464984" y="151494"/>
                          <a:pt x="464984" y="291848"/>
                          <a:pt x="378416" y="378416"/>
                        </a:cubicBezTo>
                        <a:lnTo>
                          <a:pt x="359643" y="402980"/>
                        </a:lnTo>
                        <a:lnTo>
                          <a:pt x="305086" y="366752"/>
                        </a:lnTo>
                        <a:cubicBezTo>
                          <a:pt x="251718" y="345109"/>
                          <a:pt x="191625" y="345109"/>
                          <a:pt x="138256" y="366752"/>
                        </a:cubicBezTo>
                        <a:lnTo>
                          <a:pt x="83699" y="402980"/>
                        </a:lnTo>
                        <a:lnTo>
                          <a:pt x="64926" y="378416"/>
                        </a:lnTo>
                        <a:cubicBezTo>
                          <a:pt x="-21642" y="291848"/>
                          <a:pt x="-21642" y="151494"/>
                          <a:pt x="64926" y="64926"/>
                        </a:cubicBezTo>
                        <a:cubicBezTo>
                          <a:pt x="108210" y="21642"/>
                          <a:pt x="164940" y="-1"/>
                          <a:pt x="221671" y="0"/>
                        </a:cubicBezTo>
                        <a:close/>
                      </a:path>
                    </a:pathLst>
                  </a:custGeom>
                  <a:pattFill prst="dkHorz">
                    <a:fgClr>
                      <a:srgbClr val="FFC000"/>
                    </a:fgClr>
                    <a:bgClr>
                      <a:srgbClr val="FFFF00"/>
                    </a:bgClr>
                  </a:patt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7" name="フリーフォーム: 図形 116"/>
                  <p:cNvSpPr/>
                  <p:nvPr/>
                </p:nvSpPr>
                <p:spPr bwMode="auto">
                  <a:xfrm rot="19800000" flipH="1">
                    <a:off x="3261371" y="5027772"/>
                    <a:ext cx="104152" cy="112832"/>
                  </a:xfrm>
                  <a:custGeom>
                    <a:avLst/>
                    <a:gdLst>
                      <a:gd name="connsiteX0" fmla="*/ 137972 w 275944"/>
                      <a:gd name="connsiteY0" fmla="*/ 0 h 298942"/>
                      <a:gd name="connsiteX1" fmla="*/ 221388 w 275944"/>
                      <a:gd name="connsiteY1" fmla="*/ 16231 h 298942"/>
                      <a:gd name="connsiteX2" fmla="*/ 275944 w 275944"/>
                      <a:gd name="connsiteY2" fmla="*/ 52460 h 298942"/>
                      <a:gd name="connsiteX3" fmla="*/ 202057 w 275944"/>
                      <a:gd name="connsiteY3" fmla="*/ 149132 h 298942"/>
                      <a:gd name="connsiteX4" fmla="*/ 137972 w 275944"/>
                      <a:gd name="connsiteY4" fmla="*/ 298942 h 298942"/>
                      <a:gd name="connsiteX5" fmla="*/ 73887 w 275944"/>
                      <a:gd name="connsiteY5" fmla="*/ 149132 h 298942"/>
                      <a:gd name="connsiteX6" fmla="*/ 0 w 275944"/>
                      <a:gd name="connsiteY6" fmla="*/ 52460 h 298942"/>
                      <a:gd name="connsiteX7" fmla="*/ 54556 w 275944"/>
                      <a:gd name="connsiteY7" fmla="*/ 16231 h 298942"/>
                      <a:gd name="connsiteX8" fmla="*/ 137972 w 275944"/>
                      <a:gd name="connsiteY8" fmla="*/ 0 h 2989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75944" h="298942">
                        <a:moveTo>
                          <a:pt x="137972" y="0"/>
                        </a:moveTo>
                        <a:cubicBezTo>
                          <a:pt x="166338" y="-1"/>
                          <a:pt x="194703" y="5410"/>
                          <a:pt x="221388" y="16231"/>
                        </a:cubicBezTo>
                        <a:lnTo>
                          <a:pt x="275944" y="52460"/>
                        </a:lnTo>
                        <a:lnTo>
                          <a:pt x="202057" y="149132"/>
                        </a:lnTo>
                        <a:cubicBezTo>
                          <a:pt x="175933" y="194306"/>
                          <a:pt x="154572" y="244242"/>
                          <a:pt x="137972" y="298942"/>
                        </a:cubicBezTo>
                        <a:cubicBezTo>
                          <a:pt x="121373" y="244242"/>
                          <a:pt x="100012" y="194306"/>
                          <a:pt x="73887" y="149132"/>
                        </a:cubicBezTo>
                        <a:lnTo>
                          <a:pt x="0" y="52460"/>
                        </a:lnTo>
                        <a:lnTo>
                          <a:pt x="54556" y="16231"/>
                        </a:lnTo>
                        <a:cubicBezTo>
                          <a:pt x="81241" y="5410"/>
                          <a:pt x="109607" y="0"/>
                          <a:pt x="137972" y="0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8" name="フリーフォーム: 図形 117"/>
                  <p:cNvSpPr/>
                  <p:nvPr/>
                </p:nvSpPr>
                <p:spPr bwMode="auto">
                  <a:xfrm rot="1800000">
                    <a:off x="2965519" y="4910378"/>
                    <a:ext cx="167334" cy="152100"/>
                  </a:xfrm>
                  <a:custGeom>
                    <a:avLst/>
                    <a:gdLst>
                      <a:gd name="connsiteX0" fmla="*/ 221671 w 443342"/>
                      <a:gd name="connsiteY0" fmla="*/ 0 h 402980"/>
                      <a:gd name="connsiteX1" fmla="*/ 378416 w 443342"/>
                      <a:gd name="connsiteY1" fmla="*/ 64926 h 402980"/>
                      <a:gd name="connsiteX2" fmla="*/ 378416 w 443342"/>
                      <a:gd name="connsiteY2" fmla="*/ 378416 h 402980"/>
                      <a:gd name="connsiteX3" fmla="*/ 359643 w 443342"/>
                      <a:gd name="connsiteY3" fmla="*/ 402980 h 402980"/>
                      <a:gd name="connsiteX4" fmla="*/ 305086 w 443342"/>
                      <a:gd name="connsiteY4" fmla="*/ 366752 h 402980"/>
                      <a:gd name="connsiteX5" fmla="*/ 138256 w 443342"/>
                      <a:gd name="connsiteY5" fmla="*/ 366752 h 402980"/>
                      <a:gd name="connsiteX6" fmla="*/ 83699 w 443342"/>
                      <a:gd name="connsiteY6" fmla="*/ 402980 h 402980"/>
                      <a:gd name="connsiteX7" fmla="*/ 64926 w 443342"/>
                      <a:gd name="connsiteY7" fmla="*/ 378416 h 402980"/>
                      <a:gd name="connsiteX8" fmla="*/ 64926 w 443342"/>
                      <a:gd name="connsiteY8" fmla="*/ 64926 h 402980"/>
                      <a:gd name="connsiteX9" fmla="*/ 221671 w 443342"/>
                      <a:gd name="connsiteY9" fmla="*/ 0 h 4029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443342" h="402980">
                        <a:moveTo>
                          <a:pt x="221671" y="0"/>
                        </a:moveTo>
                        <a:cubicBezTo>
                          <a:pt x="278402" y="-1"/>
                          <a:pt x="335132" y="21642"/>
                          <a:pt x="378416" y="64926"/>
                        </a:cubicBezTo>
                        <a:cubicBezTo>
                          <a:pt x="464984" y="151494"/>
                          <a:pt x="464984" y="291848"/>
                          <a:pt x="378416" y="378416"/>
                        </a:cubicBezTo>
                        <a:lnTo>
                          <a:pt x="359643" y="402980"/>
                        </a:lnTo>
                        <a:lnTo>
                          <a:pt x="305086" y="366752"/>
                        </a:lnTo>
                        <a:cubicBezTo>
                          <a:pt x="251718" y="345109"/>
                          <a:pt x="191625" y="345109"/>
                          <a:pt x="138256" y="366752"/>
                        </a:cubicBezTo>
                        <a:lnTo>
                          <a:pt x="83699" y="402980"/>
                        </a:lnTo>
                        <a:lnTo>
                          <a:pt x="64926" y="378416"/>
                        </a:lnTo>
                        <a:cubicBezTo>
                          <a:pt x="-21642" y="291848"/>
                          <a:pt x="-21642" y="151494"/>
                          <a:pt x="64926" y="64926"/>
                        </a:cubicBezTo>
                        <a:cubicBezTo>
                          <a:pt x="108210" y="21642"/>
                          <a:pt x="164940" y="-1"/>
                          <a:pt x="221671" y="0"/>
                        </a:cubicBezTo>
                        <a:close/>
                      </a:path>
                    </a:pathLst>
                  </a:custGeom>
                  <a:pattFill prst="dkHorz">
                    <a:fgClr>
                      <a:srgbClr val="FFC000"/>
                    </a:fgClr>
                    <a:bgClr>
                      <a:srgbClr val="FFFF00"/>
                    </a:bgClr>
                  </a:patt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9" name="フリーフォーム: 図形 118"/>
                  <p:cNvSpPr/>
                  <p:nvPr/>
                </p:nvSpPr>
                <p:spPr bwMode="auto">
                  <a:xfrm rot="1800000">
                    <a:off x="2941105" y="5027772"/>
                    <a:ext cx="104152" cy="112832"/>
                  </a:xfrm>
                  <a:custGeom>
                    <a:avLst/>
                    <a:gdLst>
                      <a:gd name="connsiteX0" fmla="*/ 137972 w 275944"/>
                      <a:gd name="connsiteY0" fmla="*/ 0 h 298942"/>
                      <a:gd name="connsiteX1" fmla="*/ 221388 w 275944"/>
                      <a:gd name="connsiteY1" fmla="*/ 16231 h 298942"/>
                      <a:gd name="connsiteX2" fmla="*/ 275944 w 275944"/>
                      <a:gd name="connsiteY2" fmla="*/ 52460 h 298942"/>
                      <a:gd name="connsiteX3" fmla="*/ 202057 w 275944"/>
                      <a:gd name="connsiteY3" fmla="*/ 149132 h 298942"/>
                      <a:gd name="connsiteX4" fmla="*/ 137972 w 275944"/>
                      <a:gd name="connsiteY4" fmla="*/ 298942 h 298942"/>
                      <a:gd name="connsiteX5" fmla="*/ 73887 w 275944"/>
                      <a:gd name="connsiteY5" fmla="*/ 149132 h 298942"/>
                      <a:gd name="connsiteX6" fmla="*/ 0 w 275944"/>
                      <a:gd name="connsiteY6" fmla="*/ 52460 h 298942"/>
                      <a:gd name="connsiteX7" fmla="*/ 54556 w 275944"/>
                      <a:gd name="connsiteY7" fmla="*/ 16231 h 298942"/>
                      <a:gd name="connsiteX8" fmla="*/ 137972 w 275944"/>
                      <a:gd name="connsiteY8" fmla="*/ 0 h 2989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75944" h="298942">
                        <a:moveTo>
                          <a:pt x="137972" y="0"/>
                        </a:moveTo>
                        <a:cubicBezTo>
                          <a:pt x="166338" y="-1"/>
                          <a:pt x="194703" y="5410"/>
                          <a:pt x="221388" y="16231"/>
                        </a:cubicBezTo>
                        <a:lnTo>
                          <a:pt x="275944" y="52460"/>
                        </a:lnTo>
                        <a:lnTo>
                          <a:pt x="202057" y="149132"/>
                        </a:lnTo>
                        <a:cubicBezTo>
                          <a:pt x="175933" y="194306"/>
                          <a:pt x="154572" y="244242"/>
                          <a:pt x="137972" y="298942"/>
                        </a:cubicBezTo>
                        <a:cubicBezTo>
                          <a:pt x="121373" y="244242"/>
                          <a:pt x="100012" y="194306"/>
                          <a:pt x="73887" y="149132"/>
                        </a:cubicBezTo>
                        <a:lnTo>
                          <a:pt x="0" y="52460"/>
                        </a:lnTo>
                        <a:lnTo>
                          <a:pt x="54556" y="16231"/>
                        </a:lnTo>
                        <a:cubicBezTo>
                          <a:pt x="81241" y="5410"/>
                          <a:pt x="109607" y="0"/>
                          <a:pt x="137972" y="0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0" name="フリーフォーム: 図形 119"/>
                  <p:cNvSpPr/>
                  <p:nvPr/>
                </p:nvSpPr>
                <p:spPr bwMode="auto">
                  <a:xfrm flipH="1">
                    <a:off x="3073991" y="4929600"/>
                    <a:ext cx="167334" cy="152100"/>
                  </a:xfrm>
                  <a:custGeom>
                    <a:avLst/>
                    <a:gdLst>
                      <a:gd name="connsiteX0" fmla="*/ 221671 w 443342"/>
                      <a:gd name="connsiteY0" fmla="*/ 0 h 402980"/>
                      <a:gd name="connsiteX1" fmla="*/ 378416 w 443342"/>
                      <a:gd name="connsiteY1" fmla="*/ 64926 h 402980"/>
                      <a:gd name="connsiteX2" fmla="*/ 378416 w 443342"/>
                      <a:gd name="connsiteY2" fmla="*/ 378416 h 402980"/>
                      <a:gd name="connsiteX3" fmla="*/ 359643 w 443342"/>
                      <a:gd name="connsiteY3" fmla="*/ 402980 h 402980"/>
                      <a:gd name="connsiteX4" fmla="*/ 305086 w 443342"/>
                      <a:gd name="connsiteY4" fmla="*/ 366752 h 402980"/>
                      <a:gd name="connsiteX5" fmla="*/ 138256 w 443342"/>
                      <a:gd name="connsiteY5" fmla="*/ 366752 h 402980"/>
                      <a:gd name="connsiteX6" fmla="*/ 83699 w 443342"/>
                      <a:gd name="connsiteY6" fmla="*/ 402980 h 402980"/>
                      <a:gd name="connsiteX7" fmla="*/ 64926 w 443342"/>
                      <a:gd name="connsiteY7" fmla="*/ 378416 h 402980"/>
                      <a:gd name="connsiteX8" fmla="*/ 64926 w 443342"/>
                      <a:gd name="connsiteY8" fmla="*/ 64926 h 402980"/>
                      <a:gd name="connsiteX9" fmla="*/ 221671 w 443342"/>
                      <a:gd name="connsiteY9" fmla="*/ 0 h 4029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443342" h="402980">
                        <a:moveTo>
                          <a:pt x="221671" y="0"/>
                        </a:moveTo>
                        <a:cubicBezTo>
                          <a:pt x="278402" y="-1"/>
                          <a:pt x="335132" y="21642"/>
                          <a:pt x="378416" y="64926"/>
                        </a:cubicBezTo>
                        <a:cubicBezTo>
                          <a:pt x="464984" y="151494"/>
                          <a:pt x="464984" y="291848"/>
                          <a:pt x="378416" y="378416"/>
                        </a:cubicBezTo>
                        <a:lnTo>
                          <a:pt x="359643" y="402980"/>
                        </a:lnTo>
                        <a:lnTo>
                          <a:pt x="305086" y="366752"/>
                        </a:lnTo>
                        <a:cubicBezTo>
                          <a:pt x="251718" y="345109"/>
                          <a:pt x="191625" y="345109"/>
                          <a:pt x="138256" y="366752"/>
                        </a:cubicBezTo>
                        <a:lnTo>
                          <a:pt x="83699" y="402980"/>
                        </a:lnTo>
                        <a:lnTo>
                          <a:pt x="64926" y="378416"/>
                        </a:lnTo>
                        <a:cubicBezTo>
                          <a:pt x="-21642" y="291848"/>
                          <a:pt x="-21642" y="151494"/>
                          <a:pt x="64926" y="64926"/>
                        </a:cubicBezTo>
                        <a:cubicBezTo>
                          <a:pt x="108210" y="21642"/>
                          <a:pt x="164940" y="-1"/>
                          <a:pt x="221671" y="0"/>
                        </a:cubicBezTo>
                        <a:close/>
                      </a:path>
                    </a:pathLst>
                  </a:custGeom>
                  <a:pattFill prst="dkHorz">
                    <a:fgClr>
                      <a:srgbClr val="FFC000"/>
                    </a:fgClr>
                    <a:bgClr>
                      <a:srgbClr val="FFFF00"/>
                    </a:bgClr>
                  </a:patt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1" name="フリーフォーム: 図形 120"/>
                  <p:cNvSpPr/>
                  <p:nvPr/>
                </p:nvSpPr>
                <p:spPr bwMode="auto">
                  <a:xfrm flipH="1">
                    <a:off x="3105204" y="5061899"/>
                    <a:ext cx="104152" cy="112832"/>
                  </a:xfrm>
                  <a:custGeom>
                    <a:avLst/>
                    <a:gdLst>
                      <a:gd name="connsiteX0" fmla="*/ 137972 w 275944"/>
                      <a:gd name="connsiteY0" fmla="*/ 0 h 298942"/>
                      <a:gd name="connsiteX1" fmla="*/ 221388 w 275944"/>
                      <a:gd name="connsiteY1" fmla="*/ 16231 h 298942"/>
                      <a:gd name="connsiteX2" fmla="*/ 275944 w 275944"/>
                      <a:gd name="connsiteY2" fmla="*/ 52460 h 298942"/>
                      <a:gd name="connsiteX3" fmla="*/ 202057 w 275944"/>
                      <a:gd name="connsiteY3" fmla="*/ 149132 h 298942"/>
                      <a:gd name="connsiteX4" fmla="*/ 137972 w 275944"/>
                      <a:gd name="connsiteY4" fmla="*/ 298942 h 298942"/>
                      <a:gd name="connsiteX5" fmla="*/ 73887 w 275944"/>
                      <a:gd name="connsiteY5" fmla="*/ 149132 h 298942"/>
                      <a:gd name="connsiteX6" fmla="*/ 0 w 275944"/>
                      <a:gd name="connsiteY6" fmla="*/ 52460 h 298942"/>
                      <a:gd name="connsiteX7" fmla="*/ 54556 w 275944"/>
                      <a:gd name="connsiteY7" fmla="*/ 16231 h 298942"/>
                      <a:gd name="connsiteX8" fmla="*/ 137972 w 275944"/>
                      <a:gd name="connsiteY8" fmla="*/ 0 h 2989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75944" h="298942">
                        <a:moveTo>
                          <a:pt x="137972" y="0"/>
                        </a:moveTo>
                        <a:cubicBezTo>
                          <a:pt x="166338" y="-1"/>
                          <a:pt x="194703" y="5410"/>
                          <a:pt x="221388" y="16231"/>
                        </a:cubicBezTo>
                        <a:lnTo>
                          <a:pt x="275944" y="52460"/>
                        </a:lnTo>
                        <a:lnTo>
                          <a:pt x="202057" y="149132"/>
                        </a:lnTo>
                        <a:cubicBezTo>
                          <a:pt x="175933" y="194306"/>
                          <a:pt x="154572" y="244242"/>
                          <a:pt x="137972" y="298942"/>
                        </a:cubicBezTo>
                        <a:cubicBezTo>
                          <a:pt x="121373" y="244242"/>
                          <a:pt x="100012" y="194306"/>
                          <a:pt x="73887" y="149132"/>
                        </a:cubicBezTo>
                        <a:lnTo>
                          <a:pt x="0" y="52460"/>
                        </a:lnTo>
                        <a:lnTo>
                          <a:pt x="54556" y="16231"/>
                        </a:lnTo>
                        <a:cubicBezTo>
                          <a:pt x="81241" y="5410"/>
                          <a:pt x="109607" y="0"/>
                          <a:pt x="137972" y="0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2" name="フリーフォーム: 図形 121"/>
                  <p:cNvSpPr/>
                  <p:nvPr/>
                </p:nvSpPr>
                <p:spPr bwMode="auto">
                  <a:xfrm flipH="1">
                    <a:off x="2885989" y="4473579"/>
                    <a:ext cx="398325" cy="287311"/>
                  </a:xfrm>
                  <a:custGeom>
                    <a:avLst/>
                    <a:gdLst>
                      <a:gd name="connsiteX0" fmla="*/ 145174 w 623723"/>
                      <a:gd name="connsiteY0" fmla="*/ 0 h 449891"/>
                      <a:gd name="connsiteX1" fmla="*/ 247827 w 623723"/>
                      <a:gd name="connsiteY1" fmla="*/ 42520 h 449891"/>
                      <a:gd name="connsiteX2" fmla="*/ 278584 w 623723"/>
                      <a:gd name="connsiteY2" fmla="*/ 88138 h 449891"/>
                      <a:gd name="connsiteX3" fmla="*/ 302336 w 623723"/>
                      <a:gd name="connsiteY3" fmla="*/ 83343 h 449891"/>
                      <a:gd name="connsiteX4" fmla="*/ 404989 w 623723"/>
                      <a:gd name="connsiteY4" fmla="*/ 125863 h 449891"/>
                      <a:gd name="connsiteX5" fmla="*/ 433789 w 623723"/>
                      <a:gd name="connsiteY5" fmla="*/ 168580 h 449891"/>
                      <a:gd name="connsiteX6" fmla="*/ 478549 w 623723"/>
                      <a:gd name="connsiteY6" fmla="*/ 159543 h 449891"/>
                      <a:gd name="connsiteX7" fmla="*/ 623723 w 623723"/>
                      <a:gd name="connsiteY7" fmla="*/ 304717 h 449891"/>
                      <a:gd name="connsiteX8" fmla="*/ 478549 w 623723"/>
                      <a:gd name="connsiteY8" fmla="*/ 449891 h 449891"/>
                      <a:gd name="connsiteX9" fmla="*/ 375896 w 623723"/>
                      <a:gd name="connsiteY9" fmla="*/ 407371 h 449891"/>
                      <a:gd name="connsiteX10" fmla="*/ 347096 w 623723"/>
                      <a:gd name="connsiteY10" fmla="*/ 364655 h 449891"/>
                      <a:gd name="connsiteX11" fmla="*/ 302336 w 623723"/>
                      <a:gd name="connsiteY11" fmla="*/ 373691 h 449891"/>
                      <a:gd name="connsiteX12" fmla="*/ 199683 w 623723"/>
                      <a:gd name="connsiteY12" fmla="*/ 331171 h 449891"/>
                      <a:gd name="connsiteX13" fmla="*/ 168926 w 623723"/>
                      <a:gd name="connsiteY13" fmla="*/ 285553 h 449891"/>
                      <a:gd name="connsiteX14" fmla="*/ 145174 w 623723"/>
                      <a:gd name="connsiteY14" fmla="*/ 290348 h 449891"/>
                      <a:gd name="connsiteX15" fmla="*/ 0 w 623723"/>
                      <a:gd name="connsiteY15" fmla="*/ 145174 h 449891"/>
                      <a:gd name="connsiteX16" fmla="*/ 145174 w 623723"/>
                      <a:gd name="connsiteY16" fmla="*/ 0 h 449891"/>
                      <a:gd name="connsiteX0" fmla="*/ 278584 w 623723"/>
                      <a:gd name="connsiteY0" fmla="*/ 88138 h 449891"/>
                      <a:gd name="connsiteX1" fmla="*/ 302336 w 623723"/>
                      <a:gd name="connsiteY1" fmla="*/ 83343 h 449891"/>
                      <a:gd name="connsiteX2" fmla="*/ 404989 w 623723"/>
                      <a:gd name="connsiteY2" fmla="*/ 125863 h 449891"/>
                      <a:gd name="connsiteX3" fmla="*/ 433789 w 623723"/>
                      <a:gd name="connsiteY3" fmla="*/ 168580 h 449891"/>
                      <a:gd name="connsiteX4" fmla="*/ 478549 w 623723"/>
                      <a:gd name="connsiteY4" fmla="*/ 159543 h 449891"/>
                      <a:gd name="connsiteX5" fmla="*/ 623723 w 623723"/>
                      <a:gd name="connsiteY5" fmla="*/ 304717 h 449891"/>
                      <a:gd name="connsiteX6" fmla="*/ 478549 w 623723"/>
                      <a:gd name="connsiteY6" fmla="*/ 449891 h 449891"/>
                      <a:gd name="connsiteX7" fmla="*/ 375896 w 623723"/>
                      <a:gd name="connsiteY7" fmla="*/ 407371 h 449891"/>
                      <a:gd name="connsiteX8" fmla="*/ 347096 w 623723"/>
                      <a:gd name="connsiteY8" fmla="*/ 364655 h 449891"/>
                      <a:gd name="connsiteX9" fmla="*/ 302336 w 623723"/>
                      <a:gd name="connsiteY9" fmla="*/ 373691 h 449891"/>
                      <a:gd name="connsiteX10" fmla="*/ 199683 w 623723"/>
                      <a:gd name="connsiteY10" fmla="*/ 331171 h 449891"/>
                      <a:gd name="connsiteX11" fmla="*/ 168926 w 623723"/>
                      <a:gd name="connsiteY11" fmla="*/ 285553 h 449891"/>
                      <a:gd name="connsiteX12" fmla="*/ 145174 w 623723"/>
                      <a:gd name="connsiteY12" fmla="*/ 290348 h 449891"/>
                      <a:gd name="connsiteX13" fmla="*/ 0 w 623723"/>
                      <a:gd name="connsiteY13" fmla="*/ 145174 h 449891"/>
                      <a:gd name="connsiteX14" fmla="*/ 145174 w 623723"/>
                      <a:gd name="connsiteY14" fmla="*/ 0 h 449891"/>
                      <a:gd name="connsiteX15" fmla="*/ 247827 w 623723"/>
                      <a:gd name="connsiteY15" fmla="*/ 42520 h 449891"/>
                      <a:gd name="connsiteX16" fmla="*/ 370024 w 623723"/>
                      <a:gd name="connsiteY16" fmla="*/ 179578 h 449891"/>
                      <a:gd name="connsiteX0" fmla="*/ 278584 w 623723"/>
                      <a:gd name="connsiteY0" fmla="*/ 88138 h 449891"/>
                      <a:gd name="connsiteX1" fmla="*/ 302336 w 623723"/>
                      <a:gd name="connsiteY1" fmla="*/ 83343 h 449891"/>
                      <a:gd name="connsiteX2" fmla="*/ 404989 w 623723"/>
                      <a:gd name="connsiteY2" fmla="*/ 125863 h 449891"/>
                      <a:gd name="connsiteX3" fmla="*/ 433789 w 623723"/>
                      <a:gd name="connsiteY3" fmla="*/ 168580 h 449891"/>
                      <a:gd name="connsiteX4" fmla="*/ 478549 w 623723"/>
                      <a:gd name="connsiteY4" fmla="*/ 159543 h 449891"/>
                      <a:gd name="connsiteX5" fmla="*/ 623723 w 623723"/>
                      <a:gd name="connsiteY5" fmla="*/ 304717 h 449891"/>
                      <a:gd name="connsiteX6" fmla="*/ 478549 w 623723"/>
                      <a:gd name="connsiteY6" fmla="*/ 449891 h 449891"/>
                      <a:gd name="connsiteX7" fmla="*/ 375896 w 623723"/>
                      <a:gd name="connsiteY7" fmla="*/ 407371 h 449891"/>
                      <a:gd name="connsiteX8" fmla="*/ 347096 w 623723"/>
                      <a:gd name="connsiteY8" fmla="*/ 364655 h 449891"/>
                      <a:gd name="connsiteX9" fmla="*/ 302336 w 623723"/>
                      <a:gd name="connsiteY9" fmla="*/ 373691 h 449891"/>
                      <a:gd name="connsiteX10" fmla="*/ 199683 w 623723"/>
                      <a:gd name="connsiteY10" fmla="*/ 331171 h 449891"/>
                      <a:gd name="connsiteX11" fmla="*/ 168926 w 623723"/>
                      <a:gd name="connsiteY11" fmla="*/ 285553 h 449891"/>
                      <a:gd name="connsiteX12" fmla="*/ 145174 w 623723"/>
                      <a:gd name="connsiteY12" fmla="*/ 290348 h 449891"/>
                      <a:gd name="connsiteX13" fmla="*/ 0 w 623723"/>
                      <a:gd name="connsiteY13" fmla="*/ 145174 h 449891"/>
                      <a:gd name="connsiteX14" fmla="*/ 145174 w 623723"/>
                      <a:gd name="connsiteY14" fmla="*/ 0 h 449891"/>
                      <a:gd name="connsiteX15" fmla="*/ 247827 w 623723"/>
                      <a:gd name="connsiteY15" fmla="*/ 42520 h 449891"/>
                      <a:gd name="connsiteX16" fmla="*/ 370024 w 623723"/>
                      <a:gd name="connsiteY16" fmla="*/ 186722 h 449891"/>
                      <a:gd name="connsiteX0" fmla="*/ 278584 w 623723"/>
                      <a:gd name="connsiteY0" fmla="*/ 88138 h 449891"/>
                      <a:gd name="connsiteX1" fmla="*/ 302336 w 623723"/>
                      <a:gd name="connsiteY1" fmla="*/ 83343 h 449891"/>
                      <a:gd name="connsiteX2" fmla="*/ 404989 w 623723"/>
                      <a:gd name="connsiteY2" fmla="*/ 125863 h 449891"/>
                      <a:gd name="connsiteX3" fmla="*/ 433789 w 623723"/>
                      <a:gd name="connsiteY3" fmla="*/ 168580 h 449891"/>
                      <a:gd name="connsiteX4" fmla="*/ 478549 w 623723"/>
                      <a:gd name="connsiteY4" fmla="*/ 159543 h 449891"/>
                      <a:gd name="connsiteX5" fmla="*/ 623723 w 623723"/>
                      <a:gd name="connsiteY5" fmla="*/ 304717 h 449891"/>
                      <a:gd name="connsiteX6" fmla="*/ 478549 w 623723"/>
                      <a:gd name="connsiteY6" fmla="*/ 449891 h 449891"/>
                      <a:gd name="connsiteX7" fmla="*/ 375896 w 623723"/>
                      <a:gd name="connsiteY7" fmla="*/ 407371 h 449891"/>
                      <a:gd name="connsiteX8" fmla="*/ 347096 w 623723"/>
                      <a:gd name="connsiteY8" fmla="*/ 364655 h 449891"/>
                      <a:gd name="connsiteX9" fmla="*/ 302336 w 623723"/>
                      <a:gd name="connsiteY9" fmla="*/ 373691 h 449891"/>
                      <a:gd name="connsiteX10" fmla="*/ 199683 w 623723"/>
                      <a:gd name="connsiteY10" fmla="*/ 331171 h 449891"/>
                      <a:gd name="connsiteX11" fmla="*/ 168926 w 623723"/>
                      <a:gd name="connsiteY11" fmla="*/ 285553 h 449891"/>
                      <a:gd name="connsiteX12" fmla="*/ 145174 w 623723"/>
                      <a:gd name="connsiteY12" fmla="*/ 290348 h 449891"/>
                      <a:gd name="connsiteX13" fmla="*/ 0 w 623723"/>
                      <a:gd name="connsiteY13" fmla="*/ 145174 h 449891"/>
                      <a:gd name="connsiteX14" fmla="*/ 145174 w 623723"/>
                      <a:gd name="connsiteY14" fmla="*/ 0 h 449891"/>
                      <a:gd name="connsiteX15" fmla="*/ 247827 w 623723"/>
                      <a:gd name="connsiteY15" fmla="*/ 42520 h 449891"/>
                      <a:gd name="connsiteX0" fmla="*/ 278584 w 623723"/>
                      <a:gd name="connsiteY0" fmla="*/ 88138 h 449891"/>
                      <a:gd name="connsiteX1" fmla="*/ 302336 w 623723"/>
                      <a:gd name="connsiteY1" fmla="*/ 83343 h 449891"/>
                      <a:gd name="connsiteX2" fmla="*/ 404989 w 623723"/>
                      <a:gd name="connsiteY2" fmla="*/ 125863 h 449891"/>
                      <a:gd name="connsiteX3" fmla="*/ 433789 w 623723"/>
                      <a:gd name="connsiteY3" fmla="*/ 168580 h 449891"/>
                      <a:gd name="connsiteX4" fmla="*/ 478549 w 623723"/>
                      <a:gd name="connsiteY4" fmla="*/ 159543 h 449891"/>
                      <a:gd name="connsiteX5" fmla="*/ 623723 w 623723"/>
                      <a:gd name="connsiteY5" fmla="*/ 304717 h 449891"/>
                      <a:gd name="connsiteX6" fmla="*/ 478549 w 623723"/>
                      <a:gd name="connsiteY6" fmla="*/ 449891 h 449891"/>
                      <a:gd name="connsiteX7" fmla="*/ 375896 w 623723"/>
                      <a:gd name="connsiteY7" fmla="*/ 407371 h 449891"/>
                      <a:gd name="connsiteX8" fmla="*/ 347096 w 623723"/>
                      <a:gd name="connsiteY8" fmla="*/ 364655 h 449891"/>
                      <a:gd name="connsiteX9" fmla="*/ 302336 w 623723"/>
                      <a:gd name="connsiteY9" fmla="*/ 373691 h 449891"/>
                      <a:gd name="connsiteX10" fmla="*/ 199683 w 623723"/>
                      <a:gd name="connsiteY10" fmla="*/ 331171 h 449891"/>
                      <a:gd name="connsiteX11" fmla="*/ 168926 w 623723"/>
                      <a:gd name="connsiteY11" fmla="*/ 285553 h 449891"/>
                      <a:gd name="connsiteX12" fmla="*/ 145174 w 623723"/>
                      <a:gd name="connsiteY12" fmla="*/ 290348 h 449891"/>
                      <a:gd name="connsiteX13" fmla="*/ 0 w 623723"/>
                      <a:gd name="connsiteY13" fmla="*/ 145174 h 449891"/>
                      <a:gd name="connsiteX14" fmla="*/ 145174 w 623723"/>
                      <a:gd name="connsiteY14" fmla="*/ 0 h 449891"/>
                      <a:gd name="connsiteX0" fmla="*/ 302336 w 623723"/>
                      <a:gd name="connsiteY0" fmla="*/ 83343 h 449891"/>
                      <a:gd name="connsiteX1" fmla="*/ 404989 w 623723"/>
                      <a:gd name="connsiteY1" fmla="*/ 125863 h 449891"/>
                      <a:gd name="connsiteX2" fmla="*/ 433789 w 623723"/>
                      <a:gd name="connsiteY2" fmla="*/ 168580 h 449891"/>
                      <a:gd name="connsiteX3" fmla="*/ 478549 w 623723"/>
                      <a:gd name="connsiteY3" fmla="*/ 159543 h 449891"/>
                      <a:gd name="connsiteX4" fmla="*/ 623723 w 623723"/>
                      <a:gd name="connsiteY4" fmla="*/ 304717 h 449891"/>
                      <a:gd name="connsiteX5" fmla="*/ 478549 w 623723"/>
                      <a:gd name="connsiteY5" fmla="*/ 449891 h 449891"/>
                      <a:gd name="connsiteX6" fmla="*/ 375896 w 623723"/>
                      <a:gd name="connsiteY6" fmla="*/ 407371 h 449891"/>
                      <a:gd name="connsiteX7" fmla="*/ 347096 w 623723"/>
                      <a:gd name="connsiteY7" fmla="*/ 364655 h 449891"/>
                      <a:gd name="connsiteX8" fmla="*/ 302336 w 623723"/>
                      <a:gd name="connsiteY8" fmla="*/ 373691 h 449891"/>
                      <a:gd name="connsiteX9" fmla="*/ 199683 w 623723"/>
                      <a:gd name="connsiteY9" fmla="*/ 331171 h 449891"/>
                      <a:gd name="connsiteX10" fmla="*/ 168926 w 623723"/>
                      <a:gd name="connsiteY10" fmla="*/ 285553 h 449891"/>
                      <a:gd name="connsiteX11" fmla="*/ 145174 w 623723"/>
                      <a:gd name="connsiteY11" fmla="*/ 290348 h 449891"/>
                      <a:gd name="connsiteX12" fmla="*/ 0 w 623723"/>
                      <a:gd name="connsiteY12" fmla="*/ 145174 h 449891"/>
                      <a:gd name="connsiteX13" fmla="*/ 145174 w 623723"/>
                      <a:gd name="connsiteY13" fmla="*/ 0 h 449891"/>
                      <a:gd name="connsiteX0" fmla="*/ 404989 w 623723"/>
                      <a:gd name="connsiteY0" fmla="*/ 125863 h 449891"/>
                      <a:gd name="connsiteX1" fmla="*/ 433789 w 623723"/>
                      <a:gd name="connsiteY1" fmla="*/ 168580 h 449891"/>
                      <a:gd name="connsiteX2" fmla="*/ 478549 w 623723"/>
                      <a:gd name="connsiteY2" fmla="*/ 159543 h 449891"/>
                      <a:gd name="connsiteX3" fmla="*/ 623723 w 623723"/>
                      <a:gd name="connsiteY3" fmla="*/ 304717 h 449891"/>
                      <a:gd name="connsiteX4" fmla="*/ 478549 w 623723"/>
                      <a:gd name="connsiteY4" fmla="*/ 449891 h 449891"/>
                      <a:gd name="connsiteX5" fmla="*/ 375896 w 623723"/>
                      <a:gd name="connsiteY5" fmla="*/ 407371 h 449891"/>
                      <a:gd name="connsiteX6" fmla="*/ 347096 w 623723"/>
                      <a:gd name="connsiteY6" fmla="*/ 364655 h 449891"/>
                      <a:gd name="connsiteX7" fmla="*/ 302336 w 623723"/>
                      <a:gd name="connsiteY7" fmla="*/ 373691 h 449891"/>
                      <a:gd name="connsiteX8" fmla="*/ 199683 w 623723"/>
                      <a:gd name="connsiteY8" fmla="*/ 331171 h 449891"/>
                      <a:gd name="connsiteX9" fmla="*/ 168926 w 623723"/>
                      <a:gd name="connsiteY9" fmla="*/ 285553 h 449891"/>
                      <a:gd name="connsiteX10" fmla="*/ 145174 w 623723"/>
                      <a:gd name="connsiteY10" fmla="*/ 290348 h 449891"/>
                      <a:gd name="connsiteX11" fmla="*/ 0 w 623723"/>
                      <a:gd name="connsiteY11" fmla="*/ 145174 h 449891"/>
                      <a:gd name="connsiteX12" fmla="*/ 145174 w 623723"/>
                      <a:gd name="connsiteY12" fmla="*/ 0 h 449891"/>
                      <a:gd name="connsiteX0" fmla="*/ 433789 w 623723"/>
                      <a:gd name="connsiteY0" fmla="*/ 168580 h 449891"/>
                      <a:gd name="connsiteX1" fmla="*/ 478549 w 623723"/>
                      <a:gd name="connsiteY1" fmla="*/ 159543 h 449891"/>
                      <a:gd name="connsiteX2" fmla="*/ 623723 w 623723"/>
                      <a:gd name="connsiteY2" fmla="*/ 304717 h 449891"/>
                      <a:gd name="connsiteX3" fmla="*/ 478549 w 623723"/>
                      <a:gd name="connsiteY3" fmla="*/ 449891 h 449891"/>
                      <a:gd name="connsiteX4" fmla="*/ 375896 w 623723"/>
                      <a:gd name="connsiteY4" fmla="*/ 407371 h 449891"/>
                      <a:gd name="connsiteX5" fmla="*/ 347096 w 623723"/>
                      <a:gd name="connsiteY5" fmla="*/ 364655 h 449891"/>
                      <a:gd name="connsiteX6" fmla="*/ 302336 w 623723"/>
                      <a:gd name="connsiteY6" fmla="*/ 373691 h 449891"/>
                      <a:gd name="connsiteX7" fmla="*/ 199683 w 623723"/>
                      <a:gd name="connsiteY7" fmla="*/ 331171 h 449891"/>
                      <a:gd name="connsiteX8" fmla="*/ 168926 w 623723"/>
                      <a:gd name="connsiteY8" fmla="*/ 285553 h 449891"/>
                      <a:gd name="connsiteX9" fmla="*/ 145174 w 623723"/>
                      <a:gd name="connsiteY9" fmla="*/ 290348 h 449891"/>
                      <a:gd name="connsiteX10" fmla="*/ 0 w 623723"/>
                      <a:gd name="connsiteY10" fmla="*/ 145174 h 449891"/>
                      <a:gd name="connsiteX11" fmla="*/ 145174 w 623723"/>
                      <a:gd name="connsiteY11" fmla="*/ 0 h 449891"/>
                      <a:gd name="connsiteX0" fmla="*/ 478549 w 623723"/>
                      <a:gd name="connsiteY0" fmla="*/ 159543 h 449891"/>
                      <a:gd name="connsiteX1" fmla="*/ 623723 w 623723"/>
                      <a:gd name="connsiteY1" fmla="*/ 304717 h 449891"/>
                      <a:gd name="connsiteX2" fmla="*/ 478549 w 623723"/>
                      <a:gd name="connsiteY2" fmla="*/ 449891 h 449891"/>
                      <a:gd name="connsiteX3" fmla="*/ 375896 w 623723"/>
                      <a:gd name="connsiteY3" fmla="*/ 407371 h 449891"/>
                      <a:gd name="connsiteX4" fmla="*/ 347096 w 623723"/>
                      <a:gd name="connsiteY4" fmla="*/ 364655 h 449891"/>
                      <a:gd name="connsiteX5" fmla="*/ 302336 w 623723"/>
                      <a:gd name="connsiteY5" fmla="*/ 373691 h 449891"/>
                      <a:gd name="connsiteX6" fmla="*/ 199683 w 623723"/>
                      <a:gd name="connsiteY6" fmla="*/ 331171 h 449891"/>
                      <a:gd name="connsiteX7" fmla="*/ 168926 w 623723"/>
                      <a:gd name="connsiteY7" fmla="*/ 285553 h 449891"/>
                      <a:gd name="connsiteX8" fmla="*/ 145174 w 623723"/>
                      <a:gd name="connsiteY8" fmla="*/ 290348 h 449891"/>
                      <a:gd name="connsiteX9" fmla="*/ 0 w 623723"/>
                      <a:gd name="connsiteY9" fmla="*/ 145174 h 449891"/>
                      <a:gd name="connsiteX10" fmla="*/ 145174 w 623723"/>
                      <a:gd name="connsiteY10" fmla="*/ 0 h 449891"/>
                      <a:gd name="connsiteX0" fmla="*/ 623723 w 623723"/>
                      <a:gd name="connsiteY0" fmla="*/ 304717 h 449891"/>
                      <a:gd name="connsiteX1" fmla="*/ 478549 w 623723"/>
                      <a:gd name="connsiteY1" fmla="*/ 449891 h 449891"/>
                      <a:gd name="connsiteX2" fmla="*/ 375896 w 623723"/>
                      <a:gd name="connsiteY2" fmla="*/ 407371 h 449891"/>
                      <a:gd name="connsiteX3" fmla="*/ 347096 w 623723"/>
                      <a:gd name="connsiteY3" fmla="*/ 364655 h 449891"/>
                      <a:gd name="connsiteX4" fmla="*/ 302336 w 623723"/>
                      <a:gd name="connsiteY4" fmla="*/ 373691 h 449891"/>
                      <a:gd name="connsiteX5" fmla="*/ 199683 w 623723"/>
                      <a:gd name="connsiteY5" fmla="*/ 331171 h 449891"/>
                      <a:gd name="connsiteX6" fmla="*/ 168926 w 623723"/>
                      <a:gd name="connsiteY6" fmla="*/ 285553 h 449891"/>
                      <a:gd name="connsiteX7" fmla="*/ 145174 w 623723"/>
                      <a:gd name="connsiteY7" fmla="*/ 290348 h 449891"/>
                      <a:gd name="connsiteX8" fmla="*/ 0 w 623723"/>
                      <a:gd name="connsiteY8" fmla="*/ 145174 h 449891"/>
                      <a:gd name="connsiteX9" fmla="*/ 145174 w 623723"/>
                      <a:gd name="connsiteY9" fmla="*/ 0 h 44989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623723" h="449891">
                        <a:moveTo>
                          <a:pt x="623723" y="304717"/>
                        </a:moveTo>
                        <a:cubicBezTo>
                          <a:pt x="623723" y="384894"/>
                          <a:pt x="558726" y="449891"/>
                          <a:pt x="478549" y="449891"/>
                        </a:cubicBezTo>
                        <a:cubicBezTo>
                          <a:pt x="438461" y="449891"/>
                          <a:pt x="402167" y="433642"/>
                          <a:pt x="375896" y="407371"/>
                        </a:cubicBezTo>
                        <a:lnTo>
                          <a:pt x="347096" y="364655"/>
                        </a:lnTo>
                        <a:lnTo>
                          <a:pt x="302336" y="373691"/>
                        </a:lnTo>
                        <a:cubicBezTo>
                          <a:pt x="262247" y="373691"/>
                          <a:pt x="225954" y="357442"/>
                          <a:pt x="199683" y="331171"/>
                        </a:cubicBezTo>
                        <a:lnTo>
                          <a:pt x="168926" y="285553"/>
                        </a:lnTo>
                        <a:lnTo>
                          <a:pt x="145174" y="290348"/>
                        </a:lnTo>
                        <a:cubicBezTo>
                          <a:pt x="64997" y="290348"/>
                          <a:pt x="0" y="225351"/>
                          <a:pt x="0" y="145174"/>
                        </a:cubicBezTo>
                        <a:cubicBezTo>
                          <a:pt x="0" y="64997"/>
                          <a:pt x="64997" y="0"/>
                          <a:pt x="145174" y="0"/>
                        </a:cubicBezTo>
                      </a:path>
                    </a:pathLst>
                  </a:custGeom>
                  <a:solidFill>
                    <a:schemeClr val="bg1"/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sp>
            <p:nvSpPr>
              <p:cNvPr id="100" name="フリーフォーム: 図形 99"/>
              <p:cNvSpPr/>
              <p:nvPr/>
            </p:nvSpPr>
            <p:spPr bwMode="auto">
              <a:xfrm>
                <a:off x="5803249" y="2308746"/>
                <a:ext cx="1872713" cy="1151082"/>
              </a:xfrm>
              <a:custGeom>
                <a:avLst/>
                <a:gdLst>
                  <a:gd name="connsiteX0" fmla="*/ 1832964 w 1872713"/>
                  <a:gd name="connsiteY0" fmla="*/ 0 h 1151082"/>
                  <a:gd name="connsiteX1" fmla="*/ 1853906 w 1872713"/>
                  <a:gd name="connsiteY1" fmla="*/ 94717 h 1151082"/>
                  <a:gd name="connsiteX2" fmla="*/ 1872713 w 1872713"/>
                  <a:gd name="connsiteY2" fmla="*/ 286690 h 1151082"/>
                  <a:gd name="connsiteX3" fmla="*/ 936357 w 1872713"/>
                  <a:gd name="connsiteY3" fmla="*/ 1151082 h 1151082"/>
                  <a:gd name="connsiteX4" fmla="*/ 0 w 1872713"/>
                  <a:gd name="connsiteY4" fmla="*/ 286690 h 1151082"/>
                  <a:gd name="connsiteX5" fmla="*/ 19240 w 1872713"/>
                  <a:gd name="connsiteY5" fmla="*/ 94717 h 1151082"/>
                  <a:gd name="connsiteX6" fmla="*/ 40508 w 1872713"/>
                  <a:gd name="connsiteY6" fmla="*/ 576 h 1151082"/>
                  <a:gd name="connsiteX7" fmla="*/ 51471 w 1872713"/>
                  <a:gd name="connsiteY7" fmla="*/ 8908 h 1151082"/>
                  <a:gd name="connsiteX8" fmla="*/ 936357 w 1872713"/>
                  <a:gd name="connsiteY8" fmla="*/ 262082 h 1151082"/>
                  <a:gd name="connsiteX9" fmla="*/ 1821243 w 1872713"/>
                  <a:gd name="connsiteY9" fmla="*/ 8908 h 11510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872713" h="1151082">
                    <a:moveTo>
                      <a:pt x="1832964" y="0"/>
                    </a:moveTo>
                    <a:lnTo>
                      <a:pt x="1853906" y="94717"/>
                    </a:lnTo>
                    <a:cubicBezTo>
                      <a:pt x="1866242" y="162294"/>
                      <a:pt x="1872713" y="227016"/>
                      <a:pt x="1872713" y="286690"/>
                    </a:cubicBezTo>
                    <a:cubicBezTo>
                      <a:pt x="1872713" y="764081"/>
                      <a:pt x="1453492" y="1151082"/>
                      <a:pt x="936357" y="1151082"/>
                    </a:cubicBezTo>
                    <a:cubicBezTo>
                      <a:pt x="419221" y="1151082"/>
                      <a:pt x="0" y="764081"/>
                      <a:pt x="0" y="286690"/>
                    </a:cubicBezTo>
                    <a:cubicBezTo>
                      <a:pt x="0" y="227016"/>
                      <a:pt x="6629" y="162294"/>
                      <a:pt x="19240" y="94717"/>
                    </a:cubicBezTo>
                    <a:lnTo>
                      <a:pt x="40508" y="576"/>
                    </a:lnTo>
                    <a:lnTo>
                      <a:pt x="51471" y="8908"/>
                    </a:lnTo>
                    <a:cubicBezTo>
                      <a:pt x="277933" y="165332"/>
                      <a:pt x="590788" y="262082"/>
                      <a:pt x="936357" y="262082"/>
                    </a:cubicBezTo>
                    <a:cubicBezTo>
                      <a:pt x="1281927" y="262082"/>
                      <a:pt x="1594781" y="165332"/>
                      <a:pt x="1821243" y="8908"/>
                    </a:cubicBezTo>
                    <a:close/>
                  </a:path>
                </a:pathLst>
              </a:custGeom>
              <a:solidFill>
                <a:srgbClr val="00206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97" name="フリーフォーム: 図形 96"/>
            <p:cNvSpPr/>
            <p:nvPr/>
          </p:nvSpPr>
          <p:spPr bwMode="auto">
            <a:xfrm flipH="1">
              <a:off x="6037300" y="4488498"/>
              <a:ext cx="1392314" cy="893126"/>
            </a:xfrm>
            <a:custGeom>
              <a:avLst/>
              <a:gdLst>
                <a:gd name="connsiteX0" fmla="*/ 544559 w 1392314"/>
                <a:gd name="connsiteY0" fmla="*/ 142 h 893126"/>
                <a:gd name="connsiteX1" fmla="*/ 271884 w 1392314"/>
                <a:gd name="connsiteY1" fmla="*/ 78973 h 893126"/>
                <a:gd name="connsiteX2" fmla="*/ 44342 w 1392314"/>
                <a:gd name="connsiteY2" fmla="*/ 670564 h 893126"/>
                <a:gd name="connsiteX3" fmla="*/ 51526 w 1392314"/>
                <a:gd name="connsiteY3" fmla="*/ 664815 h 893126"/>
                <a:gd name="connsiteX4" fmla="*/ 81834 w 1392314"/>
                <a:gd name="connsiteY4" fmla="*/ 708467 h 893126"/>
                <a:gd name="connsiteX5" fmla="*/ 704964 w 1392314"/>
                <a:gd name="connsiteY5" fmla="*/ 893126 h 893126"/>
                <a:gd name="connsiteX6" fmla="*/ 1381239 w 1392314"/>
                <a:gd name="connsiteY6" fmla="*/ 590779 h 893126"/>
                <a:gd name="connsiteX7" fmla="*/ 1377999 w 1392314"/>
                <a:gd name="connsiteY7" fmla="*/ 576411 h 893126"/>
                <a:gd name="connsiteX8" fmla="*/ 1381164 w 1392314"/>
                <a:gd name="connsiteY8" fmla="*/ 577774 h 893126"/>
                <a:gd name="connsiteX9" fmla="*/ 1008260 w 1392314"/>
                <a:gd name="connsiteY9" fmla="*/ 65233 h 893126"/>
                <a:gd name="connsiteX10" fmla="*/ 814850 w 1392314"/>
                <a:gd name="connsiteY10" fmla="*/ 45835 h 893126"/>
                <a:gd name="connsiteX11" fmla="*/ 766687 w 1392314"/>
                <a:gd name="connsiteY11" fmla="*/ 53203 h 893126"/>
                <a:gd name="connsiteX12" fmla="*/ 751484 w 1392314"/>
                <a:gd name="connsiteY12" fmla="*/ 42927 h 893126"/>
                <a:gd name="connsiteX13" fmla="*/ 544559 w 1392314"/>
                <a:gd name="connsiteY13" fmla="*/ 142 h 8931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392314" h="893126">
                  <a:moveTo>
                    <a:pt x="544559" y="142"/>
                  </a:moveTo>
                  <a:cubicBezTo>
                    <a:pt x="454950" y="2255"/>
                    <a:pt x="360282" y="27936"/>
                    <a:pt x="271884" y="78973"/>
                  </a:cubicBezTo>
                  <a:cubicBezTo>
                    <a:pt x="36156" y="215071"/>
                    <a:pt x="-65718" y="479935"/>
                    <a:pt x="44342" y="670564"/>
                  </a:cubicBezTo>
                  <a:lnTo>
                    <a:pt x="51526" y="664815"/>
                  </a:lnTo>
                  <a:lnTo>
                    <a:pt x="81834" y="708467"/>
                  </a:lnTo>
                  <a:cubicBezTo>
                    <a:pt x="184499" y="816983"/>
                    <a:pt x="424842" y="893126"/>
                    <a:pt x="704964" y="893126"/>
                  </a:cubicBezTo>
                  <a:cubicBezTo>
                    <a:pt x="1078460" y="893126"/>
                    <a:pt x="1381239" y="757761"/>
                    <a:pt x="1381239" y="590779"/>
                  </a:cubicBezTo>
                  <a:lnTo>
                    <a:pt x="1377999" y="576411"/>
                  </a:lnTo>
                  <a:lnTo>
                    <a:pt x="1381164" y="577774"/>
                  </a:lnTo>
                  <a:cubicBezTo>
                    <a:pt x="1438136" y="365155"/>
                    <a:pt x="1271181" y="135682"/>
                    <a:pt x="1008260" y="65233"/>
                  </a:cubicBezTo>
                  <a:cubicBezTo>
                    <a:pt x="942530" y="47621"/>
                    <a:pt x="877025" y="41615"/>
                    <a:pt x="814850" y="45835"/>
                  </a:cubicBezTo>
                  <a:lnTo>
                    <a:pt x="766687" y="53203"/>
                  </a:lnTo>
                  <a:lnTo>
                    <a:pt x="751484" y="42927"/>
                  </a:lnTo>
                  <a:cubicBezTo>
                    <a:pt x="690393" y="12988"/>
                    <a:pt x="619233" y="-1619"/>
                    <a:pt x="544559" y="142"/>
                  </a:cubicBezTo>
                  <a:close/>
                </a:path>
              </a:pathLst>
            </a:custGeom>
            <a:solidFill>
              <a:srgbClr val="FF00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98" name="楕円 2"/>
            <p:cNvSpPr/>
            <p:nvPr/>
          </p:nvSpPr>
          <p:spPr bwMode="auto">
            <a:xfrm flipH="1">
              <a:off x="5840026" y="4877105"/>
              <a:ext cx="1693854" cy="1937688"/>
            </a:xfrm>
            <a:custGeom>
              <a:avLst/>
              <a:gdLst>
                <a:gd name="connsiteX0" fmla="*/ 0 w 2835315"/>
                <a:gd name="connsiteY0" fmla="*/ 1417658 h 2835315"/>
                <a:gd name="connsiteX1" fmla="*/ 1417658 w 2835315"/>
                <a:gd name="connsiteY1" fmla="*/ 0 h 2835315"/>
                <a:gd name="connsiteX2" fmla="*/ 2835316 w 2835315"/>
                <a:gd name="connsiteY2" fmla="*/ 1417658 h 2835315"/>
                <a:gd name="connsiteX3" fmla="*/ 1417658 w 2835315"/>
                <a:gd name="connsiteY3" fmla="*/ 2835316 h 2835315"/>
                <a:gd name="connsiteX4" fmla="*/ 0 w 2835315"/>
                <a:gd name="connsiteY4" fmla="*/ 1417658 h 2835315"/>
                <a:gd name="connsiteX0" fmla="*/ 0 w 2835316"/>
                <a:gd name="connsiteY0" fmla="*/ 1417658 h 2835316"/>
                <a:gd name="connsiteX1" fmla="*/ 1417658 w 2835316"/>
                <a:gd name="connsiteY1" fmla="*/ 0 h 2835316"/>
                <a:gd name="connsiteX2" fmla="*/ 2835316 w 2835316"/>
                <a:gd name="connsiteY2" fmla="*/ 1417658 h 2835316"/>
                <a:gd name="connsiteX3" fmla="*/ 1417658 w 2835316"/>
                <a:gd name="connsiteY3" fmla="*/ 2835316 h 2835316"/>
                <a:gd name="connsiteX4" fmla="*/ 0 w 2835316"/>
                <a:gd name="connsiteY4" fmla="*/ 1417658 h 2835316"/>
                <a:gd name="connsiteX0" fmla="*/ 0 w 2835316"/>
                <a:gd name="connsiteY0" fmla="*/ 1417658 h 2835316"/>
                <a:gd name="connsiteX1" fmla="*/ 1417658 w 2835316"/>
                <a:gd name="connsiteY1" fmla="*/ 0 h 2835316"/>
                <a:gd name="connsiteX2" fmla="*/ 2835316 w 2835316"/>
                <a:gd name="connsiteY2" fmla="*/ 1417658 h 2835316"/>
                <a:gd name="connsiteX3" fmla="*/ 1417658 w 2835316"/>
                <a:gd name="connsiteY3" fmla="*/ 2835316 h 2835316"/>
                <a:gd name="connsiteX4" fmla="*/ 0 w 2835316"/>
                <a:gd name="connsiteY4" fmla="*/ 1417658 h 2835316"/>
                <a:gd name="connsiteX0" fmla="*/ 0 w 2835316"/>
                <a:gd name="connsiteY0" fmla="*/ 2095838 h 3513496"/>
                <a:gd name="connsiteX1" fmla="*/ 1425278 w 2835316"/>
                <a:gd name="connsiteY1" fmla="*/ 0 h 3513496"/>
                <a:gd name="connsiteX2" fmla="*/ 2835316 w 2835316"/>
                <a:gd name="connsiteY2" fmla="*/ 2095838 h 3513496"/>
                <a:gd name="connsiteX3" fmla="*/ 1417658 w 2835316"/>
                <a:gd name="connsiteY3" fmla="*/ 3513496 h 3513496"/>
                <a:gd name="connsiteX4" fmla="*/ 0 w 2835316"/>
                <a:gd name="connsiteY4" fmla="*/ 2095838 h 35134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35316" h="3513496">
                  <a:moveTo>
                    <a:pt x="0" y="2095838"/>
                  </a:moveTo>
                  <a:cubicBezTo>
                    <a:pt x="0" y="1312887"/>
                    <a:pt x="642327" y="0"/>
                    <a:pt x="1425278" y="0"/>
                  </a:cubicBezTo>
                  <a:cubicBezTo>
                    <a:pt x="2208229" y="0"/>
                    <a:pt x="2835316" y="1312887"/>
                    <a:pt x="2835316" y="2095838"/>
                  </a:cubicBezTo>
                  <a:cubicBezTo>
                    <a:pt x="2835316" y="2878789"/>
                    <a:pt x="2200609" y="3513496"/>
                    <a:pt x="1417658" y="3513496"/>
                  </a:cubicBezTo>
                  <a:cubicBezTo>
                    <a:pt x="634707" y="3513496"/>
                    <a:pt x="0" y="2878789"/>
                    <a:pt x="0" y="2095838"/>
                  </a:cubicBezTo>
                  <a:close/>
                </a:path>
              </a:pathLst>
            </a:custGeom>
            <a:solidFill>
              <a:srgbClr val="000000">
                <a:alpha val="30196"/>
              </a:srgbClr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123" name="グループ化 122"/>
          <p:cNvGrpSpPr/>
          <p:nvPr/>
        </p:nvGrpSpPr>
        <p:grpSpPr>
          <a:xfrm>
            <a:off x="8091421" y="2844974"/>
            <a:ext cx="1257175" cy="1574136"/>
            <a:chOff x="8285703" y="4356898"/>
            <a:chExt cx="2130256" cy="2667340"/>
          </a:xfrm>
        </p:grpSpPr>
        <p:grpSp>
          <p:nvGrpSpPr>
            <p:cNvPr id="124" name="グループ化 123"/>
            <p:cNvGrpSpPr/>
            <p:nvPr/>
          </p:nvGrpSpPr>
          <p:grpSpPr>
            <a:xfrm flipH="1">
              <a:off x="8285703" y="4356898"/>
              <a:ext cx="2130256" cy="2667340"/>
              <a:chOff x="8285703" y="1024042"/>
              <a:chExt cx="2130256" cy="2667340"/>
            </a:xfrm>
          </p:grpSpPr>
          <p:sp>
            <p:nvSpPr>
              <p:cNvPr id="126" name="ハート 125"/>
              <p:cNvSpPr/>
              <p:nvPr/>
            </p:nvSpPr>
            <p:spPr bwMode="auto">
              <a:xfrm rot="19800000">
                <a:off x="9052007" y="1085377"/>
                <a:ext cx="282386" cy="418918"/>
              </a:xfrm>
              <a:prstGeom prst="heart">
                <a:avLst/>
              </a:prstGeom>
              <a:solidFill>
                <a:srgbClr val="C000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7" name="ハート 126"/>
              <p:cNvSpPr/>
              <p:nvPr/>
            </p:nvSpPr>
            <p:spPr bwMode="auto">
              <a:xfrm rot="2700000">
                <a:off x="9214084" y="958120"/>
                <a:ext cx="417511" cy="549356"/>
              </a:xfrm>
              <a:prstGeom prst="heart">
                <a:avLst/>
              </a:prstGeom>
              <a:solidFill>
                <a:srgbClr val="FF00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28" name="グループ化 127"/>
              <p:cNvGrpSpPr/>
              <p:nvPr/>
            </p:nvGrpSpPr>
            <p:grpSpPr>
              <a:xfrm>
                <a:off x="8285703" y="1317536"/>
                <a:ext cx="2130256" cy="2373846"/>
                <a:chOff x="662504" y="1580691"/>
                <a:chExt cx="3225240" cy="3594040"/>
              </a:xfrm>
            </p:grpSpPr>
            <p:sp>
              <p:nvSpPr>
                <p:cNvPr id="130" name="月 129"/>
                <p:cNvSpPr/>
                <p:nvPr/>
              </p:nvSpPr>
              <p:spPr bwMode="auto">
                <a:xfrm rot="1800000">
                  <a:off x="662504" y="1824249"/>
                  <a:ext cx="1105264" cy="2756348"/>
                </a:xfrm>
                <a:prstGeom prst="moon">
                  <a:avLst>
                    <a:gd name="adj" fmla="val 59104"/>
                  </a:avLst>
                </a:prstGeom>
                <a:solidFill>
                  <a:schemeClr val="bg1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1" name="月 130"/>
                <p:cNvSpPr/>
                <p:nvPr/>
              </p:nvSpPr>
              <p:spPr bwMode="auto">
                <a:xfrm rot="19800000" flipH="1">
                  <a:off x="2782480" y="1824249"/>
                  <a:ext cx="1105264" cy="2756348"/>
                </a:xfrm>
                <a:prstGeom prst="moon">
                  <a:avLst>
                    <a:gd name="adj" fmla="val 59104"/>
                  </a:avLst>
                </a:prstGeom>
                <a:solidFill>
                  <a:schemeClr val="bg1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2" name="楕円 2"/>
                <p:cNvSpPr/>
                <p:nvPr/>
              </p:nvSpPr>
              <p:spPr bwMode="auto">
                <a:xfrm>
                  <a:off x="876141" y="1580691"/>
                  <a:ext cx="2835316" cy="3243464"/>
                </a:xfrm>
                <a:custGeom>
                  <a:avLst/>
                  <a:gdLst>
                    <a:gd name="connsiteX0" fmla="*/ 0 w 2835315"/>
                    <a:gd name="connsiteY0" fmla="*/ 1417658 h 2835315"/>
                    <a:gd name="connsiteX1" fmla="*/ 1417658 w 2835315"/>
                    <a:gd name="connsiteY1" fmla="*/ 0 h 2835315"/>
                    <a:gd name="connsiteX2" fmla="*/ 2835316 w 2835315"/>
                    <a:gd name="connsiteY2" fmla="*/ 1417658 h 2835315"/>
                    <a:gd name="connsiteX3" fmla="*/ 1417658 w 2835315"/>
                    <a:gd name="connsiteY3" fmla="*/ 2835316 h 2835315"/>
                    <a:gd name="connsiteX4" fmla="*/ 0 w 2835315"/>
                    <a:gd name="connsiteY4" fmla="*/ 1417658 h 2835315"/>
                    <a:gd name="connsiteX0" fmla="*/ 0 w 2835316"/>
                    <a:gd name="connsiteY0" fmla="*/ 1417658 h 2835316"/>
                    <a:gd name="connsiteX1" fmla="*/ 1417658 w 2835316"/>
                    <a:gd name="connsiteY1" fmla="*/ 0 h 2835316"/>
                    <a:gd name="connsiteX2" fmla="*/ 2835316 w 2835316"/>
                    <a:gd name="connsiteY2" fmla="*/ 1417658 h 2835316"/>
                    <a:gd name="connsiteX3" fmla="*/ 1417658 w 2835316"/>
                    <a:gd name="connsiteY3" fmla="*/ 2835316 h 2835316"/>
                    <a:gd name="connsiteX4" fmla="*/ 0 w 2835316"/>
                    <a:gd name="connsiteY4" fmla="*/ 1417658 h 2835316"/>
                    <a:gd name="connsiteX0" fmla="*/ 0 w 2835316"/>
                    <a:gd name="connsiteY0" fmla="*/ 1417658 h 2835316"/>
                    <a:gd name="connsiteX1" fmla="*/ 1417658 w 2835316"/>
                    <a:gd name="connsiteY1" fmla="*/ 0 h 2835316"/>
                    <a:gd name="connsiteX2" fmla="*/ 2835316 w 2835316"/>
                    <a:gd name="connsiteY2" fmla="*/ 1417658 h 2835316"/>
                    <a:gd name="connsiteX3" fmla="*/ 1417658 w 2835316"/>
                    <a:gd name="connsiteY3" fmla="*/ 2835316 h 2835316"/>
                    <a:gd name="connsiteX4" fmla="*/ 0 w 2835316"/>
                    <a:gd name="connsiteY4" fmla="*/ 1417658 h 2835316"/>
                    <a:gd name="connsiteX0" fmla="*/ 0 w 2835316"/>
                    <a:gd name="connsiteY0" fmla="*/ 2095838 h 3513496"/>
                    <a:gd name="connsiteX1" fmla="*/ 1425278 w 2835316"/>
                    <a:gd name="connsiteY1" fmla="*/ 0 h 3513496"/>
                    <a:gd name="connsiteX2" fmla="*/ 2835316 w 2835316"/>
                    <a:gd name="connsiteY2" fmla="*/ 2095838 h 3513496"/>
                    <a:gd name="connsiteX3" fmla="*/ 1417658 w 2835316"/>
                    <a:gd name="connsiteY3" fmla="*/ 3513496 h 3513496"/>
                    <a:gd name="connsiteX4" fmla="*/ 0 w 2835316"/>
                    <a:gd name="connsiteY4" fmla="*/ 2095838 h 35134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835316" h="3513496">
                      <a:moveTo>
                        <a:pt x="0" y="2095838"/>
                      </a:moveTo>
                      <a:cubicBezTo>
                        <a:pt x="0" y="1312887"/>
                        <a:pt x="642327" y="0"/>
                        <a:pt x="1425278" y="0"/>
                      </a:cubicBezTo>
                      <a:cubicBezTo>
                        <a:pt x="2208229" y="0"/>
                        <a:pt x="2835316" y="1312887"/>
                        <a:pt x="2835316" y="2095838"/>
                      </a:cubicBezTo>
                      <a:cubicBezTo>
                        <a:pt x="2835316" y="2878789"/>
                        <a:pt x="2200609" y="3513496"/>
                        <a:pt x="1417658" y="3513496"/>
                      </a:cubicBezTo>
                      <a:cubicBezTo>
                        <a:pt x="634707" y="3513496"/>
                        <a:pt x="0" y="2878789"/>
                        <a:pt x="0" y="2095838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33" name="グループ化 132"/>
                <p:cNvGrpSpPr/>
                <p:nvPr/>
              </p:nvGrpSpPr>
              <p:grpSpPr>
                <a:xfrm>
                  <a:off x="1237183" y="4473579"/>
                  <a:ext cx="2128340" cy="701152"/>
                  <a:chOff x="1237183" y="4473579"/>
                  <a:chExt cx="2128340" cy="701152"/>
                </a:xfrm>
              </p:grpSpPr>
              <p:sp>
                <p:nvSpPr>
                  <p:cNvPr id="134" name="台形 133"/>
                  <p:cNvSpPr/>
                  <p:nvPr/>
                </p:nvSpPr>
                <p:spPr bwMode="auto">
                  <a:xfrm rot="11700000">
                    <a:off x="1368550" y="4631864"/>
                    <a:ext cx="231883" cy="258549"/>
                  </a:xfrm>
                  <a:prstGeom prst="trapezoid">
                    <a:avLst>
                      <a:gd name="adj" fmla="val 28801"/>
                    </a:avLst>
                  </a:prstGeom>
                  <a:pattFill prst="dkHorz">
                    <a:fgClr>
                      <a:srgbClr val="FFC000"/>
                    </a:fgClr>
                    <a:bgClr>
                      <a:srgbClr val="FFFF00"/>
                    </a:bgClr>
                  </a:patt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5" name="楕円 134"/>
                  <p:cNvSpPr/>
                  <p:nvPr/>
                </p:nvSpPr>
                <p:spPr bwMode="auto">
                  <a:xfrm>
                    <a:off x="1312078" y="4854576"/>
                    <a:ext cx="266880" cy="166520"/>
                  </a:xfrm>
                  <a:prstGeom prst="ellipse">
                    <a:avLst/>
                  </a:prstGeom>
                  <a:pattFill prst="dkHorz">
                    <a:fgClr>
                      <a:srgbClr val="FFC000"/>
                    </a:fgClr>
                    <a:bgClr>
                      <a:srgbClr val="FFFF00"/>
                    </a:bgClr>
                  </a:patt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6" name="フリーフォーム: 図形 135"/>
                  <p:cNvSpPr/>
                  <p:nvPr/>
                </p:nvSpPr>
                <p:spPr bwMode="auto">
                  <a:xfrm rot="1800000">
                    <a:off x="1261597" y="4910378"/>
                    <a:ext cx="167334" cy="152100"/>
                  </a:xfrm>
                  <a:custGeom>
                    <a:avLst/>
                    <a:gdLst>
                      <a:gd name="connsiteX0" fmla="*/ 221671 w 443342"/>
                      <a:gd name="connsiteY0" fmla="*/ 0 h 402980"/>
                      <a:gd name="connsiteX1" fmla="*/ 378416 w 443342"/>
                      <a:gd name="connsiteY1" fmla="*/ 64926 h 402980"/>
                      <a:gd name="connsiteX2" fmla="*/ 378416 w 443342"/>
                      <a:gd name="connsiteY2" fmla="*/ 378416 h 402980"/>
                      <a:gd name="connsiteX3" fmla="*/ 359643 w 443342"/>
                      <a:gd name="connsiteY3" fmla="*/ 402980 h 402980"/>
                      <a:gd name="connsiteX4" fmla="*/ 305086 w 443342"/>
                      <a:gd name="connsiteY4" fmla="*/ 366752 h 402980"/>
                      <a:gd name="connsiteX5" fmla="*/ 138256 w 443342"/>
                      <a:gd name="connsiteY5" fmla="*/ 366752 h 402980"/>
                      <a:gd name="connsiteX6" fmla="*/ 83699 w 443342"/>
                      <a:gd name="connsiteY6" fmla="*/ 402980 h 402980"/>
                      <a:gd name="connsiteX7" fmla="*/ 64926 w 443342"/>
                      <a:gd name="connsiteY7" fmla="*/ 378416 h 402980"/>
                      <a:gd name="connsiteX8" fmla="*/ 64926 w 443342"/>
                      <a:gd name="connsiteY8" fmla="*/ 64926 h 402980"/>
                      <a:gd name="connsiteX9" fmla="*/ 221671 w 443342"/>
                      <a:gd name="connsiteY9" fmla="*/ 0 h 4029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443342" h="402980">
                        <a:moveTo>
                          <a:pt x="221671" y="0"/>
                        </a:moveTo>
                        <a:cubicBezTo>
                          <a:pt x="278402" y="-1"/>
                          <a:pt x="335132" y="21642"/>
                          <a:pt x="378416" y="64926"/>
                        </a:cubicBezTo>
                        <a:cubicBezTo>
                          <a:pt x="464984" y="151494"/>
                          <a:pt x="464984" y="291848"/>
                          <a:pt x="378416" y="378416"/>
                        </a:cubicBezTo>
                        <a:lnTo>
                          <a:pt x="359643" y="402980"/>
                        </a:lnTo>
                        <a:lnTo>
                          <a:pt x="305086" y="366752"/>
                        </a:lnTo>
                        <a:cubicBezTo>
                          <a:pt x="251718" y="345109"/>
                          <a:pt x="191625" y="345109"/>
                          <a:pt x="138256" y="366752"/>
                        </a:cubicBezTo>
                        <a:lnTo>
                          <a:pt x="83699" y="402980"/>
                        </a:lnTo>
                        <a:lnTo>
                          <a:pt x="64926" y="378416"/>
                        </a:lnTo>
                        <a:cubicBezTo>
                          <a:pt x="-21642" y="291848"/>
                          <a:pt x="-21642" y="151494"/>
                          <a:pt x="64926" y="64926"/>
                        </a:cubicBezTo>
                        <a:cubicBezTo>
                          <a:pt x="108210" y="21642"/>
                          <a:pt x="164940" y="-1"/>
                          <a:pt x="221671" y="0"/>
                        </a:cubicBezTo>
                        <a:close/>
                      </a:path>
                    </a:pathLst>
                  </a:custGeom>
                  <a:pattFill prst="dkHorz">
                    <a:fgClr>
                      <a:srgbClr val="FFC000"/>
                    </a:fgClr>
                    <a:bgClr>
                      <a:srgbClr val="FFFF00"/>
                    </a:bgClr>
                  </a:patt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7" name="フリーフォーム: 図形 136"/>
                  <p:cNvSpPr/>
                  <p:nvPr/>
                </p:nvSpPr>
                <p:spPr bwMode="auto">
                  <a:xfrm rot="1800000">
                    <a:off x="1237183" y="5027772"/>
                    <a:ext cx="104152" cy="112832"/>
                  </a:xfrm>
                  <a:custGeom>
                    <a:avLst/>
                    <a:gdLst>
                      <a:gd name="connsiteX0" fmla="*/ 137972 w 275944"/>
                      <a:gd name="connsiteY0" fmla="*/ 0 h 298942"/>
                      <a:gd name="connsiteX1" fmla="*/ 221388 w 275944"/>
                      <a:gd name="connsiteY1" fmla="*/ 16231 h 298942"/>
                      <a:gd name="connsiteX2" fmla="*/ 275944 w 275944"/>
                      <a:gd name="connsiteY2" fmla="*/ 52460 h 298942"/>
                      <a:gd name="connsiteX3" fmla="*/ 202057 w 275944"/>
                      <a:gd name="connsiteY3" fmla="*/ 149132 h 298942"/>
                      <a:gd name="connsiteX4" fmla="*/ 137972 w 275944"/>
                      <a:gd name="connsiteY4" fmla="*/ 298942 h 298942"/>
                      <a:gd name="connsiteX5" fmla="*/ 73887 w 275944"/>
                      <a:gd name="connsiteY5" fmla="*/ 149132 h 298942"/>
                      <a:gd name="connsiteX6" fmla="*/ 0 w 275944"/>
                      <a:gd name="connsiteY6" fmla="*/ 52460 h 298942"/>
                      <a:gd name="connsiteX7" fmla="*/ 54556 w 275944"/>
                      <a:gd name="connsiteY7" fmla="*/ 16231 h 298942"/>
                      <a:gd name="connsiteX8" fmla="*/ 137972 w 275944"/>
                      <a:gd name="connsiteY8" fmla="*/ 0 h 2989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75944" h="298942">
                        <a:moveTo>
                          <a:pt x="137972" y="0"/>
                        </a:moveTo>
                        <a:cubicBezTo>
                          <a:pt x="166338" y="-1"/>
                          <a:pt x="194703" y="5410"/>
                          <a:pt x="221388" y="16231"/>
                        </a:cubicBezTo>
                        <a:lnTo>
                          <a:pt x="275944" y="52460"/>
                        </a:lnTo>
                        <a:lnTo>
                          <a:pt x="202057" y="149132"/>
                        </a:lnTo>
                        <a:cubicBezTo>
                          <a:pt x="175933" y="194306"/>
                          <a:pt x="154572" y="244242"/>
                          <a:pt x="137972" y="298942"/>
                        </a:cubicBezTo>
                        <a:cubicBezTo>
                          <a:pt x="121373" y="244242"/>
                          <a:pt x="100012" y="194306"/>
                          <a:pt x="73887" y="149132"/>
                        </a:cubicBezTo>
                        <a:lnTo>
                          <a:pt x="0" y="52460"/>
                        </a:lnTo>
                        <a:lnTo>
                          <a:pt x="54556" y="16231"/>
                        </a:lnTo>
                        <a:cubicBezTo>
                          <a:pt x="81241" y="5410"/>
                          <a:pt x="109607" y="0"/>
                          <a:pt x="137972" y="0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8" name="フリーフォーム: 図形 137"/>
                  <p:cNvSpPr/>
                  <p:nvPr/>
                </p:nvSpPr>
                <p:spPr bwMode="auto">
                  <a:xfrm rot="19800000" flipH="1">
                    <a:off x="1469853" y="4910378"/>
                    <a:ext cx="167334" cy="152100"/>
                  </a:xfrm>
                  <a:custGeom>
                    <a:avLst/>
                    <a:gdLst>
                      <a:gd name="connsiteX0" fmla="*/ 221671 w 443342"/>
                      <a:gd name="connsiteY0" fmla="*/ 0 h 402980"/>
                      <a:gd name="connsiteX1" fmla="*/ 378416 w 443342"/>
                      <a:gd name="connsiteY1" fmla="*/ 64926 h 402980"/>
                      <a:gd name="connsiteX2" fmla="*/ 378416 w 443342"/>
                      <a:gd name="connsiteY2" fmla="*/ 378416 h 402980"/>
                      <a:gd name="connsiteX3" fmla="*/ 359643 w 443342"/>
                      <a:gd name="connsiteY3" fmla="*/ 402980 h 402980"/>
                      <a:gd name="connsiteX4" fmla="*/ 305086 w 443342"/>
                      <a:gd name="connsiteY4" fmla="*/ 366752 h 402980"/>
                      <a:gd name="connsiteX5" fmla="*/ 138256 w 443342"/>
                      <a:gd name="connsiteY5" fmla="*/ 366752 h 402980"/>
                      <a:gd name="connsiteX6" fmla="*/ 83699 w 443342"/>
                      <a:gd name="connsiteY6" fmla="*/ 402980 h 402980"/>
                      <a:gd name="connsiteX7" fmla="*/ 64926 w 443342"/>
                      <a:gd name="connsiteY7" fmla="*/ 378416 h 402980"/>
                      <a:gd name="connsiteX8" fmla="*/ 64926 w 443342"/>
                      <a:gd name="connsiteY8" fmla="*/ 64926 h 402980"/>
                      <a:gd name="connsiteX9" fmla="*/ 221671 w 443342"/>
                      <a:gd name="connsiteY9" fmla="*/ 0 h 4029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443342" h="402980">
                        <a:moveTo>
                          <a:pt x="221671" y="0"/>
                        </a:moveTo>
                        <a:cubicBezTo>
                          <a:pt x="278402" y="-1"/>
                          <a:pt x="335132" y="21642"/>
                          <a:pt x="378416" y="64926"/>
                        </a:cubicBezTo>
                        <a:cubicBezTo>
                          <a:pt x="464984" y="151494"/>
                          <a:pt x="464984" y="291848"/>
                          <a:pt x="378416" y="378416"/>
                        </a:cubicBezTo>
                        <a:lnTo>
                          <a:pt x="359643" y="402980"/>
                        </a:lnTo>
                        <a:lnTo>
                          <a:pt x="305086" y="366752"/>
                        </a:lnTo>
                        <a:cubicBezTo>
                          <a:pt x="251718" y="345109"/>
                          <a:pt x="191625" y="345109"/>
                          <a:pt x="138256" y="366752"/>
                        </a:cubicBezTo>
                        <a:lnTo>
                          <a:pt x="83699" y="402980"/>
                        </a:lnTo>
                        <a:lnTo>
                          <a:pt x="64926" y="378416"/>
                        </a:lnTo>
                        <a:cubicBezTo>
                          <a:pt x="-21642" y="291848"/>
                          <a:pt x="-21642" y="151494"/>
                          <a:pt x="64926" y="64926"/>
                        </a:cubicBezTo>
                        <a:cubicBezTo>
                          <a:pt x="108210" y="21642"/>
                          <a:pt x="164940" y="-1"/>
                          <a:pt x="221671" y="0"/>
                        </a:cubicBezTo>
                        <a:close/>
                      </a:path>
                    </a:pathLst>
                  </a:custGeom>
                  <a:pattFill prst="dkHorz">
                    <a:fgClr>
                      <a:srgbClr val="FFC000"/>
                    </a:fgClr>
                    <a:bgClr>
                      <a:srgbClr val="FFFF00"/>
                    </a:bgClr>
                  </a:patt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9" name="フリーフォーム: 図形 138"/>
                  <p:cNvSpPr/>
                  <p:nvPr/>
                </p:nvSpPr>
                <p:spPr bwMode="auto">
                  <a:xfrm rot="19800000" flipH="1">
                    <a:off x="1557449" y="5027772"/>
                    <a:ext cx="104152" cy="112832"/>
                  </a:xfrm>
                  <a:custGeom>
                    <a:avLst/>
                    <a:gdLst>
                      <a:gd name="connsiteX0" fmla="*/ 137972 w 275944"/>
                      <a:gd name="connsiteY0" fmla="*/ 0 h 298942"/>
                      <a:gd name="connsiteX1" fmla="*/ 221388 w 275944"/>
                      <a:gd name="connsiteY1" fmla="*/ 16231 h 298942"/>
                      <a:gd name="connsiteX2" fmla="*/ 275944 w 275944"/>
                      <a:gd name="connsiteY2" fmla="*/ 52460 h 298942"/>
                      <a:gd name="connsiteX3" fmla="*/ 202057 w 275944"/>
                      <a:gd name="connsiteY3" fmla="*/ 149132 h 298942"/>
                      <a:gd name="connsiteX4" fmla="*/ 137972 w 275944"/>
                      <a:gd name="connsiteY4" fmla="*/ 298942 h 298942"/>
                      <a:gd name="connsiteX5" fmla="*/ 73887 w 275944"/>
                      <a:gd name="connsiteY5" fmla="*/ 149132 h 298942"/>
                      <a:gd name="connsiteX6" fmla="*/ 0 w 275944"/>
                      <a:gd name="connsiteY6" fmla="*/ 52460 h 298942"/>
                      <a:gd name="connsiteX7" fmla="*/ 54556 w 275944"/>
                      <a:gd name="connsiteY7" fmla="*/ 16231 h 298942"/>
                      <a:gd name="connsiteX8" fmla="*/ 137972 w 275944"/>
                      <a:gd name="connsiteY8" fmla="*/ 0 h 2989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75944" h="298942">
                        <a:moveTo>
                          <a:pt x="137972" y="0"/>
                        </a:moveTo>
                        <a:cubicBezTo>
                          <a:pt x="166338" y="-1"/>
                          <a:pt x="194703" y="5410"/>
                          <a:pt x="221388" y="16231"/>
                        </a:cubicBezTo>
                        <a:lnTo>
                          <a:pt x="275944" y="52460"/>
                        </a:lnTo>
                        <a:lnTo>
                          <a:pt x="202057" y="149132"/>
                        </a:lnTo>
                        <a:cubicBezTo>
                          <a:pt x="175933" y="194306"/>
                          <a:pt x="154572" y="244242"/>
                          <a:pt x="137972" y="298942"/>
                        </a:cubicBezTo>
                        <a:cubicBezTo>
                          <a:pt x="121373" y="244242"/>
                          <a:pt x="100012" y="194306"/>
                          <a:pt x="73887" y="149132"/>
                        </a:cubicBezTo>
                        <a:lnTo>
                          <a:pt x="0" y="52460"/>
                        </a:lnTo>
                        <a:lnTo>
                          <a:pt x="54556" y="16231"/>
                        </a:lnTo>
                        <a:cubicBezTo>
                          <a:pt x="81241" y="5410"/>
                          <a:pt x="109607" y="0"/>
                          <a:pt x="137972" y="0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0" name="フリーフォーム: 図形 139"/>
                  <p:cNvSpPr/>
                  <p:nvPr/>
                </p:nvSpPr>
                <p:spPr bwMode="auto">
                  <a:xfrm>
                    <a:off x="1361380" y="4929600"/>
                    <a:ext cx="167334" cy="152100"/>
                  </a:xfrm>
                  <a:custGeom>
                    <a:avLst/>
                    <a:gdLst>
                      <a:gd name="connsiteX0" fmla="*/ 221671 w 443342"/>
                      <a:gd name="connsiteY0" fmla="*/ 0 h 402980"/>
                      <a:gd name="connsiteX1" fmla="*/ 378416 w 443342"/>
                      <a:gd name="connsiteY1" fmla="*/ 64926 h 402980"/>
                      <a:gd name="connsiteX2" fmla="*/ 378416 w 443342"/>
                      <a:gd name="connsiteY2" fmla="*/ 378416 h 402980"/>
                      <a:gd name="connsiteX3" fmla="*/ 359643 w 443342"/>
                      <a:gd name="connsiteY3" fmla="*/ 402980 h 402980"/>
                      <a:gd name="connsiteX4" fmla="*/ 305086 w 443342"/>
                      <a:gd name="connsiteY4" fmla="*/ 366752 h 402980"/>
                      <a:gd name="connsiteX5" fmla="*/ 138256 w 443342"/>
                      <a:gd name="connsiteY5" fmla="*/ 366752 h 402980"/>
                      <a:gd name="connsiteX6" fmla="*/ 83699 w 443342"/>
                      <a:gd name="connsiteY6" fmla="*/ 402980 h 402980"/>
                      <a:gd name="connsiteX7" fmla="*/ 64926 w 443342"/>
                      <a:gd name="connsiteY7" fmla="*/ 378416 h 402980"/>
                      <a:gd name="connsiteX8" fmla="*/ 64926 w 443342"/>
                      <a:gd name="connsiteY8" fmla="*/ 64926 h 402980"/>
                      <a:gd name="connsiteX9" fmla="*/ 221671 w 443342"/>
                      <a:gd name="connsiteY9" fmla="*/ 0 h 4029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443342" h="402980">
                        <a:moveTo>
                          <a:pt x="221671" y="0"/>
                        </a:moveTo>
                        <a:cubicBezTo>
                          <a:pt x="278402" y="-1"/>
                          <a:pt x="335132" y="21642"/>
                          <a:pt x="378416" y="64926"/>
                        </a:cubicBezTo>
                        <a:cubicBezTo>
                          <a:pt x="464984" y="151494"/>
                          <a:pt x="464984" y="291848"/>
                          <a:pt x="378416" y="378416"/>
                        </a:cubicBezTo>
                        <a:lnTo>
                          <a:pt x="359643" y="402980"/>
                        </a:lnTo>
                        <a:lnTo>
                          <a:pt x="305086" y="366752"/>
                        </a:lnTo>
                        <a:cubicBezTo>
                          <a:pt x="251718" y="345109"/>
                          <a:pt x="191625" y="345109"/>
                          <a:pt x="138256" y="366752"/>
                        </a:cubicBezTo>
                        <a:lnTo>
                          <a:pt x="83699" y="402980"/>
                        </a:lnTo>
                        <a:lnTo>
                          <a:pt x="64926" y="378416"/>
                        </a:lnTo>
                        <a:cubicBezTo>
                          <a:pt x="-21642" y="291848"/>
                          <a:pt x="-21642" y="151494"/>
                          <a:pt x="64926" y="64926"/>
                        </a:cubicBezTo>
                        <a:cubicBezTo>
                          <a:pt x="108210" y="21642"/>
                          <a:pt x="164940" y="-1"/>
                          <a:pt x="221671" y="0"/>
                        </a:cubicBezTo>
                        <a:close/>
                      </a:path>
                    </a:pathLst>
                  </a:custGeom>
                  <a:pattFill prst="dkHorz">
                    <a:fgClr>
                      <a:srgbClr val="FFC000"/>
                    </a:fgClr>
                    <a:bgClr>
                      <a:srgbClr val="FFFF00"/>
                    </a:bgClr>
                  </a:patt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1" name="フリーフォーム: 図形 140"/>
                  <p:cNvSpPr/>
                  <p:nvPr/>
                </p:nvSpPr>
                <p:spPr bwMode="auto">
                  <a:xfrm>
                    <a:off x="1393349" y="5061899"/>
                    <a:ext cx="104152" cy="112832"/>
                  </a:xfrm>
                  <a:custGeom>
                    <a:avLst/>
                    <a:gdLst>
                      <a:gd name="connsiteX0" fmla="*/ 137972 w 275944"/>
                      <a:gd name="connsiteY0" fmla="*/ 0 h 298942"/>
                      <a:gd name="connsiteX1" fmla="*/ 221388 w 275944"/>
                      <a:gd name="connsiteY1" fmla="*/ 16231 h 298942"/>
                      <a:gd name="connsiteX2" fmla="*/ 275944 w 275944"/>
                      <a:gd name="connsiteY2" fmla="*/ 52460 h 298942"/>
                      <a:gd name="connsiteX3" fmla="*/ 202057 w 275944"/>
                      <a:gd name="connsiteY3" fmla="*/ 149132 h 298942"/>
                      <a:gd name="connsiteX4" fmla="*/ 137972 w 275944"/>
                      <a:gd name="connsiteY4" fmla="*/ 298942 h 298942"/>
                      <a:gd name="connsiteX5" fmla="*/ 73887 w 275944"/>
                      <a:gd name="connsiteY5" fmla="*/ 149132 h 298942"/>
                      <a:gd name="connsiteX6" fmla="*/ 0 w 275944"/>
                      <a:gd name="connsiteY6" fmla="*/ 52460 h 298942"/>
                      <a:gd name="connsiteX7" fmla="*/ 54556 w 275944"/>
                      <a:gd name="connsiteY7" fmla="*/ 16231 h 298942"/>
                      <a:gd name="connsiteX8" fmla="*/ 137972 w 275944"/>
                      <a:gd name="connsiteY8" fmla="*/ 0 h 2989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75944" h="298942">
                        <a:moveTo>
                          <a:pt x="137972" y="0"/>
                        </a:moveTo>
                        <a:cubicBezTo>
                          <a:pt x="166338" y="-1"/>
                          <a:pt x="194703" y="5410"/>
                          <a:pt x="221388" y="16231"/>
                        </a:cubicBezTo>
                        <a:lnTo>
                          <a:pt x="275944" y="52460"/>
                        </a:lnTo>
                        <a:lnTo>
                          <a:pt x="202057" y="149132"/>
                        </a:lnTo>
                        <a:cubicBezTo>
                          <a:pt x="175933" y="194306"/>
                          <a:pt x="154572" y="244242"/>
                          <a:pt x="137972" y="298942"/>
                        </a:cubicBezTo>
                        <a:cubicBezTo>
                          <a:pt x="121373" y="244242"/>
                          <a:pt x="100012" y="194306"/>
                          <a:pt x="73887" y="149132"/>
                        </a:cubicBezTo>
                        <a:lnTo>
                          <a:pt x="0" y="52460"/>
                        </a:lnTo>
                        <a:lnTo>
                          <a:pt x="54556" y="16231"/>
                        </a:lnTo>
                        <a:cubicBezTo>
                          <a:pt x="81241" y="5410"/>
                          <a:pt x="109607" y="0"/>
                          <a:pt x="137972" y="0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2" name="フリーフォーム: 図形 141"/>
                  <p:cNvSpPr/>
                  <p:nvPr/>
                </p:nvSpPr>
                <p:spPr bwMode="auto">
                  <a:xfrm>
                    <a:off x="1318392" y="4473579"/>
                    <a:ext cx="398325" cy="287311"/>
                  </a:xfrm>
                  <a:custGeom>
                    <a:avLst/>
                    <a:gdLst>
                      <a:gd name="connsiteX0" fmla="*/ 145174 w 623723"/>
                      <a:gd name="connsiteY0" fmla="*/ 0 h 449891"/>
                      <a:gd name="connsiteX1" fmla="*/ 247827 w 623723"/>
                      <a:gd name="connsiteY1" fmla="*/ 42520 h 449891"/>
                      <a:gd name="connsiteX2" fmla="*/ 278584 w 623723"/>
                      <a:gd name="connsiteY2" fmla="*/ 88138 h 449891"/>
                      <a:gd name="connsiteX3" fmla="*/ 302336 w 623723"/>
                      <a:gd name="connsiteY3" fmla="*/ 83343 h 449891"/>
                      <a:gd name="connsiteX4" fmla="*/ 404989 w 623723"/>
                      <a:gd name="connsiteY4" fmla="*/ 125863 h 449891"/>
                      <a:gd name="connsiteX5" fmla="*/ 433789 w 623723"/>
                      <a:gd name="connsiteY5" fmla="*/ 168580 h 449891"/>
                      <a:gd name="connsiteX6" fmla="*/ 478549 w 623723"/>
                      <a:gd name="connsiteY6" fmla="*/ 159543 h 449891"/>
                      <a:gd name="connsiteX7" fmla="*/ 623723 w 623723"/>
                      <a:gd name="connsiteY7" fmla="*/ 304717 h 449891"/>
                      <a:gd name="connsiteX8" fmla="*/ 478549 w 623723"/>
                      <a:gd name="connsiteY8" fmla="*/ 449891 h 449891"/>
                      <a:gd name="connsiteX9" fmla="*/ 375896 w 623723"/>
                      <a:gd name="connsiteY9" fmla="*/ 407371 h 449891"/>
                      <a:gd name="connsiteX10" fmla="*/ 347096 w 623723"/>
                      <a:gd name="connsiteY10" fmla="*/ 364655 h 449891"/>
                      <a:gd name="connsiteX11" fmla="*/ 302336 w 623723"/>
                      <a:gd name="connsiteY11" fmla="*/ 373691 h 449891"/>
                      <a:gd name="connsiteX12" fmla="*/ 199683 w 623723"/>
                      <a:gd name="connsiteY12" fmla="*/ 331171 h 449891"/>
                      <a:gd name="connsiteX13" fmla="*/ 168926 w 623723"/>
                      <a:gd name="connsiteY13" fmla="*/ 285553 h 449891"/>
                      <a:gd name="connsiteX14" fmla="*/ 145174 w 623723"/>
                      <a:gd name="connsiteY14" fmla="*/ 290348 h 449891"/>
                      <a:gd name="connsiteX15" fmla="*/ 0 w 623723"/>
                      <a:gd name="connsiteY15" fmla="*/ 145174 h 449891"/>
                      <a:gd name="connsiteX16" fmla="*/ 145174 w 623723"/>
                      <a:gd name="connsiteY16" fmla="*/ 0 h 449891"/>
                      <a:gd name="connsiteX0" fmla="*/ 278584 w 623723"/>
                      <a:gd name="connsiteY0" fmla="*/ 88138 h 449891"/>
                      <a:gd name="connsiteX1" fmla="*/ 302336 w 623723"/>
                      <a:gd name="connsiteY1" fmla="*/ 83343 h 449891"/>
                      <a:gd name="connsiteX2" fmla="*/ 404989 w 623723"/>
                      <a:gd name="connsiteY2" fmla="*/ 125863 h 449891"/>
                      <a:gd name="connsiteX3" fmla="*/ 433789 w 623723"/>
                      <a:gd name="connsiteY3" fmla="*/ 168580 h 449891"/>
                      <a:gd name="connsiteX4" fmla="*/ 478549 w 623723"/>
                      <a:gd name="connsiteY4" fmla="*/ 159543 h 449891"/>
                      <a:gd name="connsiteX5" fmla="*/ 623723 w 623723"/>
                      <a:gd name="connsiteY5" fmla="*/ 304717 h 449891"/>
                      <a:gd name="connsiteX6" fmla="*/ 478549 w 623723"/>
                      <a:gd name="connsiteY6" fmla="*/ 449891 h 449891"/>
                      <a:gd name="connsiteX7" fmla="*/ 375896 w 623723"/>
                      <a:gd name="connsiteY7" fmla="*/ 407371 h 449891"/>
                      <a:gd name="connsiteX8" fmla="*/ 347096 w 623723"/>
                      <a:gd name="connsiteY8" fmla="*/ 364655 h 449891"/>
                      <a:gd name="connsiteX9" fmla="*/ 302336 w 623723"/>
                      <a:gd name="connsiteY9" fmla="*/ 373691 h 449891"/>
                      <a:gd name="connsiteX10" fmla="*/ 199683 w 623723"/>
                      <a:gd name="connsiteY10" fmla="*/ 331171 h 449891"/>
                      <a:gd name="connsiteX11" fmla="*/ 168926 w 623723"/>
                      <a:gd name="connsiteY11" fmla="*/ 285553 h 449891"/>
                      <a:gd name="connsiteX12" fmla="*/ 145174 w 623723"/>
                      <a:gd name="connsiteY12" fmla="*/ 290348 h 449891"/>
                      <a:gd name="connsiteX13" fmla="*/ 0 w 623723"/>
                      <a:gd name="connsiteY13" fmla="*/ 145174 h 449891"/>
                      <a:gd name="connsiteX14" fmla="*/ 145174 w 623723"/>
                      <a:gd name="connsiteY14" fmla="*/ 0 h 449891"/>
                      <a:gd name="connsiteX15" fmla="*/ 247827 w 623723"/>
                      <a:gd name="connsiteY15" fmla="*/ 42520 h 449891"/>
                      <a:gd name="connsiteX16" fmla="*/ 370024 w 623723"/>
                      <a:gd name="connsiteY16" fmla="*/ 179578 h 449891"/>
                      <a:gd name="connsiteX0" fmla="*/ 278584 w 623723"/>
                      <a:gd name="connsiteY0" fmla="*/ 88138 h 449891"/>
                      <a:gd name="connsiteX1" fmla="*/ 302336 w 623723"/>
                      <a:gd name="connsiteY1" fmla="*/ 83343 h 449891"/>
                      <a:gd name="connsiteX2" fmla="*/ 404989 w 623723"/>
                      <a:gd name="connsiteY2" fmla="*/ 125863 h 449891"/>
                      <a:gd name="connsiteX3" fmla="*/ 433789 w 623723"/>
                      <a:gd name="connsiteY3" fmla="*/ 168580 h 449891"/>
                      <a:gd name="connsiteX4" fmla="*/ 478549 w 623723"/>
                      <a:gd name="connsiteY4" fmla="*/ 159543 h 449891"/>
                      <a:gd name="connsiteX5" fmla="*/ 623723 w 623723"/>
                      <a:gd name="connsiteY5" fmla="*/ 304717 h 449891"/>
                      <a:gd name="connsiteX6" fmla="*/ 478549 w 623723"/>
                      <a:gd name="connsiteY6" fmla="*/ 449891 h 449891"/>
                      <a:gd name="connsiteX7" fmla="*/ 375896 w 623723"/>
                      <a:gd name="connsiteY7" fmla="*/ 407371 h 449891"/>
                      <a:gd name="connsiteX8" fmla="*/ 347096 w 623723"/>
                      <a:gd name="connsiteY8" fmla="*/ 364655 h 449891"/>
                      <a:gd name="connsiteX9" fmla="*/ 302336 w 623723"/>
                      <a:gd name="connsiteY9" fmla="*/ 373691 h 449891"/>
                      <a:gd name="connsiteX10" fmla="*/ 199683 w 623723"/>
                      <a:gd name="connsiteY10" fmla="*/ 331171 h 449891"/>
                      <a:gd name="connsiteX11" fmla="*/ 168926 w 623723"/>
                      <a:gd name="connsiteY11" fmla="*/ 285553 h 449891"/>
                      <a:gd name="connsiteX12" fmla="*/ 145174 w 623723"/>
                      <a:gd name="connsiteY12" fmla="*/ 290348 h 449891"/>
                      <a:gd name="connsiteX13" fmla="*/ 0 w 623723"/>
                      <a:gd name="connsiteY13" fmla="*/ 145174 h 449891"/>
                      <a:gd name="connsiteX14" fmla="*/ 145174 w 623723"/>
                      <a:gd name="connsiteY14" fmla="*/ 0 h 449891"/>
                      <a:gd name="connsiteX15" fmla="*/ 247827 w 623723"/>
                      <a:gd name="connsiteY15" fmla="*/ 42520 h 449891"/>
                      <a:gd name="connsiteX16" fmla="*/ 370024 w 623723"/>
                      <a:gd name="connsiteY16" fmla="*/ 186722 h 449891"/>
                      <a:gd name="connsiteX0" fmla="*/ 278584 w 623723"/>
                      <a:gd name="connsiteY0" fmla="*/ 88138 h 449891"/>
                      <a:gd name="connsiteX1" fmla="*/ 302336 w 623723"/>
                      <a:gd name="connsiteY1" fmla="*/ 83343 h 449891"/>
                      <a:gd name="connsiteX2" fmla="*/ 404989 w 623723"/>
                      <a:gd name="connsiteY2" fmla="*/ 125863 h 449891"/>
                      <a:gd name="connsiteX3" fmla="*/ 433789 w 623723"/>
                      <a:gd name="connsiteY3" fmla="*/ 168580 h 449891"/>
                      <a:gd name="connsiteX4" fmla="*/ 478549 w 623723"/>
                      <a:gd name="connsiteY4" fmla="*/ 159543 h 449891"/>
                      <a:gd name="connsiteX5" fmla="*/ 623723 w 623723"/>
                      <a:gd name="connsiteY5" fmla="*/ 304717 h 449891"/>
                      <a:gd name="connsiteX6" fmla="*/ 478549 w 623723"/>
                      <a:gd name="connsiteY6" fmla="*/ 449891 h 449891"/>
                      <a:gd name="connsiteX7" fmla="*/ 375896 w 623723"/>
                      <a:gd name="connsiteY7" fmla="*/ 407371 h 449891"/>
                      <a:gd name="connsiteX8" fmla="*/ 347096 w 623723"/>
                      <a:gd name="connsiteY8" fmla="*/ 364655 h 449891"/>
                      <a:gd name="connsiteX9" fmla="*/ 302336 w 623723"/>
                      <a:gd name="connsiteY9" fmla="*/ 373691 h 449891"/>
                      <a:gd name="connsiteX10" fmla="*/ 199683 w 623723"/>
                      <a:gd name="connsiteY10" fmla="*/ 331171 h 449891"/>
                      <a:gd name="connsiteX11" fmla="*/ 168926 w 623723"/>
                      <a:gd name="connsiteY11" fmla="*/ 285553 h 449891"/>
                      <a:gd name="connsiteX12" fmla="*/ 145174 w 623723"/>
                      <a:gd name="connsiteY12" fmla="*/ 290348 h 449891"/>
                      <a:gd name="connsiteX13" fmla="*/ 0 w 623723"/>
                      <a:gd name="connsiteY13" fmla="*/ 145174 h 449891"/>
                      <a:gd name="connsiteX14" fmla="*/ 145174 w 623723"/>
                      <a:gd name="connsiteY14" fmla="*/ 0 h 449891"/>
                      <a:gd name="connsiteX15" fmla="*/ 247827 w 623723"/>
                      <a:gd name="connsiteY15" fmla="*/ 42520 h 449891"/>
                      <a:gd name="connsiteX0" fmla="*/ 278584 w 623723"/>
                      <a:gd name="connsiteY0" fmla="*/ 88138 h 449891"/>
                      <a:gd name="connsiteX1" fmla="*/ 302336 w 623723"/>
                      <a:gd name="connsiteY1" fmla="*/ 83343 h 449891"/>
                      <a:gd name="connsiteX2" fmla="*/ 404989 w 623723"/>
                      <a:gd name="connsiteY2" fmla="*/ 125863 h 449891"/>
                      <a:gd name="connsiteX3" fmla="*/ 433789 w 623723"/>
                      <a:gd name="connsiteY3" fmla="*/ 168580 h 449891"/>
                      <a:gd name="connsiteX4" fmla="*/ 478549 w 623723"/>
                      <a:gd name="connsiteY4" fmla="*/ 159543 h 449891"/>
                      <a:gd name="connsiteX5" fmla="*/ 623723 w 623723"/>
                      <a:gd name="connsiteY5" fmla="*/ 304717 h 449891"/>
                      <a:gd name="connsiteX6" fmla="*/ 478549 w 623723"/>
                      <a:gd name="connsiteY6" fmla="*/ 449891 h 449891"/>
                      <a:gd name="connsiteX7" fmla="*/ 375896 w 623723"/>
                      <a:gd name="connsiteY7" fmla="*/ 407371 h 449891"/>
                      <a:gd name="connsiteX8" fmla="*/ 347096 w 623723"/>
                      <a:gd name="connsiteY8" fmla="*/ 364655 h 449891"/>
                      <a:gd name="connsiteX9" fmla="*/ 302336 w 623723"/>
                      <a:gd name="connsiteY9" fmla="*/ 373691 h 449891"/>
                      <a:gd name="connsiteX10" fmla="*/ 199683 w 623723"/>
                      <a:gd name="connsiteY10" fmla="*/ 331171 h 449891"/>
                      <a:gd name="connsiteX11" fmla="*/ 168926 w 623723"/>
                      <a:gd name="connsiteY11" fmla="*/ 285553 h 449891"/>
                      <a:gd name="connsiteX12" fmla="*/ 145174 w 623723"/>
                      <a:gd name="connsiteY12" fmla="*/ 290348 h 449891"/>
                      <a:gd name="connsiteX13" fmla="*/ 0 w 623723"/>
                      <a:gd name="connsiteY13" fmla="*/ 145174 h 449891"/>
                      <a:gd name="connsiteX14" fmla="*/ 145174 w 623723"/>
                      <a:gd name="connsiteY14" fmla="*/ 0 h 449891"/>
                      <a:gd name="connsiteX0" fmla="*/ 302336 w 623723"/>
                      <a:gd name="connsiteY0" fmla="*/ 83343 h 449891"/>
                      <a:gd name="connsiteX1" fmla="*/ 404989 w 623723"/>
                      <a:gd name="connsiteY1" fmla="*/ 125863 h 449891"/>
                      <a:gd name="connsiteX2" fmla="*/ 433789 w 623723"/>
                      <a:gd name="connsiteY2" fmla="*/ 168580 h 449891"/>
                      <a:gd name="connsiteX3" fmla="*/ 478549 w 623723"/>
                      <a:gd name="connsiteY3" fmla="*/ 159543 h 449891"/>
                      <a:gd name="connsiteX4" fmla="*/ 623723 w 623723"/>
                      <a:gd name="connsiteY4" fmla="*/ 304717 h 449891"/>
                      <a:gd name="connsiteX5" fmla="*/ 478549 w 623723"/>
                      <a:gd name="connsiteY5" fmla="*/ 449891 h 449891"/>
                      <a:gd name="connsiteX6" fmla="*/ 375896 w 623723"/>
                      <a:gd name="connsiteY6" fmla="*/ 407371 h 449891"/>
                      <a:gd name="connsiteX7" fmla="*/ 347096 w 623723"/>
                      <a:gd name="connsiteY7" fmla="*/ 364655 h 449891"/>
                      <a:gd name="connsiteX8" fmla="*/ 302336 w 623723"/>
                      <a:gd name="connsiteY8" fmla="*/ 373691 h 449891"/>
                      <a:gd name="connsiteX9" fmla="*/ 199683 w 623723"/>
                      <a:gd name="connsiteY9" fmla="*/ 331171 h 449891"/>
                      <a:gd name="connsiteX10" fmla="*/ 168926 w 623723"/>
                      <a:gd name="connsiteY10" fmla="*/ 285553 h 449891"/>
                      <a:gd name="connsiteX11" fmla="*/ 145174 w 623723"/>
                      <a:gd name="connsiteY11" fmla="*/ 290348 h 449891"/>
                      <a:gd name="connsiteX12" fmla="*/ 0 w 623723"/>
                      <a:gd name="connsiteY12" fmla="*/ 145174 h 449891"/>
                      <a:gd name="connsiteX13" fmla="*/ 145174 w 623723"/>
                      <a:gd name="connsiteY13" fmla="*/ 0 h 449891"/>
                      <a:gd name="connsiteX0" fmla="*/ 404989 w 623723"/>
                      <a:gd name="connsiteY0" fmla="*/ 125863 h 449891"/>
                      <a:gd name="connsiteX1" fmla="*/ 433789 w 623723"/>
                      <a:gd name="connsiteY1" fmla="*/ 168580 h 449891"/>
                      <a:gd name="connsiteX2" fmla="*/ 478549 w 623723"/>
                      <a:gd name="connsiteY2" fmla="*/ 159543 h 449891"/>
                      <a:gd name="connsiteX3" fmla="*/ 623723 w 623723"/>
                      <a:gd name="connsiteY3" fmla="*/ 304717 h 449891"/>
                      <a:gd name="connsiteX4" fmla="*/ 478549 w 623723"/>
                      <a:gd name="connsiteY4" fmla="*/ 449891 h 449891"/>
                      <a:gd name="connsiteX5" fmla="*/ 375896 w 623723"/>
                      <a:gd name="connsiteY5" fmla="*/ 407371 h 449891"/>
                      <a:gd name="connsiteX6" fmla="*/ 347096 w 623723"/>
                      <a:gd name="connsiteY6" fmla="*/ 364655 h 449891"/>
                      <a:gd name="connsiteX7" fmla="*/ 302336 w 623723"/>
                      <a:gd name="connsiteY7" fmla="*/ 373691 h 449891"/>
                      <a:gd name="connsiteX8" fmla="*/ 199683 w 623723"/>
                      <a:gd name="connsiteY8" fmla="*/ 331171 h 449891"/>
                      <a:gd name="connsiteX9" fmla="*/ 168926 w 623723"/>
                      <a:gd name="connsiteY9" fmla="*/ 285553 h 449891"/>
                      <a:gd name="connsiteX10" fmla="*/ 145174 w 623723"/>
                      <a:gd name="connsiteY10" fmla="*/ 290348 h 449891"/>
                      <a:gd name="connsiteX11" fmla="*/ 0 w 623723"/>
                      <a:gd name="connsiteY11" fmla="*/ 145174 h 449891"/>
                      <a:gd name="connsiteX12" fmla="*/ 145174 w 623723"/>
                      <a:gd name="connsiteY12" fmla="*/ 0 h 449891"/>
                      <a:gd name="connsiteX0" fmla="*/ 433789 w 623723"/>
                      <a:gd name="connsiteY0" fmla="*/ 168580 h 449891"/>
                      <a:gd name="connsiteX1" fmla="*/ 478549 w 623723"/>
                      <a:gd name="connsiteY1" fmla="*/ 159543 h 449891"/>
                      <a:gd name="connsiteX2" fmla="*/ 623723 w 623723"/>
                      <a:gd name="connsiteY2" fmla="*/ 304717 h 449891"/>
                      <a:gd name="connsiteX3" fmla="*/ 478549 w 623723"/>
                      <a:gd name="connsiteY3" fmla="*/ 449891 h 449891"/>
                      <a:gd name="connsiteX4" fmla="*/ 375896 w 623723"/>
                      <a:gd name="connsiteY4" fmla="*/ 407371 h 449891"/>
                      <a:gd name="connsiteX5" fmla="*/ 347096 w 623723"/>
                      <a:gd name="connsiteY5" fmla="*/ 364655 h 449891"/>
                      <a:gd name="connsiteX6" fmla="*/ 302336 w 623723"/>
                      <a:gd name="connsiteY6" fmla="*/ 373691 h 449891"/>
                      <a:gd name="connsiteX7" fmla="*/ 199683 w 623723"/>
                      <a:gd name="connsiteY7" fmla="*/ 331171 h 449891"/>
                      <a:gd name="connsiteX8" fmla="*/ 168926 w 623723"/>
                      <a:gd name="connsiteY8" fmla="*/ 285553 h 449891"/>
                      <a:gd name="connsiteX9" fmla="*/ 145174 w 623723"/>
                      <a:gd name="connsiteY9" fmla="*/ 290348 h 449891"/>
                      <a:gd name="connsiteX10" fmla="*/ 0 w 623723"/>
                      <a:gd name="connsiteY10" fmla="*/ 145174 h 449891"/>
                      <a:gd name="connsiteX11" fmla="*/ 145174 w 623723"/>
                      <a:gd name="connsiteY11" fmla="*/ 0 h 449891"/>
                      <a:gd name="connsiteX0" fmla="*/ 478549 w 623723"/>
                      <a:gd name="connsiteY0" fmla="*/ 159543 h 449891"/>
                      <a:gd name="connsiteX1" fmla="*/ 623723 w 623723"/>
                      <a:gd name="connsiteY1" fmla="*/ 304717 h 449891"/>
                      <a:gd name="connsiteX2" fmla="*/ 478549 w 623723"/>
                      <a:gd name="connsiteY2" fmla="*/ 449891 h 449891"/>
                      <a:gd name="connsiteX3" fmla="*/ 375896 w 623723"/>
                      <a:gd name="connsiteY3" fmla="*/ 407371 h 449891"/>
                      <a:gd name="connsiteX4" fmla="*/ 347096 w 623723"/>
                      <a:gd name="connsiteY4" fmla="*/ 364655 h 449891"/>
                      <a:gd name="connsiteX5" fmla="*/ 302336 w 623723"/>
                      <a:gd name="connsiteY5" fmla="*/ 373691 h 449891"/>
                      <a:gd name="connsiteX6" fmla="*/ 199683 w 623723"/>
                      <a:gd name="connsiteY6" fmla="*/ 331171 h 449891"/>
                      <a:gd name="connsiteX7" fmla="*/ 168926 w 623723"/>
                      <a:gd name="connsiteY7" fmla="*/ 285553 h 449891"/>
                      <a:gd name="connsiteX8" fmla="*/ 145174 w 623723"/>
                      <a:gd name="connsiteY8" fmla="*/ 290348 h 449891"/>
                      <a:gd name="connsiteX9" fmla="*/ 0 w 623723"/>
                      <a:gd name="connsiteY9" fmla="*/ 145174 h 449891"/>
                      <a:gd name="connsiteX10" fmla="*/ 145174 w 623723"/>
                      <a:gd name="connsiteY10" fmla="*/ 0 h 449891"/>
                      <a:gd name="connsiteX0" fmla="*/ 623723 w 623723"/>
                      <a:gd name="connsiteY0" fmla="*/ 304717 h 449891"/>
                      <a:gd name="connsiteX1" fmla="*/ 478549 w 623723"/>
                      <a:gd name="connsiteY1" fmla="*/ 449891 h 449891"/>
                      <a:gd name="connsiteX2" fmla="*/ 375896 w 623723"/>
                      <a:gd name="connsiteY2" fmla="*/ 407371 h 449891"/>
                      <a:gd name="connsiteX3" fmla="*/ 347096 w 623723"/>
                      <a:gd name="connsiteY3" fmla="*/ 364655 h 449891"/>
                      <a:gd name="connsiteX4" fmla="*/ 302336 w 623723"/>
                      <a:gd name="connsiteY4" fmla="*/ 373691 h 449891"/>
                      <a:gd name="connsiteX5" fmla="*/ 199683 w 623723"/>
                      <a:gd name="connsiteY5" fmla="*/ 331171 h 449891"/>
                      <a:gd name="connsiteX6" fmla="*/ 168926 w 623723"/>
                      <a:gd name="connsiteY6" fmla="*/ 285553 h 449891"/>
                      <a:gd name="connsiteX7" fmla="*/ 145174 w 623723"/>
                      <a:gd name="connsiteY7" fmla="*/ 290348 h 449891"/>
                      <a:gd name="connsiteX8" fmla="*/ 0 w 623723"/>
                      <a:gd name="connsiteY8" fmla="*/ 145174 h 449891"/>
                      <a:gd name="connsiteX9" fmla="*/ 145174 w 623723"/>
                      <a:gd name="connsiteY9" fmla="*/ 0 h 44989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623723" h="449891">
                        <a:moveTo>
                          <a:pt x="623723" y="304717"/>
                        </a:moveTo>
                        <a:cubicBezTo>
                          <a:pt x="623723" y="384894"/>
                          <a:pt x="558726" y="449891"/>
                          <a:pt x="478549" y="449891"/>
                        </a:cubicBezTo>
                        <a:cubicBezTo>
                          <a:pt x="438461" y="449891"/>
                          <a:pt x="402167" y="433642"/>
                          <a:pt x="375896" y="407371"/>
                        </a:cubicBezTo>
                        <a:lnTo>
                          <a:pt x="347096" y="364655"/>
                        </a:lnTo>
                        <a:lnTo>
                          <a:pt x="302336" y="373691"/>
                        </a:lnTo>
                        <a:cubicBezTo>
                          <a:pt x="262247" y="373691"/>
                          <a:pt x="225954" y="357442"/>
                          <a:pt x="199683" y="331171"/>
                        </a:cubicBezTo>
                        <a:lnTo>
                          <a:pt x="168926" y="285553"/>
                        </a:lnTo>
                        <a:lnTo>
                          <a:pt x="145174" y="290348"/>
                        </a:lnTo>
                        <a:cubicBezTo>
                          <a:pt x="64997" y="290348"/>
                          <a:pt x="0" y="225351"/>
                          <a:pt x="0" y="145174"/>
                        </a:cubicBezTo>
                        <a:cubicBezTo>
                          <a:pt x="0" y="64997"/>
                          <a:pt x="64997" y="0"/>
                          <a:pt x="145174" y="0"/>
                        </a:cubicBezTo>
                      </a:path>
                    </a:pathLst>
                  </a:custGeom>
                  <a:solidFill>
                    <a:schemeClr val="bg1"/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3" name="台形 142"/>
                  <p:cNvSpPr/>
                  <p:nvPr/>
                </p:nvSpPr>
                <p:spPr bwMode="auto">
                  <a:xfrm rot="9900000" flipH="1">
                    <a:off x="3002273" y="4631864"/>
                    <a:ext cx="231883" cy="258549"/>
                  </a:xfrm>
                  <a:prstGeom prst="trapezoid">
                    <a:avLst>
                      <a:gd name="adj" fmla="val 28801"/>
                    </a:avLst>
                  </a:prstGeom>
                  <a:pattFill prst="dkHorz">
                    <a:fgClr>
                      <a:srgbClr val="FFC000"/>
                    </a:fgClr>
                    <a:bgClr>
                      <a:srgbClr val="FFFF00"/>
                    </a:bgClr>
                  </a:patt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4" name="楕円 143"/>
                  <p:cNvSpPr/>
                  <p:nvPr/>
                </p:nvSpPr>
                <p:spPr bwMode="auto">
                  <a:xfrm flipH="1">
                    <a:off x="3023748" y="4854576"/>
                    <a:ext cx="266880" cy="166520"/>
                  </a:xfrm>
                  <a:prstGeom prst="ellipse">
                    <a:avLst/>
                  </a:prstGeom>
                  <a:pattFill prst="dkHorz">
                    <a:fgClr>
                      <a:srgbClr val="FFC000"/>
                    </a:fgClr>
                    <a:bgClr>
                      <a:srgbClr val="FFFF00"/>
                    </a:bgClr>
                  </a:patt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5" name="フリーフォーム: 図形 144"/>
                  <p:cNvSpPr/>
                  <p:nvPr/>
                </p:nvSpPr>
                <p:spPr bwMode="auto">
                  <a:xfrm rot="19800000" flipH="1">
                    <a:off x="3173775" y="4910378"/>
                    <a:ext cx="167334" cy="152100"/>
                  </a:xfrm>
                  <a:custGeom>
                    <a:avLst/>
                    <a:gdLst>
                      <a:gd name="connsiteX0" fmla="*/ 221671 w 443342"/>
                      <a:gd name="connsiteY0" fmla="*/ 0 h 402980"/>
                      <a:gd name="connsiteX1" fmla="*/ 378416 w 443342"/>
                      <a:gd name="connsiteY1" fmla="*/ 64926 h 402980"/>
                      <a:gd name="connsiteX2" fmla="*/ 378416 w 443342"/>
                      <a:gd name="connsiteY2" fmla="*/ 378416 h 402980"/>
                      <a:gd name="connsiteX3" fmla="*/ 359643 w 443342"/>
                      <a:gd name="connsiteY3" fmla="*/ 402980 h 402980"/>
                      <a:gd name="connsiteX4" fmla="*/ 305086 w 443342"/>
                      <a:gd name="connsiteY4" fmla="*/ 366752 h 402980"/>
                      <a:gd name="connsiteX5" fmla="*/ 138256 w 443342"/>
                      <a:gd name="connsiteY5" fmla="*/ 366752 h 402980"/>
                      <a:gd name="connsiteX6" fmla="*/ 83699 w 443342"/>
                      <a:gd name="connsiteY6" fmla="*/ 402980 h 402980"/>
                      <a:gd name="connsiteX7" fmla="*/ 64926 w 443342"/>
                      <a:gd name="connsiteY7" fmla="*/ 378416 h 402980"/>
                      <a:gd name="connsiteX8" fmla="*/ 64926 w 443342"/>
                      <a:gd name="connsiteY8" fmla="*/ 64926 h 402980"/>
                      <a:gd name="connsiteX9" fmla="*/ 221671 w 443342"/>
                      <a:gd name="connsiteY9" fmla="*/ 0 h 4029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443342" h="402980">
                        <a:moveTo>
                          <a:pt x="221671" y="0"/>
                        </a:moveTo>
                        <a:cubicBezTo>
                          <a:pt x="278402" y="-1"/>
                          <a:pt x="335132" y="21642"/>
                          <a:pt x="378416" y="64926"/>
                        </a:cubicBezTo>
                        <a:cubicBezTo>
                          <a:pt x="464984" y="151494"/>
                          <a:pt x="464984" y="291848"/>
                          <a:pt x="378416" y="378416"/>
                        </a:cubicBezTo>
                        <a:lnTo>
                          <a:pt x="359643" y="402980"/>
                        </a:lnTo>
                        <a:lnTo>
                          <a:pt x="305086" y="366752"/>
                        </a:lnTo>
                        <a:cubicBezTo>
                          <a:pt x="251718" y="345109"/>
                          <a:pt x="191625" y="345109"/>
                          <a:pt x="138256" y="366752"/>
                        </a:cubicBezTo>
                        <a:lnTo>
                          <a:pt x="83699" y="402980"/>
                        </a:lnTo>
                        <a:lnTo>
                          <a:pt x="64926" y="378416"/>
                        </a:lnTo>
                        <a:cubicBezTo>
                          <a:pt x="-21642" y="291848"/>
                          <a:pt x="-21642" y="151494"/>
                          <a:pt x="64926" y="64926"/>
                        </a:cubicBezTo>
                        <a:cubicBezTo>
                          <a:pt x="108210" y="21642"/>
                          <a:pt x="164940" y="-1"/>
                          <a:pt x="221671" y="0"/>
                        </a:cubicBezTo>
                        <a:close/>
                      </a:path>
                    </a:pathLst>
                  </a:custGeom>
                  <a:pattFill prst="dkHorz">
                    <a:fgClr>
                      <a:srgbClr val="FFC000"/>
                    </a:fgClr>
                    <a:bgClr>
                      <a:srgbClr val="FFFF00"/>
                    </a:bgClr>
                  </a:patt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6" name="フリーフォーム: 図形 145"/>
                  <p:cNvSpPr/>
                  <p:nvPr/>
                </p:nvSpPr>
                <p:spPr bwMode="auto">
                  <a:xfrm rot="19800000" flipH="1">
                    <a:off x="3261371" y="5027772"/>
                    <a:ext cx="104152" cy="112832"/>
                  </a:xfrm>
                  <a:custGeom>
                    <a:avLst/>
                    <a:gdLst>
                      <a:gd name="connsiteX0" fmla="*/ 137972 w 275944"/>
                      <a:gd name="connsiteY0" fmla="*/ 0 h 298942"/>
                      <a:gd name="connsiteX1" fmla="*/ 221388 w 275944"/>
                      <a:gd name="connsiteY1" fmla="*/ 16231 h 298942"/>
                      <a:gd name="connsiteX2" fmla="*/ 275944 w 275944"/>
                      <a:gd name="connsiteY2" fmla="*/ 52460 h 298942"/>
                      <a:gd name="connsiteX3" fmla="*/ 202057 w 275944"/>
                      <a:gd name="connsiteY3" fmla="*/ 149132 h 298942"/>
                      <a:gd name="connsiteX4" fmla="*/ 137972 w 275944"/>
                      <a:gd name="connsiteY4" fmla="*/ 298942 h 298942"/>
                      <a:gd name="connsiteX5" fmla="*/ 73887 w 275944"/>
                      <a:gd name="connsiteY5" fmla="*/ 149132 h 298942"/>
                      <a:gd name="connsiteX6" fmla="*/ 0 w 275944"/>
                      <a:gd name="connsiteY6" fmla="*/ 52460 h 298942"/>
                      <a:gd name="connsiteX7" fmla="*/ 54556 w 275944"/>
                      <a:gd name="connsiteY7" fmla="*/ 16231 h 298942"/>
                      <a:gd name="connsiteX8" fmla="*/ 137972 w 275944"/>
                      <a:gd name="connsiteY8" fmla="*/ 0 h 2989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75944" h="298942">
                        <a:moveTo>
                          <a:pt x="137972" y="0"/>
                        </a:moveTo>
                        <a:cubicBezTo>
                          <a:pt x="166338" y="-1"/>
                          <a:pt x="194703" y="5410"/>
                          <a:pt x="221388" y="16231"/>
                        </a:cubicBezTo>
                        <a:lnTo>
                          <a:pt x="275944" y="52460"/>
                        </a:lnTo>
                        <a:lnTo>
                          <a:pt x="202057" y="149132"/>
                        </a:lnTo>
                        <a:cubicBezTo>
                          <a:pt x="175933" y="194306"/>
                          <a:pt x="154572" y="244242"/>
                          <a:pt x="137972" y="298942"/>
                        </a:cubicBezTo>
                        <a:cubicBezTo>
                          <a:pt x="121373" y="244242"/>
                          <a:pt x="100012" y="194306"/>
                          <a:pt x="73887" y="149132"/>
                        </a:cubicBezTo>
                        <a:lnTo>
                          <a:pt x="0" y="52460"/>
                        </a:lnTo>
                        <a:lnTo>
                          <a:pt x="54556" y="16231"/>
                        </a:lnTo>
                        <a:cubicBezTo>
                          <a:pt x="81241" y="5410"/>
                          <a:pt x="109607" y="0"/>
                          <a:pt x="137972" y="0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7" name="フリーフォーム: 図形 146"/>
                  <p:cNvSpPr/>
                  <p:nvPr/>
                </p:nvSpPr>
                <p:spPr bwMode="auto">
                  <a:xfrm rot="1800000">
                    <a:off x="2965519" y="4910378"/>
                    <a:ext cx="167334" cy="152100"/>
                  </a:xfrm>
                  <a:custGeom>
                    <a:avLst/>
                    <a:gdLst>
                      <a:gd name="connsiteX0" fmla="*/ 221671 w 443342"/>
                      <a:gd name="connsiteY0" fmla="*/ 0 h 402980"/>
                      <a:gd name="connsiteX1" fmla="*/ 378416 w 443342"/>
                      <a:gd name="connsiteY1" fmla="*/ 64926 h 402980"/>
                      <a:gd name="connsiteX2" fmla="*/ 378416 w 443342"/>
                      <a:gd name="connsiteY2" fmla="*/ 378416 h 402980"/>
                      <a:gd name="connsiteX3" fmla="*/ 359643 w 443342"/>
                      <a:gd name="connsiteY3" fmla="*/ 402980 h 402980"/>
                      <a:gd name="connsiteX4" fmla="*/ 305086 w 443342"/>
                      <a:gd name="connsiteY4" fmla="*/ 366752 h 402980"/>
                      <a:gd name="connsiteX5" fmla="*/ 138256 w 443342"/>
                      <a:gd name="connsiteY5" fmla="*/ 366752 h 402980"/>
                      <a:gd name="connsiteX6" fmla="*/ 83699 w 443342"/>
                      <a:gd name="connsiteY6" fmla="*/ 402980 h 402980"/>
                      <a:gd name="connsiteX7" fmla="*/ 64926 w 443342"/>
                      <a:gd name="connsiteY7" fmla="*/ 378416 h 402980"/>
                      <a:gd name="connsiteX8" fmla="*/ 64926 w 443342"/>
                      <a:gd name="connsiteY8" fmla="*/ 64926 h 402980"/>
                      <a:gd name="connsiteX9" fmla="*/ 221671 w 443342"/>
                      <a:gd name="connsiteY9" fmla="*/ 0 h 4029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443342" h="402980">
                        <a:moveTo>
                          <a:pt x="221671" y="0"/>
                        </a:moveTo>
                        <a:cubicBezTo>
                          <a:pt x="278402" y="-1"/>
                          <a:pt x="335132" y="21642"/>
                          <a:pt x="378416" y="64926"/>
                        </a:cubicBezTo>
                        <a:cubicBezTo>
                          <a:pt x="464984" y="151494"/>
                          <a:pt x="464984" y="291848"/>
                          <a:pt x="378416" y="378416"/>
                        </a:cubicBezTo>
                        <a:lnTo>
                          <a:pt x="359643" y="402980"/>
                        </a:lnTo>
                        <a:lnTo>
                          <a:pt x="305086" y="366752"/>
                        </a:lnTo>
                        <a:cubicBezTo>
                          <a:pt x="251718" y="345109"/>
                          <a:pt x="191625" y="345109"/>
                          <a:pt x="138256" y="366752"/>
                        </a:cubicBezTo>
                        <a:lnTo>
                          <a:pt x="83699" y="402980"/>
                        </a:lnTo>
                        <a:lnTo>
                          <a:pt x="64926" y="378416"/>
                        </a:lnTo>
                        <a:cubicBezTo>
                          <a:pt x="-21642" y="291848"/>
                          <a:pt x="-21642" y="151494"/>
                          <a:pt x="64926" y="64926"/>
                        </a:cubicBezTo>
                        <a:cubicBezTo>
                          <a:pt x="108210" y="21642"/>
                          <a:pt x="164940" y="-1"/>
                          <a:pt x="221671" y="0"/>
                        </a:cubicBezTo>
                        <a:close/>
                      </a:path>
                    </a:pathLst>
                  </a:custGeom>
                  <a:pattFill prst="dkHorz">
                    <a:fgClr>
                      <a:srgbClr val="FFC000"/>
                    </a:fgClr>
                    <a:bgClr>
                      <a:srgbClr val="FFFF00"/>
                    </a:bgClr>
                  </a:patt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8" name="フリーフォーム: 図形 147"/>
                  <p:cNvSpPr/>
                  <p:nvPr/>
                </p:nvSpPr>
                <p:spPr bwMode="auto">
                  <a:xfrm rot="1800000">
                    <a:off x="2941105" y="5027772"/>
                    <a:ext cx="104152" cy="112832"/>
                  </a:xfrm>
                  <a:custGeom>
                    <a:avLst/>
                    <a:gdLst>
                      <a:gd name="connsiteX0" fmla="*/ 137972 w 275944"/>
                      <a:gd name="connsiteY0" fmla="*/ 0 h 298942"/>
                      <a:gd name="connsiteX1" fmla="*/ 221388 w 275944"/>
                      <a:gd name="connsiteY1" fmla="*/ 16231 h 298942"/>
                      <a:gd name="connsiteX2" fmla="*/ 275944 w 275944"/>
                      <a:gd name="connsiteY2" fmla="*/ 52460 h 298942"/>
                      <a:gd name="connsiteX3" fmla="*/ 202057 w 275944"/>
                      <a:gd name="connsiteY3" fmla="*/ 149132 h 298942"/>
                      <a:gd name="connsiteX4" fmla="*/ 137972 w 275944"/>
                      <a:gd name="connsiteY4" fmla="*/ 298942 h 298942"/>
                      <a:gd name="connsiteX5" fmla="*/ 73887 w 275944"/>
                      <a:gd name="connsiteY5" fmla="*/ 149132 h 298942"/>
                      <a:gd name="connsiteX6" fmla="*/ 0 w 275944"/>
                      <a:gd name="connsiteY6" fmla="*/ 52460 h 298942"/>
                      <a:gd name="connsiteX7" fmla="*/ 54556 w 275944"/>
                      <a:gd name="connsiteY7" fmla="*/ 16231 h 298942"/>
                      <a:gd name="connsiteX8" fmla="*/ 137972 w 275944"/>
                      <a:gd name="connsiteY8" fmla="*/ 0 h 2989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75944" h="298942">
                        <a:moveTo>
                          <a:pt x="137972" y="0"/>
                        </a:moveTo>
                        <a:cubicBezTo>
                          <a:pt x="166338" y="-1"/>
                          <a:pt x="194703" y="5410"/>
                          <a:pt x="221388" y="16231"/>
                        </a:cubicBezTo>
                        <a:lnTo>
                          <a:pt x="275944" y="52460"/>
                        </a:lnTo>
                        <a:lnTo>
                          <a:pt x="202057" y="149132"/>
                        </a:lnTo>
                        <a:cubicBezTo>
                          <a:pt x="175933" y="194306"/>
                          <a:pt x="154572" y="244242"/>
                          <a:pt x="137972" y="298942"/>
                        </a:cubicBezTo>
                        <a:cubicBezTo>
                          <a:pt x="121373" y="244242"/>
                          <a:pt x="100012" y="194306"/>
                          <a:pt x="73887" y="149132"/>
                        </a:cubicBezTo>
                        <a:lnTo>
                          <a:pt x="0" y="52460"/>
                        </a:lnTo>
                        <a:lnTo>
                          <a:pt x="54556" y="16231"/>
                        </a:lnTo>
                        <a:cubicBezTo>
                          <a:pt x="81241" y="5410"/>
                          <a:pt x="109607" y="0"/>
                          <a:pt x="137972" y="0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9" name="フリーフォーム: 図形 148"/>
                  <p:cNvSpPr/>
                  <p:nvPr/>
                </p:nvSpPr>
                <p:spPr bwMode="auto">
                  <a:xfrm flipH="1">
                    <a:off x="3073991" y="4929600"/>
                    <a:ext cx="167334" cy="152100"/>
                  </a:xfrm>
                  <a:custGeom>
                    <a:avLst/>
                    <a:gdLst>
                      <a:gd name="connsiteX0" fmla="*/ 221671 w 443342"/>
                      <a:gd name="connsiteY0" fmla="*/ 0 h 402980"/>
                      <a:gd name="connsiteX1" fmla="*/ 378416 w 443342"/>
                      <a:gd name="connsiteY1" fmla="*/ 64926 h 402980"/>
                      <a:gd name="connsiteX2" fmla="*/ 378416 w 443342"/>
                      <a:gd name="connsiteY2" fmla="*/ 378416 h 402980"/>
                      <a:gd name="connsiteX3" fmla="*/ 359643 w 443342"/>
                      <a:gd name="connsiteY3" fmla="*/ 402980 h 402980"/>
                      <a:gd name="connsiteX4" fmla="*/ 305086 w 443342"/>
                      <a:gd name="connsiteY4" fmla="*/ 366752 h 402980"/>
                      <a:gd name="connsiteX5" fmla="*/ 138256 w 443342"/>
                      <a:gd name="connsiteY5" fmla="*/ 366752 h 402980"/>
                      <a:gd name="connsiteX6" fmla="*/ 83699 w 443342"/>
                      <a:gd name="connsiteY6" fmla="*/ 402980 h 402980"/>
                      <a:gd name="connsiteX7" fmla="*/ 64926 w 443342"/>
                      <a:gd name="connsiteY7" fmla="*/ 378416 h 402980"/>
                      <a:gd name="connsiteX8" fmla="*/ 64926 w 443342"/>
                      <a:gd name="connsiteY8" fmla="*/ 64926 h 402980"/>
                      <a:gd name="connsiteX9" fmla="*/ 221671 w 443342"/>
                      <a:gd name="connsiteY9" fmla="*/ 0 h 4029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443342" h="402980">
                        <a:moveTo>
                          <a:pt x="221671" y="0"/>
                        </a:moveTo>
                        <a:cubicBezTo>
                          <a:pt x="278402" y="-1"/>
                          <a:pt x="335132" y="21642"/>
                          <a:pt x="378416" y="64926"/>
                        </a:cubicBezTo>
                        <a:cubicBezTo>
                          <a:pt x="464984" y="151494"/>
                          <a:pt x="464984" y="291848"/>
                          <a:pt x="378416" y="378416"/>
                        </a:cubicBezTo>
                        <a:lnTo>
                          <a:pt x="359643" y="402980"/>
                        </a:lnTo>
                        <a:lnTo>
                          <a:pt x="305086" y="366752"/>
                        </a:lnTo>
                        <a:cubicBezTo>
                          <a:pt x="251718" y="345109"/>
                          <a:pt x="191625" y="345109"/>
                          <a:pt x="138256" y="366752"/>
                        </a:cubicBezTo>
                        <a:lnTo>
                          <a:pt x="83699" y="402980"/>
                        </a:lnTo>
                        <a:lnTo>
                          <a:pt x="64926" y="378416"/>
                        </a:lnTo>
                        <a:cubicBezTo>
                          <a:pt x="-21642" y="291848"/>
                          <a:pt x="-21642" y="151494"/>
                          <a:pt x="64926" y="64926"/>
                        </a:cubicBezTo>
                        <a:cubicBezTo>
                          <a:pt x="108210" y="21642"/>
                          <a:pt x="164940" y="-1"/>
                          <a:pt x="221671" y="0"/>
                        </a:cubicBezTo>
                        <a:close/>
                      </a:path>
                    </a:pathLst>
                  </a:custGeom>
                  <a:pattFill prst="dkHorz">
                    <a:fgClr>
                      <a:srgbClr val="FFC000"/>
                    </a:fgClr>
                    <a:bgClr>
                      <a:srgbClr val="FFFF00"/>
                    </a:bgClr>
                  </a:patt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0" name="フリーフォーム: 図形 149"/>
                  <p:cNvSpPr/>
                  <p:nvPr/>
                </p:nvSpPr>
                <p:spPr bwMode="auto">
                  <a:xfrm flipH="1">
                    <a:off x="3105204" y="5061899"/>
                    <a:ext cx="104152" cy="112832"/>
                  </a:xfrm>
                  <a:custGeom>
                    <a:avLst/>
                    <a:gdLst>
                      <a:gd name="connsiteX0" fmla="*/ 137972 w 275944"/>
                      <a:gd name="connsiteY0" fmla="*/ 0 h 298942"/>
                      <a:gd name="connsiteX1" fmla="*/ 221388 w 275944"/>
                      <a:gd name="connsiteY1" fmla="*/ 16231 h 298942"/>
                      <a:gd name="connsiteX2" fmla="*/ 275944 w 275944"/>
                      <a:gd name="connsiteY2" fmla="*/ 52460 h 298942"/>
                      <a:gd name="connsiteX3" fmla="*/ 202057 w 275944"/>
                      <a:gd name="connsiteY3" fmla="*/ 149132 h 298942"/>
                      <a:gd name="connsiteX4" fmla="*/ 137972 w 275944"/>
                      <a:gd name="connsiteY4" fmla="*/ 298942 h 298942"/>
                      <a:gd name="connsiteX5" fmla="*/ 73887 w 275944"/>
                      <a:gd name="connsiteY5" fmla="*/ 149132 h 298942"/>
                      <a:gd name="connsiteX6" fmla="*/ 0 w 275944"/>
                      <a:gd name="connsiteY6" fmla="*/ 52460 h 298942"/>
                      <a:gd name="connsiteX7" fmla="*/ 54556 w 275944"/>
                      <a:gd name="connsiteY7" fmla="*/ 16231 h 298942"/>
                      <a:gd name="connsiteX8" fmla="*/ 137972 w 275944"/>
                      <a:gd name="connsiteY8" fmla="*/ 0 h 2989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75944" h="298942">
                        <a:moveTo>
                          <a:pt x="137972" y="0"/>
                        </a:moveTo>
                        <a:cubicBezTo>
                          <a:pt x="166338" y="-1"/>
                          <a:pt x="194703" y="5410"/>
                          <a:pt x="221388" y="16231"/>
                        </a:cubicBezTo>
                        <a:lnTo>
                          <a:pt x="275944" y="52460"/>
                        </a:lnTo>
                        <a:lnTo>
                          <a:pt x="202057" y="149132"/>
                        </a:lnTo>
                        <a:cubicBezTo>
                          <a:pt x="175933" y="194306"/>
                          <a:pt x="154572" y="244242"/>
                          <a:pt x="137972" y="298942"/>
                        </a:cubicBezTo>
                        <a:cubicBezTo>
                          <a:pt x="121373" y="244242"/>
                          <a:pt x="100012" y="194306"/>
                          <a:pt x="73887" y="149132"/>
                        </a:cubicBezTo>
                        <a:lnTo>
                          <a:pt x="0" y="52460"/>
                        </a:lnTo>
                        <a:lnTo>
                          <a:pt x="54556" y="16231"/>
                        </a:lnTo>
                        <a:cubicBezTo>
                          <a:pt x="81241" y="5410"/>
                          <a:pt x="109607" y="0"/>
                          <a:pt x="137972" y="0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1" name="フリーフォーム: 図形 150"/>
                  <p:cNvSpPr/>
                  <p:nvPr/>
                </p:nvSpPr>
                <p:spPr bwMode="auto">
                  <a:xfrm flipH="1">
                    <a:off x="2885989" y="4473579"/>
                    <a:ext cx="398325" cy="287311"/>
                  </a:xfrm>
                  <a:custGeom>
                    <a:avLst/>
                    <a:gdLst>
                      <a:gd name="connsiteX0" fmla="*/ 145174 w 623723"/>
                      <a:gd name="connsiteY0" fmla="*/ 0 h 449891"/>
                      <a:gd name="connsiteX1" fmla="*/ 247827 w 623723"/>
                      <a:gd name="connsiteY1" fmla="*/ 42520 h 449891"/>
                      <a:gd name="connsiteX2" fmla="*/ 278584 w 623723"/>
                      <a:gd name="connsiteY2" fmla="*/ 88138 h 449891"/>
                      <a:gd name="connsiteX3" fmla="*/ 302336 w 623723"/>
                      <a:gd name="connsiteY3" fmla="*/ 83343 h 449891"/>
                      <a:gd name="connsiteX4" fmla="*/ 404989 w 623723"/>
                      <a:gd name="connsiteY4" fmla="*/ 125863 h 449891"/>
                      <a:gd name="connsiteX5" fmla="*/ 433789 w 623723"/>
                      <a:gd name="connsiteY5" fmla="*/ 168580 h 449891"/>
                      <a:gd name="connsiteX6" fmla="*/ 478549 w 623723"/>
                      <a:gd name="connsiteY6" fmla="*/ 159543 h 449891"/>
                      <a:gd name="connsiteX7" fmla="*/ 623723 w 623723"/>
                      <a:gd name="connsiteY7" fmla="*/ 304717 h 449891"/>
                      <a:gd name="connsiteX8" fmla="*/ 478549 w 623723"/>
                      <a:gd name="connsiteY8" fmla="*/ 449891 h 449891"/>
                      <a:gd name="connsiteX9" fmla="*/ 375896 w 623723"/>
                      <a:gd name="connsiteY9" fmla="*/ 407371 h 449891"/>
                      <a:gd name="connsiteX10" fmla="*/ 347096 w 623723"/>
                      <a:gd name="connsiteY10" fmla="*/ 364655 h 449891"/>
                      <a:gd name="connsiteX11" fmla="*/ 302336 w 623723"/>
                      <a:gd name="connsiteY11" fmla="*/ 373691 h 449891"/>
                      <a:gd name="connsiteX12" fmla="*/ 199683 w 623723"/>
                      <a:gd name="connsiteY12" fmla="*/ 331171 h 449891"/>
                      <a:gd name="connsiteX13" fmla="*/ 168926 w 623723"/>
                      <a:gd name="connsiteY13" fmla="*/ 285553 h 449891"/>
                      <a:gd name="connsiteX14" fmla="*/ 145174 w 623723"/>
                      <a:gd name="connsiteY14" fmla="*/ 290348 h 449891"/>
                      <a:gd name="connsiteX15" fmla="*/ 0 w 623723"/>
                      <a:gd name="connsiteY15" fmla="*/ 145174 h 449891"/>
                      <a:gd name="connsiteX16" fmla="*/ 145174 w 623723"/>
                      <a:gd name="connsiteY16" fmla="*/ 0 h 449891"/>
                      <a:gd name="connsiteX0" fmla="*/ 278584 w 623723"/>
                      <a:gd name="connsiteY0" fmla="*/ 88138 h 449891"/>
                      <a:gd name="connsiteX1" fmla="*/ 302336 w 623723"/>
                      <a:gd name="connsiteY1" fmla="*/ 83343 h 449891"/>
                      <a:gd name="connsiteX2" fmla="*/ 404989 w 623723"/>
                      <a:gd name="connsiteY2" fmla="*/ 125863 h 449891"/>
                      <a:gd name="connsiteX3" fmla="*/ 433789 w 623723"/>
                      <a:gd name="connsiteY3" fmla="*/ 168580 h 449891"/>
                      <a:gd name="connsiteX4" fmla="*/ 478549 w 623723"/>
                      <a:gd name="connsiteY4" fmla="*/ 159543 h 449891"/>
                      <a:gd name="connsiteX5" fmla="*/ 623723 w 623723"/>
                      <a:gd name="connsiteY5" fmla="*/ 304717 h 449891"/>
                      <a:gd name="connsiteX6" fmla="*/ 478549 w 623723"/>
                      <a:gd name="connsiteY6" fmla="*/ 449891 h 449891"/>
                      <a:gd name="connsiteX7" fmla="*/ 375896 w 623723"/>
                      <a:gd name="connsiteY7" fmla="*/ 407371 h 449891"/>
                      <a:gd name="connsiteX8" fmla="*/ 347096 w 623723"/>
                      <a:gd name="connsiteY8" fmla="*/ 364655 h 449891"/>
                      <a:gd name="connsiteX9" fmla="*/ 302336 w 623723"/>
                      <a:gd name="connsiteY9" fmla="*/ 373691 h 449891"/>
                      <a:gd name="connsiteX10" fmla="*/ 199683 w 623723"/>
                      <a:gd name="connsiteY10" fmla="*/ 331171 h 449891"/>
                      <a:gd name="connsiteX11" fmla="*/ 168926 w 623723"/>
                      <a:gd name="connsiteY11" fmla="*/ 285553 h 449891"/>
                      <a:gd name="connsiteX12" fmla="*/ 145174 w 623723"/>
                      <a:gd name="connsiteY12" fmla="*/ 290348 h 449891"/>
                      <a:gd name="connsiteX13" fmla="*/ 0 w 623723"/>
                      <a:gd name="connsiteY13" fmla="*/ 145174 h 449891"/>
                      <a:gd name="connsiteX14" fmla="*/ 145174 w 623723"/>
                      <a:gd name="connsiteY14" fmla="*/ 0 h 449891"/>
                      <a:gd name="connsiteX15" fmla="*/ 247827 w 623723"/>
                      <a:gd name="connsiteY15" fmla="*/ 42520 h 449891"/>
                      <a:gd name="connsiteX16" fmla="*/ 370024 w 623723"/>
                      <a:gd name="connsiteY16" fmla="*/ 179578 h 449891"/>
                      <a:gd name="connsiteX0" fmla="*/ 278584 w 623723"/>
                      <a:gd name="connsiteY0" fmla="*/ 88138 h 449891"/>
                      <a:gd name="connsiteX1" fmla="*/ 302336 w 623723"/>
                      <a:gd name="connsiteY1" fmla="*/ 83343 h 449891"/>
                      <a:gd name="connsiteX2" fmla="*/ 404989 w 623723"/>
                      <a:gd name="connsiteY2" fmla="*/ 125863 h 449891"/>
                      <a:gd name="connsiteX3" fmla="*/ 433789 w 623723"/>
                      <a:gd name="connsiteY3" fmla="*/ 168580 h 449891"/>
                      <a:gd name="connsiteX4" fmla="*/ 478549 w 623723"/>
                      <a:gd name="connsiteY4" fmla="*/ 159543 h 449891"/>
                      <a:gd name="connsiteX5" fmla="*/ 623723 w 623723"/>
                      <a:gd name="connsiteY5" fmla="*/ 304717 h 449891"/>
                      <a:gd name="connsiteX6" fmla="*/ 478549 w 623723"/>
                      <a:gd name="connsiteY6" fmla="*/ 449891 h 449891"/>
                      <a:gd name="connsiteX7" fmla="*/ 375896 w 623723"/>
                      <a:gd name="connsiteY7" fmla="*/ 407371 h 449891"/>
                      <a:gd name="connsiteX8" fmla="*/ 347096 w 623723"/>
                      <a:gd name="connsiteY8" fmla="*/ 364655 h 449891"/>
                      <a:gd name="connsiteX9" fmla="*/ 302336 w 623723"/>
                      <a:gd name="connsiteY9" fmla="*/ 373691 h 449891"/>
                      <a:gd name="connsiteX10" fmla="*/ 199683 w 623723"/>
                      <a:gd name="connsiteY10" fmla="*/ 331171 h 449891"/>
                      <a:gd name="connsiteX11" fmla="*/ 168926 w 623723"/>
                      <a:gd name="connsiteY11" fmla="*/ 285553 h 449891"/>
                      <a:gd name="connsiteX12" fmla="*/ 145174 w 623723"/>
                      <a:gd name="connsiteY12" fmla="*/ 290348 h 449891"/>
                      <a:gd name="connsiteX13" fmla="*/ 0 w 623723"/>
                      <a:gd name="connsiteY13" fmla="*/ 145174 h 449891"/>
                      <a:gd name="connsiteX14" fmla="*/ 145174 w 623723"/>
                      <a:gd name="connsiteY14" fmla="*/ 0 h 449891"/>
                      <a:gd name="connsiteX15" fmla="*/ 247827 w 623723"/>
                      <a:gd name="connsiteY15" fmla="*/ 42520 h 449891"/>
                      <a:gd name="connsiteX16" fmla="*/ 370024 w 623723"/>
                      <a:gd name="connsiteY16" fmla="*/ 186722 h 449891"/>
                      <a:gd name="connsiteX0" fmla="*/ 278584 w 623723"/>
                      <a:gd name="connsiteY0" fmla="*/ 88138 h 449891"/>
                      <a:gd name="connsiteX1" fmla="*/ 302336 w 623723"/>
                      <a:gd name="connsiteY1" fmla="*/ 83343 h 449891"/>
                      <a:gd name="connsiteX2" fmla="*/ 404989 w 623723"/>
                      <a:gd name="connsiteY2" fmla="*/ 125863 h 449891"/>
                      <a:gd name="connsiteX3" fmla="*/ 433789 w 623723"/>
                      <a:gd name="connsiteY3" fmla="*/ 168580 h 449891"/>
                      <a:gd name="connsiteX4" fmla="*/ 478549 w 623723"/>
                      <a:gd name="connsiteY4" fmla="*/ 159543 h 449891"/>
                      <a:gd name="connsiteX5" fmla="*/ 623723 w 623723"/>
                      <a:gd name="connsiteY5" fmla="*/ 304717 h 449891"/>
                      <a:gd name="connsiteX6" fmla="*/ 478549 w 623723"/>
                      <a:gd name="connsiteY6" fmla="*/ 449891 h 449891"/>
                      <a:gd name="connsiteX7" fmla="*/ 375896 w 623723"/>
                      <a:gd name="connsiteY7" fmla="*/ 407371 h 449891"/>
                      <a:gd name="connsiteX8" fmla="*/ 347096 w 623723"/>
                      <a:gd name="connsiteY8" fmla="*/ 364655 h 449891"/>
                      <a:gd name="connsiteX9" fmla="*/ 302336 w 623723"/>
                      <a:gd name="connsiteY9" fmla="*/ 373691 h 449891"/>
                      <a:gd name="connsiteX10" fmla="*/ 199683 w 623723"/>
                      <a:gd name="connsiteY10" fmla="*/ 331171 h 449891"/>
                      <a:gd name="connsiteX11" fmla="*/ 168926 w 623723"/>
                      <a:gd name="connsiteY11" fmla="*/ 285553 h 449891"/>
                      <a:gd name="connsiteX12" fmla="*/ 145174 w 623723"/>
                      <a:gd name="connsiteY12" fmla="*/ 290348 h 449891"/>
                      <a:gd name="connsiteX13" fmla="*/ 0 w 623723"/>
                      <a:gd name="connsiteY13" fmla="*/ 145174 h 449891"/>
                      <a:gd name="connsiteX14" fmla="*/ 145174 w 623723"/>
                      <a:gd name="connsiteY14" fmla="*/ 0 h 449891"/>
                      <a:gd name="connsiteX15" fmla="*/ 247827 w 623723"/>
                      <a:gd name="connsiteY15" fmla="*/ 42520 h 449891"/>
                      <a:gd name="connsiteX0" fmla="*/ 278584 w 623723"/>
                      <a:gd name="connsiteY0" fmla="*/ 88138 h 449891"/>
                      <a:gd name="connsiteX1" fmla="*/ 302336 w 623723"/>
                      <a:gd name="connsiteY1" fmla="*/ 83343 h 449891"/>
                      <a:gd name="connsiteX2" fmla="*/ 404989 w 623723"/>
                      <a:gd name="connsiteY2" fmla="*/ 125863 h 449891"/>
                      <a:gd name="connsiteX3" fmla="*/ 433789 w 623723"/>
                      <a:gd name="connsiteY3" fmla="*/ 168580 h 449891"/>
                      <a:gd name="connsiteX4" fmla="*/ 478549 w 623723"/>
                      <a:gd name="connsiteY4" fmla="*/ 159543 h 449891"/>
                      <a:gd name="connsiteX5" fmla="*/ 623723 w 623723"/>
                      <a:gd name="connsiteY5" fmla="*/ 304717 h 449891"/>
                      <a:gd name="connsiteX6" fmla="*/ 478549 w 623723"/>
                      <a:gd name="connsiteY6" fmla="*/ 449891 h 449891"/>
                      <a:gd name="connsiteX7" fmla="*/ 375896 w 623723"/>
                      <a:gd name="connsiteY7" fmla="*/ 407371 h 449891"/>
                      <a:gd name="connsiteX8" fmla="*/ 347096 w 623723"/>
                      <a:gd name="connsiteY8" fmla="*/ 364655 h 449891"/>
                      <a:gd name="connsiteX9" fmla="*/ 302336 w 623723"/>
                      <a:gd name="connsiteY9" fmla="*/ 373691 h 449891"/>
                      <a:gd name="connsiteX10" fmla="*/ 199683 w 623723"/>
                      <a:gd name="connsiteY10" fmla="*/ 331171 h 449891"/>
                      <a:gd name="connsiteX11" fmla="*/ 168926 w 623723"/>
                      <a:gd name="connsiteY11" fmla="*/ 285553 h 449891"/>
                      <a:gd name="connsiteX12" fmla="*/ 145174 w 623723"/>
                      <a:gd name="connsiteY12" fmla="*/ 290348 h 449891"/>
                      <a:gd name="connsiteX13" fmla="*/ 0 w 623723"/>
                      <a:gd name="connsiteY13" fmla="*/ 145174 h 449891"/>
                      <a:gd name="connsiteX14" fmla="*/ 145174 w 623723"/>
                      <a:gd name="connsiteY14" fmla="*/ 0 h 449891"/>
                      <a:gd name="connsiteX0" fmla="*/ 302336 w 623723"/>
                      <a:gd name="connsiteY0" fmla="*/ 83343 h 449891"/>
                      <a:gd name="connsiteX1" fmla="*/ 404989 w 623723"/>
                      <a:gd name="connsiteY1" fmla="*/ 125863 h 449891"/>
                      <a:gd name="connsiteX2" fmla="*/ 433789 w 623723"/>
                      <a:gd name="connsiteY2" fmla="*/ 168580 h 449891"/>
                      <a:gd name="connsiteX3" fmla="*/ 478549 w 623723"/>
                      <a:gd name="connsiteY3" fmla="*/ 159543 h 449891"/>
                      <a:gd name="connsiteX4" fmla="*/ 623723 w 623723"/>
                      <a:gd name="connsiteY4" fmla="*/ 304717 h 449891"/>
                      <a:gd name="connsiteX5" fmla="*/ 478549 w 623723"/>
                      <a:gd name="connsiteY5" fmla="*/ 449891 h 449891"/>
                      <a:gd name="connsiteX6" fmla="*/ 375896 w 623723"/>
                      <a:gd name="connsiteY6" fmla="*/ 407371 h 449891"/>
                      <a:gd name="connsiteX7" fmla="*/ 347096 w 623723"/>
                      <a:gd name="connsiteY7" fmla="*/ 364655 h 449891"/>
                      <a:gd name="connsiteX8" fmla="*/ 302336 w 623723"/>
                      <a:gd name="connsiteY8" fmla="*/ 373691 h 449891"/>
                      <a:gd name="connsiteX9" fmla="*/ 199683 w 623723"/>
                      <a:gd name="connsiteY9" fmla="*/ 331171 h 449891"/>
                      <a:gd name="connsiteX10" fmla="*/ 168926 w 623723"/>
                      <a:gd name="connsiteY10" fmla="*/ 285553 h 449891"/>
                      <a:gd name="connsiteX11" fmla="*/ 145174 w 623723"/>
                      <a:gd name="connsiteY11" fmla="*/ 290348 h 449891"/>
                      <a:gd name="connsiteX12" fmla="*/ 0 w 623723"/>
                      <a:gd name="connsiteY12" fmla="*/ 145174 h 449891"/>
                      <a:gd name="connsiteX13" fmla="*/ 145174 w 623723"/>
                      <a:gd name="connsiteY13" fmla="*/ 0 h 449891"/>
                      <a:gd name="connsiteX0" fmla="*/ 404989 w 623723"/>
                      <a:gd name="connsiteY0" fmla="*/ 125863 h 449891"/>
                      <a:gd name="connsiteX1" fmla="*/ 433789 w 623723"/>
                      <a:gd name="connsiteY1" fmla="*/ 168580 h 449891"/>
                      <a:gd name="connsiteX2" fmla="*/ 478549 w 623723"/>
                      <a:gd name="connsiteY2" fmla="*/ 159543 h 449891"/>
                      <a:gd name="connsiteX3" fmla="*/ 623723 w 623723"/>
                      <a:gd name="connsiteY3" fmla="*/ 304717 h 449891"/>
                      <a:gd name="connsiteX4" fmla="*/ 478549 w 623723"/>
                      <a:gd name="connsiteY4" fmla="*/ 449891 h 449891"/>
                      <a:gd name="connsiteX5" fmla="*/ 375896 w 623723"/>
                      <a:gd name="connsiteY5" fmla="*/ 407371 h 449891"/>
                      <a:gd name="connsiteX6" fmla="*/ 347096 w 623723"/>
                      <a:gd name="connsiteY6" fmla="*/ 364655 h 449891"/>
                      <a:gd name="connsiteX7" fmla="*/ 302336 w 623723"/>
                      <a:gd name="connsiteY7" fmla="*/ 373691 h 449891"/>
                      <a:gd name="connsiteX8" fmla="*/ 199683 w 623723"/>
                      <a:gd name="connsiteY8" fmla="*/ 331171 h 449891"/>
                      <a:gd name="connsiteX9" fmla="*/ 168926 w 623723"/>
                      <a:gd name="connsiteY9" fmla="*/ 285553 h 449891"/>
                      <a:gd name="connsiteX10" fmla="*/ 145174 w 623723"/>
                      <a:gd name="connsiteY10" fmla="*/ 290348 h 449891"/>
                      <a:gd name="connsiteX11" fmla="*/ 0 w 623723"/>
                      <a:gd name="connsiteY11" fmla="*/ 145174 h 449891"/>
                      <a:gd name="connsiteX12" fmla="*/ 145174 w 623723"/>
                      <a:gd name="connsiteY12" fmla="*/ 0 h 449891"/>
                      <a:gd name="connsiteX0" fmla="*/ 433789 w 623723"/>
                      <a:gd name="connsiteY0" fmla="*/ 168580 h 449891"/>
                      <a:gd name="connsiteX1" fmla="*/ 478549 w 623723"/>
                      <a:gd name="connsiteY1" fmla="*/ 159543 h 449891"/>
                      <a:gd name="connsiteX2" fmla="*/ 623723 w 623723"/>
                      <a:gd name="connsiteY2" fmla="*/ 304717 h 449891"/>
                      <a:gd name="connsiteX3" fmla="*/ 478549 w 623723"/>
                      <a:gd name="connsiteY3" fmla="*/ 449891 h 449891"/>
                      <a:gd name="connsiteX4" fmla="*/ 375896 w 623723"/>
                      <a:gd name="connsiteY4" fmla="*/ 407371 h 449891"/>
                      <a:gd name="connsiteX5" fmla="*/ 347096 w 623723"/>
                      <a:gd name="connsiteY5" fmla="*/ 364655 h 449891"/>
                      <a:gd name="connsiteX6" fmla="*/ 302336 w 623723"/>
                      <a:gd name="connsiteY6" fmla="*/ 373691 h 449891"/>
                      <a:gd name="connsiteX7" fmla="*/ 199683 w 623723"/>
                      <a:gd name="connsiteY7" fmla="*/ 331171 h 449891"/>
                      <a:gd name="connsiteX8" fmla="*/ 168926 w 623723"/>
                      <a:gd name="connsiteY8" fmla="*/ 285553 h 449891"/>
                      <a:gd name="connsiteX9" fmla="*/ 145174 w 623723"/>
                      <a:gd name="connsiteY9" fmla="*/ 290348 h 449891"/>
                      <a:gd name="connsiteX10" fmla="*/ 0 w 623723"/>
                      <a:gd name="connsiteY10" fmla="*/ 145174 h 449891"/>
                      <a:gd name="connsiteX11" fmla="*/ 145174 w 623723"/>
                      <a:gd name="connsiteY11" fmla="*/ 0 h 449891"/>
                      <a:gd name="connsiteX0" fmla="*/ 478549 w 623723"/>
                      <a:gd name="connsiteY0" fmla="*/ 159543 h 449891"/>
                      <a:gd name="connsiteX1" fmla="*/ 623723 w 623723"/>
                      <a:gd name="connsiteY1" fmla="*/ 304717 h 449891"/>
                      <a:gd name="connsiteX2" fmla="*/ 478549 w 623723"/>
                      <a:gd name="connsiteY2" fmla="*/ 449891 h 449891"/>
                      <a:gd name="connsiteX3" fmla="*/ 375896 w 623723"/>
                      <a:gd name="connsiteY3" fmla="*/ 407371 h 449891"/>
                      <a:gd name="connsiteX4" fmla="*/ 347096 w 623723"/>
                      <a:gd name="connsiteY4" fmla="*/ 364655 h 449891"/>
                      <a:gd name="connsiteX5" fmla="*/ 302336 w 623723"/>
                      <a:gd name="connsiteY5" fmla="*/ 373691 h 449891"/>
                      <a:gd name="connsiteX6" fmla="*/ 199683 w 623723"/>
                      <a:gd name="connsiteY6" fmla="*/ 331171 h 449891"/>
                      <a:gd name="connsiteX7" fmla="*/ 168926 w 623723"/>
                      <a:gd name="connsiteY7" fmla="*/ 285553 h 449891"/>
                      <a:gd name="connsiteX8" fmla="*/ 145174 w 623723"/>
                      <a:gd name="connsiteY8" fmla="*/ 290348 h 449891"/>
                      <a:gd name="connsiteX9" fmla="*/ 0 w 623723"/>
                      <a:gd name="connsiteY9" fmla="*/ 145174 h 449891"/>
                      <a:gd name="connsiteX10" fmla="*/ 145174 w 623723"/>
                      <a:gd name="connsiteY10" fmla="*/ 0 h 449891"/>
                      <a:gd name="connsiteX0" fmla="*/ 623723 w 623723"/>
                      <a:gd name="connsiteY0" fmla="*/ 304717 h 449891"/>
                      <a:gd name="connsiteX1" fmla="*/ 478549 w 623723"/>
                      <a:gd name="connsiteY1" fmla="*/ 449891 h 449891"/>
                      <a:gd name="connsiteX2" fmla="*/ 375896 w 623723"/>
                      <a:gd name="connsiteY2" fmla="*/ 407371 h 449891"/>
                      <a:gd name="connsiteX3" fmla="*/ 347096 w 623723"/>
                      <a:gd name="connsiteY3" fmla="*/ 364655 h 449891"/>
                      <a:gd name="connsiteX4" fmla="*/ 302336 w 623723"/>
                      <a:gd name="connsiteY4" fmla="*/ 373691 h 449891"/>
                      <a:gd name="connsiteX5" fmla="*/ 199683 w 623723"/>
                      <a:gd name="connsiteY5" fmla="*/ 331171 h 449891"/>
                      <a:gd name="connsiteX6" fmla="*/ 168926 w 623723"/>
                      <a:gd name="connsiteY6" fmla="*/ 285553 h 449891"/>
                      <a:gd name="connsiteX7" fmla="*/ 145174 w 623723"/>
                      <a:gd name="connsiteY7" fmla="*/ 290348 h 449891"/>
                      <a:gd name="connsiteX8" fmla="*/ 0 w 623723"/>
                      <a:gd name="connsiteY8" fmla="*/ 145174 h 449891"/>
                      <a:gd name="connsiteX9" fmla="*/ 145174 w 623723"/>
                      <a:gd name="connsiteY9" fmla="*/ 0 h 44989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623723" h="449891">
                        <a:moveTo>
                          <a:pt x="623723" y="304717"/>
                        </a:moveTo>
                        <a:cubicBezTo>
                          <a:pt x="623723" y="384894"/>
                          <a:pt x="558726" y="449891"/>
                          <a:pt x="478549" y="449891"/>
                        </a:cubicBezTo>
                        <a:cubicBezTo>
                          <a:pt x="438461" y="449891"/>
                          <a:pt x="402167" y="433642"/>
                          <a:pt x="375896" y="407371"/>
                        </a:cubicBezTo>
                        <a:lnTo>
                          <a:pt x="347096" y="364655"/>
                        </a:lnTo>
                        <a:lnTo>
                          <a:pt x="302336" y="373691"/>
                        </a:lnTo>
                        <a:cubicBezTo>
                          <a:pt x="262247" y="373691"/>
                          <a:pt x="225954" y="357442"/>
                          <a:pt x="199683" y="331171"/>
                        </a:cubicBezTo>
                        <a:lnTo>
                          <a:pt x="168926" y="285553"/>
                        </a:lnTo>
                        <a:lnTo>
                          <a:pt x="145174" y="290348"/>
                        </a:lnTo>
                        <a:cubicBezTo>
                          <a:pt x="64997" y="290348"/>
                          <a:pt x="0" y="225351"/>
                          <a:pt x="0" y="145174"/>
                        </a:cubicBezTo>
                        <a:cubicBezTo>
                          <a:pt x="0" y="64997"/>
                          <a:pt x="64997" y="0"/>
                          <a:pt x="145174" y="0"/>
                        </a:cubicBezTo>
                      </a:path>
                    </a:pathLst>
                  </a:custGeom>
                  <a:solidFill>
                    <a:schemeClr val="bg1"/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sp>
            <p:nvSpPr>
              <p:cNvPr id="129" name="フリーフォーム: 図形 128"/>
              <p:cNvSpPr/>
              <p:nvPr/>
            </p:nvSpPr>
            <p:spPr bwMode="auto">
              <a:xfrm>
                <a:off x="8426808" y="2308746"/>
                <a:ext cx="1872713" cy="1151082"/>
              </a:xfrm>
              <a:custGeom>
                <a:avLst/>
                <a:gdLst>
                  <a:gd name="connsiteX0" fmla="*/ 1832964 w 1872713"/>
                  <a:gd name="connsiteY0" fmla="*/ 0 h 1151082"/>
                  <a:gd name="connsiteX1" fmla="*/ 1853906 w 1872713"/>
                  <a:gd name="connsiteY1" fmla="*/ 94717 h 1151082"/>
                  <a:gd name="connsiteX2" fmla="*/ 1872713 w 1872713"/>
                  <a:gd name="connsiteY2" fmla="*/ 286690 h 1151082"/>
                  <a:gd name="connsiteX3" fmla="*/ 936357 w 1872713"/>
                  <a:gd name="connsiteY3" fmla="*/ 1151082 h 1151082"/>
                  <a:gd name="connsiteX4" fmla="*/ 0 w 1872713"/>
                  <a:gd name="connsiteY4" fmla="*/ 286690 h 1151082"/>
                  <a:gd name="connsiteX5" fmla="*/ 19240 w 1872713"/>
                  <a:gd name="connsiteY5" fmla="*/ 94717 h 1151082"/>
                  <a:gd name="connsiteX6" fmla="*/ 40508 w 1872713"/>
                  <a:gd name="connsiteY6" fmla="*/ 576 h 1151082"/>
                  <a:gd name="connsiteX7" fmla="*/ 51471 w 1872713"/>
                  <a:gd name="connsiteY7" fmla="*/ 8908 h 1151082"/>
                  <a:gd name="connsiteX8" fmla="*/ 936357 w 1872713"/>
                  <a:gd name="connsiteY8" fmla="*/ 262082 h 1151082"/>
                  <a:gd name="connsiteX9" fmla="*/ 1821243 w 1872713"/>
                  <a:gd name="connsiteY9" fmla="*/ 8908 h 11510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872713" h="1151082">
                    <a:moveTo>
                      <a:pt x="1832964" y="0"/>
                    </a:moveTo>
                    <a:lnTo>
                      <a:pt x="1853906" y="94717"/>
                    </a:lnTo>
                    <a:cubicBezTo>
                      <a:pt x="1866242" y="162294"/>
                      <a:pt x="1872713" y="227016"/>
                      <a:pt x="1872713" y="286690"/>
                    </a:cubicBezTo>
                    <a:cubicBezTo>
                      <a:pt x="1872713" y="764081"/>
                      <a:pt x="1453492" y="1151082"/>
                      <a:pt x="936357" y="1151082"/>
                    </a:cubicBezTo>
                    <a:cubicBezTo>
                      <a:pt x="419221" y="1151082"/>
                      <a:pt x="0" y="764081"/>
                      <a:pt x="0" y="286690"/>
                    </a:cubicBezTo>
                    <a:cubicBezTo>
                      <a:pt x="0" y="227016"/>
                      <a:pt x="6629" y="162294"/>
                      <a:pt x="19240" y="94717"/>
                    </a:cubicBezTo>
                    <a:lnTo>
                      <a:pt x="40508" y="576"/>
                    </a:lnTo>
                    <a:lnTo>
                      <a:pt x="51471" y="8908"/>
                    </a:lnTo>
                    <a:cubicBezTo>
                      <a:pt x="277933" y="165332"/>
                      <a:pt x="590788" y="262082"/>
                      <a:pt x="936357" y="262082"/>
                    </a:cubicBezTo>
                    <a:cubicBezTo>
                      <a:pt x="1281927" y="262082"/>
                      <a:pt x="1594781" y="165332"/>
                      <a:pt x="1821243" y="8908"/>
                    </a:cubicBezTo>
                    <a:close/>
                  </a:path>
                </a:pathLst>
              </a:custGeom>
              <a:pattFill prst="lgGrid">
                <a:fgClr>
                  <a:srgbClr val="C00000"/>
                </a:fgClr>
                <a:bgClr>
                  <a:srgbClr val="FF0000"/>
                </a:bgClr>
              </a:patt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25" name="楕円 2"/>
            <p:cNvSpPr/>
            <p:nvPr/>
          </p:nvSpPr>
          <p:spPr bwMode="auto">
            <a:xfrm flipH="1">
              <a:off x="8507026" y="4877105"/>
              <a:ext cx="1693854" cy="1937688"/>
            </a:xfrm>
            <a:custGeom>
              <a:avLst/>
              <a:gdLst>
                <a:gd name="connsiteX0" fmla="*/ 0 w 2835315"/>
                <a:gd name="connsiteY0" fmla="*/ 1417658 h 2835315"/>
                <a:gd name="connsiteX1" fmla="*/ 1417658 w 2835315"/>
                <a:gd name="connsiteY1" fmla="*/ 0 h 2835315"/>
                <a:gd name="connsiteX2" fmla="*/ 2835316 w 2835315"/>
                <a:gd name="connsiteY2" fmla="*/ 1417658 h 2835315"/>
                <a:gd name="connsiteX3" fmla="*/ 1417658 w 2835315"/>
                <a:gd name="connsiteY3" fmla="*/ 2835316 h 2835315"/>
                <a:gd name="connsiteX4" fmla="*/ 0 w 2835315"/>
                <a:gd name="connsiteY4" fmla="*/ 1417658 h 2835315"/>
                <a:gd name="connsiteX0" fmla="*/ 0 w 2835316"/>
                <a:gd name="connsiteY0" fmla="*/ 1417658 h 2835316"/>
                <a:gd name="connsiteX1" fmla="*/ 1417658 w 2835316"/>
                <a:gd name="connsiteY1" fmla="*/ 0 h 2835316"/>
                <a:gd name="connsiteX2" fmla="*/ 2835316 w 2835316"/>
                <a:gd name="connsiteY2" fmla="*/ 1417658 h 2835316"/>
                <a:gd name="connsiteX3" fmla="*/ 1417658 w 2835316"/>
                <a:gd name="connsiteY3" fmla="*/ 2835316 h 2835316"/>
                <a:gd name="connsiteX4" fmla="*/ 0 w 2835316"/>
                <a:gd name="connsiteY4" fmla="*/ 1417658 h 2835316"/>
                <a:gd name="connsiteX0" fmla="*/ 0 w 2835316"/>
                <a:gd name="connsiteY0" fmla="*/ 1417658 h 2835316"/>
                <a:gd name="connsiteX1" fmla="*/ 1417658 w 2835316"/>
                <a:gd name="connsiteY1" fmla="*/ 0 h 2835316"/>
                <a:gd name="connsiteX2" fmla="*/ 2835316 w 2835316"/>
                <a:gd name="connsiteY2" fmla="*/ 1417658 h 2835316"/>
                <a:gd name="connsiteX3" fmla="*/ 1417658 w 2835316"/>
                <a:gd name="connsiteY3" fmla="*/ 2835316 h 2835316"/>
                <a:gd name="connsiteX4" fmla="*/ 0 w 2835316"/>
                <a:gd name="connsiteY4" fmla="*/ 1417658 h 2835316"/>
                <a:gd name="connsiteX0" fmla="*/ 0 w 2835316"/>
                <a:gd name="connsiteY0" fmla="*/ 2095838 h 3513496"/>
                <a:gd name="connsiteX1" fmla="*/ 1425278 w 2835316"/>
                <a:gd name="connsiteY1" fmla="*/ 0 h 3513496"/>
                <a:gd name="connsiteX2" fmla="*/ 2835316 w 2835316"/>
                <a:gd name="connsiteY2" fmla="*/ 2095838 h 3513496"/>
                <a:gd name="connsiteX3" fmla="*/ 1417658 w 2835316"/>
                <a:gd name="connsiteY3" fmla="*/ 3513496 h 3513496"/>
                <a:gd name="connsiteX4" fmla="*/ 0 w 2835316"/>
                <a:gd name="connsiteY4" fmla="*/ 2095838 h 35134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35316" h="3513496">
                  <a:moveTo>
                    <a:pt x="0" y="2095838"/>
                  </a:moveTo>
                  <a:cubicBezTo>
                    <a:pt x="0" y="1312887"/>
                    <a:pt x="642327" y="0"/>
                    <a:pt x="1425278" y="0"/>
                  </a:cubicBezTo>
                  <a:cubicBezTo>
                    <a:pt x="2208229" y="0"/>
                    <a:pt x="2835316" y="1312887"/>
                    <a:pt x="2835316" y="2095838"/>
                  </a:cubicBezTo>
                  <a:cubicBezTo>
                    <a:pt x="2835316" y="2878789"/>
                    <a:pt x="2200609" y="3513496"/>
                    <a:pt x="1417658" y="3513496"/>
                  </a:cubicBezTo>
                  <a:cubicBezTo>
                    <a:pt x="634707" y="3513496"/>
                    <a:pt x="0" y="2878789"/>
                    <a:pt x="0" y="2095838"/>
                  </a:cubicBezTo>
                  <a:close/>
                </a:path>
              </a:pathLst>
            </a:custGeom>
            <a:solidFill>
              <a:srgbClr val="000000">
                <a:alpha val="30196"/>
              </a:srgbClr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152" name="グループ化 151"/>
          <p:cNvGrpSpPr/>
          <p:nvPr/>
        </p:nvGrpSpPr>
        <p:grpSpPr>
          <a:xfrm>
            <a:off x="265248" y="5002185"/>
            <a:ext cx="1745214" cy="1168408"/>
            <a:chOff x="-2286524" y="-85857"/>
            <a:chExt cx="2957229" cy="1979843"/>
          </a:xfrm>
        </p:grpSpPr>
        <p:sp>
          <p:nvSpPr>
            <p:cNvPr id="153" name="フリーフォーム: 図形 152"/>
            <p:cNvSpPr/>
            <p:nvPr/>
          </p:nvSpPr>
          <p:spPr bwMode="auto">
            <a:xfrm rot="1984810" flipH="1">
              <a:off x="-2129437" y="981735"/>
              <a:ext cx="1223390" cy="912251"/>
            </a:xfrm>
            <a:custGeom>
              <a:avLst/>
              <a:gdLst>
                <a:gd name="connsiteX0" fmla="*/ 1212129 w 1637700"/>
                <a:gd name="connsiteY0" fmla="*/ 1477 h 1319184"/>
                <a:gd name="connsiteX1" fmla="*/ 1227940 w 1637700"/>
                <a:gd name="connsiteY1" fmla="*/ 1739 h 1319184"/>
                <a:gd name="connsiteX2" fmla="*/ 1266674 w 1637700"/>
                <a:gd name="connsiteY2" fmla="*/ 251645 h 1319184"/>
                <a:gd name="connsiteX3" fmla="*/ 1265356 w 1637700"/>
                <a:gd name="connsiteY3" fmla="*/ 294479 h 1319184"/>
                <a:gd name="connsiteX4" fmla="*/ 1313775 w 1637700"/>
                <a:gd name="connsiteY4" fmla="*/ 207641 h 1319184"/>
                <a:gd name="connsiteX5" fmla="*/ 1438628 w 1637700"/>
                <a:gd name="connsiteY5" fmla="*/ 58192 h 1319184"/>
                <a:gd name="connsiteX6" fmla="*/ 1477362 w 1637700"/>
                <a:gd name="connsiteY6" fmla="*/ 308100 h 1319184"/>
                <a:gd name="connsiteX7" fmla="*/ 1475938 w 1637700"/>
                <a:gd name="connsiteY7" fmla="*/ 354406 h 1319184"/>
                <a:gd name="connsiteX8" fmla="*/ 1476587 w 1637700"/>
                <a:gd name="connsiteY8" fmla="*/ 353474 h 1319184"/>
                <a:gd name="connsiteX9" fmla="*/ 1615777 w 1637700"/>
                <a:gd name="connsiteY9" fmla="*/ 217278 h 1319184"/>
                <a:gd name="connsiteX10" fmla="*/ 1227098 w 1637700"/>
                <a:gd name="connsiteY10" fmla="*/ 1303394 h 1319184"/>
                <a:gd name="connsiteX11" fmla="*/ 706768 w 1637700"/>
                <a:gd name="connsiteY11" fmla="*/ 1155204 h 1319184"/>
                <a:gd name="connsiteX12" fmla="*/ 695127 w 1637700"/>
                <a:gd name="connsiteY12" fmla="*/ 1143454 h 1319184"/>
                <a:gd name="connsiteX13" fmla="*/ 684575 w 1637700"/>
                <a:gd name="connsiteY13" fmla="*/ 1142135 h 1319184"/>
                <a:gd name="connsiteX14" fmla="*/ 0 w 1637700"/>
                <a:gd name="connsiteY14" fmla="*/ 466878 h 1319184"/>
                <a:gd name="connsiteX15" fmla="*/ 191381 w 1637700"/>
                <a:gd name="connsiteY15" fmla="*/ 571350 h 1319184"/>
                <a:gd name="connsiteX16" fmla="*/ 240997 w 1637700"/>
                <a:gd name="connsiteY16" fmla="*/ 589113 h 1319184"/>
                <a:gd name="connsiteX17" fmla="*/ 210688 w 1637700"/>
                <a:gd name="connsiteY17" fmla="*/ 523332 h 1319184"/>
                <a:gd name="connsiteX18" fmla="*/ 305880 w 1637700"/>
                <a:gd name="connsiteY18" fmla="*/ 581425 h 1319184"/>
                <a:gd name="connsiteX19" fmla="*/ 365727 w 1637700"/>
                <a:gd name="connsiteY19" fmla="*/ 610281 h 1319184"/>
                <a:gd name="connsiteX20" fmla="*/ 347434 w 1637700"/>
                <a:gd name="connsiteY20" fmla="*/ 557129 h 1319184"/>
                <a:gd name="connsiteX21" fmla="*/ 436330 w 1637700"/>
                <a:gd name="connsiteY21" fmla="*/ 624461 h 1319184"/>
                <a:gd name="connsiteX22" fmla="*/ 455924 w 1637700"/>
                <a:gd name="connsiteY22" fmla="*/ 636463 h 1319184"/>
                <a:gd name="connsiteX23" fmla="*/ 479136 w 1637700"/>
                <a:gd name="connsiteY23" fmla="*/ 639034 h 1319184"/>
                <a:gd name="connsiteX24" fmla="*/ 751378 w 1637700"/>
                <a:gd name="connsiteY24" fmla="*/ 597058 h 1319184"/>
                <a:gd name="connsiteX25" fmla="*/ 1212129 w 1637700"/>
                <a:gd name="connsiteY25" fmla="*/ 1477 h 13191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1637700" h="1319184">
                  <a:moveTo>
                    <a:pt x="1212129" y="1477"/>
                  </a:moveTo>
                  <a:cubicBezTo>
                    <a:pt x="1217744" y="-536"/>
                    <a:pt x="1223017" y="-534"/>
                    <a:pt x="1227940" y="1739"/>
                  </a:cubicBezTo>
                  <a:cubicBezTo>
                    <a:pt x="1252559" y="13100"/>
                    <a:pt x="1267757" y="114151"/>
                    <a:pt x="1266674" y="251645"/>
                  </a:cubicBezTo>
                  <a:lnTo>
                    <a:pt x="1265356" y="294479"/>
                  </a:lnTo>
                  <a:lnTo>
                    <a:pt x="1313775" y="207641"/>
                  </a:lnTo>
                  <a:cubicBezTo>
                    <a:pt x="1366979" y="112633"/>
                    <a:pt x="1409087" y="44559"/>
                    <a:pt x="1438628" y="58192"/>
                  </a:cubicBezTo>
                  <a:cubicBezTo>
                    <a:pt x="1463247" y="69555"/>
                    <a:pt x="1478447" y="170605"/>
                    <a:pt x="1477362" y="308100"/>
                  </a:cubicBezTo>
                  <a:lnTo>
                    <a:pt x="1475938" y="354406"/>
                  </a:lnTo>
                  <a:lnTo>
                    <a:pt x="1476587" y="353474"/>
                  </a:lnTo>
                  <a:cubicBezTo>
                    <a:pt x="1539037" y="264272"/>
                    <a:pt x="1587748" y="200755"/>
                    <a:pt x="1615777" y="217278"/>
                  </a:cubicBezTo>
                  <a:cubicBezTo>
                    <a:pt x="1690519" y="261340"/>
                    <a:pt x="1577341" y="1209547"/>
                    <a:pt x="1227098" y="1303394"/>
                  </a:cubicBezTo>
                  <a:cubicBezTo>
                    <a:pt x="1051976" y="1350318"/>
                    <a:pt x="865956" y="1290252"/>
                    <a:pt x="706768" y="1155204"/>
                  </a:cubicBezTo>
                  <a:lnTo>
                    <a:pt x="695127" y="1143454"/>
                  </a:lnTo>
                  <a:lnTo>
                    <a:pt x="684575" y="1142135"/>
                  </a:lnTo>
                  <a:cubicBezTo>
                    <a:pt x="413205" y="1090953"/>
                    <a:pt x="139173" y="834288"/>
                    <a:pt x="0" y="466878"/>
                  </a:cubicBezTo>
                  <a:cubicBezTo>
                    <a:pt x="62977" y="509484"/>
                    <a:pt x="127072" y="544361"/>
                    <a:pt x="191381" y="571350"/>
                  </a:cubicBezTo>
                  <a:lnTo>
                    <a:pt x="240997" y="589113"/>
                  </a:lnTo>
                  <a:lnTo>
                    <a:pt x="210688" y="523332"/>
                  </a:lnTo>
                  <a:cubicBezTo>
                    <a:pt x="242176" y="544635"/>
                    <a:pt x="273945" y="564007"/>
                    <a:pt x="305880" y="581425"/>
                  </a:cubicBezTo>
                  <a:lnTo>
                    <a:pt x="365727" y="610281"/>
                  </a:lnTo>
                  <a:lnTo>
                    <a:pt x="347434" y="557129"/>
                  </a:lnTo>
                  <a:cubicBezTo>
                    <a:pt x="376631" y="581478"/>
                    <a:pt x="406300" y="603932"/>
                    <a:pt x="436330" y="624461"/>
                  </a:cubicBezTo>
                  <a:lnTo>
                    <a:pt x="455924" y="636463"/>
                  </a:lnTo>
                  <a:lnTo>
                    <a:pt x="479136" y="639034"/>
                  </a:lnTo>
                  <a:cubicBezTo>
                    <a:pt x="573490" y="643495"/>
                    <a:pt x="665258" y="629680"/>
                    <a:pt x="751378" y="597058"/>
                  </a:cubicBezTo>
                  <a:cubicBezTo>
                    <a:pt x="966679" y="515503"/>
                    <a:pt x="1127905" y="31679"/>
                    <a:pt x="1212129" y="1477"/>
                  </a:cubicBezTo>
                  <a:close/>
                </a:path>
              </a:pathLst>
            </a:cu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154" name="グループ化 153"/>
            <p:cNvGrpSpPr/>
            <p:nvPr/>
          </p:nvGrpSpPr>
          <p:grpSpPr>
            <a:xfrm rot="18000000">
              <a:off x="-1747202" y="-625179"/>
              <a:ext cx="1878585" cy="2957229"/>
              <a:chOff x="-1739565" y="724384"/>
              <a:chExt cx="1878585" cy="2957229"/>
            </a:xfrm>
          </p:grpSpPr>
          <p:sp>
            <p:nvSpPr>
              <p:cNvPr id="160" name="月 159"/>
              <p:cNvSpPr/>
              <p:nvPr/>
            </p:nvSpPr>
            <p:spPr bwMode="auto">
              <a:xfrm>
                <a:off x="-959271" y="724384"/>
                <a:ext cx="380282" cy="760564"/>
              </a:xfrm>
              <a:prstGeom prst="moon">
                <a:avLst/>
              </a:prstGeom>
              <a:solidFill>
                <a:srgbClr val="C000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61" name="月 160"/>
              <p:cNvSpPr/>
              <p:nvPr/>
            </p:nvSpPr>
            <p:spPr bwMode="auto">
              <a:xfrm rot="19800000">
                <a:off x="-1105762" y="864442"/>
                <a:ext cx="380282" cy="760564"/>
              </a:xfrm>
              <a:prstGeom prst="moon">
                <a:avLst/>
              </a:prstGeom>
              <a:solidFill>
                <a:srgbClr val="FF00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62" name="月 161"/>
              <p:cNvSpPr/>
              <p:nvPr/>
            </p:nvSpPr>
            <p:spPr bwMode="auto">
              <a:xfrm rot="1800000">
                <a:off x="-803757" y="762228"/>
                <a:ext cx="380282" cy="760564"/>
              </a:xfrm>
              <a:prstGeom prst="moon">
                <a:avLst/>
              </a:prstGeom>
              <a:solidFill>
                <a:srgbClr val="FF00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163" name="グループ化 162"/>
              <p:cNvGrpSpPr/>
              <p:nvPr/>
            </p:nvGrpSpPr>
            <p:grpSpPr>
              <a:xfrm>
                <a:off x="-1739565" y="1307767"/>
                <a:ext cx="1872713" cy="2373846"/>
                <a:chOff x="876141" y="1580691"/>
                <a:chExt cx="2835316" cy="3594040"/>
              </a:xfrm>
            </p:grpSpPr>
            <p:sp>
              <p:nvSpPr>
                <p:cNvPr id="179" name="楕円 2"/>
                <p:cNvSpPr/>
                <p:nvPr/>
              </p:nvSpPr>
              <p:spPr bwMode="auto">
                <a:xfrm>
                  <a:off x="876141" y="1580691"/>
                  <a:ext cx="2835316" cy="3243464"/>
                </a:xfrm>
                <a:custGeom>
                  <a:avLst/>
                  <a:gdLst>
                    <a:gd name="connsiteX0" fmla="*/ 0 w 2835315"/>
                    <a:gd name="connsiteY0" fmla="*/ 1417658 h 2835315"/>
                    <a:gd name="connsiteX1" fmla="*/ 1417658 w 2835315"/>
                    <a:gd name="connsiteY1" fmla="*/ 0 h 2835315"/>
                    <a:gd name="connsiteX2" fmla="*/ 2835316 w 2835315"/>
                    <a:gd name="connsiteY2" fmla="*/ 1417658 h 2835315"/>
                    <a:gd name="connsiteX3" fmla="*/ 1417658 w 2835315"/>
                    <a:gd name="connsiteY3" fmla="*/ 2835316 h 2835315"/>
                    <a:gd name="connsiteX4" fmla="*/ 0 w 2835315"/>
                    <a:gd name="connsiteY4" fmla="*/ 1417658 h 2835315"/>
                    <a:gd name="connsiteX0" fmla="*/ 0 w 2835316"/>
                    <a:gd name="connsiteY0" fmla="*/ 1417658 h 2835316"/>
                    <a:gd name="connsiteX1" fmla="*/ 1417658 w 2835316"/>
                    <a:gd name="connsiteY1" fmla="*/ 0 h 2835316"/>
                    <a:gd name="connsiteX2" fmla="*/ 2835316 w 2835316"/>
                    <a:gd name="connsiteY2" fmla="*/ 1417658 h 2835316"/>
                    <a:gd name="connsiteX3" fmla="*/ 1417658 w 2835316"/>
                    <a:gd name="connsiteY3" fmla="*/ 2835316 h 2835316"/>
                    <a:gd name="connsiteX4" fmla="*/ 0 w 2835316"/>
                    <a:gd name="connsiteY4" fmla="*/ 1417658 h 2835316"/>
                    <a:gd name="connsiteX0" fmla="*/ 0 w 2835316"/>
                    <a:gd name="connsiteY0" fmla="*/ 1417658 h 2835316"/>
                    <a:gd name="connsiteX1" fmla="*/ 1417658 w 2835316"/>
                    <a:gd name="connsiteY1" fmla="*/ 0 h 2835316"/>
                    <a:gd name="connsiteX2" fmla="*/ 2835316 w 2835316"/>
                    <a:gd name="connsiteY2" fmla="*/ 1417658 h 2835316"/>
                    <a:gd name="connsiteX3" fmla="*/ 1417658 w 2835316"/>
                    <a:gd name="connsiteY3" fmla="*/ 2835316 h 2835316"/>
                    <a:gd name="connsiteX4" fmla="*/ 0 w 2835316"/>
                    <a:gd name="connsiteY4" fmla="*/ 1417658 h 2835316"/>
                    <a:gd name="connsiteX0" fmla="*/ 0 w 2835316"/>
                    <a:gd name="connsiteY0" fmla="*/ 2095838 h 3513496"/>
                    <a:gd name="connsiteX1" fmla="*/ 1425278 w 2835316"/>
                    <a:gd name="connsiteY1" fmla="*/ 0 h 3513496"/>
                    <a:gd name="connsiteX2" fmla="*/ 2835316 w 2835316"/>
                    <a:gd name="connsiteY2" fmla="*/ 2095838 h 3513496"/>
                    <a:gd name="connsiteX3" fmla="*/ 1417658 w 2835316"/>
                    <a:gd name="connsiteY3" fmla="*/ 3513496 h 3513496"/>
                    <a:gd name="connsiteX4" fmla="*/ 0 w 2835316"/>
                    <a:gd name="connsiteY4" fmla="*/ 2095838 h 35134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835316" h="3513496">
                      <a:moveTo>
                        <a:pt x="0" y="2095838"/>
                      </a:moveTo>
                      <a:cubicBezTo>
                        <a:pt x="0" y="1312887"/>
                        <a:pt x="642327" y="0"/>
                        <a:pt x="1425278" y="0"/>
                      </a:cubicBezTo>
                      <a:cubicBezTo>
                        <a:pt x="2208229" y="0"/>
                        <a:pt x="2835316" y="1312887"/>
                        <a:pt x="2835316" y="2095838"/>
                      </a:cubicBezTo>
                      <a:cubicBezTo>
                        <a:pt x="2835316" y="2878789"/>
                        <a:pt x="2200609" y="3513496"/>
                        <a:pt x="1417658" y="3513496"/>
                      </a:cubicBezTo>
                      <a:cubicBezTo>
                        <a:pt x="634707" y="3513496"/>
                        <a:pt x="0" y="2878789"/>
                        <a:pt x="0" y="2095838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80" name="グループ化 179"/>
                <p:cNvGrpSpPr/>
                <p:nvPr/>
              </p:nvGrpSpPr>
              <p:grpSpPr>
                <a:xfrm>
                  <a:off x="1237183" y="4473579"/>
                  <a:ext cx="2128340" cy="701152"/>
                  <a:chOff x="1237183" y="4473579"/>
                  <a:chExt cx="2128340" cy="701152"/>
                </a:xfrm>
              </p:grpSpPr>
              <p:sp>
                <p:nvSpPr>
                  <p:cNvPr id="182" name="台形 181"/>
                  <p:cNvSpPr/>
                  <p:nvPr/>
                </p:nvSpPr>
                <p:spPr bwMode="auto">
                  <a:xfrm rot="11700000">
                    <a:off x="1368550" y="4631864"/>
                    <a:ext cx="231883" cy="258549"/>
                  </a:xfrm>
                  <a:prstGeom prst="trapezoid">
                    <a:avLst>
                      <a:gd name="adj" fmla="val 28801"/>
                    </a:avLst>
                  </a:prstGeom>
                  <a:pattFill prst="dkHorz">
                    <a:fgClr>
                      <a:srgbClr val="FFC000"/>
                    </a:fgClr>
                    <a:bgClr>
                      <a:srgbClr val="FFFF00"/>
                    </a:bgClr>
                  </a:patt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3" name="楕円 182"/>
                  <p:cNvSpPr/>
                  <p:nvPr/>
                </p:nvSpPr>
                <p:spPr bwMode="auto">
                  <a:xfrm>
                    <a:off x="1312078" y="4854576"/>
                    <a:ext cx="266880" cy="166520"/>
                  </a:xfrm>
                  <a:prstGeom prst="ellipse">
                    <a:avLst/>
                  </a:prstGeom>
                  <a:pattFill prst="dkHorz">
                    <a:fgClr>
                      <a:srgbClr val="FFC000"/>
                    </a:fgClr>
                    <a:bgClr>
                      <a:srgbClr val="FFFF00"/>
                    </a:bgClr>
                  </a:patt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4" name="フリーフォーム: 図形 183"/>
                  <p:cNvSpPr/>
                  <p:nvPr/>
                </p:nvSpPr>
                <p:spPr bwMode="auto">
                  <a:xfrm rot="1800000">
                    <a:off x="1261597" y="4910378"/>
                    <a:ext cx="167334" cy="152100"/>
                  </a:xfrm>
                  <a:custGeom>
                    <a:avLst/>
                    <a:gdLst>
                      <a:gd name="connsiteX0" fmla="*/ 221671 w 443342"/>
                      <a:gd name="connsiteY0" fmla="*/ 0 h 402980"/>
                      <a:gd name="connsiteX1" fmla="*/ 378416 w 443342"/>
                      <a:gd name="connsiteY1" fmla="*/ 64926 h 402980"/>
                      <a:gd name="connsiteX2" fmla="*/ 378416 w 443342"/>
                      <a:gd name="connsiteY2" fmla="*/ 378416 h 402980"/>
                      <a:gd name="connsiteX3" fmla="*/ 359643 w 443342"/>
                      <a:gd name="connsiteY3" fmla="*/ 402980 h 402980"/>
                      <a:gd name="connsiteX4" fmla="*/ 305086 w 443342"/>
                      <a:gd name="connsiteY4" fmla="*/ 366752 h 402980"/>
                      <a:gd name="connsiteX5" fmla="*/ 138256 w 443342"/>
                      <a:gd name="connsiteY5" fmla="*/ 366752 h 402980"/>
                      <a:gd name="connsiteX6" fmla="*/ 83699 w 443342"/>
                      <a:gd name="connsiteY6" fmla="*/ 402980 h 402980"/>
                      <a:gd name="connsiteX7" fmla="*/ 64926 w 443342"/>
                      <a:gd name="connsiteY7" fmla="*/ 378416 h 402980"/>
                      <a:gd name="connsiteX8" fmla="*/ 64926 w 443342"/>
                      <a:gd name="connsiteY8" fmla="*/ 64926 h 402980"/>
                      <a:gd name="connsiteX9" fmla="*/ 221671 w 443342"/>
                      <a:gd name="connsiteY9" fmla="*/ 0 h 4029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443342" h="402980">
                        <a:moveTo>
                          <a:pt x="221671" y="0"/>
                        </a:moveTo>
                        <a:cubicBezTo>
                          <a:pt x="278402" y="-1"/>
                          <a:pt x="335132" y="21642"/>
                          <a:pt x="378416" y="64926"/>
                        </a:cubicBezTo>
                        <a:cubicBezTo>
                          <a:pt x="464984" y="151494"/>
                          <a:pt x="464984" y="291848"/>
                          <a:pt x="378416" y="378416"/>
                        </a:cubicBezTo>
                        <a:lnTo>
                          <a:pt x="359643" y="402980"/>
                        </a:lnTo>
                        <a:lnTo>
                          <a:pt x="305086" y="366752"/>
                        </a:lnTo>
                        <a:cubicBezTo>
                          <a:pt x="251718" y="345109"/>
                          <a:pt x="191625" y="345109"/>
                          <a:pt x="138256" y="366752"/>
                        </a:cubicBezTo>
                        <a:lnTo>
                          <a:pt x="83699" y="402980"/>
                        </a:lnTo>
                        <a:lnTo>
                          <a:pt x="64926" y="378416"/>
                        </a:lnTo>
                        <a:cubicBezTo>
                          <a:pt x="-21642" y="291848"/>
                          <a:pt x="-21642" y="151494"/>
                          <a:pt x="64926" y="64926"/>
                        </a:cubicBezTo>
                        <a:cubicBezTo>
                          <a:pt x="108210" y="21642"/>
                          <a:pt x="164940" y="-1"/>
                          <a:pt x="221671" y="0"/>
                        </a:cubicBezTo>
                        <a:close/>
                      </a:path>
                    </a:pathLst>
                  </a:custGeom>
                  <a:pattFill prst="dkHorz">
                    <a:fgClr>
                      <a:srgbClr val="FFC000"/>
                    </a:fgClr>
                    <a:bgClr>
                      <a:srgbClr val="FFFF00"/>
                    </a:bgClr>
                  </a:patt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5" name="フリーフォーム: 図形 184"/>
                  <p:cNvSpPr/>
                  <p:nvPr/>
                </p:nvSpPr>
                <p:spPr bwMode="auto">
                  <a:xfrm rot="1800000">
                    <a:off x="1237183" y="5027772"/>
                    <a:ext cx="104152" cy="112832"/>
                  </a:xfrm>
                  <a:custGeom>
                    <a:avLst/>
                    <a:gdLst>
                      <a:gd name="connsiteX0" fmla="*/ 137972 w 275944"/>
                      <a:gd name="connsiteY0" fmla="*/ 0 h 298942"/>
                      <a:gd name="connsiteX1" fmla="*/ 221388 w 275944"/>
                      <a:gd name="connsiteY1" fmla="*/ 16231 h 298942"/>
                      <a:gd name="connsiteX2" fmla="*/ 275944 w 275944"/>
                      <a:gd name="connsiteY2" fmla="*/ 52460 h 298942"/>
                      <a:gd name="connsiteX3" fmla="*/ 202057 w 275944"/>
                      <a:gd name="connsiteY3" fmla="*/ 149132 h 298942"/>
                      <a:gd name="connsiteX4" fmla="*/ 137972 w 275944"/>
                      <a:gd name="connsiteY4" fmla="*/ 298942 h 298942"/>
                      <a:gd name="connsiteX5" fmla="*/ 73887 w 275944"/>
                      <a:gd name="connsiteY5" fmla="*/ 149132 h 298942"/>
                      <a:gd name="connsiteX6" fmla="*/ 0 w 275944"/>
                      <a:gd name="connsiteY6" fmla="*/ 52460 h 298942"/>
                      <a:gd name="connsiteX7" fmla="*/ 54556 w 275944"/>
                      <a:gd name="connsiteY7" fmla="*/ 16231 h 298942"/>
                      <a:gd name="connsiteX8" fmla="*/ 137972 w 275944"/>
                      <a:gd name="connsiteY8" fmla="*/ 0 h 2989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75944" h="298942">
                        <a:moveTo>
                          <a:pt x="137972" y="0"/>
                        </a:moveTo>
                        <a:cubicBezTo>
                          <a:pt x="166338" y="-1"/>
                          <a:pt x="194703" y="5410"/>
                          <a:pt x="221388" y="16231"/>
                        </a:cubicBezTo>
                        <a:lnTo>
                          <a:pt x="275944" y="52460"/>
                        </a:lnTo>
                        <a:lnTo>
                          <a:pt x="202057" y="149132"/>
                        </a:lnTo>
                        <a:cubicBezTo>
                          <a:pt x="175933" y="194306"/>
                          <a:pt x="154572" y="244242"/>
                          <a:pt x="137972" y="298942"/>
                        </a:cubicBezTo>
                        <a:cubicBezTo>
                          <a:pt x="121373" y="244242"/>
                          <a:pt x="100012" y="194306"/>
                          <a:pt x="73887" y="149132"/>
                        </a:cubicBezTo>
                        <a:lnTo>
                          <a:pt x="0" y="52460"/>
                        </a:lnTo>
                        <a:lnTo>
                          <a:pt x="54556" y="16231"/>
                        </a:lnTo>
                        <a:cubicBezTo>
                          <a:pt x="81241" y="5410"/>
                          <a:pt x="109607" y="0"/>
                          <a:pt x="137972" y="0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6" name="フリーフォーム: 図形 185"/>
                  <p:cNvSpPr/>
                  <p:nvPr/>
                </p:nvSpPr>
                <p:spPr bwMode="auto">
                  <a:xfrm rot="19800000" flipH="1">
                    <a:off x="1469853" y="4910378"/>
                    <a:ext cx="167334" cy="152100"/>
                  </a:xfrm>
                  <a:custGeom>
                    <a:avLst/>
                    <a:gdLst>
                      <a:gd name="connsiteX0" fmla="*/ 221671 w 443342"/>
                      <a:gd name="connsiteY0" fmla="*/ 0 h 402980"/>
                      <a:gd name="connsiteX1" fmla="*/ 378416 w 443342"/>
                      <a:gd name="connsiteY1" fmla="*/ 64926 h 402980"/>
                      <a:gd name="connsiteX2" fmla="*/ 378416 w 443342"/>
                      <a:gd name="connsiteY2" fmla="*/ 378416 h 402980"/>
                      <a:gd name="connsiteX3" fmla="*/ 359643 w 443342"/>
                      <a:gd name="connsiteY3" fmla="*/ 402980 h 402980"/>
                      <a:gd name="connsiteX4" fmla="*/ 305086 w 443342"/>
                      <a:gd name="connsiteY4" fmla="*/ 366752 h 402980"/>
                      <a:gd name="connsiteX5" fmla="*/ 138256 w 443342"/>
                      <a:gd name="connsiteY5" fmla="*/ 366752 h 402980"/>
                      <a:gd name="connsiteX6" fmla="*/ 83699 w 443342"/>
                      <a:gd name="connsiteY6" fmla="*/ 402980 h 402980"/>
                      <a:gd name="connsiteX7" fmla="*/ 64926 w 443342"/>
                      <a:gd name="connsiteY7" fmla="*/ 378416 h 402980"/>
                      <a:gd name="connsiteX8" fmla="*/ 64926 w 443342"/>
                      <a:gd name="connsiteY8" fmla="*/ 64926 h 402980"/>
                      <a:gd name="connsiteX9" fmla="*/ 221671 w 443342"/>
                      <a:gd name="connsiteY9" fmla="*/ 0 h 4029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443342" h="402980">
                        <a:moveTo>
                          <a:pt x="221671" y="0"/>
                        </a:moveTo>
                        <a:cubicBezTo>
                          <a:pt x="278402" y="-1"/>
                          <a:pt x="335132" y="21642"/>
                          <a:pt x="378416" y="64926"/>
                        </a:cubicBezTo>
                        <a:cubicBezTo>
                          <a:pt x="464984" y="151494"/>
                          <a:pt x="464984" y="291848"/>
                          <a:pt x="378416" y="378416"/>
                        </a:cubicBezTo>
                        <a:lnTo>
                          <a:pt x="359643" y="402980"/>
                        </a:lnTo>
                        <a:lnTo>
                          <a:pt x="305086" y="366752"/>
                        </a:lnTo>
                        <a:cubicBezTo>
                          <a:pt x="251718" y="345109"/>
                          <a:pt x="191625" y="345109"/>
                          <a:pt x="138256" y="366752"/>
                        </a:cubicBezTo>
                        <a:lnTo>
                          <a:pt x="83699" y="402980"/>
                        </a:lnTo>
                        <a:lnTo>
                          <a:pt x="64926" y="378416"/>
                        </a:lnTo>
                        <a:cubicBezTo>
                          <a:pt x="-21642" y="291848"/>
                          <a:pt x="-21642" y="151494"/>
                          <a:pt x="64926" y="64926"/>
                        </a:cubicBezTo>
                        <a:cubicBezTo>
                          <a:pt x="108210" y="21642"/>
                          <a:pt x="164940" y="-1"/>
                          <a:pt x="221671" y="0"/>
                        </a:cubicBezTo>
                        <a:close/>
                      </a:path>
                    </a:pathLst>
                  </a:custGeom>
                  <a:pattFill prst="dkHorz">
                    <a:fgClr>
                      <a:srgbClr val="FFC000"/>
                    </a:fgClr>
                    <a:bgClr>
                      <a:srgbClr val="FFFF00"/>
                    </a:bgClr>
                  </a:patt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7" name="フリーフォーム: 図形 186"/>
                  <p:cNvSpPr/>
                  <p:nvPr/>
                </p:nvSpPr>
                <p:spPr bwMode="auto">
                  <a:xfrm rot="19800000" flipH="1">
                    <a:off x="1557449" y="5027772"/>
                    <a:ext cx="104152" cy="112832"/>
                  </a:xfrm>
                  <a:custGeom>
                    <a:avLst/>
                    <a:gdLst>
                      <a:gd name="connsiteX0" fmla="*/ 137972 w 275944"/>
                      <a:gd name="connsiteY0" fmla="*/ 0 h 298942"/>
                      <a:gd name="connsiteX1" fmla="*/ 221388 w 275944"/>
                      <a:gd name="connsiteY1" fmla="*/ 16231 h 298942"/>
                      <a:gd name="connsiteX2" fmla="*/ 275944 w 275944"/>
                      <a:gd name="connsiteY2" fmla="*/ 52460 h 298942"/>
                      <a:gd name="connsiteX3" fmla="*/ 202057 w 275944"/>
                      <a:gd name="connsiteY3" fmla="*/ 149132 h 298942"/>
                      <a:gd name="connsiteX4" fmla="*/ 137972 w 275944"/>
                      <a:gd name="connsiteY4" fmla="*/ 298942 h 298942"/>
                      <a:gd name="connsiteX5" fmla="*/ 73887 w 275944"/>
                      <a:gd name="connsiteY5" fmla="*/ 149132 h 298942"/>
                      <a:gd name="connsiteX6" fmla="*/ 0 w 275944"/>
                      <a:gd name="connsiteY6" fmla="*/ 52460 h 298942"/>
                      <a:gd name="connsiteX7" fmla="*/ 54556 w 275944"/>
                      <a:gd name="connsiteY7" fmla="*/ 16231 h 298942"/>
                      <a:gd name="connsiteX8" fmla="*/ 137972 w 275944"/>
                      <a:gd name="connsiteY8" fmla="*/ 0 h 2989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75944" h="298942">
                        <a:moveTo>
                          <a:pt x="137972" y="0"/>
                        </a:moveTo>
                        <a:cubicBezTo>
                          <a:pt x="166338" y="-1"/>
                          <a:pt x="194703" y="5410"/>
                          <a:pt x="221388" y="16231"/>
                        </a:cubicBezTo>
                        <a:lnTo>
                          <a:pt x="275944" y="52460"/>
                        </a:lnTo>
                        <a:lnTo>
                          <a:pt x="202057" y="149132"/>
                        </a:lnTo>
                        <a:cubicBezTo>
                          <a:pt x="175933" y="194306"/>
                          <a:pt x="154572" y="244242"/>
                          <a:pt x="137972" y="298942"/>
                        </a:cubicBezTo>
                        <a:cubicBezTo>
                          <a:pt x="121373" y="244242"/>
                          <a:pt x="100012" y="194306"/>
                          <a:pt x="73887" y="149132"/>
                        </a:cubicBezTo>
                        <a:lnTo>
                          <a:pt x="0" y="52460"/>
                        </a:lnTo>
                        <a:lnTo>
                          <a:pt x="54556" y="16231"/>
                        </a:lnTo>
                        <a:cubicBezTo>
                          <a:pt x="81241" y="5410"/>
                          <a:pt x="109607" y="0"/>
                          <a:pt x="137972" y="0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8" name="フリーフォーム: 図形 187"/>
                  <p:cNvSpPr/>
                  <p:nvPr/>
                </p:nvSpPr>
                <p:spPr bwMode="auto">
                  <a:xfrm>
                    <a:off x="1361380" y="4929600"/>
                    <a:ext cx="167334" cy="152100"/>
                  </a:xfrm>
                  <a:custGeom>
                    <a:avLst/>
                    <a:gdLst>
                      <a:gd name="connsiteX0" fmla="*/ 221671 w 443342"/>
                      <a:gd name="connsiteY0" fmla="*/ 0 h 402980"/>
                      <a:gd name="connsiteX1" fmla="*/ 378416 w 443342"/>
                      <a:gd name="connsiteY1" fmla="*/ 64926 h 402980"/>
                      <a:gd name="connsiteX2" fmla="*/ 378416 w 443342"/>
                      <a:gd name="connsiteY2" fmla="*/ 378416 h 402980"/>
                      <a:gd name="connsiteX3" fmla="*/ 359643 w 443342"/>
                      <a:gd name="connsiteY3" fmla="*/ 402980 h 402980"/>
                      <a:gd name="connsiteX4" fmla="*/ 305086 w 443342"/>
                      <a:gd name="connsiteY4" fmla="*/ 366752 h 402980"/>
                      <a:gd name="connsiteX5" fmla="*/ 138256 w 443342"/>
                      <a:gd name="connsiteY5" fmla="*/ 366752 h 402980"/>
                      <a:gd name="connsiteX6" fmla="*/ 83699 w 443342"/>
                      <a:gd name="connsiteY6" fmla="*/ 402980 h 402980"/>
                      <a:gd name="connsiteX7" fmla="*/ 64926 w 443342"/>
                      <a:gd name="connsiteY7" fmla="*/ 378416 h 402980"/>
                      <a:gd name="connsiteX8" fmla="*/ 64926 w 443342"/>
                      <a:gd name="connsiteY8" fmla="*/ 64926 h 402980"/>
                      <a:gd name="connsiteX9" fmla="*/ 221671 w 443342"/>
                      <a:gd name="connsiteY9" fmla="*/ 0 h 4029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443342" h="402980">
                        <a:moveTo>
                          <a:pt x="221671" y="0"/>
                        </a:moveTo>
                        <a:cubicBezTo>
                          <a:pt x="278402" y="-1"/>
                          <a:pt x="335132" y="21642"/>
                          <a:pt x="378416" y="64926"/>
                        </a:cubicBezTo>
                        <a:cubicBezTo>
                          <a:pt x="464984" y="151494"/>
                          <a:pt x="464984" y="291848"/>
                          <a:pt x="378416" y="378416"/>
                        </a:cubicBezTo>
                        <a:lnTo>
                          <a:pt x="359643" y="402980"/>
                        </a:lnTo>
                        <a:lnTo>
                          <a:pt x="305086" y="366752"/>
                        </a:lnTo>
                        <a:cubicBezTo>
                          <a:pt x="251718" y="345109"/>
                          <a:pt x="191625" y="345109"/>
                          <a:pt x="138256" y="366752"/>
                        </a:cubicBezTo>
                        <a:lnTo>
                          <a:pt x="83699" y="402980"/>
                        </a:lnTo>
                        <a:lnTo>
                          <a:pt x="64926" y="378416"/>
                        </a:lnTo>
                        <a:cubicBezTo>
                          <a:pt x="-21642" y="291848"/>
                          <a:pt x="-21642" y="151494"/>
                          <a:pt x="64926" y="64926"/>
                        </a:cubicBezTo>
                        <a:cubicBezTo>
                          <a:pt x="108210" y="21642"/>
                          <a:pt x="164940" y="-1"/>
                          <a:pt x="221671" y="0"/>
                        </a:cubicBezTo>
                        <a:close/>
                      </a:path>
                    </a:pathLst>
                  </a:custGeom>
                  <a:pattFill prst="dkHorz">
                    <a:fgClr>
                      <a:srgbClr val="FFC000"/>
                    </a:fgClr>
                    <a:bgClr>
                      <a:srgbClr val="FFFF00"/>
                    </a:bgClr>
                  </a:patt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9" name="フリーフォーム: 図形 188"/>
                  <p:cNvSpPr/>
                  <p:nvPr/>
                </p:nvSpPr>
                <p:spPr bwMode="auto">
                  <a:xfrm>
                    <a:off x="1393349" y="5061899"/>
                    <a:ext cx="104152" cy="112832"/>
                  </a:xfrm>
                  <a:custGeom>
                    <a:avLst/>
                    <a:gdLst>
                      <a:gd name="connsiteX0" fmla="*/ 137972 w 275944"/>
                      <a:gd name="connsiteY0" fmla="*/ 0 h 298942"/>
                      <a:gd name="connsiteX1" fmla="*/ 221388 w 275944"/>
                      <a:gd name="connsiteY1" fmla="*/ 16231 h 298942"/>
                      <a:gd name="connsiteX2" fmla="*/ 275944 w 275944"/>
                      <a:gd name="connsiteY2" fmla="*/ 52460 h 298942"/>
                      <a:gd name="connsiteX3" fmla="*/ 202057 w 275944"/>
                      <a:gd name="connsiteY3" fmla="*/ 149132 h 298942"/>
                      <a:gd name="connsiteX4" fmla="*/ 137972 w 275944"/>
                      <a:gd name="connsiteY4" fmla="*/ 298942 h 298942"/>
                      <a:gd name="connsiteX5" fmla="*/ 73887 w 275944"/>
                      <a:gd name="connsiteY5" fmla="*/ 149132 h 298942"/>
                      <a:gd name="connsiteX6" fmla="*/ 0 w 275944"/>
                      <a:gd name="connsiteY6" fmla="*/ 52460 h 298942"/>
                      <a:gd name="connsiteX7" fmla="*/ 54556 w 275944"/>
                      <a:gd name="connsiteY7" fmla="*/ 16231 h 298942"/>
                      <a:gd name="connsiteX8" fmla="*/ 137972 w 275944"/>
                      <a:gd name="connsiteY8" fmla="*/ 0 h 2989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75944" h="298942">
                        <a:moveTo>
                          <a:pt x="137972" y="0"/>
                        </a:moveTo>
                        <a:cubicBezTo>
                          <a:pt x="166338" y="-1"/>
                          <a:pt x="194703" y="5410"/>
                          <a:pt x="221388" y="16231"/>
                        </a:cubicBezTo>
                        <a:lnTo>
                          <a:pt x="275944" y="52460"/>
                        </a:lnTo>
                        <a:lnTo>
                          <a:pt x="202057" y="149132"/>
                        </a:lnTo>
                        <a:cubicBezTo>
                          <a:pt x="175933" y="194306"/>
                          <a:pt x="154572" y="244242"/>
                          <a:pt x="137972" y="298942"/>
                        </a:cubicBezTo>
                        <a:cubicBezTo>
                          <a:pt x="121373" y="244242"/>
                          <a:pt x="100012" y="194306"/>
                          <a:pt x="73887" y="149132"/>
                        </a:cubicBezTo>
                        <a:lnTo>
                          <a:pt x="0" y="52460"/>
                        </a:lnTo>
                        <a:lnTo>
                          <a:pt x="54556" y="16231"/>
                        </a:lnTo>
                        <a:cubicBezTo>
                          <a:pt x="81241" y="5410"/>
                          <a:pt x="109607" y="0"/>
                          <a:pt x="137972" y="0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90" name="フリーフォーム: 図形 189"/>
                  <p:cNvSpPr/>
                  <p:nvPr/>
                </p:nvSpPr>
                <p:spPr bwMode="auto">
                  <a:xfrm>
                    <a:off x="1318392" y="4473579"/>
                    <a:ext cx="398325" cy="287311"/>
                  </a:xfrm>
                  <a:custGeom>
                    <a:avLst/>
                    <a:gdLst>
                      <a:gd name="connsiteX0" fmla="*/ 145174 w 623723"/>
                      <a:gd name="connsiteY0" fmla="*/ 0 h 449891"/>
                      <a:gd name="connsiteX1" fmla="*/ 247827 w 623723"/>
                      <a:gd name="connsiteY1" fmla="*/ 42520 h 449891"/>
                      <a:gd name="connsiteX2" fmla="*/ 278584 w 623723"/>
                      <a:gd name="connsiteY2" fmla="*/ 88138 h 449891"/>
                      <a:gd name="connsiteX3" fmla="*/ 302336 w 623723"/>
                      <a:gd name="connsiteY3" fmla="*/ 83343 h 449891"/>
                      <a:gd name="connsiteX4" fmla="*/ 404989 w 623723"/>
                      <a:gd name="connsiteY4" fmla="*/ 125863 h 449891"/>
                      <a:gd name="connsiteX5" fmla="*/ 433789 w 623723"/>
                      <a:gd name="connsiteY5" fmla="*/ 168580 h 449891"/>
                      <a:gd name="connsiteX6" fmla="*/ 478549 w 623723"/>
                      <a:gd name="connsiteY6" fmla="*/ 159543 h 449891"/>
                      <a:gd name="connsiteX7" fmla="*/ 623723 w 623723"/>
                      <a:gd name="connsiteY7" fmla="*/ 304717 h 449891"/>
                      <a:gd name="connsiteX8" fmla="*/ 478549 w 623723"/>
                      <a:gd name="connsiteY8" fmla="*/ 449891 h 449891"/>
                      <a:gd name="connsiteX9" fmla="*/ 375896 w 623723"/>
                      <a:gd name="connsiteY9" fmla="*/ 407371 h 449891"/>
                      <a:gd name="connsiteX10" fmla="*/ 347096 w 623723"/>
                      <a:gd name="connsiteY10" fmla="*/ 364655 h 449891"/>
                      <a:gd name="connsiteX11" fmla="*/ 302336 w 623723"/>
                      <a:gd name="connsiteY11" fmla="*/ 373691 h 449891"/>
                      <a:gd name="connsiteX12" fmla="*/ 199683 w 623723"/>
                      <a:gd name="connsiteY12" fmla="*/ 331171 h 449891"/>
                      <a:gd name="connsiteX13" fmla="*/ 168926 w 623723"/>
                      <a:gd name="connsiteY13" fmla="*/ 285553 h 449891"/>
                      <a:gd name="connsiteX14" fmla="*/ 145174 w 623723"/>
                      <a:gd name="connsiteY14" fmla="*/ 290348 h 449891"/>
                      <a:gd name="connsiteX15" fmla="*/ 0 w 623723"/>
                      <a:gd name="connsiteY15" fmla="*/ 145174 h 449891"/>
                      <a:gd name="connsiteX16" fmla="*/ 145174 w 623723"/>
                      <a:gd name="connsiteY16" fmla="*/ 0 h 449891"/>
                      <a:gd name="connsiteX0" fmla="*/ 278584 w 623723"/>
                      <a:gd name="connsiteY0" fmla="*/ 88138 h 449891"/>
                      <a:gd name="connsiteX1" fmla="*/ 302336 w 623723"/>
                      <a:gd name="connsiteY1" fmla="*/ 83343 h 449891"/>
                      <a:gd name="connsiteX2" fmla="*/ 404989 w 623723"/>
                      <a:gd name="connsiteY2" fmla="*/ 125863 h 449891"/>
                      <a:gd name="connsiteX3" fmla="*/ 433789 w 623723"/>
                      <a:gd name="connsiteY3" fmla="*/ 168580 h 449891"/>
                      <a:gd name="connsiteX4" fmla="*/ 478549 w 623723"/>
                      <a:gd name="connsiteY4" fmla="*/ 159543 h 449891"/>
                      <a:gd name="connsiteX5" fmla="*/ 623723 w 623723"/>
                      <a:gd name="connsiteY5" fmla="*/ 304717 h 449891"/>
                      <a:gd name="connsiteX6" fmla="*/ 478549 w 623723"/>
                      <a:gd name="connsiteY6" fmla="*/ 449891 h 449891"/>
                      <a:gd name="connsiteX7" fmla="*/ 375896 w 623723"/>
                      <a:gd name="connsiteY7" fmla="*/ 407371 h 449891"/>
                      <a:gd name="connsiteX8" fmla="*/ 347096 w 623723"/>
                      <a:gd name="connsiteY8" fmla="*/ 364655 h 449891"/>
                      <a:gd name="connsiteX9" fmla="*/ 302336 w 623723"/>
                      <a:gd name="connsiteY9" fmla="*/ 373691 h 449891"/>
                      <a:gd name="connsiteX10" fmla="*/ 199683 w 623723"/>
                      <a:gd name="connsiteY10" fmla="*/ 331171 h 449891"/>
                      <a:gd name="connsiteX11" fmla="*/ 168926 w 623723"/>
                      <a:gd name="connsiteY11" fmla="*/ 285553 h 449891"/>
                      <a:gd name="connsiteX12" fmla="*/ 145174 w 623723"/>
                      <a:gd name="connsiteY12" fmla="*/ 290348 h 449891"/>
                      <a:gd name="connsiteX13" fmla="*/ 0 w 623723"/>
                      <a:gd name="connsiteY13" fmla="*/ 145174 h 449891"/>
                      <a:gd name="connsiteX14" fmla="*/ 145174 w 623723"/>
                      <a:gd name="connsiteY14" fmla="*/ 0 h 449891"/>
                      <a:gd name="connsiteX15" fmla="*/ 247827 w 623723"/>
                      <a:gd name="connsiteY15" fmla="*/ 42520 h 449891"/>
                      <a:gd name="connsiteX16" fmla="*/ 370024 w 623723"/>
                      <a:gd name="connsiteY16" fmla="*/ 179578 h 449891"/>
                      <a:gd name="connsiteX0" fmla="*/ 278584 w 623723"/>
                      <a:gd name="connsiteY0" fmla="*/ 88138 h 449891"/>
                      <a:gd name="connsiteX1" fmla="*/ 302336 w 623723"/>
                      <a:gd name="connsiteY1" fmla="*/ 83343 h 449891"/>
                      <a:gd name="connsiteX2" fmla="*/ 404989 w 623723"/>
                      <a:gd name="connsiteY2" fmla="*/ 125863 h 449891"/>
                      <a:gd name="connsiteX3" fmla="*/ 433789 w 623723"/>
                      <a:gd name="connsiteY3" fmla="*/ 168580 h 449891"/>
                      <a:gd name="connsiteX4" fmla="*/ 478549 w 623723"/>
                      <a:gd name="connsiteY4" fmla="*/ 159543 h 449891"/>
                      <a:gd name="connsiteX5" fmla="*/ 623723 w 623723"/>
                      <a:gd name="connsiteY5" fmla="*/ 304717 h 449891"/>
                      <a:gd name="connsiteX6" fmla="*/ 478549 w 623723"/>
                      <a:gd name="connsiteY6" fmla="*/ 449891 h 449891"/>
                      <a:gd name="connsiteX7" fmla="*/ 375896 w 623723"/>
                      <a:gd name="connsiteY7" fmla="*/ 407371 h 449891"/>
                      <a:gd name="connsiteX8" fmla="*/ 347096 w 623723"/>
                      <a:gd name="connsiteY8" fmla="*/ 364655 h 449891"/>
                      <a:gd name="connsiteX9" fmla="*/ 302336 w 623723"/>
                      <a:gd name="connsiteY9" fmla="*/ 373691 h 449891"/>
                      <a:gd name="connsiteX10" fmla="*/ 199683 w 623723"/>
                      <a:gd name="connsiteY10" fmla="*/ 331171 h 449891"/>
                      <a:gd name="connsiteX11" fmla="*/ 168926 w 623723"/>
                      <a:gd name="connsiteY11" fmla="*/ 285553 h 449891"/>
                      <a:gd name="connsiteX12" fmla="*/ 145174 w 623723"/>
                      <a:gd name="connsiteY12" fmla="*/ 290348 h 449891"/>
                      <a:gd name="connsiteX13" fmla="*/ 0 w 623723"/>
                      <a:gd name="connsiteY13" fmla="*/ 145174 h 449891"/>
                      <a:gd name="connsiteX14" fmla="*/ 145174 w 623723"/>
                      <a:gd name="connsiteY14" fmla="*/ 0 h 449891"/>
                      <a:gd name="connsiteX15" fmla="*/ 247827 w 623723"/>
                      <a:gd name="connsiteY15" fmla="*/ 42520 h 449891"/>
                      <a:gd name="connsiteX16" fmla="*/ 370024 w 623723"/>
                      <a:gd name="connsiteY16" fmla="*/ 186722 h 449891"/>
                      <a:gd name="connsiteX0" fmla="*/ 278584 w 623723"/>
                      <a:gd name="connsiteY0" fmla="*/ 88138 h 449891"/>
                      <a:gd name="connsiteX1" fmla="*/ 302336 w 623723"/>
                      <a:gd name="connsiteY1" fmla="*/ 83343 h 449891"/>
                      <a:gd name="connsiteX2" fmla="*/ 404989 w 623723"/>
                      <a:gd name="connsiteY2" fmla="*/ 125863 h 449891"/>
                      <a:gd name="connsiteX3" fmla="*/ 433789 w 623723"/>
                      <a:gd name="connsiteY3" fmla="*/ 168580 h 449891"/>
                      <a:gd name="connsiteX4" fmla="*/ 478549 w 623723"/>
                      <a:gd name="connsiteY4" fmla="*/ 159543 h 449891"/>
                      <a:gd name="connsiteX5" fmla="*/ 623723 w 623723"/>
                      <a:gd name="connsiteY5" fmla="*/ 304717 h 449891"/>
                      <a:gd name="connsiteX6" fmla="*/ 478549 w 623723"/>
                      <a:gd name="connsiteY6" fmla="*/ 449891 h 449891"/>
                      <a:gd name="connsiteX7" fmla="*/ 375896 w 623723"/>
                      <a:gd name="connsiteY7" fmla="*/ 407371 h 449891"/>
                      <a:gd name="connsiteX8" fmla="*/ 347096 w 623723"/>
                      <a:gd name="connsiteY8" fmla="*/ 364655 h 449891"/>
                      <a:gd name="connsiteX9" fmla="*/ 302336 w 623723"/>
                      <a:gd name="connsiteY9" fmla="*/ 373691 h 449891"/>
                      <a:gd name="connsiteX10" fmla="*/ 199683 w 623723"/>
                      <a:gd name="connsiteY10" fmla="*/ 331171 h 449891"/>
                      <a:gd name="connsiteX11" fmla="*/ 168926 w 623723"/>
                      <a:gd name="connsiteY11" fmla="*/ 285553 h 449891"/>
                      <a:gd name="connsiteX12" fmla="*/ 145174 w 623723"/>
                      <a:gd name="connsiteY12" fmla="*/ 290348 h 449891"/>
                      <a:gd name="connsiteX13" fmla="*/ 0 w 623723"/>
                      <a:gd name="connsiteY13" fmla="*/ 145174 h 449891"/>
                      <a:gd name="connsiteX14" fmla="*/ 145174 w 623723"/>
                      <a:gd name="connsiteY14" fmla="*/ 0 h 449891"/>
                      <a:gd name="connsiteX15" fmla="*/ 247827 w 623723"/>
                      <a:gd name="connsiteY15" fmla="*/ 42520 h 449891"/>
                      <a:gd name="connsiteX0" fmla="*/ 278584 w 623723"/>
                      <a:gd name="connsiteY0" fmla="*/ 88138 h 449891"/>
                      <a:gd name="connsiteX1" fmla="*/ 302336 w 623723"/>
                      <a:gd name="connsiteY1" fmla="*/ 83343 h 449891"/>
                      <a:gd name="connsiteX2" fmla="*/ 404989 w 623723"/>
                      <a:gd name="connsiteY2" fmla="*/ 125863 h 449891"/>
                      <a:gd name="connsiteX3" fmla="*/ 433789 w 623723"/>
                      <a:gd name="connsiteY3" fmla="*/ 168580 h 449891"/>
                      <a:gd name="connsiteX4" fmla="*/ 478549 w 623723"/>
                      <a:gd name="connsiteY4" fmla="*/ 159543 h 449891"/>
                      <a:gd name="connsiteX5" fmla="*/ 623723 w 623723"/>
                      <a:gd name="connsiteY5" fmla="*/ 304717 h 449891"/>
                      <a:gd name="connsiteX6" fmla="*/ 478549 w 623723"/>
                      <a:gd name="connsiteY6" fmla="*/ 449891 h 449891"/>
                      <a:gd name="connsiteX7" fmla="*/ 375896 w 623723"/>
                      <a:gd name="connsiteY7" fmla="*/ 407371 h 449891"/>
                      <a:gd name="connsiteX8" fmla="*/ 347096 w 623723"/>
                      <a:gd name="connsiteY8" fmla="*/ 364655 h 449891"/>
                      <a:gd name="connsiteX9" fmla="*/ 302336 w 623723"/>
                      <a:gd name="connsiteY9" fmla="*/ 373691 h 449891"/>
                      <a:gd name="connsiteX10" fmla="*/ 199683 w 623723"/>
                      <a:gd name="connsiteY10" fmla="*/ 331171 h 449891"/>
                      <a:gd name="connsiteX11" fmla="*/ 168926 w 623723"/>
                      <a:gd name="connsiteY11" fmla="*/ 285553 h 449891"/>
                      <a:gd name="connsiteX12" fmla="*/ 145174 w 623723"/>
                      <a:gd name="connsiteY12" fmla="*/ 290348 h 449891"/>
                      <a:gd name="connsiteX13" fmla="*/ 0 w 623723"/>
                      <a:gd name="connsiteY13" fmla="*/ 145174 h 449891"/>
                      <a:gd name="connsiteX14" fmla="*/ 145174 w 623723"/>
                      <a:gd name="connsiteY14" fmla="*/ 0 h 449891"/>
                      <a:gd name="connsiteX0" fmla="*/ 302336 w 623723"/>
                      <a:gd name="connsiteY0" fmla="*/ 83343 h 449891"/>
                      <a:gd name="connsiteX1" fmla="*/ 404989 w 623723"/>
                      <a:gd name="connsiteY1" fmla="*/ 125863 h 449891"/>
                      <a:gd name="connsiteX2" fmla="*/ 433789 w 623723"/>
                      <a:gd name="connsiteY2" fmla="*/ 168580 h 449891"/>
                      <a:gd name="connsiteX3" fmla="*/ 478549 w 623723"/>
                      <a:gd name="connsiteY3" fmla="*/ 159543 h 449891"/>
                      <a:gd name="connsiteX4" fmla="*/ 623723 w 623723"/>
                      <a:gd name="connsiteY4" fmla="*/ 304717 h 449891"/>
                      <a:gd name="connsiteX5" fmla="*/ 478549 w 623723"/>
                      <a:gd name="connsiteY5" fmla="*/ 449891 h 449891"/>
                      <a:gd name="connsiteX6" fmla="*/ 375896 w 623723"/>
                      <a:gd name="connsiteY6" fmla="*/ 407371 h 449891"/>
                      <a:gd name="connsiteX7" fmla="*/ 347096 w 623723"/>
                      <a:gd name="connsiteY7" fmla="*/ 364655 h 449891"/>
                      <a:gd name="connsiteX8" fmla="*/ 302336 w 623723"/>
                      <a:gd name="connsiteY8" fmla="*/ 373691 h 449891"/>
                      <a:gd name="connsiteX9" fmla="*/ 199683 w 623723"/>
                      <a:gd name="connsiteY9" fmla="*/ 331171 h 449891"/>
                      <a:gd name="connsiteX10" fmla="*/ 168926 w 623723"/>
                      <a:gd name="connsiteY10" fmla="*/ 285553 h 449891"/>
                      <a:gd name="connsiteX11" fmla="*/ 145174 w 623723"/>
                      <a:gd name="connsiteY11" fmla="*/ 290348 h 449891"/>
                      <a:gd name="connsiteX12" fmla="*/ 0 w 623723"/>
                      <a:gd name="connsiteY12" fmla="*/ 145174 h 449891"/>
                      <a:gd name="connsiteX13" fmla="*/ 145174 w 623723"/>
                      <a:gd name="connsiteY13" fmla="*/ 0 h 449891"/>
                      <a:gd name="connsiteX0" fmla="*/ 404989 w 623723"/>
                      <a:gd name="connsiteY0" fmla="*/ 125863 h 449891"/>
                      <a:gd name="connsiteX1" fmla="*/ 433789 w 623723"/>
                      <a:gd name="connsiteY1" fmla="*/ 168580 h 449891"/>
                      <a:gd name="connsiteX2" fmla="*/ 478549 w 623723"/>
                      <a:gd name="connsiteY2" fmla="*/ 159543 h 449891"/>
                      <a:gd name="connsiteX3" fmla="*/ 623723 w 623723"/>
                      <a:gd name="connsiteY3" fmla="*/ 304717 h 449891"/>
                      <a:gd name="connsiteX4" fmla="*/ 478549 w 623723"/>
                      <a:gd name="connsiteY4" fmla="*/ 449891 h 449891"/>
                      <a:gd name="connsiteX5" fmla="*/ 375896 w 623723"/>
                      <a:gd name="connsiteY5" fmla="*/ 407371 h 449891"/>
                      <a:gd name="connsiteX6" fmla="*/ 347096 w 623723"/>
                      <a:gd name="connsiteY6" fmla="*/ 364655 h 449891"/>
                      <a:gd name="connsiteX7" fmla="*/ 302336 w 623723"/>
                      <a:gd name="connsiteY7" fmla="*/ 373691 h 449891"/>
                      <a:gd name="connsiteX8" fmla="*/ 199683 w 623723"/>
                      <a:gd name="connsiteY8" fmla="*/ 331171 h 449891"/>
                      <a:gd name="connsiteX9" fmla="*/ 168926 w 623723"/>
                      <a:gd name="connsiteY9" fmla="*/ 285553 h 449891"/>
                      <a:gd name="connsiteX10" fmla="*/ 145174 w 623723"/>
                      <a:gd name="connsiteY10" fmla="*/ 290348 h 449891"/>
                      <a:gd name="connsiteX11" fmla="*/ 0 w 623723"/>
                      <a:gd name="connsiteY11" fmla="*/ 145174 h 449891"/>
                      <a:gd name="connsiteX12" fmla="*/ 145174 w 623723"/>
                      <a:gd name="connsiteY12" fmla="*/ 0 h 449891"/>
                      <a:gd name="connsiteX0" fmla="*/ 433789 w 623723"/>
                      <a:gd name="connsiteY0" fmla="*/ 168580 h 449891"/>
                      <a:gd name="connsiteX1" fmla="*/ 478549 w 623723"/>
                      <a:gd name="connsiteY1" fmla="*/ 159543 h 449891"/>
                      <a:gd name="connsiteX2" fmla="*/ 623723 w 623723"/>
                      <a:gd name="connsiteY2" fmla="*/ 304717 h 449891"/>
                      <a:gd name="connsiteX3" fmla="*/ 478549 w 623723"/>
                      <a:gd name="connsiteY3" fmla="*/ 449891 h 449891"/>
                      <a:gd name="connsiteX4" fmla="*/ 375896 w 623723"/>
                      <a:gd name="connsiteY4" fmla="*/ 407371 h 449891"/>
                      <a:gd name="connsiteX5" fmla="*/ 347096 w 623723"/>
                      <a:gd name="connsiteY5" fmla="*/ 364655 h 449891"/>
                      <a:gd name="connsiteX6" fmla="*/ 302336 w 623723"/>
                      <a:gd name="connsiteY6" fmla="*/ 373691 h 449891"/>
                      <a:gd name="connsiteX7" fmla="*/ 199683 w 623723"/>
                      <a:gd name="connsiteY7" fmla="*/ 331171 h 449891"/>
                      <a:gd name="connsiteX8" fmla="*/ 168926 w 623723"/>
                      <a:gd name="connsiteY8" fmla="*/ 285553 h 449891"/>
                      <a:gd name="connsiteX9" fmla="*/ 145174 w 623723"/>
                      <a:gd name="connsiteY9" fmla="*/ 290348 h 449891"/>
                      <a:gd name="connsiteX10" fmla="*/ 0 w 623723"/>
                      <a:gd name="connsiteY10" fmla="*/ 145174 h 449891"/>
                      <a:gd name="connsiteX11" fmla="*/ 145174 w 623723"/>
                      <a:gd name="connsiteY11" fmla="*/ 0 h 449891"/>
                      <a:gd name="connsiteX0" fmla="*/ 478549 w 623723"/>
                      <a:gd name="connsiteY0" fmla="*/ 159543 h 449891"/>
                      <a:gd name="connsiteX1" fmla="*/ 623723 w 623723"/>
                      <a:gd name="connsiteY1" fmla="*/ 304717 h 449891"/>
                      <a:gd name="connsiteX2" fmla="*/ 478549 w 623723"/>
                      <a:gd name="connsiteY2" fmla="*/ 449891 h 449891"/>
                      <a:gd name="connsiteX3" fmla="*/ 375896 w 623723"/>
                      <a:gd name="connsiteY3" fmla="*/ 407371 h 449891"/>
                      <a:gd name="connsiteX4" fmla="*/ 347096 w 623723"/>
                      <a:gd name="connsiteY4" fmla="*/ 364655 h 449891"/>
                      <a:gd name="connsiteX5" fmla="*/ 302336 w 623723"/>
                      <a:gd name="connsiteY5" fmla="*/ 373691 h 449891"/>
                      <a:gd name="connsiteX6" fmla="*/ 199683 w 623723"/>
                      <a:gd name="connsiteY6" fmla="*/ 331171 h 449891"/>
                      <a:gd name="connsiteX7" fmla="*/ 168926 w 623723"/>
                      <a:gd name="connsiteY7" fmla="*/ 285553 h 449891"/>
                      <a:gd name="connsiteX8" fmla="*/ 145174 w 623723"/>
                      <a:gd name="connsiteY8" fmla="*/ 290348 h 449891"/>
                      <a:gd name="connsiteX9" fmla="*/ 0 w 623723"/>
                      <a:gd name="connsiteY9" fmla="*/ 145174 h 449891"/>
                      <a:gd name="connsiteX10" fmla="*/ 145174 w 623723"/>
                      <a:gd name="connsiteY10" fmla="*/ 0 h 449891"/>
                      <a:gd name="connsiteX0" fmla="*/ 623723 w 623723"/>
                      <a:gd name="connsiteY0" fmla="*/ 304717 h 449891"/>
                      <a:gd name="connsiteX1" fmla="*/ 478549 w 623723"/>
                      <a:gd name="connsiteY1" fmla="*/ 449891 h 449891"/>
                      <a:gd name="connsiteX2" fmla="*/ 375896 w 623723"/>
                      <a:gd name="connsiteY2" fmla="*/ 407371 h 449891"/>
                      <a:gd name="connsiteX3" fmla="*/ 347096 w 623723"/>
                      <a:gd name="connsiteY3" fmla="*/ 364655 h 449891"/>
                      <a:gd name="connsiteX4" fmla="*/ 302336 w 623723"/>
                      <a:gd name="connsiteY4" fmla="*/ 373691 h 449891"/>
                      <a:gd name="connsiteX5" fmla="*/ 199683 w 623723"/>
                      <a:gd name="connsiteY5" fmla="*/ 331171 h 449891"/>
                      <a:gd name="connsiteX6" fmla="*/ 168926 w 623723"/>
                      <a:gd name="connsiteY6" fmla="*/ 285553 h 449891"/>
                      <a:gd name="connsiteX7" fmla="*/ 145174 w 623723"/>
                      <a:gd name="connsiteY7" fmla="*/ 290348 h 449891"/>
                      <a:gd name="connsiteX8" fmla="*/ 0 w 623723"/>
                      <a:gd name="connsiteY8" fmla="*/ 145174 h 449891"/>
                      <a:gd name="connsiteX9" fmla="*/ 145174 w 623723"/>
                      <a:gd name="connsiteY9" fmla="*/ 0 h 44989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623723" h="449891">
                        <a:moveTo>
                          <a:pt x="623723" y="304717"/>
                        </a:moveTo>
                        <a:cubicBezTo>
                          <a:pt x="623723" y="384894"/>
                          <a:pt x="558726" y="449891"/>
                          <a:pt x="478549" y="449891"/>
                        </a:cubicBezTo>
                        <a:cubicBezTo>
                          <a:pt x="438461" y="449891"/>
                          <a:pt x="402167" y="433642"/>
                          <a:pt x="375896" y="407371"/>
                        </a:cubicBezTo>
                        <a:lnTo>
                          <a:pt x="347096" y="364655"/>
                        </a:lnTo>
                        <a:lnTo>
                          <a:pt x="302336" y="373691"/>
                        </a:lnTo>
                        <a:cubicBezTo>
                          <a:pt x="262247" y="373691"/>
                          <a:pt x="225954" y="357442"/>
                          <a:pt x="199683" y="331171"/>
                        </a:cubicBezTo>
                        <a:lnTo>
                          <a:pt x="168926" y="285553"/>
                        </a:lnTo>
                        <a:lnTo>
                          <a:pt x="145174" y="290348"/>
                        </a:lnTo>
                        <a:cubicBezTo>
                          <a:pt x="64997" y="290348"/>
                          <a:pt x="0" y="225351"/>
                          <a:pt x="0" y="145174"/>
                        </a:cubicBezTo>
                        <a:cubicBezTo>
                          <a:pt x="0" y="64997"/>
                          <a:pt x="64997" y="0"/>
                          <a:pt x="145174" y="0"/>
                        </a:cubicBezTo>
                      </a:path>
                    </a:pathLst>
                  </a:custGeom>
                  <a:solidFill>
                    <a:schemeClr val="bg1"/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91" name="台形 190"/>
                  <p:cNvSpPr/>
                  <p:nvPr/>
                </p:nvSpPr>
                <p:spPr bwMode="auto">
                  <a:xfrm rot="9900000" flipH="1">
                    <a:off x="3002273" y="4631864"/>
                    <a:ext cx="231883" cy="258549"/>
                  </a:xfrm>
                  <a:prstGeom prst="trapezoid">
                    <a:avLst>
                      <a:gd name="adj" fmla="val 28801"/>
                    </a:avLst>
                  </a:prstGeom>
                  <a:pattFill prst="dkHorz">
                    <a:fgClr>
                      <a:srgbClr val="FFC000"/>
                    </a:fgClr>
                    <a:bgClr>
                      <a:srgbClr val="FFFF00"/>
                    </a:bgClr>
                  </a:patt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92" name="楕円 191"/>
                  <p:cNvSpPr/>
                  <p:nvPr/>
                </p:nvSpPr>
                <p:spPr bwMode="auto">
                  <a:xfrm flipH="1">
                    <a:off x="3023748" y="4854576"/>
                    <a:ext cx="266880" cy="166520"/>
                  </a:xfrm>
                  <a:prstGeom prst="ellipse">
                    <a:avLst/>
                  </a:prstGeom>
                  <a:pattFill prst="dkHorz">
                    <a:fgClr>
                      <a:srgbClr val="FFC000"/>
                    </a:fgClr>
                    <a:bgClr>
                      <a:srgbClr val="FFFF00"/>
                    </a:bgClr>
                  </a:patt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93" name="フリーフォーム: 図形 192"/>
                  <p:cNvSpPr/>
                  <p:nvPr/>
                </p:nvSpPr>
                <p:spPr bwMode="auto">
                  <a:xfrm rot="19800000" flipH="1">
                    <a:off x="3173775" y="4910378"/>
                    <a:ext cx="167334" cy="152100"/>
                  </a:xfrm>
                  <a:custGeom>
                    <a:avLst/>
                    <a:gdLst>
                      <a:gd name="connsiteX0" fmla="*/ 221671 w 443342"/>
                      <a:gd name="connsiteY0" fmla="*/ 0 h 402980"/>
                      <a:gd name="connsiteX1" fmla="*/ 378416 w 443342"/>
                      <a:gd name="connsiteY1" fmla="*/ 64926 h 402980"/>
                      <a:gd name="connsiteX2" fmla="*/ 378416 w 443342"/>
                      <a:gd name="connsiteY2" fmla="*/ 378416 h 402980"/>
                      <a:gd name="connsiteX3" fmla="*/ 359643 w 443342"/>
                      <a:gd name="connsiteY3" fmla="*/ 402980 h 402980"/>
                      <a:gd name="connsiteX4" fmla="*/ 305086 w 443342"/>
                      <a:gd name="connsiteY4" fmla="*/ 366752 h 402980"/>
                      <a:gd name="connsiteX5" fmla="*/ 138256 w 443342"/>
                      <a:gd name="connsiteY5" fmla="*/ 366752 h 402980"/>
                      <a:gd name="connsiteX6" fmla="*/ 83699 w 443342"/>
                      <a:gd name="connsiteY6" fmla="*/ 402980 h 402980"/>
                      <a:gd name="connsiteX7" fmla="*/ 64926 w 443342"/>
                      <a:gd name="connsiteY7" fmla="*/ 378416 h 402980"/>
                      <a:gd name="connsiteX8" fmla="*/ 64926 w 443342"/>
                      <a:gd name="connsiteY8" fmla="*/ 64926 h 402980"/>
                      <a:gd name="connsiteX9" fmla="*/ 221671 w 443342"/>
                      <a:gd name="connsiteY9" fmla="*/ 0 h 4029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443342" h="402980">
                        <a:moveTo>
                          <a:pt x="221671" y="0"/>
                        </a:moveTo>
                        <a:cubicBezTo>
                          <a:pt x="278402" y="-1"/>
                          <a:pt x="335132" y="21642"/>
                          <a:pt x="378416" y="64926"/>
                        </a:cubicBezTo>
                        <a:cubicBezTo>
                          <a:pt x="464984" y="151494"/>
                          <a:pt x="464984" y="291848"/>
                          <a:pt x="378416" y="378416"/>
                        </a:cubicBezTo>
                        <a:lnTo>
                          <a:pt x="359643" y="402980"/>
                        </a:lnTo>
                        <a:lnTo>
                          <a:pt x="305086" y="366752"/>
                        </a:lnTo>
                        <a:cubicBezTo>
                          <a:pt x="251718" y="345109"/>
                          <a:pt x="191625" y="345109"/>
                          <a:pt x="138256" y="366752"/>
                        </a:cubicBezTo>
                        <a:lnTo>
                          <a:pt x="83699" y="402980"/>
                        </a:lnTo>
                        <a:lnTo>
                          <a:pt x="64926" y="378416"/>
                        </a:lnTo>
                        <a:cubicBezTo>
                          <a:pt x="-21642" y="291848"/>
                          <a:pt x="-21642" y="151494"/>
                          <a:pt x="64926" y="64926"/>
                        </a:cubicBezTo>
                        <a:cubicBezTo>
                          <a:pt x="108210" y="21642"/>
                          <a:pt x="164940" y="-1"/>
                          <a:pt x="221671" y="0"/>
                        </a:cubicBezTo>
                        <a:close/>
                      </a:path>
                    </a:pathLst>
                  </a:custGeom>
                  <a:pattFill prst="dkHorz">
                    <a:fgClr>
                      <a:srgbClr val="FFC000"/>
                    </a:fgClr>
                    <a:bgClr>
                      <a:srgbClr val="FFFF00"/>
                    </a:bgClr>
                  </a:patt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94" name="フリーフォーム: 図形 193"/>
                  <p:cNvSpPr/>
                  <p:nvPr/>
                </p:nvSpPr>
                <p:spPr bwMode="auto">
                  <a:xfrm rot="19800000" flipH="1">
                    <a:off x="3261371" y="5027772"/>
                    <a:ext cx="104152" cy="112832"/>
                  </a:xfrm>
                  <a:custGeom>
                    <a:avLst/>
                    <a:gdLst>
                      <a:gd name="connsiteX0" fmla="*/ 137972 w 275944"/>
                      <a:gd name="connsiteY0" fmla="*/ 0 h 298942"/>
                      <a:gd name="connsiteX1" fmla="*/ 221388 w 275944"/>
                      <a:gd name="connsiteY1" fmla="*/ 16231 h 298942"/>
                      <a:gd name="connsiteX2" fmla="*/ 275944 w 275944"/>
                      <a:gd name="connsiteY2" fmla="*/ 52460 h 298942"/>
                      <a:gd name="connsiteX3" fmla="*/ 202057 w 275944"/>
                      <a:gd name="connsiteY3" fmla="*/ 149132 h 298942"/>
                      <a:gd name="connsiteX4" fmla="*/ 137972 w 275944"/>
                      <a:gd name="connsiteY4" fmla="*/ 298942 h 298942"/>
                      <a:gd name="connsiteX5" fmla="*/ 73887 w 275944"/>
                      <a:gd name="connsiteY5" fmla="*/ 149132 h 298942"/>
                      <a:gd name="connsiteX6" fmla="*/ 0 w 275944"/>
                      <a:gd name="connsiteY6" fmla="*/ 52460 h 298942"/>
                      <a:gd name="connsiteX7" fmla="*/ 54556 w 275944"/>
                      <a:gd name="connsiteY7" fmla="*/ 16231 h 298942"/>
                      <a:gd name="connsiteX8" fmla="*/ 137972 w 275944"/>
                      <a:gd name="connsiteY8" fmla="*/ 0 h 2989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75944" h="298942">
                        <a:moveTo>
                          <a:pt x="137972" y="0"/>
                        </a:moveTo>
                        <a:cubicBezTo>
                          <a:pt x="166338" y="-1"/>
                          <a:pt x="194703" y="5410"/>
                          <a:pt x="221388" y="16231"/>
                        </a:cubicBezTo>
                        <a:lnTo>
                          <a:pt x="275944" y="52460"/>
                        </a:lnTo>
                        <a:lnTo>
                          <a:pt x="202057" y="149132"/>
                        </a:lnTo>
                        <a:cubicBezTo>
                          <a:pt x="175933" y="194306"/>
                          <a:pt x="154572" y="244242"/>
                          <a:pt x="137972" y="298942"/>
                        </a:cubicBezTo>
                        <a:cubicBezTo>
                          <a:pt x="121373" y="244242"/>
                          <a:pt x="100012" y="194306"/>
                          <a:pt x="73887" y="149132"/>
                        </a:cubicBezTo>
                        <a:lnTo>
                          <a:pt x="0" y="52460"/>
                        </a:lnTo>
                        <a:lnTo>
                          <a:pt x="54556" y="16231"/>
                        </a:lnTo>
                        <a:cubicBezTo>
                          <a:pt x="81241" y="5410"/>
                          <a:pt x="109607" y="0"/>
                          <a:pt x="137972" y="0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95" name="フリーフォーム: 図形 194"/>
                  <p:cNvSpPr/>
                  <p:nvPr/>
                </p:nvSpPr>
                <p:spPr bwMode="auto">
                  <a:xfrm rot="1800000">
                    <a:off x="2965519" y="4910378"/>
                    <a:ext cx="167334" cy="152100"/>
                  </a:xfrm>
                  <a:custGeom>
                    <a:avLst/>
                    <a:gdLst>
                      <a:gd name="connsiteX0" fmla="*/ 221671 w 443342"/>
                      <a:gd name="connsiteY0" fmla="*/ 0 h 402980"/>
                      <a:gd name="connsiteX1" fmla="*/ 378416 w 443342"/>
                      <a:gd name="connsiteY1" fmla="*/ 64926 h 402980"/>
                      <a:gd name="connsiteX2" fmla="*/ 378416 w 443342"/>
                      <a:gd name="connsiteY2" fmla="*/ 378416 h 402980"/>
                      <a:gd name="connsiteX3" fmla="*/ 359643 w 443342"/>
                      <a:gd name="connsiteY3" fmla="*/ 402980 h 402980"/>
                      <a:gd name="connsiteX4" fmla="*/ 305086 w 443342"/>
                      <a:gd name="connsiteY4" fmla="*/ 366752 h 402980"/>
                      <a:gd name="connsiteX5" fmla="*/ 138256 w 443342"/>
                      <a:gd name="connsiteY5" fmla="*/ 366752 h 402980"/>
                      <a:gd name="connsiteX6" fmla="*/ 83699 w 443342"/>
                      <a:gd name="connsiteY6" fmla="*/ 402980 h 402980"/>
                      <a:gd name="connsiteX7" fmla="*/ 64926 w 443342"/>
                      <a:gd name="connsiteY7" fmla="*/ 378416 h 402980"/>
                      <a:gd name="connsiteX8" fmla="*/ 64926 w 443342"/>
                      <a:gd name="connsiteY8" fmla="*/ 64926 h 402980"/>
                      <a:gd name="connsiteX9" fmla="*/ 221671 w 443342"/>
                      <a:gd name="connsiteY9" fmla="*/ 0 h 4029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443342" h="402980">
                        <a:moveTo>
                          <a:pt x="221671" y="0"/>
                        </a:moveTo>
                        <a:cubicBezTo>
                          <a:pt x="278402" y="-1"/>
                          <a:pt x="335132" y="21642"/>
                          <a:pt x="378416" y="64926"/>
                        </a:cubicBezTo>
                        <a:cubicBezTo>
                          <a:pt x="464984" y="151494"/>
                          <a:pt x="464984" y="291848"/>
                          <a:pt x="378416" y="378416"/>
                        </a:cubicBezTo>
                        <a:lnTo>
                          <a:pt x="359643" y="402980"/>
                        </a:lnTo>
                        <a:lnTo>
                          <a:pt x="305086" y="366752"/>
                        </a:lnTo>
                        <a:cubicBezTo>
                          <a:pt x="251718" y="345109"/>
                          <a:pt x="191625" y="345109"/>
                          <a:pt x="138256" y="366752"/>
                        </a:cubicBezTo>
                        <a:lnTo>
                          <a:pt x="83699" y="402980"/>
                        </a:lnTo>
                        <a:lnTo>
                          <a:pt x="64926" y="378416"/>
                        </a:lnTo>
                        <a:cubicBezTo>
                          <a:pt x="-21642" y="291848"/>
                          <a:pt x="-21642" y="151494"/>
                          <a:pt x="64926" y="64926"/>
                        </a:cubicBezTo>
                        <a:cubicBezTo>
                          <a:pt x="108210" y="21642"/>
                          <a:pt x="164940" y="-1"/>
                          <a:pt x="221671" y="0"/>
                        </a:cubicBezTo>
                        <a:close/>
                      </a:path>
                    </a:pathLst>
                  </a:custGeom>
                  <a:pattFill prst="dkHorz">
                    <a:fgClr>
                      <a:srgbClr val="FFC000"/>
                    </a:fgClr>
                    <a:bgClr>
                      <a:srgbClr val="FFFF00"/>
                    </a:bgClr>
                  </a:patt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96" name="フリーフォーム: 図形 195"/>
                  <p:cNvSpPr/>
                  <p:nvPr/>
                </p:nvSpPr>
                <p:spPr bwMode="auto">
                  <a:xfrm rot="1800000">
                    <a:off x="2941105" y="5027772"/>
                    <a:ext cx="104152" cy="112832"/>
                  </a:xfrm>
                  <a:custGeom>
                    <a:avLst/>
                    <a:gdLst>
                      <a:gd name="connsiteX0" fmla="*/ 137972 w 275944"/>
                      <a:gd name="connsiteY0" fmla="*/ 0 h 298942"/>
                      <a:gd name="connsiteX1" fmla="*/ 221388 w 275944"/>
                      <a:gd name="connsiteY1" fmla="*/ 16231 h 298942"/>
                      <a:gd name="connsiteX2" fmla="*/ 275944 w 275944"/>
                      <a:gd name="connsiteY2" fmla="*/ 52460 h 298942"/>
                      <a:gd name="connsiteX3" fmla="*/ 202057 w 275944"/>
                      <a:gd name="connsiteY3" fmla="*/ 149132 h 298942"/>
                      <a:gd name="connsiteX4" fmla="*/ 137972 w 275944"/>
                      <a:gd name="connsiteY4" fmla="*/ 298942 h 298942"/>
                      <a:gd name="connsiteX5" fmla="*/ 73887 w 275944"/>
                      <a:gd name="connsiteY5" fmla="*/ 149132 h 298942"/>
                      <a:gd name="connsiteX6" fmla="*/ 0 w 275944"/>
                      <a:gd name="connsiteY6" fmla="*/ 52460 h 298942"/>
                      <a:gd name="connsiteX7" fmla="*/ 54556 w 275944"/>
                      <a:gd name="connsiteY7" fmla="*/ 16231 h 298942"/>
                      <a:gd name="connsiteX8" fmla="*/ 137972 w 275944"/>
                      <a:gd name="connsiteY8" fmla="*/ 0 h 2989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75944" h="298942">
                        <a:moveTo>
                          <a:pt x="137972" y="0"/>
                        </a:moveTo>
                        <a:cubicBezTo>
                          <a:pt x="166338" y="-1"/>
                          <a:pt x="194703" y="5410"/>
                          <a:pt x="221388" y="16231"/>
                        </a:cubicBezTo>
                        <a:lnTo>
                          <a:pt x="275944" y="52460"/>
                        </a:lnTo>
                        <a:lnTo>
                          <a:pt x="202057" y="149132"/>
                        </a:lnTo>
                        <a:cubicBezTo>
                          <a:pt x="175933" y="194306"/>
                          <a:pt x="154572" y="244242"/>
                          <a:pt x="137972" y="298942"/>
                        </a:cubicBezTo>
                        <a:cubicBezTo>
                          <a:pt x="121373" y="244242"/>
                          <a:pt x="100012" y="194306"/>
                          <a:pt x="73887" y="149132"/>
                        </a:cubicBezTo>
                        <a:lnTo>
                          <a:pt x="0" y="52460"/>
                        </a:lnTo>
                        <a:lnTo>
                          <a:pt x="54556" y="16231"/>
                        </a:lnTo>
                        <a:cubicBezTo>
                          <a:pt x="81241" y="5410"/>
                          <a:pt x="109607" y="0"/>
                          <a:pt x="137972" y="0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97" name="フリーフォーム: 図形 196"/>
                  <p:cNvSpPr/>
                  <p:nvPr/>
                </p:nvSpPr>
                <p:spPr bwMode="auto">
                  <a:xfrm flipH="1">
                    <a:off x="3073991" y="4929600"/>
                    <a:ext cx="167334" cy="152100"/>
                  </a:xfrm>
                  <a:custGeom>
                    <a:avLst/>
                    <a:gdLst>
                      <a:gd name="connsiteX0" fmla="*/ 221671 w 443342"/>
                      <a:gd name="connsiteY0" fmla="*/ 0 h 402980"/>
                      <a:gd name="connsiteX1" fmla="*/ 378416 w 443342"/>
                      <a:gd name="connsiteY1" fmla="*/ 64926 h 402980"/>
                      <a:gd name="connsiteX2" fmla="*/ 378416 w 443342"/>
                      <a:gd name="connsiteY2" fmla="*/ 378416 h 402980"/>
                      <a:gd name="connsiteX3" fmla="*/ 359643 w 443342"/>
                      <a:gd name="connsiteY3" fmla="*/ 402980 h 402980"/>
                      <a:gd name="connsiteX4" fmla="*/ 305086 w 443342"/>
                      <a:gd name="connsiteY4" fmla="*/ 366752 h 402980"/>
                      <a:gd name="connsiteX5" fmla="*/ 138256 w 443342"/>
                      <a:gd name="connsiteY5" fmla="*/ 366752 h 402980"/>
                      <a:gd name="connsiteX6" fmla="*/ 83699 w 443342"/>
                      <a:gd name="connsiteY6" fmla="*/ 402980 h 402980"/>
                      <a:gd name="connsiteX7" fmla="*/ 64926 w 443342"/>
                      <a:gd name="connsiteY7" fmla="*/ 378416 h 402980"/>
                      <a:gd name="connsiteX8" fmla="*/ 64926 w 443342"/>
                      <a:gd name="connsiteY8" fmla="*/ 64926 h 402980"/>
                      <a:gd name="connsiteX9" fmla="*/ 221671 w 443342"/>
                      <a:gd name="connsiteY9" fmla="*/ 0 h 4029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443342" h="402980">
                        <a:moveTo>
                          <a:pt x="221671" y="0"/>
                        </a:moveTo>
                        <a:cubicBezTo>
                          <a:pt x="278402" y="-1"/>
                          <a:pt x="335132" y="21642"/>
                          <a:pt x="378416" y="64926"/>
                        </a:cubicBezTo>
                        <a:cubicBezTo>
                          <a:pt x="464984" y="151494"/>
                          <a:pt x="464984" y="291848"/>
                          <a:pt x="378416" y="378416"/>
                        </a:cubicBezTo>
                        <a:lnTo>
                          <a:pt x="359643" y="402980"/>
                        </a:lnTo>
                        <a:lnTo>
                          <a:pt x="305086" y="366752"/>
                        </a:lnTo>
                        <a:cubicBezTo>
                          <a:pt x="251718" y="345109"/>
                          <a:pt x="191625" y="345109"/>
                          <a:pt x="138256" y="366752"/>
                        </a:cubicBezTo>
                        <a:lnTo>
                          <a:pt x="83699" y="402980"/>
                        </a:lnTo>
                        <a:lnTo>
                          <a:pt x="64926" y="378416"/>
                        </a:lnTo>
                        <a:cubicBezTo>
                          <a:pt x="-21642" y="291848"/>
                          <a:pt x="-21642" y="151494"/>
                          <a:pt x="64926" y="64926"/>
                        </a:cubicBezTo>
                        <a:cubicBezTo>
                          <a:pt x="108210" y="21642"/>
                          <a:pt x="164940" y="-1"/>
                          <a:pt x="221671" y="0"/>
                        </a:cubicBezTo>
                        <a:close/>
                      </a:path>
                    </a:pathLst>
                  </a:custGeom>
                  <a:pattFill prst="dkHorz">
                    <a:fgClr>
                      <a:srgbClr val="FFC000"/>
                    </a:fgClr>
                    <a:bgClr>
                      <a:srgbClr val="FFFF00"/>
                    </a:bgClr>
                  </a:patt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98" name="フリーフォーム: 図形 197"/>
                  <p:cNvSpPr/>
                  <p:nvPr/>
                </p:nvSpPr>
                <p:spPr bwMode="auto">
                  <a:xfrm flipH="1">
                    <a:off x="3105204" y="5061899"/>
                    <a:ext cx="104152" cy="112832"/>
                  </a:xfrm>
                  <a:custGeom>
                    <a:avLst/>
                    <a:gdLst>
                      <a:gd name="connsiteX0" fmla="*/ 137972 w 275944"/>
                      <a:gd name="connsiteY0" fmla="*/ 0 h 298942"/>
                      <a:gd name="connsiteX1" fmla="*/ 221388 w 275944"/>
                      <a:gd name="connsiteY1" fmla="*/ 16231 h 298942"/>
                      <a:gd name="connsiteX2" fmla="*/ 275944 w 275944"/>
                      <a:gd name="connsiteY2" fmla="*/ 52460 h 298942"/>
                      <a:gd name="connsiteX3" fmla="*/ 202057 w 275944"/>
                      <a:gd name="connsiteY3" fmla="*/ 149132 h 298942"/>
                      <a:gd name="connsiteX4" fmla="*/ 137972 w 275944"/>
                      <a:gd name="connsiteY4" fmla="*/ 298942 h 298942"/>
                      <a:gd name="connsiteX5" fmla="*/ 73887 w 275944"/>
                      <a:gd name="connsiteY5" fmla="*/ 149132 h 298942"/>
                      <a:gd name="connsiteX6" fmla="*/ 0 w 275944"/>
                      <a:gd name="connsiteY6" fmla="*/ 52460 h 298942"/>
                      <a:gd name="connsiteX7" fmla="*/ 54556 w 275944"/>
                      <a:gd name="connsiteY7" fmla="*/ 16231 h 298942"/>
                      <a:gd name="connsiteX8" fmla="*/ 137972 w 275944"/>
                      <a:gd name="connsiteY8" fmla="*/ 0 h 2989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75944" h="298942">
                        <a:moveTo>
                          <a:pt x="137972" y="0"/>
                        </a:moveTo>
                        <a:cubicBezTo>
                          <a:pt x="166338" y="-1"/>
                          <a:pt x="194703" y="5410"/>
                          <a:pt x="221388" y="16231"/>
                        </a:cubicBezTo>
                        <a:lnTo>
                          <a:pt x="275944" y="52460"/>
                        </a:lnTo>
                        <a:lnTo>
                          <a:pt x="202057" y="149132"/>
                        </a:lnTo>
                        <a:cubicBezTo>
                          <a:pt x="175933" y="194306"/>
                          <a:pt x="154572" y="244242"/>
                          <a:pt x="137972" y="298942"/>
                        </a:cubicBezTo>
                        <a:cubicBezTo>
                          <a:pt x="121373" y="244242"/>
                          <a:pt x="100012" y="194306"/>
                          <a:pt x="73887" y="149132"/>
                        </a:cubicBezTo>
                        <a:lnTo>
                          <a:pt x="0" y="52460"/>
                        </a:lnTo>
                        <a:lnTo>
                          <a:pt x="54556" y="16231"/>
                        </a:lnTo>
                        <a:cubicBezTo>
                          <a:pt x="81241" y="5410"/>
                          <a:pt x="109607" y="0"/>
                          <a:pt x="137972" y="0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99" name="フリーフォーム: 図形 198"/>
                  <p:cNvSpPr/>
                  <p:nvPr/>
                </p:nvSpPr>
                <p:spPr bwMode="auto">
                  <a:xfrm flipH="1">
                    <a:off x="2885989" y="4473579"/>
                    <a:ext cx="398325" cy="287311"/>
                  </a:xfrm>
                  <a:custGeom>
                    <a:avLst/>
                    <a:gdLst>
                      <a:gd name="connsiteX0" fmla="*/ 145174 w 623723"/>
                      <a:gd name="connsiteY0" fmla="*/ 0 h 449891"/>
                      <a:gd name="connsiteX1" fmla="*/ 247827 w 623723"/>
                      <a:gd name="connsiteY1" fmla="*/ 42520 h 449891"/>
                      <a:gd name="connsiteX2" fmla="*/ 278584 w 623723"/>
                      <a:gd name="connsiteY2" fmla="*/ 88138 h 449891"/>
                      <a:gd name="connsiteX3" fmla="*/ 302336 w 623723"/>
                      <a:gd name="connsiteY3" fmla="*/ 83343 h 449891"/>
                      <a:gd name="connsiteX4" fmla="*/ 404989 w 623723"/>
                      <a:gd name="connsiteY4" fmla="*/ 125863 h 449891"/>
                      <a:gd name="connsiteX5" fmla="*/ 433789 w 623723"/>
                      <a:gd name="connsiteY5" fmla="*/ 168580 h 449891"/>
                      <a:gd name="connsiteX6" fmla="*/ 478549 w 623723"/>
                      <a:gd name="connsiteY6" fmla="*/ 159543 h 449891"/>
                      <a:gd name="connsiteX7" fmla="*/ 623723 w 623723"/>
                      <a:gd name="connsiteY7" fmla="*/ 304717 h 449891"/>
                      <a:gd name="connsiteX8" fmla="*/ 478549 w 623723"/>
                      <a:gd name="connsiteY8" fmla="*/ 449891 h 449891"/>
                      <a:gd name="connsiteX9" fmla="*/ 375896 w 623723"/>
                      <a:gd name="connsiteY9" fmla="*/ 407371 h 449891"/>
                      <a:gd name="connsiteX10" fmla="*/ 347096 w 623723"/>
                      <a:gd name="connsiteY10" fmla="*/ 364655 h 449891"/>
                      <a:gd name="connsiteX11" fmla="*/ 302336 w 623723"/>
                      <a:gd name="connsiteY11" fmla="*/ 373691 h 449891"/>
                      <a:gd name="connsiteX12" fmla="*/ 199683 w 623723"/>
                      <a:gd name="connsiteY12" fmla="*/ 331171 h 449891"/>
                      <a:gd name="connsiteX13" fmla="*/ 168926 w 623723"/>
                      <a:gd name="connsiteY13" fmla="*/ 285553 h 449891"/>
                      <a:gd name="connsiteX14" fmla="*/ 145174 w 623723"/>
                      <a:gd name="connsiteY14" fmla="*/ 290348 h 449891"/>
                      <a:gd name="connsiteX15" fmla="*/ 0 w 623723"/>
                      <a:gd name="connsiteY15" fmla="*/ 145174 h 449891"/>
                      <a:gd name="connsiteX16" fmla="*/ 145174 w 623723"/>
                      <a:gd name="connsiteY16" fmla="*/ 0 h 449891"/>
                      <a:gd name="connsiteX0" fmla="*/ 278584 w 623723"/>
                      <a:gd name="connsiteY0" fmla="*/ 88138 h 449891"/>
                      <a:gd name="connsiteX1" fmla="*/ 302336 w 623723"/>
                      <a:gd name="connsiteY1" fmla="*/ 83343 h 449891"/>
                      <a:gd name="connsiteX2" fmla="*/ 404989 w 623723"/>
                      <a:gd name="connsiteY2" fmla="*/ 125863 h 449891"/>
                      <a:gd name="connsiteX3" fmla="*/ 433789 w 623723"/>
                      <a:gd name="connsiteY3" fmla="*/ 168580 h 449891"/>
                      <a:gd name="connsiteX4" fmla="*/ 478549 w 623723"/>
                      <a:gd name="connsiteY4" fmla="*/ 159543 h 449891"/>
                      <a:gd name="connsiteX5" fmla="*/ 623723 w 623723"/>
                      <a:gd name="connsiteY5" fmla="*/ 304717 h 449891"/>
                      <a:gd name="connsiteX6" fmla="*/ 478549 w 623723"/>
                      <a:gd name="connsiteY6" fmla="*/ 449891 h 449891"/>
                      <a:gd name="connsiteX7" fmla="*/ 375896 w 623723"/>
                      <a:gd name="connsiteY7" fmla="*/ 407371 h 449891"/>
                      <a:gd name="connsiteX8" fmla="*/ 347096 w 623723"/>
                      <a:gd name="connsiteY8" fmla="*/ 364655 h 449891"/>
                      <a:gd name="connsiteX9" fmla="*/ 302336 w 623723"/>
                      <a:gd name="connsiteY9" fmla="*/ 373691 h 449891"/>
                      <a:gd name="connsiteX10" fmla="*/ 199683 w 623723"/>
                      <a:gd name="connsiteY10" fmla="*/ 331171 h 449891"/>
                      <a:gd name="connsiteX11" fmla="*/ 168926 w 623723"/>
                      <a:gd name="connsiteY11" fmla="*/ 285553 h 449891"/>
                      <a:gd name="connsiteX12" fmla="*/ 145174 w 623723"/>
                      <a:gd name="connsiteY12" fmla="*/ 290348 h 449891"/>
                      <a:gd name="connsiteX13" fmla="*/ 0 w 623723"/>
                      <a:gd name="connsiteY13" fmla="*/ 145174 h 449891"/>
                      <a:gd name="connsiteX14" fmla="*/ 145174 w 623723"/>
                      <a:gd name="connsiteY14" fmla="*/ 0 h 449891"/>
                      <a:gd name="connsiteX15" fmla="*/ 247827 w 623723"/>
                      <a:gd name="connsiteY15" fmla="*/ 42520 h 449891"/>
                      <a:gd name="connsiteX16" fmla="*/ 370024 w 623723"/>
                      <a:gd name="connsiteY16" fmla="*/ 179578 h 449891"/>
                      <a:gd name="connsiteX0" fmla="*/ 278584 w 623723"/>
                      <a:gd name="connsiteY0" fmla="*/ 88138 h 449891"/>
                      <a:gd name="connsiteX1" fmla="*/ 302336 w 623723"/>
                      <a:gd name="connsiteY1" fmla="*/ 83343 h 449891"/>
                      <a:gd name="connsiteX2" fmla="*/ 404989 w 623723"/>
                      <a:gd name="connsiteY2" fmla="*/ 125863 h 449891"/>
                      <a:gd name="connsiteX3" fmla="*/ 433789 w 623723"/>
                      <a:gd name="connsiteY3" fmla="*/ 168580 h 449891"/>
                      <a:gd name="connsiteX4" fmla="*/ 478549 w 623723"/>
                      <a:gd name="connsiteY4" fmla="*/ 159543 h 449891"/>
                      <a:gd name="connsiteX5" fmla="*/ 623723 w 623723"/>
                      <a:gd name="connsiteY5" fmla="*/ 304717 h 449891"/>
                      <a:gd name="connsiteX6" fmla="*/ 478549 w 623723"/>
                      <a:gd name="connsiteY6" fmla="*/ 449891 h 449891"/>
                      <a:gd name="connsiteX7" fmla="*/ 375896 w 623723"/>
                      <a:gd name="connsiteY7" fmla="*/ 407371 h 449891"/>
                      <a:gd name="connsiteX8" fmla="*/ 347096 w 623723"/>
                      <a:gd name="connsiteY8" fmla="*/ 364655 h 449891"/>
                      <a:gd name="connsiteX9" fmla="*/ 302336 w 623723"/>
                      <a:gd name="connsiteY9" fmla="*/ 373691 h 449891"/>
                      <a:gd name="connsiteX10" fmla="*/ 199683 w 623723"/>
                      <a:gd name="connsiteY10" fmla="*/ 331171 h 449891"/>
                      <a:gd name="connsiteX11" fmla="*/ 168926 w 623723"/>
                      <a:gd name="connsiteY11" fmla="*/ 285553 h 449891"/>
                      <a:gd name="connsiteX12" fmla="*/ 145174 w 623723"/>
                      <a:gd name="connsiteY12" fmla="*/ 290348 h 449891"/>
                      <a:gd name="connsiteX13" fmla="*/ 0 w 623723"/>
                      <a:gd name="connsiteY13" fmla="*/ 145174 h 449891"/>
                      <a:gd name="connsiteX14" fmla="*/ 145174 w 623723"/>
                      <a:gd name="connsiteY14" fmla="*/ 0 h 449891"/>
                      <a:gd name="connsiteX15" fmla="*/ 247827 w 623723"/>
                      <a:gd name="connsiteY15" fmla="*/ 42520 h 449891"/>
                      <a:gd name="connsiteX16" fmla="*/ 370024 w 623723"/>
                      <a:gd name="connsiteY16" fmla="*/ 186722 h 449891"/>
                      <a:gd name="connsiteX0" fmla="*/ 278584 w 623723"/>
                      <a:gd name="connsiteY0" fmla="*/ 88138 h 449891"/>
                      <a:gd name="connsiteX1" fmla="*/ 302336 w 623723"/>
                      <a:gd name="connsiteY1" fmla="*/ 83343 h 449891"/>
                      <a:gd name="connsiteX2" fmla="*/ 404989 w 623723"/>
                      <a:gd name="connsiteY2" fmla="*/ 125863 h 449891"/>
                      <a:gd name="connsiteX3" fmla="*/ 433789 w 623723"/>
                      <a:gd name="connsiteY3" fmla="*/ 168580 h 449891"/>
                      <a:gd name="connsiteX4" fmla="*/ 478549 w 623723"/>
                      <a:gd name="connsiteY4" fmla="*/ 159543 h 449891"/>
                      <a:gd name="connsiteX5" fmla="*/ 623723 w 623723"/>
                      <a:gd name="connsiteY5" fmla="*/ 304717 h 449891"/>
                      <a:gd name="connsiteX6" fmla="*/ 478549 w 623723"/>
                      <a:gd name="connsiteY6" fmla="*/ 449891 h 449891"/>
                      <a:gd name="connsiteX7" fmla="*/ 375896 w 623723"/>
                      <a:gd name="connsiteY7" fmla="*/ 407371 h 449891"/>
                      <a:gd name="connsiteX8" fmla="*/ 347096 w 623723"/>
                      <a:gd name="connsiteY8" fmla="*/ 364655 h 449891"/>
                      <a:gd name="connsiteX9" fmla="*/ 302336 w 623723"/>
                      <a:gd name="connsiteY9" fmla="*/ 373691 h 449891"/>
                      <a:gd name="connsiteX10" fmla="*/ 199683 w 623723"/>
                      <a:gd name="connsiteY10" fmla="*/ 331171 h 449891"/>
                      <a:gd name="connsiteX11" fmla="*/ 168926 w 623723"/>
                      <a:gd name="connsiteY11" fmla="*/ 285553 h 449891"/>
                      <a:gd name="connsiteX12" fmla="*/ 145174 w 623723"/>
                      <a:gd name="connsiteY12" fmla="*/ 290348 h 449891"/>
                      <a:gd name="connsiteX13" fmla="*/ 0 w 623723"/>
                      <a:gd name="connsiteY13" fmla="*/ 145174 h 449891"/>
                      <a:gd name="connsiteX14" fmla="*/ 145174 w 623723"/>
                      <a:gd name="connsiteY14" fmla="*/ 0 h 449891"/>
                      <a:gd name="connsiteX15" fmla="*/ 247827 w 623723"/>
                      <a:gd name="connsiteY15" fmla="*/ 42520 h 449891"/>
                      <a:gd name="connsiteX0" fmla="*/ 278584 w 623723"/>
                      <a:gd name="connsiteY0" fmla="*/ 88138 h 449891"/>
                      <a:gd name="connsiteX1" fmla="*/ 302336 w 623723"/>
                      <a:gd name="connsiteY1" fmla="*/ 83343 h 449891"/>
                      <a:gd name="connsiteX2" fmla="*/ 404989 w 623723"/>
                      <a:gd name="connsiteY2" fmla="*/ 125863 h 449891"/>
                      <a:gd name="connsiteX3" fmla="*/ 433789 w 623723"/>
                      <a:gd name="connsiteY3" fmla="*/ 168580 h 449891"/>
                      <a:gd name="connsiteX4" fmla="*/ 478549 w 623723"/>
                      <a:gd name="connsiteY4" fmla="*/ 159543 h 449891"/>
                      <a:gd name="connsiteX5" fmla="*/ 623723 w 623723"/>
                      <a:gd name="connsiteY5" fmla="*/ 304717 h 449891"/>
                      <a:gd name="connsiteX6" fmla="*/ 478549 w 623723"/>
                      <a:gd name="connsiteY6" fmla="*/ 449891 h 449891"/>
                      <a:gd name="connsiteX7" fmla="*/ 375896 w 623723"/>
                      <a:gd name="connsiteY7" fmla="*/ 407371 h 449891"/>
                      <a:gd name="connsiteX8" fmla="*/ 347096 w 623723"/>
                      <a:gd name="connsiteY8" fmla="*/ 364655 h 449891"/>
                      <a:gd name="connsiteX9" fmla="*/ 302336 w 623723"/>
                      <a:gd name="connsiteY9" fmla="*/ 373691 h 449891"/>
                      <a:gd name="connsiteX10" fmla="*/ 199683 w 623723"/>
                      <a:gd name="connsiteY10" fmla="*/ 331171 h 449891"/>
                      <a:gd name="connsiteX11" fmla="*/ 168926 w 623723"/>
                      <a:gd name="connsiteY11" fmla="*/ 285553 h 449891"/>
                      <a:gd name="connsiteX12" fmla="*/ 145174 w 623723"/>
                      <a:gd name="connsiteY12" fmla="*/ 290348 h 449891"/>
                      <a:gd name="connsiteX13" fmla="*/ 0 w 623723"/>
                      <a:gd name="connsiteY13" fmla="*/ 145174 h 449891"/>
                      <a:gd name="connsiteX14" fmla="*/ 145174 w 623723"/>
                      <a:gd name="connsiteY14" fmla="*/ 0 h 449891"/>
                      <a:gd name="connsiteX0" fmla="*/ 302336 w 623723"/>
                      <a:gd name="connsiteY0" fmla="*/ 83343 h 449891"/>
                      <a:gd name="connsiteX1" fmla="*/ 404989 w 623723"/>
                      <a:gd name="connsiteY1" fmla="*/ 125863 h 449891"/>
                      <a:gd name="connsiteX2" fmla="*/ 433789 w 623723"/>
                      <a:gd name="connsiteY2" fmla="*/ 168580 h 449891"/>
                      <a:gd name="connsiteX3" fmla="*/ 478549 w 623723"/>
                      <a:gd name="connsiteY3" fmla="*/ 159543 h 449891"/>
                      <a:gd name="connsiteX4" fmla="*/ 623723 w 623723"/>
                      <a:gd name="connsiteY4" fmla="*/ 304717 h 449891"/>
                      <a:gd name="connsiteX5" fmla="*/ 478549 w 623723"/>
                      <a:gd name="connsiteY5" fmla="*/ 449891 h 449891"/>
                      <a:gd name="connsiteX6" fmla="*/ 375896 w 623723"/>
                      <a:gd name="connsiteY6" fmla="*/ 407371 h 449891"/>
                      <a:gd name="connsiteX7" fmla="*/ 347096 w 623723"/>
                      <a:gd name="connsiteY7" fmla="*/ 364655 h 449891"/>
                      <a:gd name="connsiteX8" fmla="*/ 302336 w 623723"/>
                      <a:gd name="connsiteY8" fmla="*/ 373691 h 449891"/>
                      <a:gd name="connsiteX9" fmla="*/ 199683 w 623723"/>
                      <a:gd name="connsiteY9" fmla="*/ 331171 h 449891"/>
                      <a:gd name="connsiteX10" fmla="*/ 168926 w 623723"/>
                      <a:gd name="connsiteY10" fmla="*/ 285553 h 449891"/>
                      <a:gd name="connsiteX11" fmla="*/ 145174 w 623723"/>
                      <a:gd name="connsiteY11" fmla="*/ 290348 h 449891"/>
                      <a:gd name="connsiteX12" fmla="*/ 0 w 623723"/>
                      <a:gd name="connsiteY12" fmla="*/ 145174 h 449891"/>
                      <a:gd name="connsiteX13" fmla="*/ 145174 w 623723"/>
                      <a:gd name="connsiteY13" fmla="*/ 0 h 449891"/>
                      <a:gd name="connsiteX0" fmla="*/ 404989 w 623723"/>
                      <a:gd name="connsiteY0" fmla="*/ 125863 h 449891"/>
                      <a:gd name="connsiteX1" fmla="*/ 433789 w 623723"/>
                      <a:gd name="connsiteY1" fmla="*/ 168580 h 449891"/>
                      <a:gd name="connsiteX2" fmla="*/ 478549 w 623723"/>
                      <a:gd name="connsiteY2" fmla="*/ 159543 h 449891"/>
                      <a:gd name="connsiteX3" fmla="*/ 623723 w 623723"/>
                      <a:gd name="connsiteY3" fmla="*/ 304717 h 449891"/>
                      <a:gd name="connsiteX4" fmla="*/ 478549 w 623723"/>
                      <a:gd name="connsiteY4" fmla="*/ 449891 h 449891"/>
                      <a:gd name="connsiteX5" fmla="*/ 375896 w 623723"/>
                      <a:gd name="connsiteY5" fmla="*/ 407371 h 449891"/>
                      <a:gd name="connsiteX6" fmla="*/ 347096 w 623723"/>
                      <a:gd name="connsiteY6" fmla="*/ 364655 h 449891"/>
                      <a:gd name="connsiteX7" fmla="*/ 302336 w 623723"/>
                      <a:gd name="connsiteY7" fmla="*/ 373691 h 449891"/>
                      <a:gd name="connsiteX8" fmla="*/ 199683 w 623723"/>
                      <a:gd name="connsiteY8" fmla="*/ 331171 h 449891"/>
                      <a:gd name="connsiteX9" fmla="*/ 168926 w 623723"/>
                      <a:gd name="connsiteY9" fmla="*/ 285553 h 449891"/>
                      <a:gd name="connsiteX10" fmla="*/ 145174 w 623723"/>
                      <a:gd name="connsiteY10" fmla="*/ 290348 h 449891"/>
                      <a:gd name="connsiteX11" fmla="*/ 0 w 623723"/>
                      <a:gd name="connsiteY11" fmla="*/ 145174 h 449891"/>
                      <a:gd name="connsiteX12" fmla="*/ 145174 w 623723"/>
                      <a:gd name="connsiteY12" fmla="*/ 0 h 449891"/>
                      <a:gd name="connsiteX0" fmla="*/ 433789 w 623723"/>
                      <a:gd name="connsiteY0" fmla="*/ 168580 h 449891"/>
                      <a:gd name="connsiteX1" fmla="*/ 478549 w 623723"/>
                      <a:gd name="connsiteY1" fmla="*/ 159543 h 449891"/>
                      <a:gd name="connsiteX2" fmla="*/ 623723 w 623723"/>
                      <a:gd name="connsiteY2" fmla="*/ 304717 h 449891"/>
                      <a:gd name="connsiteX3" fmla="*/ 478549 w 623723"/>
                      <a:gd name="connsiteY3" fmla="*/ 449891 h 449891"/>
                      <a:gd name="connsiteX4" fmla="*/ 375896 w 623723"/>
                      <a:gd name="connsiteY4" fmla="*/ 407371 h 449891"/>
                      <a:gd name="connsiteX5" fmla="*/ 347096 w 623723"/>
                      <a:gd name="connsiteY5" fmla="*/ 364655 h 449891"/>
                      <a:gd name="connsiteX6" fmla="*/ 302336 w 623723"/>
                      <a:gd name="connsiteY6" fmla="*/ 373691 h 449891"/>
                      <a:gd name="connsiteX7" fmla="*/ 199683 w 623723"/>
                      <a:gd name="connsiteY7" fmla="*/ 331171 h 449891"/>
                      <a:gd name="connsiteX8" fmla="*/ 168926 w 623723"/>
                      <a:gd name="connsiteY8" fmla="*/ 285553 h 449891"/>
                      <a:gd name="connsiteX9" fmla="*/ 145174 w 623723"/>
                      <a:gd name="connsiteY9" fmla="*/ 290348 h 449891"/>
                      <a:gd name="connsiteX10" fmla="*/ 0 w 623723"/>
                      <a:gd name="connsiteY10" fmla="*/ 145174 h 449891"/>
                      <a:gd name="connsiteX11" fmla="*/ 145174 w 623723"/>
                      <a:gd name="connsiteY11" fmla="*/ 0 h 449891"/>
                      <a:gd name="connsiteX0" fmla="*/ 478549 w 623723"/>
                      <a:gd name="connsiteY0" fmla="*/ 159543 h 449891"/>
                      <a:gd name="connsiteX1" fmla="*/ 623723 w 623723"/>
                      <a:gd name="connsiteY1" fmla="*/ 304717 h 449891"/>
                      <a:gd name="connsiteX2" fmla="*/ 478549 w 623723"/>
                      <a:gd name="connsiteY2" fmla="*/ 449891 h 449891"/>
                      <a:gd name="connsiteX3" fmla="*/ 375896 w 623723"/>
                      <a:gd name="connsiteY3" fmla="*/ 407371 h 449891"/>
                      <a:gd name="connsiteX4" fmla="*/ 347096 w 623723"/>
                      <a:gd name="connsiteY4" fmla="*/ 364655 h 449891"/>
                      <a:gd name="connsiteX5" fmla="*/ 302336 w 623723"/>
                      <a:gd name="connsiteY5" fmla="*/ 373691 h 449891"/>
                      <a:gd name="connsiteX6" fmla="*/ 199683 w 623723"/>
                      <a:gd name="connsiteY6" fmla="*/ 331171 h 449891"/>
                      <a:gd name="connsiteX7" fmla="*/ 168926 w 623723"/>
                      <a:gd name="connsiteY7" fmla="*/ 285553 h 449891"/>
                      <a:gd name="connsiteX8" fmla="*/ 145174 w 623723"/>
                      <a:gd name="connsiteY8" fmla="*/ 290348 h 449891"/>
                      <a:gd name="connsiteX9" fmla="*/ 0 w 623723"/>
                      <a:gd name="connsiteY9" fmla="*/ 145174 h 449891"/>
                      <a:gd name="connsiteX10" fmla="*/ 145174 w 623723"/>
                      <a:gd name="connsiteY10" fmla="*/ 0 h 449891"/>
                      <a:gd name="connsiteX0" fmla="*/ 623723 w 623723"/>
                      <a:gd name="connsiteY0" fmla="*/ 304717 h 449891"/>
                      <a:gd name="connsiteX1" fmla="*/ 478549 w 623723"/>
                      <a:gd name="connsiteY1" fmla="*/ 449891 h 449891"/>
                      <a:gd name="connsiteX2" fmla="*/ 375896 w 623723"/>
                      <a:gd name="connsiteY2" fmla="*/ 407371 h 449891"/>
                      <a:gd name="connsiteX3" fmla="*/ 347096 w 623723"/>
                      <a:gd name="connsiteY3" fmla="*/ 364655 h 449891"/>
                      <a:gd name="connsiteX4" fmla="*/ 302336 w 623723"/>
                      <a:gd name="connsiteY4" fmla="*/ 373691 h 449891"/>
                      <a:gd name="connsiteX5" fmla="*/ 199683 w 623723"/>
                      <a:gd name="connsiteY5" fmla="*/ 331171 h 449891"/>
                      <a:gd name="connsiteX6" fmla="*/ 168926 w 623723"/>
                      <a:gd name="connsiteY6" fmla="*/ 285553 h 449891"/>
                      <a:gd name="connsiteX7" fmla="*/ 145174 w 623723"/>
                      <a:gd name="connsiteY7" fmla="*/ 290348 h 449891"/>
                      <a:gd name="connsiteX8" fmla="*/ 0 w 623723"/>
                      <a:gd name="connsiteY8" fmla="*/ 145174 h 449891"/>
                      <a:gd name="connsiteX9" fmla="*/ 145174 w 623723"/>
                      <a:gd name="connsiteY9" fmla="*/ 0 h 44989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623723" h="449891">
                        <a:moveTo>
                          <a:pt x="623723" y="304717"/>
                        </a:moveTo>
                        <a:cubicBezTo>
                          <a:pt x="623723" y="384894"/>
                          <a:pt x="558726" y="449891"/>
                          <a:pt x="478549" y="449891"/>
                        </a:cubicBezTo>
                        <a:cubicBezTo>
                          <a:pt x="438461" y="449891"/>
                          <a:pt x="402167" y="433642"/>
                          <a:pt x="375896" y="407371"/>
                        </a:cubicBezTo>
                        <a:lnTo>
                          <a:pt x="347096" y="364655"/>
                        </a:lnTo>
                        <a:lnTo>
                          <a:pt x="302336" y="373691"/>
                        </a:lnTo>
                        <a:cubicBezTo>
                          <a:pt x="262247" y="373691"/>
                          <a:pt x="225954" y="357442"/>
                          <a:pt x="199683" y="331171"/>
                        </a:cubicBezTo>
                        <a:lnTo>
                          <a:pt x="168926" y="285553"/>
                        </a:lnTo>
                        <a:lnTo>
                          <a:pt x="145174" y="290348"/>
                        </a:lnTo>
                        <a:cubicBezTo>
                          <a:pt x="64997" y="290348"/>
                          <a:pt x="0" y="225351"/>
                          <a:pt x="0" y="145174"/>
                        </a:cubicBezTo>
                        <a:cubicBezTo>
                          <a:pt x="0" y="64997"/>
                          <a:pt x="64997" y="0"/>
                          <a:pt x="145174" y="0"/>
                        </a:cubicBezTo>
                      </a:path>
                    </a:pathLst>
                  </a:custGeom>
                  <a:solidFill>
                    <a:schemeClr val="bg1"/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81" name="楕円 2"/>
                <p:cNvSpPr/>
                <p:nvPr/>
              </p:nvSpPr>
              <p:spPr bwMode="auto">
                <a:xfrm>
                  <a:off x="2078565" y="3591456"/>
                  <a:ext cx="430469" cy="1125125"/>
                </a:xfrm>
                <a:custGeom>
                  <a:avLst/>
                  <a:gdLst>
                    <a:gd name="connsiteX0" fmla="*/ 0 w 2835315"/>
                    <a:gd name="connsiteY0" fmla="*/ 1417658 h 2835315"/>
                    <a:gd name="connsiteX1" fmla="*/ 1417658 w 2835315"/>
                    <a:gd name="connsiteY1" fmla="*/ 0 h 2835315"/>
                    <a:gd name="connsiteX2" fmla="*/ 2835316 w 2835315"/>
                    <a:gd name="connsiteY2" fmla="*/ 1417658 h 2835315"/>
                    <a:gd name="connsiteX3" fmla="*/ 1417658 w 2835315"/>
                    <a:gd name="connsiteY3" fmla="*/ 2835316 h 2835315"/>
                    <a:gd name="connsiteX4" fmla="*/ 0 w 2835315"/>
                    <a:gd name="connsiteY4" fmla="*/ 1417658 h 2835315"/>
                    <a:gd name="connsiteX0" fmla="*/ 0 w 2835316"/>
                    <a:gd name="connsiteY0" fmla="*/ 1417658 h 2835316"/>
                    <a:gd name="connsiteX1" fmla="*/ 1417658 w 2835316"/>
                    <a:gd name="connsiteY1" fmla="*/ 0 h 2835316"/>
                    <a:gd name="connsiteX2" fmla="*/ 2835316 w 2835316"/>
                    <a:gd name="connsiteY2" fmla="*/ 1417658 h 2835316"/>
                    <a:gd name="connsiteX3" fmla="*/ 1417658 w 2835316"/>
                    <a:gd name="connsiteY3" fmla="*/ 2835316 h 2835316"/>
                    <a:gd name="connsiteX4" fmla="*/ 0 w 2835316"/>
                    <a:gd name="connsiteY4" fmla="*/ 1417658 h 2835316"/>
                    <a:gd name="connsiteX0" fmla="*/ 0 w 2835316"/>
                    <a:gd name="connsiteY0" fmla="*/ 1417658 h 2835316"/>
                    <a:gd name="connsiteX1" fmla="*/ 1417658 w 2835316"/>
                    <a:gd name="connsiteY1" fmla="*/ 0 h 2835316"/>
                    <a:gd name="connsiteX2" fmla="*/ 2835316 w 2835316"/>
                    <a:gd name="connsiteY2" fmla="*/ 1417658 h 2835316"/>
                    <a:gd name="connsiteX3" fmla="*/ 1417658 w 2835316"/>
                    <a:gd name="connsiteY3" fmla="*/ 2835316 h 2835316"/>
                    <a:gd name="connsiteX4" fmla="*/ 0 w 2835316"/>
                    <a:gd name="connsiteY4" fmla="*/ 1417658 h 2835316"/>
                    <a:gd name="connsiteX0" fmla="*/ 0 w 2835316"/>
                    <a:gd name="connsiteY0" fmla="*/ 2095838 h 3513496"/>
                    <a:gd name="connsiteX1" fmla="*/ 1425278 w 2835316"/>
                    <a:gd name="connsiteY1" fmla="*/ 0 h 3513496"/>
                    <a:gd name="connsiteX2" fmla="*/ 2835316 w 2835316"/>
                    <a:gd name="connsiteY2" fmla="*/ 2095838 h 3513496"/>
                    <a:gd name="connsiteX3" fmla="*/ 1417658 w 2835316"/>
                    <a:gd name="connsiteY3" fmla="*/ 3513496 h 3513496"/>
                    <a:gd name="connsiteX4" fmla="*/ 0 w 2835316"/>
                    <a:gd name="connsiteY4" fmla="*/ 2095838 h 35134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835316" h="3513496">
                      <a:moveTo>
                        <a:pt x="0" y="2095838"/>
                      </a:moveTo>
                      <a:cubicBezTo>
                        <a:pt x="0" y="1312887"/>
                        <a:pt x="642327" y="0"/>
                        <a:pt x="1425278" y="0"/>
                      </a:cubicBezTo>
                      <a:cubicBezTo>
                        <a:pt x="2208229" y="0"/>
                        <a:pt x="2835316" y="1312887"/>
                        <a:pt x="2835316" y="2095838"/>
                      </a:cubicBezTo>
                      <a:cubicBezTo>
                        <a:pt x="2835316" y="2878789"/>
                        <a:pt x="2200609" y="3513496"/>
                        <a:pt x="1417658" y="3513496"/>
                      </a:cubicBezTo>
                      <a:cubicBezTo>
                        <a:pt x="634707" y="3513496"/>
                        <a:pt x="0" y="2878789"/>
                        <a:pt x="0" y="2095838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64" name="フリーフォーム: 図形 163"/>
              <p:cNvSpPr/>
              <p:nvPr/>
            </p:nvSpPr>
            <p:spPr bwMode="auto">
              <a:xfrm>
                <a:off x="-1585948" y="3064655"/>
                <a:ext cx="1564735" cy="390108"/>
              </a:xfrm>
              <a:custGeom>
                <a:avLst/>
                <a:gdLst>
                  <a:gd name="connsiteX0" fmla="*/ 1564735 w 1564735"/>
                  <a:gd name="connsiteY0" fmla="*/ 0 h 390108"/>
                  <a:gd name="connsiteX1" fmla="*/ 1558808 w 1564735"/>
                  <a:gd name="connsiteY1" fmla="*/ 9006 h 390108"/>
                  <a:gd name="connsiteX2" fmla="*/ 1444471 w 1564735"/>
                  <a:gd name="connsiteY2" fmla="*/ 136934 h 390108"/>
                  <a:gd name="connsiteX3" fmla="*/ 1404805 w 1564735"/>
                  <a:gd name="connsiteY3" fmla="*/ 167146 h 390108"/>
                  <a:gd name="connsiteX4" fmla="*/ 1418663 w 1564735"/>
                  <a:gd name="connsiteY4" fmla="*/ 176489 h 390108"/>
                  <a:gd name="connsiteX5" fmla="*/ 1436598 w 1564735"/>
                  <a:gd name="connsiteY5" fmla="*/ 219789 h 390108"/>
                  <a:gd name="connsiteX6" fmla="*/ 1375362 w 1564735"/>
                  <a:gd name="connsiteY6" fmla="*/ 281024 h 390108"/>
                  <a:gd name="connsiteX7" fmla="*/ 1365344 w 1564735"/>
                  <a:gd name="connsiteY7" fmla="*/ 279002 h 390108"/>
                  <a:gd name="connsiteX8" fmla="*/ 1352370 w 1564735"/>
                  <a:gd name="connsiteY8" fmla="*/ 298244 h 390108"/>
                  <a:gd name="connsiteX9" fmla="*/ 1309070 w 1564735"/>
                  <a:gd name="connsiteY9" fmla="*/ 316179 h 390108"/>
                  <a:gd name="connsiteX10" fmla="*/ 1290190 w 1564735"/>
                  <a:gd name="connsiteY10" fmla="*/ 312368 h 390108"/>
                  <a:gd name="connsiteX11" fmla="*/ 1278042 w 1564735"/>
                  <a:gd name="connsiteY11" fmla="*/ 330386 h 390108"/>
                  <a:gd name="connsiteX12" fmla="*/ 1234742 w 1564735"/>
                  <a:gd name="connsiteY12" fmla="*/ 348321 h 390108"/>
                  <a:gd name="connsiteX13" fmla="*/ 1178318 w 1564735"/>
                  <a:gd name="connsiteY13" fmla="*/ 310921 h 390108"/>
                  <a:gd name="connsiteX14" fmla="*/ 1177491 w 1564735"/>
                  <a:gd name="connsiteY14" fmla="*/ 306821 h 390108"/>
                  <a:gd name="connsiteX15" fmla="*/ 1146839 w 1564735"/>
                  <a:gd name="connsiteY15" fmla="*/ 322180 h 390108"/>
                  <a:gd name="connsiteX16" fmla="*/ 782367 w 1564735"/>
                  <a:gd name="connsiteY16" fmla="*/ 390108 h 390108"/>
                  <a:gd name="connsiteX17" fmla="*/ 417894 w 1564735"/>
                  <a:gd name="connsiteY17" fmla="*/ 322180 h 390108"/>
                  <a:gd name="connsiteX18" fmla="*/ 396150 w 1564735"/>
                  <a:gd name="connsiteY18" fmla="*/ 311284 h 390108"/>
                  <a:gd name="connsiteX19" fmla="*/ 383271 w 1564735"/>
                  <a:gd name="connsiteY19" fmla="*/ 330386 h 390108"/>
                  <a:gd name="connsiteX20" fmla="*/ 339971 w 1564735"/>
                  <a:gd name="connsiteY20" fmla="*/ 348321 h 390108"/>
                  <a:gd name="connsiteX21" fmla="*/ 296671 w 1564735"/>
                  <a:gd name="connsiteY21" fmla="*/ 330386 h 390108"/>
                  <a:gd name="connsiteX22" fmla="*/ 284523 w 1564735"/>
                  <a:gd name="connsiteY22" fmla="*/ 312368 h 390108"/>
                  <a:gd name="connsiteX23" fmla="*/ 265643 w 1564735"/>
                  <a:gd name="connsiteY23" fmla="*/ 316179 h 390108"/>
                  <a:gd name="connsiteX24" fmla="*/ 222343 w 1564735"/>
                  <a:gd name="connsiteY24" fmla="*/ 298244 h 390108"/>
                  <a:gd name="connsiteX25" fmla="*/ 209370 w 1564735"/>
                  <a:gd name="connsiteY25" fmla="*/ 279002 h 390108"/>
                  <a:gd name="connsiteX26" fmla="*/ 199351 w 1564735"/>
                  <a:gd name="connsiteY26" fmla="*/ 281024 h 390108"/>
                  <a:gd name="connsiteX27" fmla="*/ 138115 w 1564735"/>
                  <a:gd name="connsiteY27" fmla="*/ 219789 h 390108"/>
                  <a:gd name="connsiteX28" fmla="*/ 156051 w 1564735"/>
                  <a:gd name="connsiteY28" fmla="*/ 176489 h 390108"/>
                  <a:gd name="connsiteX29" fmla="*/ 164614 w 1564735"/>
                  <a:gd name="connsiteY29" fmla="*/ 170715 h 390108"/>
                  <a:gd name="connsiteX30" fmla="*/ 120263 w 1564735"/>
                  <a:gd name="connsiteY30" fmla="*/ 136934 h 390108"/>
                  <a:gd name="connsiteX31" fmla="*/ 5925 w 1564735"/>
                  <a:gd name="connsiteY31" fmla="*/ 9006 h 390108"/>
                  <a:gd name="connsiteX32" fmla="*/ 0 w 1564735"/>
                  <a:gd name="connsiteY32" fmla="*/ 2 h 390108"/>
                  <a:gd name="connsiteX33" fmla="*/ 97837 w 1564735"/>
                  <a:gd name="connsiteY33" fmla="*/ 59610 h 390108"/>
                  <a:gd name="connsiteX34" fmla="*/ 782366 w 1564735"/>
                  <a:gd name="connsiteY34" fmla="*/ 234398 h 390108"/>
                  <a:gd name="connsiteX35" fmla="*/ 1466895 w 1564735"/>
                  <a:gd name="connsiteY35" fmla="*/ 59610 h 3901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1564735" h="390108">
                    <a:moveTo>
                      <a:pt x="1564735" y="0"/>
                    </a:moveTo>
                    <a:lnTo>
                      <a:pt x="1558808" y="9006"/>
                    </a:lnTo>
                    <a:cubicBezTo>
                      <a:pt x="1525154" y="54992"/>
                      <a:pt x="1486833" y="97828"/>
                      <a:pt x="1444471" y="136934"/>
                    </a:cubicBezTo>
                    <a:lnTo>
                      <a:pt x="1404805" y="167146"/>
                    </a:lnTo>
                    <a:lnTo>
                      <a:pt x="1418663" y="176489"/>
                    </a:lnTo>
                    <a:cubicBezTo>
                      <a:pt x="1429744" y="187570"/>
                      <a:pt x="1436598" y="202879"/>
                      <a:pt x="1436598" y="219789"/>
                    </a:cubicBezTo>
                    <a:cubicBezTo>
                      <a:pt x="1436598" y="253608"/>
                      <a:pt x="1409182" y="281024"/>
                      <a:pt x="1375362" y="281024"/>
                    </a:cubicBezTo>
                    <a:lnTo>
                      <a:pt x="1365344" y="279002"/>
                    </a:lnTo>
                    <a:lnTo>
                      <a:pt x="1352370" y="298244"/>
                    </a:lnTo>
                    <a:cubicBezTo>
                      <a:pt x="1341289" y="309325"/>
                      <a:pt x="1325980" y="316179"/>
                      <a:pt x="1309070" y="316179"/>
                    </a:cubicBezTo>
                    <a:lnTo>
                      <a:pt x="1290190" y="312368"/>
                    </a:lnTo>
                    <a:lnTo>
                      <a:pt x="1278042" y="330386"/>
                    </a:lnTo>
                    <a:cubicBezTo>
                      <a:pt x="1266960" y="341467"/>
                      <a:pt x="1251651" y="348321"/>
                      <a:pt x="1234742" y="348321"/>
                    </a:cubicBezTo>
                    <a:cubicBezTo>
                      <a:pt x="1209377" y="348321"/>
                      <a:pt x="1187614" y="332899"/>
                      <a:pt x="1178318" y="310921"/>
                    </a:cubicBezTo>
                    <a:lnTo>
                      <a:pt x="1177491" y="306821"/>
                    </a:lnTo>
                    <a:lnTo>
                      <a:pt x="1146839" y="322180"/>
                    </a:lnTo>
                    <a:cubicBezTo>
                      <a:pt x="1034815" y="365921"/>
                      <a:pt x="911650" y="390108"/>
                      <a:pt x="782367" y="390108"/>
                    </a:cubicBezTo>
                    <a:cubicBezTo>
                      <a:pt x="653083" y="390108"/>
                      <a:pt x="529918" y="365921"/>
                      <a:pt x="417894" y="322180"/>
                    </a:cubicBezTo>
                    <a:lnTo>
                      <a:pt x="396150" y="311284"/>
                    </a:lnTo>
                    <a:lnTo>
                      <a:pt x="383271" y="330386"/>
                    </a:lnTo>
                    <a:cubicBezTo>
                      <a:pt x="372190" y="341467"/>
                      <a:pt x="356881" y="348321"/>
                      <a:pt x="339971" y="348321"/>
                    </a:cubicBezTo>
                    <a:cubicBezTo>
                      <a:pt x="323062" y="348321"/>
                      <a:pt x="307753" y="341467"/>
                      <a:pt x="296671" y="330386"/>
                    </a:cubicBezTo>
                    <a:lnTo>
                      <a:pt x="284523" y="312368"/>
                    </a:lnTo>
                    <a:lnTo>
                      <a:pt x="265643" y="316179"/>
                    </a:lnTo>
                    <a:cubicBezTo>
                      <a:pt x="248733" y="316179"/>
                      <a:pt x="233425" y="309325"/>
                      <a:pt x="222343" y="298244"/>
                    </a:cubicBezTo>
                    <a:lnTo>
                      <a:pt x="209370" y="279002"/>
                    </a:lnTo>
                    <a:lnTo>
                      <a:pt x="199351" y="281024"/>
                    </a:lnTo>
                    <a:cubicBezTo>
                      <a:pt x="165531" y="281024"/>
                      <a:pt x="138115" y="253608"/>
                      <a:pt x="138115" y="219789"/>
                    </a:cubicBezTo>
                    <a:cubicBezTo>
                      <a:pt x="138115" y="202879"/>
                      <a:pt x="144969" y="187570"/>
                      <a:pt x="156051" y="176489"/>
                    </a:cubicBezTo>
                    <a:lnTo>
                      <a:pt x="164614" y="170715"/>
                    </a:lnTo>
                    <a:lnTo>
                      <a:pt x="120263" y="136934"/>
                    </a:lnTo>
                    <a:cubicBezTo>
                      <a:pt x="77901" y="97828"/>
                      <a:pt x="39579" y="54992"/>
                      <a:pt x="5925" y="9006"/>
                    </a:cubicBezTo>
                    <a:lnTo>
                      <a:pt x="0" y="2"/>
                    </a:lnTo>
                    <a:lnTo>
                      <a:pt x="97837" y="59610"/>
                    </a:lnTo>
                    <a:cubicBezTo>
                      <a:pt x="308234" y="172160"/>
                      <a:pt x="539553" y="234398"/>
                      <a:pt x="782366" y="234398"/>
                    </a:cubicBezTo>
                    <a:cubicBezTo>
                      <a:pt x="1025179" y="234398"/>
                      <a:pt x="1256498" y="172160"/>
                      <a:pt x="1466895" y="59610"/>
                    </a:cubicBezTo>
                    <a:close/>
                  </a:path>
                </a:pathLst>
              </a:custGeom>
              <a:solidFill>
                <a:srgbClr val="000000">
                  <a:alpha val="30196"/>
                </a:srgbClr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65" name="グループ化 164"/>
              <p:cNvGrpSpPr/>
              <p:nvPr/>
            </p:nvGrpSpPr>
            <p:grpSpPr>
              <a:xfrm>
                <a:off x="-1733693" y="2317771"/>
                <a:ext cx="1872713" cy="1224326"/>
                <a:chOff x="5718085" y="2306312"/>
                <a:chExt cx="1872713" cy="1224326"/>
              </a:xfrm>
            </p:grpSpPr>
            <p:sp>
              <p:nvSpPr>
                <p:cNvPr id="171" name="フリーフォーム: 図形 170"/>
                <p:cNvSpPr/>
                <p:nvPr/>
              </p:nvSpPr>
              <p:spPr bwMode="auto">
                <a:xfrm>
                  <a:off x="5718085" y="2306312"/>
                  <a:ext cx="1872713" cy="1151082"/>
                </a:xfrm>
                <a:custGeom>
                  <a:avLst/>
                  <a:gdLst>
                    <a:gd name="connsiteX0" fmla="*/ 1832964 w 1872713"/>
                    <a:gd name="connsiteY0" fmla="*/ 0 h 1151082"/>
                    <a:gd name="connsiteX1" fmla="*/ 1853906 w 1872713"/>
                    <a:gd name="connsiteY1" fmla="*/ 94717 h 1151082"/>
                    <a:gd name="connsiteX2" fmla="*/ 1872713 w 1872713"/>
                    <a:gd name="connsiteY2" fmla="*/ 286690 h 1151082"/>
                    <a:gd name="connsiteX3" fmla="*/ 936357 w 1872713"/>
                    <a:gd name="connsiteY3" fmla="*/ 1151082 h 1151082"/>
                    <a:gd name="connsiteX4" fmla="*/ 0 w 1872713"/>
                    <a:gd name="connsiteY4" fmla="*/ 286690 h 1151082"/>
                    <a:gd name="connsiteX5" fmla="*/ 19240 w 1872713"/>
                    <a:gd name="connsiteY5" fmla="*/ 94717 h 1151082"/>
                    <a:gd name="connsiteX6" fmla="*/ 40508 w 1872713"/>
                    <a:gd name="connsiteY6" fmla="*/ 576 h 1151082"/>
                    <a:gd name="connsiteX7" fmla="*/ 51471 w 1872713"/>
                    <a:gd name="connsiteY7" fmla="*/ 8908 h 1151082"/>
                    <a:gd name="connsiteX8" fmla="*/ 936357 w 1872713"/>
                    <a:gd name="connsiteY8" fmla="*/ 262082 h 1151082"/>
                    <a:gd name="connsiteX9" fmla="*/ 1821243 w 1872713"/>
                    <a:gd name="connsiteY9" fmla="*/ 8908 h 11510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872713" h="1151082">
                      <a:moveTo>
                        <a:pt x="1832964" y="0"/>
                      </a:moveTo>
                      <a:lnTo>
                        <a:pt x="1853906" y="94717"/>
                      </a:lnTo>
                      <a:cubicBezTo>
                        <a:pt x="1866242" y="162294"/>
                        <a:pt x="1872713" y="227016"/>
                        <a:pt x="1872713" y="286690"/>
                      </a:cubicBezTo>
                      <a:cubicBezTo>
                        <a:pt x="1872713" y="764081"/>
                        <a:pt x="1453492" y="1151082"/>
                        <a:pt x="936357" y="1151082"/>
                      </a:cubicBezTo>
                      <a:cubicBezTo>
                        <a:pt x="419221" y="1151082"/>
                        <a:pt x="0" y="764081"/>
                        <a:pt x="0" y="286690"/>
                      </a:cubicBezTo>
                      <a:cubicBezTo>
                        <a:pt x="0" y="227016"/>
                        <a:pt x="6629" y="162294"/>
                        <a:pt x="19240" y="94717"/>
                      </a:cubicBezTo>
                      <a:lnTo>
                        <a:pt x="40508" y="576"/>
                      </a:lnTo>
                      <a:lnTo>
                        <a:pt x="51471" y="8908"/>
                      </a:lnTo>
                      <a:cubicBezTo>
                        <a:pt x="277933" y="165332"/>
                        <a:pt x="590788" y="262082"/>
                        <a:pt x="936357" y="262082"/>
                      </a:cubicBezTo>
                      <a:cubicBezTo>
                        <a:pt x="1281927" y="262082"/>
                        <a:pt x="1594781" y="165332"/>
                        <a:pt x="1821243" y="8908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 w="28575">
                  <a:solidFill>
                    <a:schemeClr val="tx1">
                      <a:lumMod val="95000"/>
                      <a:lumOff val="5000"/>
                    </a:schemeClr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2" name="フリーフォーム: 図形 171"/>
                <p:cNvSpPr/>
                <p:nvPr/>
              </p:nvSpPr>
              <p:spPr bwMode="auto">
                <a:xfrm>
                  <a:off x="5952592" y="2479812"/>
                  <a:ext cx="1395156" cy="977582"/>
                </a:xfrm>
                <a:custGeom>
                  <a:avLst/>
                  <a:gdLst>
                    <a:gd name="connsiteX0" fmla="*/ 159652 w 1395156"/>
                    <a:gd name="connsiteY0" fmla="*/ 0 h 977582"/>
                    <a:gd name="connsiteX1" fmla="*/ 214742 w 1395156"/>
                    <a:gd name="connsiteY1" fmla="*/ 20654 h 977582"/>
                    <a:gd name="connsiteX2" fmla="*/ 701850 w 1395156"/>
                    <a:gd name="connsiteY2" fmla="*/ 88582 h 977582"/>
                    <a:gd name="connsiteX3" fmla="*/ 1188959 w 1395156"/>
                    <a:gd name="connsiteY3" fmla="*/ 20654 h 977582"/>
                    <a:gd name="connsiteX4" fmla="*/ 1237333 w 1395156"/>
                    <a:gd name="connsiteY4" fmla="*/ 2518 h 977582"/>
                    <a:gd name="connsiteX5" fmla="*/ 1276021 w 1395156"/>
                    <a:gd name="connsiteY5" fmla="*/ 55816 h 977582"/>
                    <a:gd name="connsiteX6" fmla="*/ 1395156 w 1395156"/>
                    <a:gd name="connsiteY6" fmla="*/ 499138 h 977582"/>
                    <a:gd name="connsiteX7" fmla="*/ 1380984 w 1395156"/>
                    <a:gd name="connsiteY7" fmla="*/ 658936 h 977582"/>
                    <a:gd name="connsiteX8" fmla="*/ 1362881 w 1395156"/>
                    <a:gd name="connsiteY8" fmla="*/ 725225 h 977582"/>
                    <a:gd name="connsiteX9" fmla="*/ 1225376 w 1395156"/>
                    <a:gd name="connsiteY9" fmla="*/ 829958 h 977582"/>
                    <a:gd name="connsiteX10" fmla="*/ 701850 w 1395156"/>
                    <a:gd name="connsiteY10" fmla="*/ 977582 h 977582"/>
                    <a:gd name="connsiteX11" fmla="*/ 39746 w 1395156"/>
                    <a:gd name="connsiteY11" fmla="*/ 724408 h 977582"/>
                    <a:gd name="connsiteX12" fmla="*/ 28668 w 1395156"/>
                    <a:gd name="connsiteY12" fmla="*/ 712013 h 977582"/>
                    <a:gd name="connsiteX13" fmla="*/ 14173 w 1395156"/>
                    <a:gd name="connsiteY13" fmla="*/ 658936 h 977582"/>
                    <a:gd name="connsiteX14" fmla="*/ 0 w 1395156"/>
                    <a:gd name="connsiteY14" fmla="*/ 499138 h 977582"/>
                    <a:gd name="connsiteX15" fmla="*/ 119136 w 1395156"/>
                    <a:gd name="connsiteY15" fmla="*/ 55816 h 9775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1395156" h="977582">
                      <a:moveTo>
                        <a:pt x="159652" y="0"/>
                      </a:moveTo>
                      <a:lnTo>
                        <a:pt x="214742" y="20654"/>
                      </a:lnTo>
                      <a:cubicBezTo>
                        <a:pt x="364460" y="64395"/>
                        <a:pt x="529066" y="88582"/>
                        <a:pt x="701850" y="88582"/>
                      </a:cubicBezTo>
                      <a:cubicBezTo>
                        <a:pt x="874635" y="88582"/>
                        <a:pt x="1039241" y="64395"/>
                        <a:pt x="1188959" y="20654"/>
                      </a:cubicBezTo>
                      <a:lnTo>
                        <a:pt x="1237333" y="2518"/>
                      </a:lnTo>
                      <a:lnTo>
                        <a:pt x="1276021" y="55816"/>
                      </a:lnTo>
                      <a:cubicBezTo>
                        <a:pt x="1351237" y="182365"/>
                        <a:pt x="1395156" y="334922"/>
                        <a:pt x="1395156" y="499138"/>
                      </a:cubicBezTo>
                      <a:cubicBezTo>
                        <a:pt x="1395156" y="553877"/>
                        <a:pt x="1390276" y="607320"/>
                        <a:pt x="1380984" y="658936"/>
                      </a:cubicBezTo>
                      <a:lnTo>
                        <a:pt x="1362881" y="725225"/>
                      </a:lnTo>
                      <a:lnTo>
                        <a:pt x="1225376" y="829958"/>
                      </a:lnTo>
                      <a:cubicBezTo>
                        <a:pt x="1075932" y="923160"/>
                        <a:pt x="895776" y="977582"/>
                        <a:pt x="701850" y="977582"/>
                      </a:cubicBezTo>
                      <a:cubicBezTo>
                        <a:pt x="443282" y="977582"/>
                        <a:pt x="209193" y="880832"/>
                        <a:pt x="39746" y="724408"/>
                      </a:cubicBezTo>
                      <a:lnTo>
                        <a:pt x="28668" y="712013"/>
                      </a:lnTo>
                      <a:lnTo>
                        <a:pt x="14173" y="658936"/>
                      </a:lnTo>
                      <a:cubicBezTo>
                        <a:pt x="4880" y="607320"/>
                        <a:pt x="0" y="553877"/>
                        <a:pt x="0" y="499138"/>
                      </a:cubicBezTo>
                      <a:cubicBezTo>
                        <a:pt x="0" y="334922"/>
                        <a:pt x="43920" y="182365"/>
                        <a:pt x="119136" y="55816"/>
                      </a:cubicBez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28575">
                  <a:solidFill>
                    <a:schemeClr val="tx1">
                      <a:lumMod val="95000"/>
                      <a:lumOff val="5000"/>
                    </a:schemeClr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3" name="フリーフォーム: 図形 172"/>
                <p:cNvSpPr/>
                <p:nvPr/>
              </p:nvSpPr>
              <p:spPr bwMode="auto">
                <a:xfrm>
                  <a:off x="6242245" y="2521038"/>
                  <a:ext cx="824393" cy="660159"/>
                </a:xfrm>
                <a:custGeom>
                  <a:avLst/>
                  <a:gdLst>
                    <a:gd name="connsiteX0" fmla="*/ 0 w 824393"/>
                    <a:gd name="connsiteY0" fmla="*/ 0 h 660159"/>
                    <a:gd name="connsiteX1" fmla="*/ 40064 w 824393"/>
                    <a:gd name="connsiteY1" fmla="*/ 10128 h 660159"/>
                    <a:gd name="connsiteX2" fmla="*/ 412197 w 824393"/>
                    <a:gd name="connsiteY2" fmla="*/ 48989 h 660159"/>
                    <a:gd name="connsiteX3" fmla="*/ 784331 w 824393"/>
                    <a:gd name="connsiteY3" fmla="*/ 10128 h 660159"/>
                    <a:gd name="connsiteX4" fmla="*/ 824393 w 824393"/>
                    <a:gd name="connsiteY4" fmla="*/ 0 h 660159"/>
                    <a:gd name="connsiteX5" fmla="*/ 412196 w 824393"/>
                    <a:gd name="connsiteY5" fmla="*/ 660159 h 66015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824393" h="660159">
                      <a:moveTo>
                        <a:pt x="0" y="0"/>
                      </a:moveTo>
                      <a:lnTo>
                        <a:pt x="40064" y="10128"/>
                      </a:lnTo>
                      <a:cubicBezTo>
                        <a:pt x="157621" y="35384"/>
                        <a:pt x="282609" y="48989"/>
                        <a:pt x="412197" y="48989"/>
                      </a:cubicBezTo>
                      <a:cubicBezTo>
                        <a:pt x="541786" y="48989"/>
                        <a:pt x="666774" y="35384"/>
                        <a:pt x="784331" y="10128"/>
                      </a:cubicBezTo>
                      <a:lnTo>
                        <a:pt x="824393" y="0"/>
                      </a:lnTo>
                      <a:lnTo>
                        <a:pt x="412196" y="660159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28575">
                  <a:solidFill>
                    <a:schemeClr val="tx1">
                      <a:lumMod val="95000"/>
                      <a:lumOff val="5000"/>
                    </a:schemeClr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74" name="フリーフォーム: 図形 173"/>
                <p:cNvSpPr/>
                <p:nvPr/>
              </p:nvSpPr>
              <p:spPr bwMode="auto">
                <a:xfrm>
                  <a:off x="6166877" y="2501491"/>
                  <a:ext cx="546140" cy="856001"/>
                </a:xfrm>
                <a:custGeom>
                  <a:avLst/>
                  <a:gdLst>
                    <a:gd name="connsiteX0" fmla="*/ 0 w 546140"/>
                    <a:gd name="connsiteY0" fmla="*/ 0 h 856001"/>
                    <a:gd name="connsiteX1" fmla="*/ 110926 w 546140"/>
                    <a:gd name="connsiteY1" fmla="*/ 28043 h 856001"/>
                    <a:gd name="connsiteX2" fmla="*/ 230855 w 546140"/>
                    <a:gd name="connsiteY2" fmla="*/ 49343 h 856001"/>
                    <a:gd name="connsiteX3" fmla="*/ 233355 w 546140"/>
                    <a:gd name="connsiteY3" fmla="*/ 49606 h 856001"/>
                    <a:gd name="connsiteX4" fmla="*/ 546140 w 546140"/>
                    <a:gd name="connsiteY4" fmla="*/ 664782 h 856001"/>
                    <a:gd name="connsiteX5" fmla="*/ 435232 w 546140"/>
                    <a:gd name="connsiteY5" fmla="*/ 856001 h 8560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546140" h="856001">
                      <a:moveTo>
                        <a:pt x="0" y="0"/>
                      </a:moveTo>
                      <a:lnTo>
                        <a:pt x="110926" y="28043"/>
                      </a:lnTo>
                      <a:cubicBezTo>
                        <a:pt x="150112" y="36461"/>
                        <a:pt x="190123" y="43586"/>
                        <a:pt x="230855" y="49343"/>
                      </a:cubicBezTo>
                      <a:lnTo>
                        <a:pt x="233355" y="49606"/>
                      </a:lnTo>
                      <a:lnTo>
                        <a:pt x="546140" y="664782"/>
                      </a:lnTo>
                      <a:lnTo>
                        <a:pt x="435232" y="856001"/>
                      </a:ln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28575">
                  <a:solidFill>
                    <a:schemeClr val="tx1">
                      <a:lumMod val="95000"/>
                      <a:lumOff val="5000"/>
                    </a:schemeClr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5" name="フリーフォーム: 図形 174"/>
                <p:cNvSpPr/>
                <p:nvPr/>
              </p:nvSpPr>
              <p:spPr bwMode="auto">
                <a:xfrm>
                  <a:off x="6473704" y="2497364"/>
                  <a:ext cx="686981" cy="960030"/>
                </a:xfrm>
                <a:custGeom>
                  <a:avLst/>
                  <a:gdLst>
                    <a:gd name="connsiteX0" fmla="*/ 686981 w 686981"/>
                    <a:gd name="connsiteY0" fmla="*/ 0 h 960030"/>
                    <a:gd name="connsiteX1" fmla="*/ 199031 w 686981"/>
                    <a:gd name="connsiteY1" fmla="*/ 959684 h 960030"/>
                    <a:gd name="connsiteX2" fmla="*/ 191598 w 686981"/>
                    <a:gd name="connsiteY2" fmla="*/ 960030 h 960030"/>
                    <a:gd name="connsiteX3" fmla="*/ 2890 w 686981"/>
                    <a:gd name="connsiteY3" fmla="*/ 942469 h 960030"/>
                    <a:gd name="connsiteX4" fmla="*/ 0 w 686981"/>
                    <a:gd name="connsiteY4" fmla="*/ 941783 h 960030"/>
                    <a:gd name="connsiteX5" fmla="*/ 452442 w 686981"/>
                    <a:gd name="connsiteY5" fmla="*/ 51934 h 960030"/>
                    <a:gd name="connsiteX6" fmla="*/ 563732 w 686981"/>
                    <a:gd name="connsiteY6" fmla="*/ 32169 h 960030"/>
                    <a:gd name="connsiteX7" fmla="*/ 678707 w 686981"/>
                    <a:gd name="connsiteY7" fmla="*/ 3102 h 9600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686981" h="960030">
                      <a:moveTo>
                        <a:pt x="686981" y="0"/>
                      </a:moveTo>
                      <a:lnTo>
                        <a:pt x="199031" y="959684"/>
                      </a:lnTo>
                      <a:lnTo>
                        <a:pt x="191598" y="960030"/>
                      </a:lnTo>
                      <a:cubicBezTo>
                        <a:pt x="126956" y="960030"/>
                        <a:pt x="63844" y="953983"/>
                        <a:pt x="2890" y="942469"/>
                      </a:cubicBezTo>
                      <a:lnTo>
                        <a:pt x="0" y="941783"/>
                      </a:lnTo>
                      <a:lnTo>
                        <a:pt x="452442" y="51934"/>
                      </a:lnTo>
                      <a:lnTo>
                        <a:pt x="563732" y="32169"/>
                      </a:lnTo>
                      <a:cubicBezTo>
                        <a:pt x="602917" y="23750"/>
                        <a:pt x="641277" y="14037"/>
                        <a:pt x="678707" y="3102"/>
                      </a:cubicBez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28575">
                  <a:solidFill>
                    <a:schemeClr val="tx1">
                      <a:lumMod val="95000"/>
                      <a:lumOff val="5000"/>
                    </a:schemeClr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76" name="グループ化 175"/>
                <p:cNvGrpSpPr/>
                <p:nvPr/>
              </p:nvGrpSpPr>
              <p:grpSpPr>
                <a:xfrm>
                  <a:off x="6281980" y="3201642"/>
                  <a:ext cx="744923" cy="328996"/>
                  <a:chOff x="6275448" y="3201642"/>
                  <a:chExt cx="744923" cy="328996"/>
                </a:xfrm>
              </p:grpSpPr>
              <p:sp>
                <p:nvSpPr>
                  <p:cNvPr id="177" name="星: 24 pt 176"/>
                  <p:cNvSpPr/>
                  <p:nvPr/>
                </p:nvSpPr>
                <p:spPr bwMode="auto">
                  <a:xfrm>
                    <a:off x="6275448" y="3201642"/>
                    <a:ext cx="328998" cy="328996"/>
                  </a:xfrm>
                  <a:prstGeom prst="star24">
                    <a:avLst>
                      <a:gd name="adj" fmla="val 46740"/>
                    </a:avLst>
                  </a:prstGeom>
                  <a:solidFill>
                    <a:schemeClr val="bg1"/>
                  </a:solidFill>
                  <a:ln w="28575">
                    <a:solidFill>
                      <a:schemeClr val="tx1">
                        <a:lumMod val="95000"/>
                        <a:lumOff val="5000"/>
                      </a:schemeClr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78" name="星: 24 pt 177"/>
                  <p:cNvSpPr/>
                  <p:nvPr/>
                </p:nvSpPr>
                <p:spPr bwMode="auto">
                  <a:xfrm>
                    <a:off x="6691373" y="3201642"/>
                    <a:ext cx="328998" cy="328996"/>
                  </a:xfrm>
                  <a:prstGeom prst="star24">
                    <a:avLst>
                      <a:gd name="adj" fmla="val 46740"/>
                    </a:avLst>
                  </a:prstGeom>
                  <a:solidFill>
                    <a:schemeClr val="bg1"/>
                  </a:solidFill>
                  <a:ln w="28575">
                    <a:solidFill>
                      <a:schemeClr val="tx1">
                        <a:lumMod val="95000"/>
                        <a:lumOff val="5000"/>
                      </a:schemeClr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  <p:sp>
            <p:nvSpPr>
              <p:cNvPr id="166" name="楕円 2"/>
              <p:cNvSpPr/>
              <p:nvPr/>
            </p:nvSpPr>
            <p:spPr bwMode="auto">
              <a:xfrm rot="3600000">
                <a:off x="-1069029" y="2381875"/>
                <a:ext cx="192148" cy="412569"/>
              </a:xfrm>
              <a:custGeom>
                <a:avLst/>
                <a:gdLst>
                  <a:gd name="connsiteX0" fmla="*/ 0 w 2835315"/>
                  <a:gd name="connsiteY0" fmla="*/ 1417658 h 2835315"/>
                  <a:gd name="connsiteX1" fmla="*/ 1417658 w 2835315"/>
                  <a:gd name="connsiteY1" fmla="*/ 0 h 2835315"/>
                  <a:gd name="connsiteX2" fmla="*/ 2835316 w 2835315"/>
                  <a:gd name="connsiteY2" fmla="*/ 1417658 h 2835315"/>
                  <a:gd name="connsiteX3" fmla="*/ 1417658 w 2835315"/>
                  <a:gd name="connsiteY3" fmla="*/ 2835316 h 2835315"/>
                  <a:gd name="connsiteX4" fmla="*/ 0 w 2835315"/>
                  <a:gd name="connsiteY4" fmla="*/ 1417658 h 2835315"/>
                  <a:gd name="connsiteX0" fmla="*/ 0 w 2835316"/>
                  <a:gd name="connsiteY0" fmla="*/ 1417658 h 2835316"/>
                  <a:gd name="connsiteX1" fmla="*/ 1417658 w 2835316"/>
                  <a:gd name="connsiteY1" fmla="*/ 0 h 2835316"/>
                  <a:gd name="connsiteX2" fmla="*/ 2835316 w 2835316"/>
                  <a:gd name="connsiteY2" fmla="*/ 1417658 h 2835316"/>
                  <a:gd name="connsiteX3" fmla="*/ 1417658 w 2835316"/>
                  <a:gd name="connsiteY3" fmla="*/ 2835316 h 2835316"/>
                  <a:gd name="connsiteX4" fmla="*/ 0 w 2835316"/>
                  <a:gd name="connsiteY4" fmla="*/ 1417658 h 2835316"/>
                  <a:gd name="connsiteX0" fmla="*/ 0 w 2835316"/>
                  <a:gd name="connsiteY0" fmla="*/ 1417658 h 2835316"/>
                  <a:gd name="connsiteX1" fmla="*/ 1417658 w 2835316"/>
                  <a:gd name="connsiteY1" fmla="*/ 0 h 2835316"/>
                  <a:gd name="connsiteX2" fmla="*/ 2835316 w 2835316"/>
                  <a:gd name="connsiteY2" fmla="*/ 1417658 h 2835316"/>
                  <a:gd name="connsiteX3" fmla="*/ 1417658 w 2835316"/>
                  <a:gd name="connsiteY3" fmla="*/ 2835316 h 2835316"/>
                  <a:gd name="connsiteX4" fmla="*/ 0 w 2835316"/>
                  <a:gd name="connsiteY4" fmla="*/ 1417658 h 2835316"/>
                  <a:gd name="connsiteX0" fmla="*/ 0 w 2835316"/>
                  <a:gd name="connsiteY0" fmla="*/ 2095838 h 3513496"/>
                  <a:gd name="connsiteX1" fmla="*/ 1425278 w 2835316"/>
                  <a:gd name="connsiteY1" fmla="*/ 0 h 3513496"/>
                  <a:gd name="connsiteX2" fmla="*/ 2835316 w 2835316"/>
                  <a:gd name="connsiteY2" fmla="*/ 2095838 h 3513496"/>
                  <a:gd name="connsiteX3" fmla="*/ 1417658 w 2835316"/>
                  <a:gd name="connsiteY3" fmla="*/ 3513496 h 3513496"/>
                  <a:gd name="connsiteX4" fmla="*/ 0 w 2835316"/>
                  <a:gd name="connsiteY4" fmla="*/ 2095838 h 35134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35316" h="3513496">
                    <a:moveTo>
                      <a:pt x="0" y="2095838"/>
                    </a:moveTo>
                    <a:cubicBezTo>
                      <a:pt x="0" y="1312887"/>
                      <a:pt x="642327" y="0"/>
                      <a:pt x="1425278" y="0"/>
                    </a:cubicBezTo>
                    <a:cubicBezTo>
                      <a:pt x="2208229" y="0"/>
                      <a:pt x="2835316" y="1312887"/>
                      <a:pt x="2835316" y="2095838"/>
                    </a:cubicBezTo>
                    <a:cubicBezTo>
                      <a:pt x="2835316" y="2878789"/>
                      <a:pt x="2200609" y="3513496"/>
                      <a:pt x="1417658" y="3513496"/>
                    </a:cubicBezTo>
                    <a:cubicBezTo>
                      <a:pt x="634707" y="3513496"/>
                      <a:pt x="0" y="2878789"/>
                      <a:pt x="0" y="2095838"/>
                    </a:cubicBezTo>
                    <a:close/>
                  </a:path>
                </a:pathLst>
              </a:custGeom>
              <a:solidFill>
                <a:srgbClr val="FF00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67" name="グループ化 166"/>
              <p:cNvGrpSpPr/>
              <p:nvPr/>
            </p:nvGrpSpPr>
            <p:grpSpPr>
              <a:xfrm>
                <a:off x="-1005296" y="2219494"/>
                <a:ext cx="430124" cy="290812"/>
                <a:chOff x="3152587" y="4853975"/>
                <a:chExt cx="541802" cy="653963"/>
              </a:xfrm>
            </p:grpSpPr>
            <p:sp>
              <p:nvSpPr>
                <p:cNvPr id="169" name="二等辺三角形 168"/>
                <p:cNvSpPr/>
                <p:nvPr/>
              </p:nvSpPr>
              <p:spPr bwMode="auto">
                <a:xfrm>
                  <a:off x="3152587" y="4853975"/>
                  <a:ext cx="541802" cy="326981"/>
                </a:xfrm>
                <a:prstGeom prst="triangle">
                  <a:avLst/>
                </a:prstGeom>
                <a:solidFill>
                  <a:srgbClr val="FFC000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0" name="二等辺三角形 169"/>
                <p:cNvSpPr/>
                <p:nvPr/>
              </p:nvSpPr>
              <p:spPr bwMode="auto">
                <a:xfrm rot="10800000">
                  <a:off x="3152587" y="5180957"/>
                  <a:ext cx="541802" cy="326981"/>
                </a:xfrm>
                <a:prstGeom prst="triangle">
                  <a:avLst/>
                </a:prstGeom>
                <a:solidFill>
                  <a:srgbClr val="FFC000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68" name="二等辺三角形 167"/>
              <p:cNvSpPr/>
              <p:nvPr/>
            </p:nvSpPr>
            <p:spPr bwMode="auto">
              <a:xfrm rot="10800000">
                <a:off x="-1005299" y="2362151"/>
                <a:ext cx="435587" cy="142307"/>
              </a:xfrm>
              <a:prstGeom prst="triangle">
                <a:avLst/>
              </a:prstGeom>
              <a:solidFill>
                <a:srgbClr val="000000">
                  <a:alpha val="30196"/>
                </a:srgbClr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55" name="フリーフォーム: 図形 154"/>
            <p:cNvSpPr/>
            <p:nvPr/>
          </p:nvSpPr>
          <p:spPr bwMode="auto">
            <a:xfrm rot="1984810" flipH="1">
              <a:off x="-2027289" y="833055"/>
              <a:ext cx="615684" cy="710583"/>
            </a:xfrm>
            <a:custGeom>
              <a:avLst/>
              <a:gdLst>
                <a:gd name="connsiteX0" fmla="*/ 466974 w 615684"/>
                <a:gd name="connsiteY0" fmla="*/ 40241 h 710583"/>
                <a:gd name="connsiteX1" fmla="*/ 373706 w 615684"/>
                <a:gd name="connsiteY1" fmla="*/ 143589 h 710583"/>
                <a:gd name="connsiteX2" fmla="*/ 337537 w 615684"/>
                <a:gd name="connsiteY2" fmla="*/ 203640 h 710583"/>
                <a:gd name="connsiteX3" fmla="*/ 338521 w 615684"/>
                <a:gd name="connsiteY3" fmla="*/ 174019 h 710583"/>
                <a:gd name="connsiteX4" fmla="*/ 309586 w 615684"/>
                <a:gd name="connsiteY4" fmla="*/ 1203 h 710583"/>
                <a:gd name="connsiteX5" fmla="*/ 297775 w 615684"/>
                <a:gd name="connsiteY5" fmla="*/ 1021 h 710583"/>
                <a:gd name="connsiteX6" fmla="*/ 11972 w 615684"/>
                <a:gd name="connsiteY6" fmla="*/ 379849 h 710583"/>
                <a:gd name="connsiteX7" fmla="*/ 0 w 615684"/>
                <a:gd name="connsiteY7" fmla="*/ 386622 h 710583"/>
                <a:gd name="connsiteX8" fmla="*/ 497332 w 615684"/>
                <a:gd name="connsiteY8" fmla="*/ 710583 h 710583"/>
                <a:gd name="connsiteX9" fmla="*/ 530525 w 615684"/>
                <a:gd name="connsiteY9" fmla="*/ 643200 h 710583"/>
                <a:gd name="connsiteX10" fmla="*/ 599307 w 615684"/>
                <a:gd name="connsiteY10" fmla="*/ 150254 h 710583"/>
                <a:gd name="connsiteX11" fmla="*/ 495330 w 615684"/>
                <a:gd name="connsiteY11" fmla="*/ 244437 h 710583"/>
                <a:gd name="connsiteX12" fmla="*/ 494845 w 615684"/>
                <a:gd name="connsiteY12" fmla="*/ 245081 h 710583"/>
                <a:gd name="connsiteX13" fmla="*/ 495909 w 615684"/>
                <a:gd name="connsiteY13" fmla="*/ 213059 h 710583"/>
                <a:gd name="connsiteX14" fmla="*/ 466974 w 615684"/>
                <a:gd name="connsiteY14" fmla="*/ 40241 h 710583"/>
                <a:gd name="connsiteX0" fmla="*/ 497332 w 615684"/>
                <a:gd name="connsiteY0" fmla="*/ 710583 h 802023"/>
                <a:gd name="connsiteX1" fmla="*/ 530525 w 615684"/>
                <a:gd name="connsiteY1" fmla="*/ 643200 h 802023"/>
                <a:gd name="connsiteX2" fmla="*/ 599307 w 615684"/>
                <a:gd name="connsiteY2" fmla="*/ 150254 h 802023"/>
                <a:gd name="connsiteX3" fmla="*/ 495330 w 615684"/>
                <a:gd name="connsiteY3" fmla="*/ 244437 h 802023"/>
                <a:gd name="connsiteX4" fmla="*/ 494845 w 615684"/>
                <a:gd name="connsiteY4" fmla="*/ 245081 h 802023"/>
                <a:gd name="connsiteX5" fmla="*/ 495909 w 615684"/>
                <a:gd name="connsiteY5" fmla="*/ 213059 h 802023"/>
                <a:gd name="connsiteX6" fmla="*/ 466974 w 615684"/>
                <a:gd name="connsiteY6" fmla="*/ 40241 h 802023"/>
                <a:gd name="connsiteX7" fmla="*/ 373706 w 615684"/>
                <a:gd name="connsiteY7" fmla="*/ 143589 h 802023"/>
                <a:gd name="connsiteX8" fmla="*/ 337537 w 615684"/>
                <a:gd name="connsiteY8" fmla="*/ 203640 h 802023"/>
                <a:gd name="connsiteX9" fmla="*/ 338521 w 615684"/>
                <a:gd name="connsiteY9" fmla="*/ 174019 h 802023"/>
                <a:gd name="connsiteX10" fmla="*/ 309586 w 615684"/>
                <a:gd name="connsiteY10" fmla="*/ 1203 h 802023"/>
                <a:gd name="connsiteX11" fmla="*/ 297775 w 615684"/>
                <a:gd name="connsiteY11" fmla="*/ 1021 h 802023"/>
                <a:gd name="connsiteX12" fmla="*/ 11972 w 615684"/>
                <a:gd name="connsiteY12" fmla="*/ 379849 h 802023"/>
                <a:gd name="connsiteX13" fmla="*/ 0 w 615684"/>
                <a:gd name="connsiteY13" fmla="*/ 386622 h 802023"/>
                <a:gd name="connsiteX14" fmla="*/ 588772 w 615684"/>
                <a:gd name="connsiteY14" fmla="*/ 802023 h 802023"/>
                <a:gd name="connsiteX0" fmla="*/ 497332 w 615684"/>
                <a:gd name="connsiteY0" fmla="*/ 710583 h 710583"/>
                <a:gd name="connsiteX1" fmla="*/ 530525 w 615684"/>
                <a:gd name="connsiteY1" fmla="*/ 643200 h 710583"/>
                <a:gd name="connsiteX2" fmla="*/ 599307 w 615684"/>
                <a:gd name="connsiteY2" fmla="*/ 150254 h 710583"/>
                <a:gd name="connsiteX3" fmla="*/ 495330 w 615684"/>
                <a:gd name="connsiteY3" fmla="*/ 244437 h 710583"/>
                <a:gd name="connsiteX4" fmla="*/ 494845 w 615684"/>
                <a:gd name="connsiteY4" fmla="*/ 245081 h 710583"/>
                <a:gd name="connsiteX5" fmla="*/ 495909 w 615684"/>
                <a:gd name="connsiteY5" fmla="*/ 213059 h 710583"/>
                <a:gd name="connsiteX6" fmla="*/ 466974 w 615684"/>
                <a:gd name="connsiteY6" fmla="*/ 40241 h 710583"/>
                <a:gd name="connsiteX7" fmla="*/ 373706 w 615684"/>
                <a:gd name="connsiteY7" fmla="*/ 143589 h 710583"/>
                <a:gd name="connsiteX8" fmla="*/ 337537 w 615684"/>
                <a:gd name="connsiteY8" fmla="*/ 203640 h 710583"/>
                <a:gd name="connsiteX9" fmla="*/ 338521 w 615684"/>
                <a:gd name="connsiteY9" fmla="*/ 174019 h 710583"/>
                <a:gd name="connsiteX10" fmla="*/ 309586 w 615684"/>
                <a:gd name="connsiteY10" fmla="*/ 1203 h 710583"/>
                <a:gd name="connsiteX11" fmla="*/ 297775 w 615684"/>
                <a:gd name="connsiteY11" fmla="*/ 1021 h 710583"/>
                <a:gd name="connsiteX12" fmla="*/ 11972 w 615684"/>
                <a:gd name="connsiteY12" fmla="*/ 379849 h 710583"/>
                <a:gd name="connsiteX13" fmla="*/ 0 w 615684"/>
                <a:gd name="connsiteY13" fmla="*/ 386622 h 7105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615684" h="710583">
                  <a:moveTo>
                    <a:pt x="497332" y="710583"/>
                  </a:moveTo>
                  <a:lnTo>
                    <a:pt x="530525" y="643200"/>
                  </a:lnTo>
                  <a:cubicBezTo>
                    <a:pt x="614263" y="432576"/>
                    <a:pt x="634203" y="169297"/>
                    <a:pt x="599307" y="150254"/>
                  </a:cubicBezTo>
                  <a:cubicBezTo>
                    <a:pt x="578369" y="138827"/>
                    <a:pt x="541981" y="182751"/>
                    <a:pt x="495330" y="244437"/>
                  </a:cubicBezTo>
                  <a:lnTo>
                    <a:pt x="494845" y="245081"/>
                  </a:lnTo>
                  <a:cubicBezTo>
                    <a:pt x="495200" y="234407"/>
                    <a:pt x="495554" y="223733"/>
                    <a:pt x="495909" y="213059"/>
                  </a:cubicBezTo>
                  <a:cubicBezTo>
                    <a:pt x="496719" y="117978"/>
                    <a:pt x="485365" y="48099"/>
                    <a:pt x="466974" y="40241"/>
                  </a:cubicBezTo>
                  <a:cubicBezTo>
                    <a:pt x="444906" y="30814"/>
                    <a:pt x="413451" y="77889"/>
                    <a:pt x="373706" y="143589"/>
                  </a:cubicBezTo>
                  <a:lnTo>
                    <a:pt x="337537" y="203640"/>
                  </a:lnTo>
                  <a:lnTo>
                    <a:pt x="338521" y="174019"/>
                  </a:lnTo>
                  <a:cubicBezTo>
                    <a:pt x="339330" y="78939"/>
                    <a:pt x="327977" y="9059"/>
                    <a:pt x="309586" y="1203"/>
                  </a:cubicBezTo>
                  <a:cubicBezTo>
                    <a:pt x="305909" y="-369"/>
                    <a:pt x="301970" y="-371"/>
                    <a:pt x="297775" y="1021"/>
                  </a:cubicBezTo>
                  <a:cubicBezTo>
                    <a:pt x="242723" y="19296"/>
                    <a:pt x="143631" y="277741"/>
                    <a:pt x="11972" y="379849"/>
                  </a:cubicBezTo>
                  <a:lnTo>
                    <a:pt x="0" y="386622"/>
                  </a:lnTo>
                </a:path>
              </a:pathLst>
            </a:cu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56" name="フリーフォーム: 図形 155"/>
            <p:cNvSpPr/>
            <p:nvPr/>
          </p:nvSpPr>
          <p:spPr bwMode="auto">
            <a:xfrm rot="14164977" flipH="1">
              <a:off x="-655795" y="40308"/>
              <a:ext cx="1017484" cy="805716"/>
            </a:xfrm>
            <a:custGeom>
              <a:avLst/>
              <a:gdLst>
                <a:gd name="connsiteX0" fmla="*/ 69067 w 1017484"/>
                <a:gd name="connsiteY0" fmla="*/ 439870 h 805716"/>
                <a:gd name="connsiteX1" fmla="*/ 418907 w 1017484"/>
                <a:gd name="connsiteY1" fmla="*/ 697580 h 805716"/>
                <a:gd name="connsiteX2" fmla="*/ 425534 w 1017484"/>
                <a:gd name="connsiteY2" fmla="*/ 698386 h 805716"/>
                <a:gd name="connsiteX3" fmla="*/ 432845 w 1017484"/>
                <a:gd name="connsiteY3" fmla="*/ 705562 h 805716"/>
                <a:gd name="connsiteX4" fmla="*/ 759620 w 1017484"/>
                <a:gd name="connsiteY4" fmla="*/ 796072 h 805716"/>
                <a:gd name="connsiteX5" fmla="*/ 1003716 w 1017484"/>
                <a:gd name="connsiteY5" fmla="*/ 132707 h 805716"/>
                <a:gd name="connsiteX6" fmla="*/ 916303 w 1017484"/>
                <a:gd name="connsiteY6" fmla="*/ 215891 h 805716"/>
                <a:gd name="connsiteX7" fmla="*/ 915895 w 1017484"/>
                <a:gd name="connsiteY7" fmla="*/ 216460 h 805716"/>
                <a:gd name="connsiteX8" fmla="*/ 916789 w 1017484"/>
                <a:gd name="connsiteY8" fmla="*/ 188178 h 805716"/>
                <a:gd name="connsiteX9" fmla="*/ 892464 w 1017484"/>
                <a:gd name="connsiteY9" fmla="*/ 35542 h 805716"/>
                <a:gd name="connsiteX10" fmla="*/ 814054 w 1017484"/>
                <a:gd name="connsiteY10" fmla="*/ 126821 h 805716"/>
                <a:gd name="connsiteX11" fmla="*/ 783646 w 1017484"/>
                <a:gd name="connsiteY11" fmla="*/ 179858 h 805716"/>
                <a:gd name="connsiteX12" fmla="*/ 784474 w 1017484"/>
                <a:gd name="connsiteY12" fmla="*/ 153697 h 805716"/>
                <a:gd name="connsiteX13" fmla="*/ 760149 w 1017484"/>
                <a:gd name="connsiteY13" fmla="*/ 1062 h 805716"/>
                <a:gd name="connsiteX14" fmla="*/ 750219 w 1017484"/>
                <a:gd name="connsiteY14" fmla="*/ 902 h 805716"/>
                <a:gd name="connsiteX15" fmla="*/ 555677 w 1017484"/>
                <a:gd name="connsiteY15" fmla="*/ 289406 h 805716"/>
                <a:gd name="connsiteX16" fmla="*/ 549424 w 1017484"/>
                <a:gd name="connsiteY16" fmla="*/ 295708 h 805716"/>
                <a:gd name="connsiteX17" fmla="*/ 535753 w 1017484"/>
                <a:gd name="connsiteY17" fmla="*/ 313699 h 805716"/>
                <a:gd name="connsiteX18" fmla="*/ 476966 w 1017484"/>
                <a:gd name="connsiteY18" fmla="*/ 363457 h 805716"/>
                <a:gd name="connsiteX19" fmla="*/ 44138 w 1017484"/>
                <a:gd name="connsiteY19" fmla="*/ 346973 h 805716"/>
                <a:gd name="connsiteX20" fmla="*/ 0 w 1017484"/>
                <a:gd name="connsiteY20" fmla="*/ 309509 h 805716"/>
                <a:gd name="connsiteX21" fmla="*/ 25561 w 1017484"/>
                <a:gd name="connsiteY21" fmla="*/ 366022 h 805716"/>
                <a:gd name="connsiteX22" fmla="*/ 69067 w 1017484"/>
                <a:gd name="connsiteY22" fmla="*/ 439870 h 8057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1017484" h="805716">
                  <a:moveTo>
                    <a:pt x="69067" y="439870"/>
                  </a:moveTo>
                  <a:cubicBezTo>
                    <a:pt x="162330" y="580094"/>
                    <a:pt x="291089" y="674135"/>
                    <a:pt x="418907" y="697580"/>
                  </a:cubicBezTo>
                  <a:lnTo>
                    <a:pt x="425534" y="698386"/>
                  </a:lnTo>
                  <a:lnTo>
                    <a:pt x="432845" y="705562"/>
                  </a:lnTo>
                  <a:cubicBezTo>
                    <a:pt x="532817" y="788045"/>
                    <a:pt x="649641" y="824732"/>
                    <a:pt x="759620" y="796072"/>
                  </a:cubicBezTo>
                  <a:cubicBezTo>
                    <a:pt x="979578" y="738753"/>
                    <a:pt x="1050655" y="159618"/>
                    <a:pt x="1003716" y="132707"/>
                  </a:cubicBezTo>
                  <a:cubicBezTo>
                    <a:pt x="986113" y="122615"/>
                    <a:pt x="955522" y="161409"/>
                    <a:pt x="916303" y="215891"/>
                  </a:cubicBezTo>
                  <a:lnTo>
                    <a:pt x="915895" y="216460"/>
                  </a:lnTo>
                  <a:lnTo>
                    <a:pt x="916789" y="188178"/>
                  </a:lnTo>
                  <a:cubicBezTo>
                    <a:pt x="917471" y="104200"/>
                    <a:pt x="907925" y="42482"/>
                    <a:pt x="892464" y="35542"/>
                  </a:cubicBezTo>
                  <a:cubicBezTo>
                    <a:pt x="873912" y="27215"/>
                    <a:pt x="847467" y="68793"/>
                    <a:pt x="814054" y="126821"/>
                  </a:cubicBezTo>
                  <a:lnTo>
                    <a:pt x="783646" y="179858"/>
                  </a:lnTo>
                  <a:lnTo>
                    <a:pt x="784474" y="153697"/>
                  </a:lnTo>
                  <a:cubicBezTo>
                    <a:pt x="785154" y="69720"/>
                    <a:pt x="775610" y="8001"/>
                    <a:pt x="760149" y="1062"/>
                  </a:cubicBezTo>
                  <a:cubicBezTo>
                    <a:pt x="757057" y="-326"/>
                    <a:pt x="753745" y="-327"/>
                    <a:pt x="750219" y="902"/>
                  </a:cubicBezTo>
                  <a:cubicBezTo>
                    <a:pt x="710549" y="14737"/>
                    <a:pt x="643677" y="184417"/>
                    <a:pt x="555677" y="289406"/>
                  </a:cubicBezTo>
                  <a:lnTo>
                    <a:pt x="549424" y="295708"/>
                  </a:lnTo>
                  <a:lnTo>
                    <a:pt x="535753" y="313699"/>
                  </a:lnTo>
                  <a:cubicBezTo>
                    <a:pt x="518340" y="332115"/>
                    <a:pt x="498726" y="348826"/>
                    <a:pt x="476966" y="363457"/>
                  </a:cubicBezTo>
                  <a:cubicBezTo>
                    <a:pt x="346405" y="451247"/>
                    <a:pt x="175669" y="439248"/>
                    <a:pt x="44138" y="346973"/>
                  </a:cubicBezTo>
                  <a:lnTo>
                    <a:pt x="0" y="309509"/>
                  </a:lnTo>
                  <a:lnTo>
                    <a:pt x="25561" y="366022"/>
                  </a:lnTo>
                  <a:cubicBezTo>
                    <a:pt x="38965" y="391845"/>
                    <a:pt x="53523" y="416499"/>
                    <a:pt x="69067" y="439870"/>
                  </a:cubicBezTo>
                  <a:close/>
                </a:path>
              </a:pathLst>
            </a:cu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57" name="月 156"/>
            <p:cNvSpPr/>
            <p:nvPr/>
          </p:nvSpPr>
          <p:spPr bwMode="auto">
            <a:xfrm rot="13500000">
              <a:off x="-1318330" y="810434"/>
              <a:ext cx="185455" cy="392764"/>
            </a:xfrm>
            <a:prstGeom prst="moon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58" name="月 157"/>
            <p:cNvSpPr/>
            <p:nvPr/>
          </p:nvSpPr>
          <p:spPr bwMode="auto">
            <a:xfrm rot="13500000">
              <a:off x="-884942" y="224648"/>
              <a:ext cx="185455" cy="392764"/>
            </a:xfrm>
            <a:prstGeom prst="moon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200" name="グループ化 199"/>
          <p:cNvGrpSpPr/>
          <p:nvPr/>
        </p:nvGrpSpPr>
        <p:grpSpPr>
          <a:xfrm>
            <a:off x="4098161" y="5025544"/>
            <a:ext cx="1673986" cy="1145049"/>
            <a:chOff x="2668986" y="6151"/>
            <a:chExt cx="2836534" cy="1940262"/>
          </a:xfrm>
        </p:grpSpPr>
        <p:sp>
          <p:nvSpPr>
            <p:cNvPr id="201" name="フリーフォーム: 図形 200"/>
            <p:cNvSpPr/>
            <p:nvPr/>
          </p:nvSpPr>
          <p:spPr bwMode="auto">
            <a:xfrm rot="1984810" flipH="1">
              <a:off x="2668986" y="981735"/>
              <a:ext cx="1223390" cy="912251"/>
            </a:xfrm>
            <a:custGeom>
              <a:avLst/>
              <a:gdLst>
                <a:gd name="connsiteX0" fmla="*/ 1212129 w 1637700"/>
                <a:gd name="connsiteY0" fmla="*/ 1477 h 1319184"/>
                <a:gd name="connsiteX1" fmla="*/ 1227940 w 1637700"/>
                <a:gd name="connsiteY1" fmla="*/ 1739 h 1319184"/>
                <a:gd name="connsiteX2" fmla="*/ 1266674 w 1637700"/>
                <a:gd name="connsiteY2" fmla="*/ 251645 h 1319184"/>
                <a:gd name="connsiteX3" fmla="*/ 1265356 w 1637700"/>
                <a:gd name="connsiteY3" fmla="*/ 294479 h 1319184"/>
                <a:gd name="connsiteX4" fmla="*/ 1313775 w 1637700"/>
                <a:gd name="connsiteY4" fmla="*/ 207641 h 1319184"/>
                <a:gd name="connsiteX5" fmla="*/ 1438628 w 1637700"/>
                <a:gd name="connsiteY5" fmla="*/ 58192 h 1319184"/>
                <a:gd name="connsiteX6" fmla="*/ 1477362 w 1637700"/>
                <a:gd name="connsiteY6" fmla="*/ 308100 h 1319184"/>
                <a:gd name="connsiteX7" fmla="*/ 1475938 w 1637700"/>
                <a:gd name="connsiteY7" fmla="*/ 354406 h 1319184"/>
                <a:gd name="connsiteX8" fmla="*/ 1476587 w 1637700"/>
                <a:gd name="connsiteY8" fmla="*/ 353474 h 1319184"/>
                <a:gd name="connsiteX9" fmla="*/ 1615777 w 1637700"/>
                <a:gd name="connsiteY9" fmla="*/ 217278 h 1319184"/>
                <a:gd name="connsiteX10" fmla="*/ 1227098 w 1637700"/>
                <a:gd name="connsiteY10" fmla="*/ 1303394 h 1319184"/>
                <a:gd name="connsiteX11" fmla="*/ 706768 w 1637700"/>
                <a:gd name="connsiteY11" fmla="*/ 1155204 h 1319184"/>
                <a:gd name="connsiteX12" fmla="*/ 695127 w 1637700"/>
                <a:gd name="connsiteY12" fmla="*/ 1143454 h 1319184"/>
                <a:gd name="connsiteX13" fmla="*/ 684575 w 1637700"/>
                <a:gd name="connsiteY13" fmla="*/ 1142135 h 1319184"/>
                <a:gd name="connsiteX14" fmla="*/ 0 w 1637700"/>
                <a:gd name="connsiteY14" fmla="*/ 466878 h 1319184"/>
                <a:gd name="connsiteX15" fmla="*/ 191381 w 1637700"/>
                <a:gd name="connsiteY15" fmla="*/ 571350 h 1319184"/>
                <a:gd name="connsiteX16" fmla="*/ 240997 w 1637700"/>
                <a:gd name="connsiteY16" fmla="*/ 589113 h 1319184"/>
                <a:gd name="connsiteX17" fmla="*/ 210688 w 1637700"/>
                <a:gd name="connsiteY17" fmla="*/ 523332 h 1319184"/>
                <a:gd name="connsiteX18" fmla="*/ 305880 w 1637700"/>
                <a:gd name="connsiteY18" fmla="*/ 581425 h 1319184"/>
                <a:gd name="connsiteX19" fmla="*/ 365727 w 1637700"/>
                <a:gd name="connsiteY19" fmla="*/ 610281 h 1319184"/>
                <a:gd name="connsiteX20" fmla="*/ 347434 w 1637700"/>
                <a:gd name="connsiteY20" fmla="*/ 557129 h 1319184"/>
                <a:gd name="connsiteX21" fmla="*/ 436330 w 1637700"/>
                <a:gd name="connsiteY21" fmla="*/ 624461 h 1319184"/>
                <a:gd name="connsiteX22" fmla="*/ 455924 w 1637700"/>
                <a:gd name="connsiteY22" fmla="*/ 636463 h 1319184"/>
                <a:gd name="connsiteX23" fmla="*/ 479136 w 1637700"/>
                <a:gd name="connsiteY23" fmla="*/ 639034 h 1319184"/>
                <a:gd name="connsiteX24" fmla="*/ 751378 w 1637700"/>
                <a:gd name="connsiteY24" fmla="*/ 597058 h 1319184"/>
                <a:gd name="connsiteX25" fmla="*/ 1212129 w 1637700"/>
                <a:gd name="connsiteY25" fmla="*/ 1477 h 13191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1637700" h="1319184">
                  <a:moveTo>
                    <a:pt x="1212129" y="1477"/>
                  </a:moveTo>
                  <a:cubicBezTo>
                    <a:pt x="1217744" y="-536"/>
                    <a:pt x="1223017" y="-534"/>
                    <a:pt x="1227940" y="1739"/>
                  </a:cubicBezTo>
                  <a:cubicBezTo>
                    <a:pt x="1252559" y="13100"/>
                    <a:pt x="1267757" y="114151"/>
                    <a:pt x="1266674" y="251645"/>
                  </a:cubicBezTo>
                  <a:lnTo>
                    <a:pt x="1265356" y="294479"/>
                  </a:lnTo>
                  <a:lnTo>
                    <a:pt x="1313775" y="207641"/>
                  </a:lnTo>
                  <a:cubicBezTo>
                    <a:pt x="1366979" y="112633"/>
                    <a:pt x="1409087" y="44559"/>
                    <a:pt x="1438628" y="58192"/>
                  </a:cubicBezTo>
                  <a:cubicBezTo>
                    <a:pt x="1463247" y="69555"/>
                    <a:pt x="1478447" y="170605"/>
                    <a:pt x="1477362" y="308100"/>
                  </a:cubicBezTo>
                  <a:lnTo>
                    <a:pt x="1475938" y="354406"/>
                  </a:lnTo>
                  <a:lnTo>
                    <a:pt x="1476587" y="353474"/>
                  </a:lnTo>
                  <a:cubicBezTo>
                    <a:pt x="1539037" y="264272"/>
                    <a:pt x="1587748" y="200755"/>
                    <a:pt x="1615777" y="217278"/>
                  </a:cubicBezTo>
                  <a:cubicBezTo>
                    <a:pt x="1690519" y="261340"/>
                    <a:pt x="1577341" y="1209547"/>
                    <a:pt x="1227098" y="1303394"/>
                  </a:cubicBezTo>
                  <a:cubicBezTo>
                    <a:pt x="1051976" y="1350318"/>
                    <a:pt x="865956" y="1290252"/>
                    <a:pt x="706768" y="1155204"/>
                  </a:cubicBezTo>
                  <a:lnTo>
                    <a:pt x="695127" y="1143454"/>
                  </a:lnTo>
                  <a:lnTo>
                    <a:pt x="684575" y="1142135"/>
                  </a:lnTo>
                  <a:cubicBezTo>
                    <a:pt x="413205" y="1090953"/>
                    <a:pt x="139173" y="834288"/>
                    <a:pt x="0" y="466878"/>
                  </a:cubicBezTo>
                  <a:cubicBezTo>
                    <a:pt x="62977" y="509484"/>
                    <a:pt x="127072" y="544361"/>
                    <a:pt x="191381" y="571350"/>
                  </a:cubicBezTo>
                  <a:lnTo>
                    <a:pt x="240997" y="589113"/>
                  </a:lnTo>
                  <a:lnTo>
                    <a:pt x="210688" y="523332"/>
                  </a:lnTo>
                  <a:cubicBezTo>
                    <a:pt x="242176" y="544635"/>
                    <a:pt x="273945" y="564007"/>
                    <a:pt x="305880" y="581425"/>
                  </a:cubicBezTo>
                  <a:lnTo>
                    <a:pt x="365727" y="610281"/>
                  </a:lnTo>
                  <a:lnTo>
                    <a:pt x="347434" y="557129"/>
                  </a:lnTo>
                  <a:cubicBezTo>
                    <a:pt x="376631" y="581478"/>
                    <a:pt x="406300" y="603932"/>
                    <a:pt x="436330" y="624461"/>
                  </a:cubicBezTo>
                  <a:lnTo>
                    <a:pt x="455924" y="636463"/>
                  </a:lnTo>
                  <a:lnTo>
                    <a:pt x="479136" y="639034"/>
                  </a:lnTo>
                  <a:cubicBezTo>
                    <a:pt x="573490" y="643495"/>
                    <a:pt x="665258" y="629680"/>
                    <a:pt x="751378" y="597058"/>
                  </a:cubicBezTo>
                  <a:cubicBezTo>
                    <a:pt x="966679" y="515503"/>
                    <a:pt x="1127905" y="31679"/>
                    <a:pt x="1212129" y="1477"/>
                  </a:cubicBezTo>
                  <a:close/>
                </a:path>
              </a:pathLst>
            </a:cu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202" name="グループ化 201"/>
            <p:cNvGrpSpPr/>
            <p:nvPr/>
          </p:nvGrpSpPr>
          <p:grpSpPr>
            <a:xfrm rot="18000000">
              <a:off x="3234857" y="-324250"/>
              <a:ext cx="1872714" cy="2668612"/>
              <a:chOff x="3241024" y="1022770"/>
              <a:chExt cx="1872714" cy="2668612"/>
            </a:xfrm>
          </p:grpSpPr>
          <p:grpSp>
            <p:nvGrpSpPr>
              <p:cNvPr id="207" name="グループ化 206"/>
              <p:cNvGrpSpPr/>
              <p:nvPr/>
            </p:nvGrpSpPr>
            <p:grpSpPr>
              <a:xfrm>
                <a:off x="3241025" y="1317536"/>
                <a:ext cx="1872713" cy="2373846"/>
                <a:chOff x="876141" y="1580691"/>
                <a:chExt cx="2835316" cy="3594040"/>
              </a:xfrm>
            </p:grpSpPr>
            <p:sp>
              <p:nvSpPr>
                <p:cNvPr id="227" name="楕円 2"/>
                <p:cNvSpPr/>
                <p:nvPr/>
              </p:nvSpPr>
              <p:spPr bwMode="auto">
                <a:xfrm>
                  <a:off x="876141" y="1580691"/>
                  <a:ext cx="2835316" cy="3243464"/>
                </a:xfrm>
                <a:custGeom>
                  <a:avLst/>
                  <a:gdLst>
                    <a:gd name="connsiteX0" fmla="*/ 0 w 2835315"/>
                    <a:gd name="connsiteY0" fmla="*/ 1417658 h 2835315"/>
                    <a:gd name="connsiteX1" fmla="*/ 1417658 w 2835315"/>
                    <a:gd name="connsiteY1" fmla="*/ 0 h 2835315"/>
                    <a:gd name="connsiteX2" fmla="*/ 2835316 w 2835315"/>
                    <a:gd name="connsiteY2" fmla="*/ 1417658 h 2835315"/>
                    <a:gd name="connsiteX3" fmla="*/ 1417658 w 2835315"/>
                    <a:gd name="connsiteY3" fmla="*/ 2835316 h 2835315"/>
                    <a:gd name="connsiteX4" fmla="*/ 0 w 2835315"/>
                    <a:gd name="connsiteY4" fmla="*/ 1417658 h 2835315"/>
                    <a:gd name="connsiteX0" fmla="*/ 0 w 2835316"/>
                    <a:gd name="connsiteY0" fmla="*/ 1417658 h 2835316"/>
                    <a:gd name="connsiteX1" fmla="*/ 1417658 w 2835316"/>
                    <a:gd name="connsiteY1" fmla="*/ 0 h 2835316"/>
                    <a:gd name="connsiteX2" fmla="*/ 2835316 w 2835316"/>
                    <a:gd name="connsiteY2" fmla="*/ 1417658 h 2835316"/>
                    <a:gd name="connsiteX3" fmla="*/ 1417658 w 2835316"/>
                    <a:gd name="connsiteY3" fmla="*/ 2835316 h 2835316"/>
                    <a:gd name="connsiteX4" fmla="*/ 0 w 2835316"/>
                    <a:gd name="connsiteY4" fmla="*/ 1417658 h 2835316"/>
                    <a:gd name="connsiteX0" fmla="*/ 0 w 2835316"/>
                    <a:gd name="connsiteY0" fmla="*/ 1417658 h 2835316"/>
                    <a:gd name="connsiteX1" fmla="*/ 1417658 w 2835316"/>
                    <a:gd name="connsiteY1" fmla="*/ 0 h 2835316"/>
                    <a:gd name="connsiteX2" fmla="*/ 2835316 w 2835316"/>
                    <a:gd name="connsiteY2" fmla="*/ 1417658 h 2835316"/>
                    <a:gd name="connsiteX3" fmla="*/ 1417658 w 2835316"/>
                    <a:gd name="connsiteY3" fmla="*/ 2835316 h 2835316"/>
                    <a:gd name="connsiteX4" fmla="*/ 0 w 2835316"/>
                    <a:gd name="connsiteY4" fmla="*/ 1417658 h 2835316"/>
                    <a:gd name="connsiteX0" fmla="*/ 0 w 2835316"/>
                    <a:gd name="connsiteY0" fmla="*/ 2095838 h 3513496"/>
                    <a:gd name="connsiteX1" fmla="*/ 1425278 w 2835316"/>
                    <a:gd name="connsiteY1" fmla="*/ 0 h 3513496"/>
                    <a:gd name="connsiteX2" fmla="*/ 2835316 w 2835316"/>
                    <a:gd name="connsiteY2" fmla="*/ 2095838 h 3513496"/>
                    <a:gd name="connsiteX3" fmla="*/ 1417658 w 2835316"/>
                    <a:gd name="connsiteY3" fmla="*/ 3513496 h 3513496"/>
                    <a:gd name="connsiteX4" fmla="*/ 0 w 2835316"/>
                    <a:gd name="connsiteY4" fmla="*/ 2095838 h 35134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835316" h="3513496">
                      <a:moveTo>
                        <a:pt x="0" y="2095838"/>
                      </a:moveTo>
                      <a:cubicBezTo>
                        <a:pt x="0" y="1312887"/>
                        <a:pt x="642327" y="0"/>
                        <a:pt x="1425278" y="0"/>
                      </a:cubicBezTo>
                      <a:cubicBezTo>
                        <a:pt x="2208229" y="0"/>
                        <a:pt x="2835316" y="1312887"/>
                        <a:pt x="2835316" y="2095838"/>
                      </a:cubicBezTo>
                      <a:cubicBezTo>
                        <a:pt x="2835316" y="2878789"/>
                        <a:pt x="2200609" y="3513496"/>
                        <a:pt x="1417658" y="3513496"/>
                      </a:cubicBezTo>
                      <a:cubicBezTo>
                        <a:pt x="634707" y="3513496"/>
                        <a:pt x="0" y="2878789"/>
                        <a:pt x="0" y="2095838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228" name="グループ化 227"/>
                <p:cNvGrpSpPr/>
                <p:nvPr/>
              </p:nvGrpSpPr>
              <p:grpSpPr>
                <a:xfrm>
                  <a:off x="1237183" y="4473579"/>
                  <a:ext cx="2128340" cy="701152"/>
                  <a:chOff x="1237183" y="4473579"/>
                  <a:chExt cx="2128340" cy="701152"/>
                </a:xfrm>
              </p:grpSpPr>
              <p:sp>
                <p:nvSpPr>
                  <p:cNvPr id="229" name="台形 228"/>
                  <p:cNvSpPr/>
                  <p:nvPr/>
                </p:nvSpPr>
                <p:spPr bwMode="auto">
                  <a:xfrm rot="11700000">
                    <a:off x="1368550" y="4631864"/>
                    <a:ext cx="231883" cy="258549"/>
                  </a:xfrm>
                  <a:prstGeom prst="trapezoid">
                    <a:avLst>
                      <a:gd name="adj" fmla="val 28801"/>
                    </a:avLst>
                  </a:prstGeom>
                  <a:pattFill prst="dkHorz">
                    <a:fgClr>
                      <a:srgbClr val="FFC000"/>
                    </a:fgClr>
                    <a:bgClr>
                      <a:srgbClr val="FFFF00"/>
                    </a:bgClr>
                  </a:patt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30" name="楕円 229"/>
                  <p:cNvSpPr/>
                  <p:nvPr/>
                </p:nvSpPr>
                <p:spPr bwMode="auto">
                  <a:xfrm>
                    <a:off x="1312078" y="4854576"/>
                    <a:ext cx="266880" cy="166520"/>
                  </a:xfrm>
                  <a:prstGeom prst="ellipse">
                    <a:avLst/>
                  </a:prstGeom>
                  <a:pattFill prst="dkHorz">
                    <a:fgClr>
                      <a:srgbClr val="FFC000"/>
                    </a:fgClr>
                    <a:bgClr>
                      <a:srgbClr val="FFFF00"/>
                    </a:bgClr>
                  </a:patt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31" name="フリーフォーム: 図形 230"/>
                  <p:cNvSpPr/>
                  <p:nvPr/>
                </p:nvSpPr>
                <p:spPr bwMode="auto">
                  <a:xfrm rot="1800000">
                    <a:off x="1261597" y="4910378"/>
                    <a:ext cx="167334" cy="152100"/>
                  </a:xfrm>
                  <a:custGeom>
                    <a:avLst/>
                    <a:gdLst>
                      <a:gd name="connsiteX0" fmla="*/ 221671 w 443342"/>
                      <a:gd name="connsiteY0" fmla="*/ 0 h 402980"/>
                      <a:gd name="connsiteX1" fmla="*/ 378416 w 443342"/>
                      <a:gd name="connsiteY1" fmla="*/ 64926 h 402980"/>
                      <a:gd name="connsiteX2" fmla="*/ 378416 w 443342"/>
                      <a:gd name="connsiteY2" fmla="*/ 378416 h 402980"/>
                      <a:gd name="connsiteX3" fmla="*/ 359643 w 443342"/>
                      <a:gd name="connsiteY3" fmla="*/ 402980 h 402980"/>
                      <a:gd name="connsiteX4" fmla="*/ 305086 w 443342"/>
                      <a:gd name="connsiteY4" fmla="*/ 366752 h 402980"/>
                      <a:gd name="connsiteX5" fmla="*/ 138256 w 443342"/>
                      <a:gd name="connsiteY5" fmla="*/ 366752 h 402980"/>
                      <a:gd name="connsiteX6" fmla="*/ 83699 w 443342"/>
                      <a:gd name="connsiteY6" fmla="*/ 402980 h 402980"/>
                      <a:gd name="connsiteX7" fmla="*/ 64926 w 443342"/>
                      <a:gd name="connsiteY7" fmla="*/ 378416 h 402980"/>
                      <a:gd name="connsiteX8" fmla="*/ 64926 w 443342"/>
                      <a:gd name="connsiteY8" fmla="*/ 64926 h 402980"/>
                      <a:gd name="connsiteX9" fmla="*/ 221671 w 443342"/>
                      <a:gd name="connsiteY9" fmla="*/ 0 h 4029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443342" h="402980">
                        <a:moveTo>
                          <a:pt x="221671" y="0"/>
                        </a:moveTo>
                        <a:cubicBezTo>
                          <a:pt x="278402" y="-1"/>
                          <a:pt x="335132" y="21642"/>
                          <a:pt x="378416" y="64926"/>
                        </a:cubicBezTo>
                        <a:cubicBezTo>
                          <a:pt x="464984" y="151494"/>
                          <a:pt x="464984" y="291848"/>
                          <a:pt x="378416" y="378416"/>
                        </a:cubicBezTo>
                        <a:lnTo>
                          <a:pt x="359643" y="402980"/>
                        </a:lnTo>
                        <a:lnTo>
                          <a:pt x="305086" y="366752"/>
                        </a:lnTo>
                        <a:cubicBezTo>
                          <a:pt x="251718" y="345109"/>
                          <a:pt x="191625" y="345109"/>
                          <a:pt x="138256" y="366752"/>
                        </a:cubicBezTo>
                        <a:lnTo>
                          <a:pt x="83699" y="402980"/>
                        </a:lnTo>
                        <a:lnTo>
                          <a:pt x="64926" y="378416"/>
                        </a:lnTo>
                        <a:cubicBezTo>
                          <a:pt x="-21642" y="291848"/>
                          <a:pt x="-21642" y="151494"/>
                          <a:pt x="64926" y="64926"/>
                        </a:cubicBezTo>
                        <a:cubicBezTo>
                          <a:pt x="108210" y="21642"/>
                          <a:pt x="164940" y="-1"/>
                          <a:pt x="221671" y="0"/>
                        </a:cubicBezTo>
                        <a:close/>
                      </a:path>
                    </a:pathLst>
                  </a:custGeom>
                  <a:pattFill prst="dkHorz">
                    <a:fgClr>
                      <a:srgbClr val="FFC000"/>
                    </a:fgClr>
                    <a:bgClr>
                      <a:srgbClr val="FFFF00"/>
                    </a:bgClr>
                  </a:patt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32" name="フリーフォーム: 図形 231"/>
                  <p:cNvSpPr/>
                  <p:nvPr/>
                </p:nvSpPr>
                <p:spPr bwMode="auto">
                  <a:xfrm rot="1800000">
                    <a:off x="1237183" y="5027772"/>
                    <a:ext cx="104152" cy="112832"/>
                  </a:xfrm>
                  <a:custGeom>
                    <a:avLst/>
                    <a:gdLst>
                      <a:gd name="connsiteX0" fmla="*/ 137972 w 275944"/>
                      <a:gd name="connsiteY0" fmla="*/ 0 h 298942"/>
                      <a:gd name="connsiteX1" fmla="*/ 221388 w 275944"/>
                      <a:gd name="connsiteY1" fmla="*/ 16231 h 298942"/>
                      <a:gd name="connsiteX2" fmla="*/ 275944 w 275944"/>
                      <a:gd name="connsiteY2" fmla="*/ 52460 h 298942"/>
                      <a:gd name="connsiteX3" fmla="*/ 202057 w 275944"/>
                      <a:gd name="connsiteY3" fmla="*/ 149132 h 298942"/>
                      <a:gd name="connsiteX4" fmla="*/ 137972 w 275944"/>
                      <a:gd name="connsiteY4" fmla="*/ 298942 h 298942"/>
                      <a:gd name="connsiteX5" fmla="*/ 73887 w 275944"/>
                      <a:gd name="connsiteY5" fmla="*/ 149132 h 298942"/>
                      <a:gd name="connsiteX6" fmla="*/ 0 w 275944"/>
                      <a:gd name="connsiteY6" fmla="*/ 52460 h 298942"/>
                      <a:gd name="connsiteX7" fmla="*/ 54556 w 275944"/>
                      <a:gd name="connsiteY7" fmla="*/ 16231 h 298942"/>
                      <a:gd name="connsiteX8" fmla="*/ 137972 w 275944"/>
                      <a:gd name="connsiteY8" fmla="*/ 0 h 2989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75944" h="298942">
                        <a:moveTo>
                          <a:pt x="137972" y="0"/>
                        </a:moveTo>
                        <a:cubicBezTo>
                          <a:pt x="166338" y="-1"/>
                          <a:pt x="194703" y="5410"/>
                          <a:pt x="221388" y="16231"/>
                        </a:cubicBezTo>
                        <a:lnTo>
                          <a:pt x="275944" y="52460"/>
                        </a:lnTo>
                        <a:lnTo>
                          <a:pt x="202057" y="149132"/>
                        </a:lnTo>
                        <a:cubicBezTo>
                          <a:pt x="175933" y="194306"/>
                          <a:pt x="154572" y="244242"/>
                          <a:pt x="137972" y="298942"/>
                        </a:cubicBezTo>
                        <a:cubicBezTo>
                          <a:pt x="121373" y="244242"/>
                          <a:pt x="100012" y="194306"/>
                          <a:pt x="73887" y="149132"/>
                        </a:cubicBezTo>
                        <a:lnTo>
                          <a:pt x="0" y="52460"/>
                        </a:lnTo>
                        <a:lnTo>
                          <a:pt x="54556" y="16231"/>
                        </a:lnTo>
                        <a:cubicBezTo>
                          <a:pt x="81241" y="5410"/>
                          <a:pt x="109607" y="0"/>
                          <a:pt x="137972" y="0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33" name="フリーフォーム: 図形 232"/>
                  <p:cNvSpPr/>
                  <p:nvPr/>
                </p:nvSpPr>
                <p:spPr bwMode="auto">
                  <a:xfrm rot="19800000" flipH="1">
                    <a:off x="1469853" y="4910378"/>
                    <a:ext cx="167334" cy="152100"/>
                  </a:xfrm>
                  <a:custGeom>
                    <a:avLst/>
                    <a:gdLst>
                      <a:gd name="connsiteX0" fmla="*/ 221671 w 443342"/>
                      <a:gd name="connsiteY0" fmla="*/ 0 h 402980"/>
                      <a:gd name="connsiteX1" fmla="*/ 378416 w 443342"/>
                      <a:gd name="connsiteY1" fmla="*/ 64926 h 402980"/>
                      <a:gd name="connsiteX2" fmla="*/ 378416 w 443342"/>
                      <a:gd name="connsiteY2" fmla="*/ 378416 h 402980"/>
                      <a:gd name="connsiteX3" fmla="*/ 359643 w 443342"/>
                      <a:gd name="connsiteY3" fmla="*/ 402980 h 402980"/>
                      <a:gd name="connsiteX4" fmla="*/ 305086 w 443342"/>
                      <a:gd name="connsiteY4" fmla="*/ 366752 h 402980"/>
                      <a:gd name="connsiteX5" fmla="*/ 138256 w 443342"/>
                      <a:gd name="connsiteY5" fmla="*/ 366752 h 402980"/>
                      <a:gd name="connsiteX6" fmla="*/ 83699 w 443342"/>
                      <a:gd name="connsiteY6" fmla="*/ 402980 h 402980"/>
                      <a:gd name="connsiteX7" fmla="*/ 64926 w 443342"/>
                      <a:gd name="connsiteY7" fmla="*/ 378416 h 402980"/>
                      <a:gd name="connsiteX8" fmla="*/ 64926 w 443342"/>
                      <a:gd name="connsiteY8" fmla="*/ 64926 h 402980"/>
                      <a:gd name="connsiteX9" fmla="*/ 221671 w 443342"/>
                      <a:gd name="connsiteY9" fmla="*/ 0 h 4029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443342" h="402980">
                        <a:moveTo>
                          <a:pt x="221671" y="0"/>
                        </a:moveTo>
                        <a:cubicBezTo>
                          <a:pt x="278402" y="-1"/>
                          <a:pt x="335132" y="21642"/>
                          <a:pt x="378416" y="64926"/>
                        </a:cubicBezTo>
                        <a:cubicBezTo>
                          <a:pt x="464984" y="151494"/>
                          <a:pt x="464984" y="291848"/>
                          <a:pt x="378416" y="378416"/>
                        </a:cubicBezTo>
                        <a:lnTo>
                          <a:pt x="359643" y="402980"/>
                        </a:lnTo>
                        <a:lnTo>
                          <a:pt x="305086" y="366752"/>
                        </a:lnTo>
                        <a:cubicBezTo>
                          <a:pt x="251718" y="345109"/>
                          <a:pt x="191625" y="345109"/>
                          <a:pt x="138256" y="366752"/>
                        </a:cubicBezTo>
                        <a:lnTo>
                          <a:pt x="83699" y="402980"/>
                        </a:lnTo>
                        <a:lnTo>
                          <a:pt x="64926" y="378416"/>
                        </a:lnTo>
                        <a:cubicBezTo>
                          <a:pt x="-21642" y="291848"/>
                          <a:pt x="-21642" y="151494"/>
                          <a:pt x="64926" y="64926"/>
                        </a:cubicBezTo>
                        <a:cubicBezTo>
                          <a:pt x="108210" y="21642"/>
                          <a:pt x="164940" y="-1"/>
                          <a:pt x="221671" y="0"/>
                        </a:cubicBezTo>
                        <a:close/>
                      </a:path>
                    </a:pathLst>
                  </a:custGeom>
                  <a:pattFill prst="dkHorz">
                    <a:fgClr>
                      <a:srgbClr val="FFC000"/>
                    </a:fgClr>
                    <a:bgClr>
                      <a:srgbClr val="FFFF00"/>
                    </a:bgClr>
                  </a:patt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34" name="フリーフォーム: 図形 233"/>
                  <p:cNvSpPr/>
                  <p:nvPr/>
                </p:nvSpPr>
                <p:spPr bwMode="auto">
                  <a:xfrm rot="19800000" flipH="1">
                    <a:off x="1557449" y="5027772"/>
                    <a:ext cx="104152" cy="112832"/>
                  </a:xfrm>
                  <a:custGeom>
                    <a:avLst/>
                    <a:gdLst>
                      <a:gd name="connsiteX0" fmla="*/ 137972 w 275944"/>
                      <a:gd name="connsiteY0" fmla="*/ 0 h 298942"/>
                      <a:gd name="connsiteX1" fmla="*/ 221388 w 275944"/>
                      <a:gd name="connsiteY1" fmla="*/ 16231 h 298942"/>
                      <a:gd name="connsiteX2" fmla="*/ 275944 w 275944"/>
                      <a:gd name="connsiteY2" fmla="*/ 52460 h 298942"/>
                      <a:gd name="connsiteX3" fmla="*/ 202057 w 275944"/>
                      <a:gd name="connsiteY3" fmla="*/ 149132 h 298942"/>
                      <a:gd name="connsiteX4" fmla="*/ 137972 w 275944"/>
                      <a:gd name="connsiteY4" fmla="*/ 298942 h 298942"/>
                      <a:gd name="connsiteX5" fmla="*/ 73887 w 275944"/>
                      <a:gd name="connsiteY5" fmla="*/ 149132 h 298942"/>
                      <a:gd name="connsiteX6" fmla="*/ 0 w 275944"/>
                      <a:gd name="connsiteY6" fmla="*/ 52460 h 298942"/>
                      <a:gd name="connsiteX7" fmla="*/ 54556 w 275944"/>
                      <a:gd name="connsiteY7" fmla="*/ 16231 h 298942"/>
                      <a:gd name="connsiteX8" fmla="*/ 137972 w 275944"/>
                      <a:gd name="connsiteY8" fmla="*/ 0 h 2989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75944" h="298942">
                        <a:moveTo>
                          <a:pt x="137972" y="0"/>
                        </a:moveTo>
                        <a:cubicBezTo>
                          <a:pt x="166338" y="-1"/>
                          <a:pt x="194703" y="5410"/>
                          <a:pt x="221388" y="16231"/>
                        </a:cubicBezTo>
                        <a:lnTo>
                          <a:pt x="275944" y="52460"/>
                        </a:lnTo>
                        <a:lnTo>
                          <a:pt x="202057" y="149132"/>
                        </a:lnTo>
                        <a:cubicBezTo>
                          <a:pt x="175933" y="194306"/>
                          <a:pt x="154572" y="244242"/>
                          <a:pt x="137972" y="298942"/>
                        </a:cubicBezTo>
                        <a:cubicBezTo>
                          <a:pt x="121373" y="244242"/>
                          <a:pt x="100012" y="194306"/>
                          <a:pt x="73887" y="149132"/>
                        </a:cubicBezTo>
                        <a:lnTo>
                          <a:pt x="0" y="52460"/>
                        </a:lnTo>
                        <a:lnTo>
                          <a:pt x="54556" y="16231"/>
                        </a:lnTo>
                        <a:cubicBezTo>
                          <a:pt x="81241" y="5410"/>
                          <a:pt x="109607" y="0"/>
                          <a:pt x="137972" y="0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35" name="フリーフォーム: 図形 234"/>
                  <p:cNvSpPr/>
                  <p:nvPr/>
                </p:nvSpPr>
                <p:spPr bwMode="auto">
                  <a:xfrm>
                    <a:off x="1361380" y="4929600"/>
                    <a:ext cx="167334" cy="152100"/>
                  </a:xfrm>
                  <a:custGeom>
                    <a:avLst/>
                    <a:gdLst>
                      <a:gd name="connsiteX0" fmla="*/ 221671 w 443342"/>
                      <a:gd name="connsiteY0" fmla="*/ 0 h 402980"/>
                      <a:gd name="connsiteX1" fmla="*/ 378416 w 443342"/>
                      <a:gd name="connsiteY1" fmla="*/ 64926 h 402980"/>
                      <a:gd name="connsiteX2" fmla="*/ 378416 w 443342"/>
                      <a:gd name="connsiteY2" fmla="*/ 378416 h 402980"/>
                      <a:gd name="connsiteX3" fmla="*/ 359643 w 443342"/>
                      <a:gd name="connsiteY3" fmla="*/ 402980 h 402980"/>
                      <a:gd name="connsiteX4" fmla="*/ 305086 w 443342"/>
                      <a:gd name="connsiteY4" fmla="*/ 366752 h 402980"/>
                      <a:gd name="connsiteX5" fmla="*/ 138256 w 443342"/>
                      <a:gd name="connsiteY5" fmla="*/ 366752 h 402980"/>
                      <a:gd name="connsiteX6" fmla="*/ 83699 w 443342"/>
                      <a:gd name="connsiteY6" fmla="*/ 402980 h 402980"/>
                      <a:gd name="connsiteX7" fmla="*/ 64926 w 443342"/>
                      <a:gd name="connsiteY7" fmla="*/ 378416 h 402980"/>
                      <a:gd name="connsiteX8" fmla="*/ 64926 w 443342"/>
                      <a:gd name="connsiteY8" fmla="*/ 64926 h 402980"/>
                      <a:gd name="connsiteX9" fmla="*/ 221671 w 443342"/>
                      <a:gd name="connsiteY9" fmla="*/ 0 h 4029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443342" h="402980">
                        <a:moveTo>
                          <a:pt x="221671" y="0"/>
                        </a:moveTo>
                        <a:cubicBezTo>
                          <a:pt x="278402" y="-1"/>
                          <a:pt x="335132" y="21642"/>
                          <a:pt x="378416" y="64926"/>
                        </a:cubicBezTo>
                        <a:cubicBezTo>
                          <a:pt x="464984" y="151494"/>
                          <a:pt x="464984" y="291848"/>
                          <a:pt x="378416" y="378416"/>
                        </a:cubicBezTo>
                        <a:lnTo>
                          <a:pt x="359643" y="402980"/>
                        </a:lnTo>
                        <a:lnTo>
                          <a:pt x="305086" y="366752"/>
                        </a:lnTo>
                        <a:cubicBezTo>
                          <a:pt x="251718" y="345109"/>
                          <a:pt x="191625" y="345109"/>
                          <a:pt x="138256" y="366752"/>
                        </a:cubicBezTo>
                        <a:lnTo>
                          <a:pt x="83699" y="402980"/>
                        </a:lnTo>
                        <a:lnTo>
                          <a:pt x="64926" y="378416"/>
                        </a:lnTo>
                        <a:cubicBezTo>
                          <a:pt x="-21642" y="291848"/>
                          <a:pt x="-21642" y="151494"/>
                          <a:pt x="64926" y="64926"/>
                        </a:cubicBezTo>
                        <a:cubicBezTo>
                          <a:pt x="108210" y="21642"/>
                          <a:pt x="164940" y="-1"/>
                          <a:pt x="221671" y="0"/>
                        </a:cubicBezTo>
                        <a:close/>
                      </a:path>
                    </a:pathLst>
                  </a:custGeom>
                  <a:pattFill prst="dkHorz">
                    <a:fgClr>
                      <a:srgbClr val="FFC000"/>
                    </a:fgClr>
                    <a:bgClr>
                      <a:srgbClr val="FFFF00"/>
                    </a:bgClr>
                  </a:patt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36" name="フリーフォーム: 図形 235"/>
                  <p:cNvSpPr/>
                  <p:nvPr/>
                </p:nvSpPr>
                <p:spPr bwMode="auto">
                  <a:xfrm>
                    <a:off x="1393349" y="5061899"/>
                    <a:ext cx="104152" cy="112832"/>
                  </a:xfrm>
                  <a:custGeom>
                    <a:avLst/>
                    <a:gdLst>
                      <a:gd name="connsiteX0" fmla="*/ 137972 w 275944"/>
                      <a:gd name="connsiteY0" fmla="*/ 0 h 298942"/>
                      <a:gd name="connsiteX1" fmla="*/ 221388 w 275944"/>
                      <a:gd name="connsiteY1" fmla="*/ 16231 h 298942"/>
                      <a:gd name="connsiteX2" fmla="*/ 275944 w 275944"/>
                      <a:gd name="connsiteY2" fmla="*/ 52460 h 298942"/>
                      <a:gd name="connsiteX3" fmla="*/ 202057 w 275944"/>
                      <a:gd name="connsiteY3" fmla="*/ 149132 h 298942"/>
                      <a:gd name="connsiteX4" fmla="*/ 137972 w 275944"/>
                      <a:gd name="connsiteY4" fmla="*/ 298942 h 298942"/>
                      <a:gd name="connsiteX5" fmla="*/ 73887 w 275944"/>
                      <a:gd name="connsiteY5" fmla="*/ 149132 h 298942"/>
                      <a:gd name="connsiteX6" fmla="*/ 0 w 275944"/>
                      <a:gd name="connsiteY6" fmla="*/ 52460 h 298942"/>
                      <a:gd name="connsiteX7" fmla="*/ 54556 w 275944"/>
                      <a:gd name="connsiteY7" fmla="*/ 16231 h 298942"/>
                      <a:gd name="connsiteX8" fmla="*/ 137972 w 275944"/>
                      <a:gd name="connsiteY8" fmla="*/ 0 h 2989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75944" h="298942">
                        <a:moveTo>
                          <a:pt x="137972" y="0"/>
                        </a:moveTo>
                        <a:cubicBezTo>
                          <a:pt x="166338" y="-1"/>
                          <a:pt x="194703" y="5410"/>
                          <a:pt x="221388" y="16231"/>
                        </a:cubicBezTo>
                        <a:lnTo>
                          <a:pt x="275944" y="52460"/>
                        </a:lnTo>
                        <a:lnTo>
                          <a:pt x="202057" y="149132"/>
                        </a:lnTo>
                        <a:cubicBezTo>
                          <a:pt x="175933" y="194306"/>
                          <a:pt x="154572" y="244242"/>
                          <a:pt x="137972" y="298942"/>
                        </a:cubicBezTo>
                        <a:cubicBezTo>
                          <a:pt x="121373" y="244242"/>
                          <a:pt x="100012" y="194306"/>
                          <a:pt x="73887" y="149132"/>
                        </a:cubicBezTo>
                        <a:lnTo>
                          <a:pt x="0" y="52460"/>
                        </a:lnTo>
                        <a:lnTo>
                          <a:pt x="54556" y="16231"/>
                        </a:lnTo>
                        <a:cubicBezTo>
                          <a:pt x="81241" y="5410"/>
                          <a:pt x="109607" y="0"/>
                          <a:pt x="137972" y="0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37" name="フリーフォーム: 図形 236"/>
                  <p:cNvSpPr/>
                  <p:nvPr/>
                </p:nvSpPr>
                <p:spPr bwMode="auto">
                  <a:xfrm>
                    <a:off x="1318392" y="4473579"/>
                    <a:ext cx="398325" cy="287311"/>
                  </a:xfrm>
                  <a:custGeom>
                    <a:avLst/>
                    <a:gdLst>
                      <a:gd name="connsiteX0" fmla="*/ 145174 w 623723"/>
                      <a:gd name="connsiteY0" fmla="*/ 0 h 449891"/>
                      <a:gd name="connsiteX1" fmla="*/ 247827 w 623723"/>
                      <a:gd name="connsiteY1" fmla="*/ 42520 h 449891"/>
                      <a:gd name="connsiteX2" fmla="*/ 278584 w 623723"/>
                      <a:gd name="connsiteY2" fmla="*/ 88138 h 449891"/>
                      <a:gd name="connsiteX3" fmla="*/ 302336 w 623723"/>
                      <a:gd name="connsiteY3" fmla="*/ 83343 h 449891"/>
                      <a:gd name="connsiteX4" fmla="*/ 404989 w 623723"/>
                      <a:gd name="connsiteY4" fmla="*/ 125863 h 449891"/>
                      <a:gd name="connsiteX5" fmla="*/ 433789 w 623723"/>
                      <a:gd name="connsiteY5" fmla="*/ 168580 h 449891"/>
                      <a:gd name="connsiteX6" fmla="*/ 478549 w 623723"/>
                      <a:gd name="connsiteY6" fmla="*/ 159543 h 449891"/>
                      <a:gd name="connsiteX7" fmla="*/ 623723 w 623723"/>
                      <a:gd name="connsiteY7" fmla="*/ 304717 h 449891"/>
                      <a:gd name="connsiteX8" fmla="*/ 478549 w 623723"/>
                      <a:gd name="connsiteY8" fmla="*/ 449891 h 449891"/>
                      <a:gd name="connsiteX9" fmla="*/ 375896 w 623723"/>
                      <a:gd name="connsiteY9" fmla="*/ 407371 h 449891"/>
                      <a:gd name="connsiteX10" fmla="*/ 347096 w 623723"/>
                      <a:gd name="connsiteY10" fmla="*/ 364655 h 449891"/>
                      <a:gd name="connsiteX11" fmla="*/ 302336 w 623723"/>
                      <a:gd name="connsiteY11" fmla="*/ 373691 h 449891"/>
                      <a:gd name="connsiteX12" fmla="*/ 199683 w 623723"/>
                      <a:gd name="connsiteY12" fmla="*/ 331171 h 449891"/>
                      <a:gd name="connsiteX13" fmla="*/ 168926 w 623723"/>
                      <a:gd name="connsiteY13" fmla="*/ 285553 h 449891"/>
                      <a:gd name="connsiteX14" fmla="*/ 145174 w 623723"/>
                      <a:gd name="connsiteY14" fmla="*/ 290348 h 449891"/>
                      <a:gd name="connsiteX15" fmla="*/ 0 w 623723"/>
                      <a:gd name="connsiteY15" fmla="*/ 145174 h 449891"/>
                      <a:gd name="connsiteX16" fmla="*/ 145174 w 623723"/>
                      <a:gd name="connsiteY16" fmla="*/ 0 h 449891"/>
                      <a:gd name="connsiteX0" fmla="*/ 278584 w 623723"/>
                      <a:gd name="connsiteY0" fmla="*/ 88138 h 449891"/>
                      <a:gd name="connsiteX1" fmla="*/ 302336 w 623723"/>
                      <a:gd name="connsiteY1" fmla="*/ 83343 h 449891"/>
                      <a:gd name="connsiteX2" fmla="*/ 404989 w 623723"/>
                      <a:gd name="connsiteY2" fmla="*/ 125863 h 449891"/>
                      <a:gd name="connsiteX3" fmla="*/ 433789 w 623723"/>
                      <a:gd name="connsiteY3" fmla="*/ 168580 h 449891"/>
                      <a:gd name="connsiteX4" fmla="*/ 478549 w 623723"/>
                      <a:gd name="connsiteY4" fmla="*/ 159543 h 449891"/>
                      <a:gd name="connsiteX5" fmla="*/ 623723 w 623723"/>
                      <a:gd name="connsiteY5" fmla="*/ 304717 h 449891"/>
                      <a:gd name="connsiteX6" fmla="*/ 478549 w 623723"/>
                      <a:gd name="connsiteY6" fmla="*/ 449891 h 449891"/>
                      <a:gd name="connsiteX7" fmla="*/ 375896 w 623723"/>
                      <a:gd name="connsiteY7" fmla="*/ 407371 h 449891"/>
                      <a:gd name="connsiteX8" fmla="*/ 347096 w 623723"/>
                      <a:gd name="connsiteY8" fmla="*/ 364655 h 449891"/>
                      <a:gd name="connsiteX9" fmla="*/ 302336 w 623723"/>
                      <a:gd name="connsiteY9" fmla="*/ 373691 h 449891"/>
                      <a:gd name="connsiteX10" fmla="*/ 199683 w 623723"/>
                      <a:gd name="connsiteY10" fmla="*/ 331171 h 449891"/>
                      <a:gd name="connsiteX11" fmla="*/ 168926 w 623723"/>
                      <a:gd name="connsiteY11" fmla="*/ 285553 h 449891"/>
                      <a:gd name="connsiteX12" fmla="*/ 145174 w 623723"/>
                      <a:gd name="connsiteY12" fmla="*/ 290348 h 449891"/>
                      <a:gd name="connsiteX13" fmla="*/ 0 w 623723"/>
                      <a:gd name="connsiteY13" fmla="*/ 145174 h 449891"/>
                      <a:gd name="connsiteX14" fmla="*/ 145174 w 623723"/>
                      <a:gd name="connsiteY14" fmla="*/ 0 h 449891"/>
                      <a:gd name="connsiteX15" fmla="*/ 247827 w 623723"/>
                      <a:gd name="connsiteY15" fmla="*/ 42520 h 449891"/>
                      <a:gd name="connsiteX16" fmla="*/ 370024 w 623723"/>
                      <a:gd name="connsiteY16" fmla="*/ 179578 h 449891"/>
                      <a:gd name="connsiteX0" fmla="*/ 278584 w 623723"/>
                      <a:gd name="connsiteY0" fmla="*/ 88138 h 449891"/>
                      <a:gd name="connsiteX1" fmla="*/ 302336 w 623723"/>
                      <a:gd name="connsiteY1" fmla="*/ 83343 h 449891"/>
                      <a:gd name="connsiteX2" fmla="*/ 404989 w 623723"/>
                      <a:gd name="connsiteY2" fmla="*/ 125863 h 449891"/>
                      <a:gd name="connsiteX3" fmla="*/ 433789 w 623723"/>
                      <a:gd name="connsiteY3" fmla="*/ 168580 h 449891"/>
                      <a:gd name="connsiteX4" fmla="*/ 478549 w 623723"/>
                      <a:gd name="connsiteY4" fmla="*/ 159543 h 449891"/>
                      <a:gd name="connsiteX5" fmla="*/ 623723 w 623723"/>
                      <a:gd name="connsiteY5" fmla="*/ 304717 h 449891"/>
                      <a:gd name="connsiteX6" fmla="*/ 478549 w 623723"/>
                      <a:gd name="connsiteY6" fmla="*/ 449891 h 449891"/>
                      <a:gd name="connsiteX7" fmla="*/ 375896 w 623723"/>
                      <a:gd name="connsiteY7" fmla="*/ 407371 h 449891"/>
                      <a:gd name="connsiteX8" fmla="*/ 347096 w 623723"/>
                      <a:gd name="connsiteY8" fmla="*/ 364655 h 449891"/>
                      <a:gd name="connsiteX9" fmla="*/ 302336 w 623723"/>
                      <a:gd name="connsiteY9" fmla="*/ 373691 h 449891"/>
                      <a:gd name="connsiteX10" fmla="*/ 199683 w 623723"/>
                      <a:gd name="connsiteY10" fmla="*/ 331171 h 449891"/>
                      <a:gd name="connsiteX11" fmla="*/ 168926 w 623723"/>
                      <a:gd name="connsiteY11" fmla="*/ 285553 h 449891"/>
                      <a:gd name="connsiteX12" fmla="*/ 145174 w 623723"/>
                      <a:gd name="connsiteY12" fmla="*/ 290348 h 449891"/>
                      <a:gd name="connsiteX13" fmla="*/ 0 w 623723"/>
                      <a:gd name="connsiteY13" fmla="*/ 145174 h 449891"/>
                      <a:gd name="connsiteX14" fmla="*/ 145174 w 623723"/>
                      <a:gd name="connsiteY14" fmla="*/ 0 h 449891"/>
                      <a:gd name="connsiteX15" fmla="*/ 247827 w 623723"/>
                      <a:gd name="connsiteY15" fmla="*/ 42520 h 449891"/>
                      <a:gd name="connsiteX16" fmla="*/ 370024 w 623723"/>
                      <a:gd name="connsiteY16" fmla="*/ 186722 h 449891"/>
                      <a:gd name="connsiteX0" fmla="*/ 278584 w 623723"/>
                      <a:gd name="connsiteY0" fmla="*/ 88138 h 449891"/>
                      <a:gd name="connsiteX1" fmla="*/ 302336 w 623723"/>
                      <a:gd name="connsiteY1" fmla="*/ 83343 h 449891"/>
                      <a:gd name="connsiteX2" fmla="*/ 404989 w 623723"/>
                      <a:gd name="connsiteY2" fmla="*/ 125863 h 449891"/>
                      <a:gd name="connsiteX3" fmla="*/ 433789 w 623723"/>
                      <a:gd name="connsiteY3" fmla="*/ 168580 h 449891"/>
                      <a:gd name="connsiteX4" fmla="*/ 478549 w 623723"/>
                      <a:gd name="connsiteY4" fmla="*/ 159543 h 449891"/>
                      <a:gd name="connsiteX5" fmla="*/ 623723 w 623723"/>
                      <a:gd name="connsiteY5" fmla="*/ 304717 h 449891"/>
                      <a:gd name="connsiteX6" fmla="*/ 478549 w 623723"/>
                      <a:gd name="connsiteY6" fmla="*/ 449891 h 449891"/>
                      <a:gd name="connsiteX7" fmla="*/ 375896 w 623723"/>
                      <a:gd name="connsiteY7" fmla="*/ 407371 h 449891"/>
                      <a:gd name="connsiteX8" fmla="*/ 347096 w 623723"/>
                      <a:gd name="connsiteY8" fmla="*/ 364655 h 449891"/>
                      <a:gd name="connsiteX9" fmla="*/ 302336 w 623723"/>
                      <a:gd name="connsiteY9" fmla="*/ 373691 h 449891"/>
                      <a:gd name="connsiteX10" fmla="*/ 199683 w 623723"/>
                      <a:gd name="connsiteY10" fmla="*/ 331171 h 449891"/>
                      <a:gd name="connsiteX11" fmla="*/ 168926 w 623723"/>
                      <a:gd name="connsiteY11" fmla="*/ 285553 h 449891"/>
                      <a:gd name="connsiteX12" fmla="*/ 145174 w 623723"/>
                      <a:gd name="connsiteY12" fmla="*/ 290348 h 449891"/>
                      <a:gd name="connsiteX13" fmla="*/ 0 w 623723"/>
                      <a:gd name="connsiteY13" fmla="*/ 145174 h 449891"/>
                      <a:gd name="connsiteX14" fmla="*/ 145174 w 623723"/>
                      <a:gd name="connsiteY14" fmla="*/ 0 h 449891"/>
                      <a:gd name="connsiteX15" fmla="*/ 247827 w 623723"/>
                      <a:gd name="connsiteY15" fmla="*/ 42520 h 449891"/>
                      <a:gd name="connsiteX0" fmla="*/ 278584 w 623723"/>
                      <a:gd name="connsiteY0" fmla="*/ 88138 h 449891"/>
                      <a:gd name="connsiteX1" fmla="*/ 302336 w 623723"/>
                      <a:gd name="connsiteY1" fmla="*/ 83343 h 449891"/>
                      <a:gd name="connsiteX2" fmla="*/ 404989 w 623723"/>
                      <a:gd name="connsiteY2" fmla="*/ 125863 h 449891"/>
                      <a:gd name="connsiteX3" fmla="*/ 433789 w 623723"/>
                      <a:gd name="connsiteY3" fmla="*/ 168580 h 449891"/>
                      <a:gd name="connsiteX4" fmla="*/ 478549 w 623723"/>
                      <a:gd name="connsiteY4" fmla="*/ 159543 h 449891"/>
                      <a:gd name="connsiteX5" fmla="*/ 623723 w 623723"/>
                      <a:gd name="connsiteY5" fmla="*/ 304717 h 449891"/>
                      <a:gd name="connsiteX6" fmla="*/ 478549 w 623723"/>
                      <a:gd name="connsiteY6" fmla="*/ 449891 h 449891"/>
                      <a:gd name="connsiteX7" fmla="*/ 375896 w 623723"/>
                      <a:gd name="connsiteY7" fmla="*/ 407371 h 449891"/>
                      <a:gd name="connsiteX8" fmla="*/ 347096 w 623723"/>
                      <a:gd name="connsiteY8" fmla="*/ 364655 h 449891"/>
                      <a:gd name="connsiteX9" fmla="*/ 302336 w 623723"/>
                      <a:gd name="connsiteY9" fmla="*/ 373691 h 449891"/>
                      <a:gd name="connsiteX10" fmla="*/ 199683 w 623723"/>
                      <a:gd name="connsiteY10" fmla="*/ 331171 h 449891"/>
                      <a:gd name="connsiteX11" fmla="*/ 168926 w 623723"/>
                      <a:gd name="connsiteY11" fmla="*/ 285553 h 449891"/>
                      <a:gd name="connsiteX12" fmla="*/ 145174 w 623723"/>
                      <a:gd name="connsiteY12" fmla="*/ 290348 h 449891"/>
                      <a:gd name="connsiteX13" fmla="*/ 0 w 623723"/>
                      <a:gd name="connsiteY13" fmla="*/ 145174 h 449891"/>
                      <a:gd name="connsiteX14" fmla="*/ 145174 w 623723"/>
                      <a:gd name="connsiteY14" fmla="*/ 0 h 449891"/>
                      <a:gd name="connsiteX0" fmla="*/ 302336 w 623723"/>
                      <a:gd name="connsiteY0" fmla="*/ 83343 h 449891"/>
                      <a:gd name="connsiteX1" fmla="*/ 404989 w 623723"/>
                      <a:gd name="connsiteY1" fmla="*/ 125863 h 449891"/>
                      <a:gd name="connsiteX2" fmla="*/ 433789 w 623723"/>
                      <a:gd name="connsiteY2" fmla="*/ 168580 h 449891"/>
                      <a:gd name="connsiteX3" fmla="*/ 478549 w 623723"/>
                      <a:gd name="connsiteY3" fmla="*/ 159543 h 449891"/>
                      <a:gd name="connsiteX4" fmla="*/ 623723 w 623723"/>
                      <a:gd name="connsiteY4" fmla="*/ 304717 h 449891"/>
                      <a:gd name="connsiteX5" fmla="*/ 478549 w 623723"/>
                      <a:gd name="connsiteY5" fmla="*/ 449891 h 449891"/>
                      <a:gd name="connsiteX6" fmla="*/ 375896 w 623723"/>
                      <a:gd name="connsiteY6" fmla="*/ 407371 h 449891"/>
                      <a:gd name="connsiteX7" fmla="*/ 347096 w 623723"/>
                      <a:gd name="connsiteY7" fmla="*/ 364655 h 449891"/>
                      <a:gd name="connsiteX8" fmla="*/ 302336 w 623723"/>
                      <a:gd name="connsiteY8" fmla="*/ 373691 h 449891"/>
                      <a:gd name="connsiteX9" fmla="*/ 199683 w 623723"/>
                      <a:gd name="connsiteY9" fmla="*/ 331171 h 449891"/>
                      <a:gd name="connsiteX10" fmla="*/ 168926 w 623723"/>
                      <a:gd name="connsiteY10" fmla="*/ 285553 h 449891"/>
                      <a:gd name="connsiteX11" fmla="*/ 145174 w 623723"/>
                      <a:gd name="connsiteY11" fmla="*/ 290348 h 449891"/>
                      <a:gd name="connsiteX12" fmla="*/ 0 w 623723"/>
                      <a:gd name="connsiteY12" fmla="*/ 145174 h 449891"/>
                      <a:gd name="connsiteX13" fmla="*/ 145174 w 623723"/>
                      <a:gd name="connsiteY13" fmla="*/ 0 h 449891"/>
                      <a:gd name="connsiteX0" fmla="*/ 404989 w 623723"/>
                      <a:gd name="connsiteY0" fmla="*/ 125863 h 449891"/>
                      <a:gd name="connsiteX1" fmla="*/ 433789 w 623723"/>
                      <a:gd name="connsiteY1" fmla="*/ 168580 h 449891"/>
                      <a:gd name="connsiteX2" fmla="*/ 478549 w 623723"/>
                      <a:gd name="connsiteY2" fmla="*/ 159543 h 449891"/>
                      <a:gd name="connsiteX3" fmla="*/ 623723 w 623723"/>
                      <a:gd name="connsiteY3" fmla="*/ 304717 h 449891"/>
                      <a:gd name="connsiteX4" fmla="*/ 478549 w 623723"/>
                      <a:gd name="connsiteY4" fmla="*/ 449891 h 449891"/>
                      <a:gd name="connsiteX5" fmla="*/ 375896 w 623723"/>
                      <a:gd name="connsiteY5" fmla="*/ 407371 h 449891"/>
                      <a:gd name="connsiteX6" fmla="*/ 347096 w 623723"/>
                      <a:gd name="connsiteY6" fmla="*/ 364655 h 449891"/>
                      <a:gd name="connsiteX7" fmla="*/ 302336 w 623723"/>
                      <a:gd name="connsiteY7" fmla="*/ 373691 h 449891"/>
                      <a:gd name="connsiteX8" fmla="*/ 199683 w 623723"/>
                      <a:gd name="connsiteY8" fmla="*/ 331171 h 449891"/>
                      <a:gd name="connsiteX9" fmla="*/ 168926 w 623723"/>
                      <a:gd name="connsiteY9" fmla="*/ 285553 h 449891"/>
                      <a:gd name="connsiteX10" fmla="*/ 145174 w 623723"/>
                      <a:gd name="connsiteY10" fmla="*/ 290348 h 449891"/>
                      <a:gd name="connsiteX11" fmla="*/ 0 w 623723"/>
                      <a:gd name="connsiteY11" fmla="*/ 145174 h 449891"/>
                      <a:gd name="connsiteX12" fmla="*/ 145174 w 623723"/>
                      <a:gd name="connsiteY12" fmla="*/ 0 h 449891"/>
                      <a:gd name="connsiteX0" fmla="*/ 433789 w 623723"/>
                      <a:gd name="connsiteY0" fmla="*/ 168580 h 449891"/>
                      <a:gd name="connsiteX1" fmla="*/ 478549 w 623723"/>
                      <a:gd name="connsiteY1" fmla="*/ 159543 h 449891"/>
                      <a:gd name="connsiteX2" fmla="*/ 623723 w 623723"/>
                      <a:gd name="connsiteY2" fmla="*/ 304717 h 449891"/>
                      <a:gd name="connsiteX3" fmla="*/ 478549 w 623723"/>
                      <a:gd name="connsiteY3" fmla="*/ 449891 h 449891"/>
                      <a:gd name="connsiteX4" fmla="*/ 375896 w 623723"/>
                      <a:gd name="connsiteY4" fmla="*/ 407371 h 449891"/>
                      <a:gd name="connsiteX5" fmla="*/ 347096 w 623723"/>
                      <a:gd name="connsiteY5" fmla="*/ 364655 h 449891"/>
                      <a:gd name="connsiteX6" fmla="*/ 302336 w 623723"/>
                      <a:gd name="connsiteY6" fmla="*/ 373691 h 449891"/>
                      <a:gd name="connsiteX7" fmla="*/ 199683 w 623723"/>
                      <a:gd name="connsiteY7" fmla="*/ 331171 h 449891"/>
                      <a:gd name="connsiteX8" fmla="*/ 168926 w 623723"/>
                      <a:gd name="connsiteY8" fmla="*/ 285553 h 449891"/>
                      <a:gd name="connsiteX9" fmla="*/ 145174 w 623723"/>
                      <a:gd name="connsiteY9" fmla="*/ 290348 h 449891"/>
                      <a:gd name="connsiteX10" fmla="*/ 0 w 623723"/>
                      <a:gd name="connsiteY10" fmla="*/ 145174 h 449891"/>
                      <a:gd name="connsiteX11" fmla="*/ 145174 w 623723"/>
                      <a:gd name="connsiteY11" fmla="*/ 0 h 449891"/>
                      <a:gd name="connsiteX0" fmla="*/ 478549 w 623723"/>
                      <a:gd name="connsiteY0" fmla="*/ 159543 h 449891"/>
                      <a:gd name="connsiteX1" fmla="*/ 623723 w 623723"/>
                      <a:gd name="connsiteY1" fmla="*/ 304717 h 449891"/>
                      <a:gd name="connsiteX2" fmla="*/ 478549 w 623723"/>
                      <a:gd name="connsiteY2" fmla="*/ 449891 h 449891"/>
                      <a:gd name="connsiteX3" fmla="*/ 375896 w 623723"/>
                      <a:gd name="connsiteY3" fmla="*/ 407371 h 449891"/>
                      <a:gd name="connsiteX4" fmla="*/ 347096 w 623723"/>
                      <a:gd name="connsiteY4" fmla="*/ 364655 h 449891"/>
                      <a:gd name="connsiteX5" fmla="*/ 302336 w 623723"/>
                      <a:gd name="connsiteY5" fmla="*/ 373691 h 449891"/>
                      <a:gd name="connsiteX6" fmla="*/ 199683 w 623723"/>
                      <a:gd name="connsiteY6" fmla="*/ 331171 h 449891"/>
                      <a:gd name="connsiteX7" fmla="*/ 168926 w 623723"/>
                      <a:gd name="connsiteY7" fmla="*/ 285553 h 449891"/>
                      <a:gd name="connsiteX8" fmla="*/ 145174 w 623723"/>
                      <a:gd name="connsiteY8" fmla="*/ 290348 h 449891"/>
                      <a:gd name="connsiteX9" fmla="*/ 0 w 623723"/>
                      <a:gd name="connsiteY9" fmla="*/ 145174 h 449891"/>
                      <a:gd name="connsiteX10" fmla="*/ 145174 w 623723"/>
                      <a:gd name="connsiteY10" fmla="*/ 0 h 449891"/>
                      <a:gd name="connsiteX0" fmla="*/ 623723 w 623723"/>
                      <a:gd name="connsiteY0" fmla="*/ 304717 h 449891"/>
                      <a:gd name="connsiteX1" fmla="*/ 478549 w 623723"/>
                      <a:gd name="connsiteY1" fmla="*/ 449891 h 449891"/>
                      <a:gd name="connsiteX2" fmla="*/ 375896 w 623723"/>
                      <a:gd name="connsiteY2" fmla="*/ 407371 h 449891"/>
                      <a:gd name="connsiteX3" fmla="*/ 347096 w 623723"/>
                      <a:gd name="connsiteY3" fmla="*/ 364655 h 449891"/>
                      <a:gd name="connsiteX4" fmla="*/ 302336 w 623723"/>
                      <a:gd name="connsiteY4" fmla="*/ 373691 h 449891"/>
                      <a:gd name="connsiteX5" fmla="*/ 199683 w 623723"/>
                      <a:gd name="connsiteY5" fmla="*/ 331171 h 449891"/>
                      <a:gd name="connsiteX6" fmla="*/ 168926 w 623723"/>
                      <a:gd name="connsiteY6" fmla="*/ 285553 h 449891"/>
                      <a:gd name="connsiteX7" fmla="*/ 145174 w 623723"/>
                      <a:gd name="connsiteY7" fmla="*/ 290348 h 449891"/>
                      <a:gd name="connsiteX8" fmla="*/ 0 w 623723"/>
                      <a:gd name="connsiteY8" fmla="*/ 145174 h 449891"/>
                      <a:gd name="connsiteX9" fmla="*/ 145174 w 623723"/>
                      <a:gd name="connsiteY9" fmla="*/ 0 h 44989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623723" h="449891">
                        <a:moveTo>
                          <a:pt x="623723" y="304717"/>
                        </a:moveTo>
                        <a:cubicBezTo>
                          <a:pt x="623723" y="384894"/>
                          <a:pt x="558726" y="449891"/>
                          <a:pt x="478549" y="449891"/>
                        </a:cubicBezTo>
                        <a:cubicBezTo>
                          <a:pt x="438461" y="449891"/>
                          <a:pt x="402167" y="433642"/>
                          <a:pt x="375896" y="407371"/>
                        </a:cubicBezTo>
                        <a:lnTo>
                          <a:pt x="347096" y="364655"/>
                        </a:lnTo>
                        <a:lnTo>
                          <a:pt x="302336" y="373691"/>
                        </a:lnTo>
                        <a:cubicBezTo>
                          <a:pt x="262247" y="373691"/>
                          <a:pt x="225954" y="357442"/>
                          <a:pt x="199683" y="331171"/>
                        </a:cubicBezTo>
                        <a:lnTo>
                          <a:pt x="168926" y="285553"/>
                        </a:lnTo>
                        <a:lnTo>
                          <a:pt x="145174" y="290348"/>
                        </a:lnTo>
                        <a:cubicBezTo>
                          <a:pt x="64997" y="290348"/>
                          <a:pt x="0" y="225351"/>
                          <a:pt x="0" y="145174"/>
                        </a:cubicBezTo>
                        <a:cubicBezTo>
                          <a:pt x="0" y="64997"/>
                          <a:pt x="64997" y="0"/>
                          <a:pt x="145174" y="0"/>
                        </a:cubicBezTo>
                      </a:path>
                    </a:pathLst>
                  </a:custGeom>
                  <a:solidFill>
                    <a:schemeClr val="bg1"/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38" name="台形 237"/>
                  <p:cNvSpPr/>
                  <p:nvPr/>
                </p:nvSpPr>
                <p:spPr bwMode="auto">
                  <a:xfrm rot="9900000" flipH="1">
                    <a:off x="3002273" y="4631864"/>
                    <a:ext cx="231883" cy="258549"/>
                  </a:xfrm>
                  <a:prstGeom prst="trapezoid">
                    <a:avLst>
                      <a:gd name="adj" fmla="val 28801"/>
                    </a:avLst>
                  </a:prstGeom>
                  <a:pattFill prst="dkHorz">
                    <a:fgClr>
                      <a:srgbClr val="FFC000"/>
                    </a:fgClr>
                    <a:bgClr>
                      <a:srgbClr val="FFFF00"/>
                    </a:bgClr>
                  </a:patt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39" name="楕円 238"/>
                  <p:cNvSpPr/>
                  <p:nvPr/>
                </p:nvSpPr>
                <p:spPr bwMode="auto">
                  <a:xfrm flipH="1">
                    <a:off x="3023748" y="4854576"/>
                    <a:ext cx="266880" cy="166520"/>
                  </a:xfrm>
                  <a:prstGeom prst="ellipse">
                    <a:avLst/>
                  </a:prstGeom>
                  <a:pattFill prst="dkHorz">
                    <a:fgClr>
                      <a:srgbClr val="FFC000"/>
                    </a:fgClr>
                    <a:bgClr>
                      <a:srgbClr val="FFFF00"/>
                    </a:bgClr>
                  </a:patt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40" name="フリーフォーム: 図形 239"/>
                  <p:cNvSpPr/>
                  <p:nvPr/>
                </p:nvSpPr>
                <p:spPr bwMode="auto">
                  <a:xfrm rot="19800000" flipH="1">
                    <a:off x="3173775" y="4910378"/>
                    <a:ext cx="167334" cy="152100"/>
                  </a:xfrm>
                  <a:custGeom>
                    <a:avLst/>
                    <a:gdLst>
                      <a:gd name="connsiteX0" fmla="*/ 221671 w 443342"/>
                      <a:gd name="connsiteY0" fmla="*/ 0 h 402980"/>
                      <a:gd name="connsiteX1" fmla="*/ 378416 w 443342"/>
                      <a:gd name="connsiteY1" fmla="*/ 64926 h 402980"/>
                      <a:gd name="connsiteX2" fmla="*/ 378416 w 443342"/>
                      <a:gd name="connsiteY2" fmla="*/ 378416 h 402980"/>
                      <a:gd name="connsiteX3" fmla="*/ 359643 w 443342"/>
                      <a:gd name="connsiteY3" fmla="*/ 402980 h 402980"/>
                      <a:gd name="connsiteX4" fmla="*/ 305086 w 443342"/>
                      <a:gd name="connsiteY4" fmla="*/ 366752 h 402980"/>
                      <a:gd name="connsiteX5" fmla="*/ 138256 w 443342"/>
                      <a:gd name="connsiteY5" fmla="*/ 366752 h 402980"/>
                      <a:gd name="connsiteX6" fmla="*/ 83699 w 443342"/>
                      <a:gd name="connsiteY6" fmla="*/ 402980 h 402980"/>
                      <a:gd name="connsiteX7" fmla="*/ 64926 w 443342"/>
                      <a:gd name="connsiteY7" fmla="*/ 378416 h 402980"/>
                      <a:gd name="connsiteX8" fmla="*/ 64926 w 443342"/>
                      <a:gd name="connsiteY8" fmla="*/ 64926 h 402980"/>
                      <a:gd name="connsiteX9" fmla="*/ 221671 w 443342"/>
                      <a:gd name="connsiteY9" fmla="*/ 0 h 4029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443342" h="402980">
                        <a:moveTo>
                          <a:pt x="221671" y="0"/>
                        </a:moveTo>
                        <a:cubicBezTo>
                          <a:pt x="278402" y="-1"/>
                          <a:pt x="335132" y="21642"/>
                          <a:pt x="378416" y="64926"/>
                        </a:cubicBezTo>
                        <a:cubicBezTo>
                          <a:pt x="464984" y="151494"/>
                          <a:pt x="464984" y="291848"/>
                          <a:pt x="378416" y="378416"/>
                        </a:cubicBezTo>
                        <a:lnTo>
                          <a:pt x="359643" y="402980"/>
                        </a:lnTo>
                        <a:lnTo>
                          <a:pt x="305086" y="366752"/>
                        </a:lnTo>
                        <a:cubicBezTo>
                          <a:pt x="251718" y="345109"/>
                          <a:pt x="191625" y="345109"/>
                          <a:pt x="138256" y="366752"/>
                        </a:cubicBezTo>
                        <a:lnTo>
                          <a:pt x="83699" y="402980"/>
                        </a:lnTo>
                        <a:lnTo>
                          <a:pt x="64926" y="378416"/>
                        </a:lnTo>
                        <a:cubicBezTo>
                          <a:pt x="-21642" y="291848"/>
                          <a:pt x="-21642" y="151494"/>
                          <a:pt x="64926" y="64926"/>
                        </a:cubicBezTo>
                        <a:cubicBezTo>
                          <a:pt x="108210" y="21642"/>
                          <a:pt x="164940" y="-1"/>
                          <a:pt x="221671" y="0"/>
                        </a:cubicBezTo>
                        <a:close/>
                      </a:path>
                    </a:pathLst>
                  </a:custGeom>
                  <a:pattFill prst="dkHorz">
                    <a:fgClr>
                      <a:srgbClr val="FFC000"/>
                    </a:fgClr>
                    <a:bgClr>
                      <a:srgbClr val="FFFF00"/>
                    </a:bgClr>
                  </a:patt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41" name="フリーフォーム: 図形 240"/>
                  <p:cNvSpPr/>
                  <p:nvPr/>
                </p:nvSpPr>
                <p:spPr bwMode="auto">
                  <a:xfrm rot="19800000" flipH="1">
                    <a:off x="3261371" y="5027772"/>
                    <a:ext cx="104152" cy="112832"/>
                  </a:xfrm>
                  <a:custGeom>
                    <a:avLst/>
                    <a:gdLst>
                      <a:gd name="connsiteX0" fmla="*/ 137972 w 275944"/>
                      <a:gd name="connsiteY0" fmla="*/ 0 h 298942"/>
                      <a:gd name="connsiteX1" fmla="*/ 221388 w 275944"/>
                      <a:gd name="connsiteY1" fmla="*/ 16231 h 298942"/>
                      <a:gd name="connsiteX2" fmla="*/ 275944 w 275944"/>
                      <a:gd name="connsiteY2" fmla="*/ 52460 h 298942"/>
                      <a:gd name="connsiteX3" fmla="*/ 202057 w 275944"/>
                      <a:gd name="connsiteY3" fmla="*/ 149132 h 298942"/>
                      <a:gd name="connsiteX4" fmla="*/ 137972 w 275944"/>
                      <a:gd name="connsiteY4" fmla="*/ 298942 h 298942"/>
                      <a:gd name="connsiteX5" fmla="*/ 73887 w 275944"/>
                      <a:gd name="connsiteY5" fmla="*/ 149132 h 298942"/>
                      <a:gd name="connsiteX6" fmla="*/ 0 w 275944"/>
                      <a:gd name="connsiteY6" fmla="*/ 52460 h 298942"/>
                      <a:gd name="connsiteX7" fmla="*/ 54556 w 275944"/>
                      <a:gd name="connsiteY7" fmla="*/ 16231 h 298942"/>
                      <a:gd name="connsiteX8" fmla="*/ 137972 w 275944"/>
                      <a:gd name="connsiteY8" fmla="*/ 0 h 2989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75944" h="298942">
                        <a:moveTo>
                          <a:pt x="137972" y="0"/>
                        </a:moveTo>
                        <a:cubicBezTo>
                          <a:pt x="166338" y="-1"/>
                          <a:pt x="194703" y="5410"/>
                          <a:pt x="221388" y="16231"/>
                        </a:cubicBezTo>
                        <a:lnTo>
                          <a:pt x="275944" y="52460"/>
                        </a:lnTo>
                        <a:lnTo>
                          <a:pt x="202057" y="149132"/>
                        </a:lnTo>
                        <a:cubicBezTo>
                          <a:pt x="175933" y="194306"/>
                          <a:pt x="154572" y="244242"/>
                          <a:pt x="137972" y="298942"/>
                        </a:cubicBezTo>
                        <a:cubicBezTo>
                          <a:pt x="121373" y="244242"/>
                          <a:pt x="100012" y="194306"/>
                          <a:pt x="73887" y="149132"/>
                        </a:cubicBezTo>
                        <a:lnTo>
                          <a:pt x="0" y="52460"/>
                        </a:lnTo>
                        <a:lnTo>
                          <a:pt x="54556" y="16231"/>
                        </a:lnTo>
                        <a:cubicBezTo>
                          <a:pt x="81241" y="5410"/>
                          <a:pt x="109607" y="0"/>
                          <a:pt x="137972" y="0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42" name="フリーフォーム: 図形 241"/>
                  <p:cNvSpPr/>
                  <p:nvPr/>
                </p:nvSpPr>
                <p:spPr bwMode="auto">
                  <a:xfrm rot="1800000">
                    <a:off x="2965519" y="4910378"/>
                    <a:ext cx="167334" cy="152100"/>
                  </a:xfrm>
                  <a:custGeom>
                    <a:avLst/>
                    <a:gdLst>
                      <a:gd name="connsiteX0" fmla="*/ 221671 w 443342"/>
                      <a:gd name="connsiteY0" fmla="*/ 0 h 402980"/>
                      <a:gd name="connsiteX1" fmla="*/ 378416 w 443342"/>
                      <a:gd name="connsiteY1" fmla="*/ 64926 h 402980"/>
                      <a:gd name="connsiteX2" fmla="*/ 378416 w 443342"/>
                      <a:gd name="connsiteY2" fmla="*/ 378416 h 402980"/>
                      <a:gd name="connsiteX3" fmla="*/ 359643 w 443342"/>
                      <a:gd name="connsiteY3" fmla="*/ 402980 h 402980"/>
                      <a:gd name="connsiteX4" fmla="*/ 305086 w 443342"/>
                      <a:gd name="connsiteY4" fmla="*/ 366752 h 402980"/>
                      <a:gd name="connsiteX5" fmla="*/ 138256 w 443342"/>
                      <a:gd name="connsiteY5" fmla="*/ 366752 h 402980"/>
                      <a:gd name="connsiteX6" fmla="*/ 83699 w 443342"/>
                      <a:gd name="connsiteY6" fmla="*/ 402980 h 402980"/>
                      <a:gd name="connsiteX7" fmla="*/ 64926 w 443342"/>
                      <a:gd name="connsiteY7" fmla="*/ 378416 h 402980"/>
                      <a:gd name="connsiteX8" fmla="*/ 64926 w 443342"/>
                      <a:gd name="connsiteY8" fmla="*/ 64926 h 402980"/>
                      <a:gd name="connsiteX9" fmla="*/ 221671 w 443342"/>
                      <a:gd name="connsiteY9" fmla="*/ 0 h 4029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443342" h="402980">
                        <a:moveTo>
                          <a:pt x="221671" y="0"/>
                        </a:moveTo>
                        <a:cubicBezTo>
                          <a:pt x="278402" y="-1"/>
                          <a:pt x="335132" y="21642"/>
                          <a:pt x="378416" y="64926"/>
                        </a:cubicBezTo>
                        <a:cubicBezTo>
                          <a:pt x="464984" y="151494"/>
                          <a:pt x="464984" y="291848"/>
                          <a:pt x="378416" y="378416"/>
                        </a:cubicBezTo>
                        <a:lnTo>
                          <a:pt x="359643" y="402980"/>
                        </a:lnTo>
                        <a:lnTo>
                          <a:pt x="305086" y="366752"/>
                        </a:lnTo>
                        <a:cubicBezTo>
                          <a:pt x="251718" y="345109"/>
                          <a:pt x="191625" y="345109"/>
                          <a:pt x="138256" y="366752"/>
                        </a:cubicBezTo>
                        <a:lnTo>
                          <a:pt x="83699" y="402980"/>
                        </a:lnTo>
                        <a:lnTo>
                          <a:pt x="64926" y="378416"/>
                        </a:lnTo>
                        <a:cubicBezTo>
                          <a:pt x="-21642" y="291848"/>
                          <a:pt x="-21642" y="151494"/>
                          <a:pt x="64926" y="64926"/>
                        </a:cubicBezTo>
                        <a:cubicBezTo>
                          <a:pt x="108210" y="21642"/>
                          <a:pt x="164940" y="-1"/>
                          <a:pt x="221671" y="0"/>
                        </a:cubicBezTo>
                        <a:close/>
                      </a:path>
                    </a:pathLst>
                  </a:custGeom>
                  <a:pattFill prst="dkHorz">
                    <a:fgClr>
                      <a:srgbClr val="FFC000"/>
                    </a:fgClr>
                    <a:bgClr>
                      <a:srgbClr val="FFFF00"/>
                    </a:bgClr>
                  </a:patt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43" name="フリーフォーム: 図形 242"/>
                  <p:cNvSpPr/>
                  <p:nvPr/>
                </p:nvSpPr>
                <p:spPr bwMode="auto">
                  <a:xfrm rot="1800000">
                    <a:off x="2941105" y="5027772"/>
                    <a:ext cx="104152" cy="112832"/>
                  </a:xfrm>
                  <a:custGeom>
                    <a:avLst/>
                    <a:gdLst>
                      <a:gd name="connsiteX0" fmla="*/ 137972 w 275944"/>
                      <a:gd name="connsiteY0" fmla="*/ 0 h 298942"/>
                      <a:gd name="connsiteX1" fmla="*/ 221388 w 275944"/>
                      <a:gd name="connsiteY1" fmla="*/ 16231 h 298942"/>
                      <a:gd name="connsiteX2" fmla="*/ 275944 w 275944"/>
                      <a:gd name="connsiteY2" fmla="*/ 52460 h 298942"/>
                      <a:gd name="connsiteX3" fmla="*/ 202057 w 275944"/>
                      <a:gd name="connsiteY3" fmla="*/ 149132 h 298942"/>
                      <a:gd name="connsiteX4" fmla="*/ 137972 w 275944"/>
                      <a:gd name="connsiteY4" fmla="*/ 298942 h 298942"/>
                      <a:gd name="connsiteX5" fmla="*/ 73887 w 275944"/>
                      <a:gd name="connsiteY5" fmla="*/ 149132 h 298942"/>
                      <a:gd name="connsiteX6" fmla="*/ 0 w 275944"/>
                      <a:gd name="connsiteY6" fmla="*/ 52460 h 298942"/>
                      <a:gd name="connsiteX7" fmla="*/ 54556 w 275944"/>
                      <a:gd name="connsiteY7" fmla="*/ 16231 h 298942"/>
                      <a:gd name="connsiteX8" fmla="*/ 137972 w 275944"/>
                      <a:gd name="connsiteY8" fmla="*/ 0 h 2989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75944" h="298942">
                        <a:moveTo>
                          <a:pt x="137972" y="0"/>
                        </a:moveTo>
                        <a:cubicBezTo>
                          <a:pt x="166338" y="-1"/>
                          <a:pt x="194703" y="5410"/>
                          <a:pt x="221388" y="16231"/>
                        </a:cubicBezTo>
                        <a:lnTo>
                          <a:pt x="275944" y="52460"/>
                        </a:lnTo>
                        <a:lnTo>
                          <a:pt x="202057" y="149132"/>
                        </a:lnTo>
                        <a:cubicBezTo>
                          <a:pt x="175933" y="194306"/>
                          <a:pt x="154572" y="244242"/>
                          <a:pt x="137972" y="298942"/>
                        </a:cubicBezTo>
                        <a:cubicBezTo>
                          <a:pt x="121373" y="244242"/>
                          <a:pt x="100012" y="194306"/>
                          <a:pt x="73887" y="149132"/>
                        </a:cubicBezTo>
                        <a:lnTo>
                          <a:pt x="0" y="52460"/>
                        </a:lnTo>
                        <a:lnTo>
                          <a:pt x="54556" y="16231"/>
                        </a:lnTo>
                        <a:cubicBezTo>
                          <a:pt x="81241" y="5410"/>
                          <a:pt x="109607" y="0"/>
                          <a:pt x="137972" y="0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44" name="フリーフォーム: 図形 243"/>
                  <p:cNvSpPr/>
                  <p:nvPr/>
                </p:nvSpPr>
                <p:spPr bwMode="auto">
                  <a:xfrm flipH="1">
                    <a:off x="3073991" y="4929600"/>
                    <a:ext cx="167334" cy="152100"/>
                  </a:xfrm>
                  <a:custGeom>
                    <a:avLst/>
                    <a:gdLst>
                      <a:gd name="connsiteX0" fmla="*/ 221671 w 443342"/>
                      <a:gd name="connsiteY0" fmla="*/ 0 h 402980"/>
                      <a:gd name="connsiteX1" fmla="*/ 378416 w 443342"/>
                      <a:gd name="connsiteY1" fmla="*/ 64926 h 402980"/>
                      <a:gd name="connsiteX2" fmla="*/ 378416 w 443342"/>
                      <a:gd name="connsiteY2" fmla="*/ 378416 h 402980"/>
                      <a:gd name="connsiteX3" fmla="*/ 359643 w 443342"/>
                      <a:gd name="connsiteY3" fmla="*/ 402980 h 402980"/>
                      <a:gd name="connsiteX4" fmla="*/ 305086 w 443342"/>
                      <a:gd name="connsiteY4" fmla="*/ 366752 h 402980"/>
                      <a:gd name="connsiteX5" fmla="*/ 138256 w 443342"/>
                      <a:gd name="connsiteY5" fmla="*/ 366752 h 402980"/>
                      <a:gd name="connsiteX6" fmla="*/ 83699 w 443342"/>
                      <a:gd name="connsiteY6" fmla="*/ 402980 h 402980"/>
                      <a:gd name="connsiteX7" fmla="*/ 64926 w 443342"/>
                      <a:gd name="connsiteY7" fmla="*/ 378416 h 402980"/>
                      <a:gd name="connsiteX8" fmla="*/ 64926 w 443342"/>
                      <a:gd name="connsiteY8" fmla="*/ 64926 h 402980"/>
                      <a:gd name="connsiteX9" fmla="*/ 221671 w 443342"/>
                      <a:gd name="connsiteY9" fmla="*/ 0 h 4029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443342" h="402980">
                        <a:moveTo>
                          <a:pt x="221671" y="0"/>
                        </a:moveTo>
                        <a:cubicBezTo>
                          <a:pt x="278402" y="-1"/>
                          <a:pt x="335132" y="21642"/>
                          <a:pt x="378416" y="64926"/>
                        </a:cubicBezTo>
                        <a:cubicBezTo>
                          <a:pt x="464984" y="151494"/>
                          <a:pt x="464984" y="291848"/>
                          <a:pt x="378416" y="378416"/>
                        </a:cubicBezTo>
                        <a:lnTo>
                          <a:pt x="359643" y="402980"/>
                        </a:lnTo>
                        <a:lnTo>
                          <a:pt x="305086" y="366752"/>
                        </a:lnTo>
                        <a:cubicBezTo>
                          <a:pt x="251718" y="345109"/>
                          <a:pt x="191625" y="345109"/>
                          <a:pt x="138256" y="366752"/>
                        </a:cubicBezTo>
                        <a:lnTo>
                          <a:pt x="83699" y="402980"/>
                        </a:lnTo>
                        <a:lnTo>
                          <a:pt x="64926" y="378416"/>
                        </a:lnTo>
                        <a:cubicBezTo>
                          <a:pt x="-21642" y="291848"/>
                          <a:pt x="-21642" y="151494"/>
                          <a:pt x="64926" y="64926"/>
                        </a:cubicBezTo>
                        <a:cubicBezTo>
                          <a:pt x="108210" y="21642"/>
                          <a:pt x="164940" y="-1"/>
                          <a:pt x="221671" y="0"/>
                        </a:cubicBezTo>
                        <a:close/>
                      </a:path>
                    </a:pathLst>
                  </a:custGeom>
                  <a:pattFill prst="dkHorz">
                    <a:fgClr>
                      <a:srgbClr val="FFC000"/>
                    </a:fgClr>
                    <a:bgClr>
                      <a:srgbClr val="FFFF00"/>
                    </a:bgClr>
                  </a:patt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45" name="フリーフォーム: 図形 244"/>
                  <p:cNvSpPr/>
                  <p:nvPr/>
                </p:nvSpPr>
                <p:spPr bwMode="auto">
                  <a:xfrm flipH="1">
                    <a:off x="3105204" y="5061899"/>
                    <a:ext cx="104152" cy="112832"/>
                  </a:xfrm>
                  <a:custGeom>
                    <a:avLst/>
                    <a:gdLst>
                      <a:gd name="connsiteX0" fmla="*/ 137972 w 275944"/>
                      <a:gd name="connsiteY0" fmla="*/ 0 h 298942"/>
                      <a:gd name="connsiteX1" fmla="*/ 221388 w 275944"/>
                      <a:gd name="connsiteY1" fmla="*/ 16231 h 298942"/>
                      <a:gd name="connsiteX2" fmla="*/ 275944 w 275944"/>
                      <a:gd name="connsiteY2" fmla="*/ 52460 h 298942"/>
                      <a:gd name="connsiteX3" fmla="*/ 202057 w 275944"/>
                      <a:gd name="connsiteY3" fmla="*/ 149132 h 298942"/>
                      <a:gd name="connsiteX4" fmla="*/ 137972 w 275944"/>
                      <a:gd name="connsiteY4" fmla="*/ 298942 h 298942"/>
                      <a:gd name="connsiteX5" fmla="*/ 73887 w 275944"/>
                      <a:gd name="connsiteY5" fmla="*/ 149132 h 298942"/>
                      <a:gd name="connsiteX6" fmla="*/ 0 w 275944"/>
                      <a:gd name="connsiteY6" fmla="*/ 52460 h 298942"/>
                      <a:gd name="connsiteX7" fmla="*/ 54556 w 275944"/>
                      <a:gd name="connsiteY7" fmla="*/ 16231 h 298942"/>
                      <a:gd name="connsiteX8" fmla="*/ 137972 w 275944"/>
                      <a:gd name="connsiteY8" fmla="*/ 0 h 2989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75944" h="298942">
                        <a:moveTo>
                          <a:pt x="137972" y="0"/>
                        </a:moveTo>
                        <a:cubicBezTo>
                          <a:pt x="166338" y="-1"/>
                          <a:pt x="194703" y="5410"/>
                          <a:pt x="221388" y="16231"/>
                        </a:cubicBezTo>
                        <a:lnTo>
                          <a:pt x="275944" y="52460"/>
                        </a:lnTo>
                        <a:lnTo>
                          <a:pt x="202057" y="149132"/>
                        </a:lnTo>
                        <a:cubicBezTo>
                          <a:pt x="175933" y="194306"/>
                          <a:pt x="154572" y="244242"/>
                          <a:pt x="137972" y="298942"/>
                        </a:cubicBezTo>
                        <a:cubicBezTo>
                          <a:pt x="121373" y="244242"/>
                          <a:pt x="100012" y="194306"/>
                          <a:pt x="73887" y="149132"/>
                        </a:cubicBezTo>
                        <a:lnTo>
                          <a:pt x="0" y="52460"/>
                        </a:lnTo>
                        <a:lnTo>
                          <a:pt x="54556" y="16231"/>
                        </a:lnTo>
                        <a:cubicBezTo>
                          <a:pt x="81241" y="5410"/>
                          <a:pt x="109607" y="0"/>
                          <a:pt x="137972" y="0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46" name="フリーフォーム: 図形 245"/>
                  <p:cNvSpPr/>
                  <p:nvPr/>
                </p:nvSpPr>
                <p:spPr bwMode="auto">
                  <a:xfrm flipH="1">
                    <a:off x="2885989" y="4473579"/>
                    <a:ext cx="398325" cy="287311"/>
                  </a:xfrm>
                  <a:custGeom>
                    <a:avLst/>
                    <a:gdLst>
                      <a:gd name="connsiteX0" fmla="*/ 145174 w 623723"/>
                      <a:gd name="connsiteY0" fmla="*/ 0 h 449891"/>
                      <a:gd name="connsiteX1" fmla="*/ 247827 w 623723"/>
                      <a:gd name="connsiteY1" fmla="*/ 42520 h 449891"/>
                      <a:gd name="connsiteX2" fmla="*/ 278584 w 623723"/>
                      <a:gd name="connsiteY2" fmla="*/ 88138 h 449891"/>
                      <a:gd name="connsiteX3" fmla="*/ 302336 w 623723"/>
                      <a:gd name="connsiteY3" fmla="*/ 83343 h 449891"/>
                      <a:gd name="connsiteX4" fmla="*/ 404989 w 623723"/>
                      <a:gd name="connsiteY4" fmla="*/ 125863 h 449891"/>
                      <a:gd name="connsiteX5" fmla="*/ 433789 w 623723"/>
                      <a:gd name="connsiteY5" fmla="*/ 168580 h 449891"/>
                      <a:gd name="connsiteX6" fmla="*/ 478549 w 623723"/>
                      <a:gd name="connsiteY6" fmla="*/ 159543 h 449891"/>
                      <a:gd name="connsiteX7" fmla="*/ 623723 w 623723"/>
                      <a:gd name="connsiteY7" fmla="*/ 304717 h 449891"/>
                      <a:gd name="connsiteX8" fmla="*/ 478549 w 623723"/>
                      <a:gd name="connsiteY8" fmla="*/ 449891 h 449891"/>
                      <a:gd name="connsiteX9" fmla="*/ 375896 w 623723"/>
                      <a:gd name="connsiteY9" fmla="*/ 407371 h 449891"/>
                      <a:gd name="connsiteX10" fmla="*/ 347096 w 623723"/>
                      <a:gd name="connsiteY10" fmla="*/ 364655 h 449891"/>
                      <a:gd name="connsiteX11" fmla="*/ 302336 w 623723"/>
                      <a:gd name="connsiteY11" fmla="*/ 373691 h 449891"/>
                      <a:gd name="connsiteX12" fmla="*/ 199683 w 623723"/>
                      <a:gd name="connsiteY12" fmla="*/ 331171 h 449891"/>
                      <a:gd name="connsiteX13" fmla="*/ 168926 w 623723"/>
                      <a:gd name="connsiteY13" fmla="*/ 285553 h 449891"/>
                      <a:gd name="connsiteX14" fmla="*/ 145174 w 623723"/>
                      <a:gd name="connsiteY14" fmla="*/ 290348 h 449891"/>
                      <a:gd name="connsiteX15" fmla="*/ 0 w 623723"/>
                      <a:gd name="connsiteY15" fmla="*/ 145174 h 449891"/>
                      <a:gd name="connsiteX16" fmla="*/ 145174 w 623723"/>
                      <a:gd name="connsiteY16" fmla="*/ 0 h 449891"/>
                      <a:gd name="connsiteX0" fmla="*/ 278584 w 623723"/>
                      <a:gd name="connsiteY0" fmla="*/ 88138 h 449891"/>
                      <a:gd name="connsiteX1" fmla="*/ 302336 w 623723"/>
                      <a:gd name="connsiteY1" fmla="*/ 83343 h 449891"/>
                      <a:gd name="connsiteX2" fmla="*/ 404989 w 623723"/>
                      <a:gd name="connsiteY2" fmla="*/ 125863 h 449891"/>
                      <a:gd name="connsiteX3" fmla="*/ 433789 w 623723"/>
                      <a:gd name="connsiteY3" fmla="*/ 168580 h 449891"/>
                      <a:gd name="connsiteX4" fmla="*/ 478549 w 623723"/>
                      <a:gd name="connsiteY4" fmla="*/ 159543 h 449891"/>
                      <a:gd name="connsiteX5" fmla="*/ 623723 w 623723"/>
                      <a:gd name="connsiteY5" fmla="*/ 304717 h 449891"/>
                      <a:gd name="connsiteX6" fmla="*/ 478549 w 623723"/>
                      <a:gd name="connsiteY6" fmla="*/ 449891 h 449891"/>
                      <a:gd name="connsiteX7" fmla="*/ 375896 w 623723"/>
                      <a:gd name="connsiteY7" fmla="*/ 407371 h 449891"/>
                      <a:gd name="connsiteX8" fmla="*/ 347096 w 623723"/>
                      <a:gd name="connsiteY8" fmla="*/ 364655 h 449891"/>
                      <a:gd name="connsiteX9" fmla="*/ 302336 w 623723"/>
                      <a:gd name="connsiteY9" fmla="*/ 373691 h 449891"/>
                      <a:gd name="connsiteX10" fmla="*/ 199683 w 623723"/>
                      <a:gd name="connsiteY10" fmla="*/ 331171 h 449891"/>
                      <a:gd name="connsiteX11" fmla="*/ 168926 w 623723"/>
                      <a:gd name="connsiteY11" fmla="*/ 285553 h 449891"/>
                      <a:gd name="connsiteX12" fmla="*/ 145174 w 623723"/>
                      <a:gd name="connsiteY12" fmla="*/ 290348 h 449891"/>
                      <a:gd name="connsiteX13" fmla="*/ 0 w 623723"/>
                      <a:gd name="connsiteY13" fmla="*/ 145174 h 449891"/>
                      <a:gd name="connsiteX14" fmla="*/ 145174 w 623723"/>
                      <a:gd name="connsiteY14" fmla="*/ 0 h 449891"/>
                      <a:gd name="connsiteX15" fmla="*/ 247827 w 623723"/>
                      <a:gd name="connsiteY15" fmla="*/ 42520 h 449891"/>
                      <a:gd name="connsiteX16" fmla="*/ 370024 w 623723"/>
                      <a:gd name="connsiteY16" fmla="*/ 179578 h 449891"/>
                      <a:gd name="connsiteX0" fmla="*/ 278584 w 623723"/>
                      <a:gd name="connsiteY0" fmla="*/ 88138 h 449891"/>
                      <a:gd name="connsiteX1" fmla="*/ 302336 w 623723"/>
                      <a:gd name="connsiteY1" fmla="*/ 83343 h 449891"/>
                      <a:gd name="connsiteX2" fmla="*/ 404989 w 623723"/>
                      <a:gd name="connsiteY2" fmla="*/ 125863 h 449891"/>
                      <a:gd name="connsiteX3" fmla="*/ 433789 w 623723"/>
                      <a:gd name="connsiteY3" fmla="*/ 168580 h 449891"/>
                      <a:gd name="connsiteX4" fmla="*/ 478549 w 623723"/>
                      <a:gd name="connsiteY4" fmla="*/ 159543 h 449891"/>
                      <a:gd name="connsiteX5" fmla="*/ 623723 w 623723"/>
                      <a:gd name="connsiteY5" fmla="*/ 304717 h 449891"/>
                      <a:gd name="connsiteX6" fmla="*/ 478549 w 623723"/>
                      <a:gd name="connsiteY6" fmla="*/ 449891 h 449891"/>
                      <a:gd name="connsiteX7" fmla="*/ 375896 w 623723"/>
                      <a:gd name="connsiteY7" fmla="*/ 407371 h 449891"/>
                      <a:gd name="connsiteX8" fmla="*/ 347096 w 623723"/>
                      <a:gd name="connsiteY8" fmla="*/ 364655 h 449891"/>
                      <a:gd name="connsiteX9" fmla="*/ 302336 w 623723"/>
                      <a:gd name="connsiteY9" fmla="*/ 373691 h 449891"/>
                      <a:gd name="connsiteX10" fmla="*/ 199683 w 623723"/>
                      <a:gd name="connsiteY10" fmla="*/ 331171 h 449891"/>
                      <a:gd name="connsiteX11" fmla="*/ 168926 w 623723"/>
                      <a:gd name="connsiteY11" fmla="*/ 285553 h 449891"/>
                      <a:gd name="connsiteX12" fmla="*/ 145174 w 623723"/>
                      <a:gd name="connsiteY12" fmla="*/ 290348 h 449891"/>
                      <a:gd name="connsiteX13" fmla="*/ 0 w 623723"/>
                      <a:gd name="connsiteY13" fmla="*/ 145174 h 449891"/>
                      <a:gd name="connsiteX14" fmla="*/ 145174 w 623723"/>
                      <a:gd name="connsiteY14" fmla="*/ 0 h 449891"/>
                      <a:gd name="connsiteX15" fmla="*/ 247827 w 623723"/>
                      <a:gd name="connsiteY15" fmla="*/ 42520 h 449891"/>
                      <a:gd name="connsiteX16" fmla="*/ 370024 w 623723"/>
                      <a:gd name="connsiteY16" fmla="*/ 186722 h 449891"/>
                      <a:gd name="connsiteX0" fmla="*/ 278584 w 623723"/>
                      <a:gd name="connsiteY0" fmla="*/ 88138 h 449891"/>
                      <a:gd name="connsiteX1" fmla="*/ 302336 w 623723"/>
                      <a:gd name="connsiteY1" fmla="*/ 83343 h 449891"/>
                      <a:gd name="connsiteX2" fmla="*/ 404989 w 623723"/>
                      <a:gd name="connsiteY2" fmla="*/ 125863 h 449891"/>
                      <a:gd name="connsiteX3" fmla="*/ 433789 w 623723"/>
                      <a:gd name="connsiteY3" fmla="*/ 168580 h 449891"/>
                      <a:gd name="connsiteX4" fmla="*/ 478549 w 623723"/>
                      <a:gd name="connsiteY4" fmla="*/ 159543 h 449891"/>
                      <a:gd name="connsiteX5" fmla="*/ 623723 w 623723"/>
                      <a:gd name="connsiteY5" fmla="*/ 304717 h 449891"/>
                      <a:gd name="connsiteX6" fmla="*/ 478549 w 623723"/>
                      <a:gd name="connsiteY6" fmla="*/ 449891 h 449891"/>
                      <a:gd name="connsiteX7" fmla="*/ 375896 w 623723"/>
                      <a:gd name="connsiteY7" fmla="*/ 407371 h 449891"/>
                      <a:gd name="connsiteX8" fmla="*/ 347096 w 623723"/>
                      <a:gd name="connsiteY8" fmla="*/ 364655 h 449891"/>
                      <a:gd name="connsiteX9" fmla="*/ 302336 w 623723"/>
                      <a:gd name="connsiteY9" fmla="*/ 373691 h 449891"/>
                      <a:gd name="connsiteX10" fmla="*/ 199683 w 623723"/>
                      <a:gd name="connsiteY10" fmla="*/ 331171 h 449891"/>
                      <a:gd name="connsiteX11" fmla="*/ 168926 w 623723"/>
                      <a:gd name="connsiteY11" fmla="*/ 285553 h 449891"/>
                      <a:gd name="connsiteX12" fmla="*/ 145174 w 623723"/>
                      <a:gd name="connsiteY12" fmla="*/ 290348 h 449891"/>
                      <a:gd name="connsiteX13" fmla="*/ 0 w 623723"/>
                      <a:gd name="connsiteY13" fmla="*/ 145174 h 449891"/>
                      <a:gd name="connsiteX14" fmla="*/ 145174 w 623723"/>
                      <a:gd name="connsiteY14" fmla="*/ 0 h 449891"/>
                      <a:gd name="connsiteX15" fmla="*/ 247827 w 623723"/>
                      <a:gd name="connsiteY15" fmla="*/ 42520 h 449891"/>
                      <a:gd name="connsiteX0" fmla="*/ 278584 w 623723"/>
                      <a:gd name="connsiteY0" fmla="*/ 88138 h 449891"/>
                      <a:gd name="connsiteX1" fmla="*/ 302336 w 623723"/>
                      <a:gd name="connsiteY1" fmla="*/ 83343 h 449891"/>
                      <a:gd name="connsiteX2" fmla="*/ 404989 w 623723"/>
                      <a:gd name="connsiteY2" fmla="*/ 125863 h 449891"/>
                      <a:gd name="connsiteX3" fmla="*/ 433789 w 623723"/>
                      <a:gd name="connsiteY3" fmla="*/ 168580 h 449891"/>
                      <a:gd name="connsiteX4" fmla="*/ 478549 w 623723"/>
                      <a:gd name="connsiteY4" fmla="*/ 159543 h 449891"/>
                      <a:gd name="connsiteX5" fmla="*/ 623723 w 623723"/>
                      <a:gd name="connsiteY5" fmla="*/ 304717 h 449891"/>
                      <a:gd name="connsiteX6" fmla="*/ 478549 w 623723"/>
                      <a:gd name="connsiteY6" fmla="*/ 449891 h 449891"/>
                      <a:gd name="connsiteX7" fmla="*/ 375896 w 623723"/>
                      <a:gd name="connsiteY7" fmla="*/ 407371 h 449891"/>
                      <a:gd name="connsiteX8" fmla="*/ 347096 w 623723"/>
                      <a:gd name="connsiteY8" fmla="*/ 364655 h 449891"/>
                      <a:gd name="connsiteX9" fmla="*/ 302336 w 623723"/>
                      <a:gd name="connsiteY9" fmla="*/ 373691 h 449891"/>
                      <a:gd name="connsiteX10" fmla="*/ 199683 w 623723"/>
                      <a:gd name="connsiteY10" fmla="*/ 331171 h 449891"/>
                      <a:gd name="connsiteX11" fmla="*/ 168926 w 623723"/>
                      <a:gd name="connsiteY11" fmla="*/ 285553 h 449891"/>
                      <a:gd name="connsiteX12" fmla="*/ 145174 w 623723"/>
                      <a:gd name="connsiteY12" fmla="*/ 290348 h 449891"/>
                      <a:gd name="connsiteX13" fmla="*/ 0 w 623723"/>
                      <a:gd name="connsiteY13" fmla="*/ 145174 h 449891"/>
                      <a:gd name="connsiteX14" fmla="*/ 145174 w 623723"/>
                      <a:gd name="connsiteY14" fmla="*/ 0 h 449891"/>
                      <a:gd name="connsiteX0" fmla="*/ 302336 w 623723"/>
                      <a:gd name="connsiteY0" fmla="*/ 83343 h 449891"/>
                      <a:gd name="connsiteX1" fmla="*/ 404989 w 623723"/>
                      <a:gd name="connsiteY1" fmla="*/ 125863 h 449891"/>
                      <a:gd name="connsiteX2" fmla="*/ 433789 w 623723"/>
                      <a:gd name="connsiteY2" fmla="*/ 168580 h 449891"/>
                      <a:gd name="connsiteX3" fmla="*/ 478549 w 623723"/>
                      <a:gd name="connsiteY3" fmla="*/ 159543 h 449891"/>
                      <a:gd name="connsiteX4" fmla="*/ 623723 w 623723"/>
                      <a:gd name="connsiteY4" fmla="*/ 304717 h 449891"/>
                      <a:gd name="connsiteX5" fmla="*/ 478549 w 623723"/>
                      <a:gd name="connsiteY5" fmla="*/ 449891 h 449891"/>
                      <a:gd name="connsiteX6" fmla="*/ 375896 w 623723"/>
                      <a:gd name="connsiteY6" fmla="*/ 407371 h 449891"/>
                      <a:gd name="connsiteX7" fmla="*/ 347096 w 623723"/>
                      <a:gd name="connsiteY7" fmla="*/ 364655 h 449891"/>
                      <a:gd name="connsiteX8" fmla="*/ 302336 w 623723"/>
                      <a:gd name="connsiteY8" fmla="*/ 373691 h 449891"/>
                      <a:gd name="connsiteX9" fmla="*/ 199683 w 623723"/>
                      <a:gd name="connsiteY9" fmla="*/ 331171 h 449891"/>
                      <a:gd name="connsiteX10" fmla="*/ 168926 w 623723"/>
                      <a:gd name="connsiteY10" fmla="*/ 285553 h 449891"/>
                      <a:gd name="connsiteX11" fmla="*/ 145174 w 623723"/>
                      <a:gd name="connsiteY11" fmla="*/ 290348 h 449891"/>
                      <a:gd name="connsiteX12" fmla="*/ 0 w 623723"/>
                      <a:gd name="connsiteY12" fmla="*/ 145174 h 449891"/>
                      <a:gd name="connsiteX13" fmla="*/ 145174 w 623723"/>
                      <a:gd name="connsiteY13" fmla="*/ 0 h 449891"/>
                      <a:gd name="connsiteX0" fmla="*/ 404989 w 623723"/>
                      <a:gd name="connsiteY0" fmla="*/ 125863 h 449891"/>
                      <a:gd name="connsiteX1" fmla="*/ 433789 w 623723"/>
                      <a:gd name="connsiteY1" fmla="*/ 168580 h 449891"/>
                      <a:gd name="connsiteX2" fmla="*/ 478549 w 623723"/>
                      <a:gd name="connsiteY2" fmla="*/ 159543 h 449891"/>
                      <a:gd name="connsiteX3" fmla="*/ 623723 w 623723"/>
                      <a:gd name="connsiteY3" fmla="*/ 304717 h 449891"/>
                      <a:gd name="connsiteX4" fmla="*/ 478549 w 623723"/>
                      <a:gd name="connsiteY4" fmla="*/ 449891 h 449891"/>
                      <a:gd name="connsiteX5" fmla="*/ 375896 w 623723"/>
                      <a:gd name="connsiteY5" fmla="*/ 407371 h 449891"/>
                      <a:gd name="connsiteX6" fmla="*/ 347096 w 623723"/>
                      <a:gd name="connsiteY6" fmla="*/ 364655 h 449891"/>
                      <a:gd name="connsiteX7" fmla="*/ 302336 w 623723"/>
                      <a:gd name="connsiteY7" fmla="*/ 373691 h 449891"/>
                      <a:gd name="connsiteX8" fmla="*/ 199683 w 623723"/>
                      <a:gd name="connsiteY8" fmla="*/ 331171 h 449891"/>
                      <a:gd name="connsiteX9" fmla="*/ 168926 w 623723"/>
                      <a:gd name="connsiteY9" fmla="*/ 285553 h 449891"/>
                      <a:gd name="connsiteX10" fmla="*/ 145174 w 623723"/>
                      <a:gd name="connsiteY10" fmla="*/ 290348 h 449891"/>
                      <a:gd name="connsiteX11" fmla="*/ 0 w 623723"/>
                      <a:gd name="connsiteY11" fmla="*/ 145174 h 449891"/>
                      <a:gd name="connsiteX12" fmla="*/ 145174 w 623723"/>
                      <a:gd name="connsiteY12" fmla="*/ 0 h 449891"/>
                      <a:gd name="connsiteX0" fmla="*/ 433789 w 623723"/>
                      <a:gd name="connsiteY0" fmla="*/ 168580 h 449891"/>
                      <a:gd name="connsiteX1" fmla="*/ 478549 w 623723"/>
                      <a:gd name="connsiteY1" fmla="*/ 159543 h 449891"/>
                      <a:gd name="connsiteX2" fmla="*/ 623723 w 623723"/>
                      <a:gd name="connsiteY2" fmla="*/ 304717 h 449891"/>
                      <a:gd name="connsiteX3" fmla="*/ 478549 w 623723"/>
                      <a:gd name="connsiteY3" fmla="*/ 449891 h 449891"/>
                      <a:gd name="connsiteX4" fmla="*/ 375896 w 623723"/>
                      <a:gd name="connsiteY4" fmla="*/ 407371 h 449891"/>
                      <a:gd name="connsiteX5" fmla="*/ 347096 w 623723"/>
                      <a:gd name="connsiteY5" fmla="*/ 364655 h 449891"/>
                      <a:gd name="connsiteX6" fmla="*/ 302336 w 623723"/>
                      <a:gd name="connsiteY6" fmla="*/ 373691 h 449891"/>
                      <a:gd name="connsiteX7" fmla="*/ 199683 w 623723"/>
                      <a:gd name="connsiteY7" fmla="*/ 331171 h 449891"/>
                      <a:gd name="connsiteX8" fmla="*/ 168926 w 623723"/>
                      <a:gd name="connsiteY8" fmla="*/ 285553 h 449891"/>
                      <a:gd name="connsiteX9" fmla="*/ 145174 w 623723"/>
                      <a:gd name="connsiteY9" fmla="*/ 290348 h 449891"/>
                      <a:gd name="connsiteX10" fmla="*/ 0 w 623723"/>
                      <a:gd name="connsiteY10" fmla="*/ 145174 h 449891"/>
                      <a:gd name="connsiteX11" fmla="*/ 145174 w 623723"/>
                      <a:gd name="connsiteY11" fmla="*/ 0 h 449891"/>
                      <a:gd name="connsiteX0" fmla="*/ 478549 w 623723"/>
                      <a:gd name="connsiteY0" fmla="*/ 159543 h 449891"/>
                      <a:gd name="connsiteX1" fmla="*/ 623723 w 623723"/>
                      <a:gd name="connsiteY1" fmla="*/ 304717 h 449891"/>
                      <a:gd name="connsiteX2" fmla="*/ 478549 w 623723"/>
                      <a:gd name="connsiteY2" fmla="*/ 449891 h 449891"/>
                      <a:gd name="connsiteX3" fmla="*/ 375896 w 623723"/>
                      <a:gd name="connsiteY3" fmla="*/ 407371 h 449891"/>
                      <a:gd name="connsiteX4" fmla="*/ 347096 w 623723"/>
                      <a:gd name="connsiteY4" fmla="*/ 364655 h 449891"/>
                      <a:gd name="connsiteX5" fmla="*/ 302336 w 623723"/>
                      <a:gd name="connsiteY5" fmla="*/ 373691 h 449891"/>
                      <a:gd name="connsiteX6" fmla="*/ 199683 w 623723"/>
                      <a:gd name="connsiteY6" fmla="*/ 331171 h 449891"/>
                      <a:gd name="connsiteX7" fmla="*/ 168926 w 623723"/>
                      <a:gd name="connsiteY7" fmla="*/ 285553 h 449891"/>
                      <a:gd name="connsiteX8" fmla="*/ 145174 w 623723"/>
                      <a:gd name="connsiteY8" fmla="*/ 290348 h 449891"/>
                      <a:gd name="connsiteX9" fmla="*/ 0 w 623723"/>
                      <a:gd name="connsiteY9" fmla="*/ 145174 h 449891"/>
                      <a:gd name="connsiteX10" fmla="*/ 145174 w 623723"/>
                      <a:gd name="connsiteY10" fmla="*/ 0 h 449891"/>
                      <a:gd name="connsiteX0" fmla="*/ 623723 w 623723"/>
                      <a:gd name="connsiteY0" fmla="*/ 304717 h 449891"/>
                      <a:gd name="connsiteX1" fmla="*/ 478549 w 623723"/>
                      <a:gd name="connsiteY1" fmla="*/ 449891 h 449891"/>
                      <a:gd name="connsiteX2" fmla="*/ 375896 w 623723"/>
                      <a:gd name="connsiteY2" fmla="*/ 407371 h 449891"/>
                      <a:gd name="connsiteX3" fmla="*/ 347096 w 623723"/>
                      <a:gd name="connsiteY3" fmla="*/ 364655 h 449891"/>
                      <a:gd name="connsiteX4" fmla="*/ 302336 w 623723"/>
                      <a:gd name="connsiteY4" fmla="*/ 373691 h 449891"/>
                      <a:gd name="connsiteX5" fmla="*/ 199683 w 623723"/>
                      <a:gd name="connsiteY5" fmla="*/ 331171 h 449891"/>
                      <a:gd name="connsiteX6" fmla="*/ 168926 w 623723"/>
                      <a:gd name="connsiteY6" fmla="*/ 285553 h 449891"/>
                      <a:gd name="connsiteX7" fmla="*/ 145174 w 623723"/>
                      <a:gd name="connsiteY7" fmla="*/ 290348 h 449891"/>
                      <a:gd name="connsiteX8" fmla="*/ 0 w 623723"/>
                      <a:gd name="connsiteY8" fmla="*/ 145174 h 449891"/>
                      <a:gd name="connsiteX9" fmla="*/ 145174 w 623723"/>
                      <a:gd name="connsiteY9" fmla="*/ 0 h 44989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623723" h="449891">
                        <a:moveTo>
                          <a:pt x="623723" y="304717"/>
                        </a:moveTo>
                        <a:cubicBezTo>
                          <a:pt x="623723" y="384894"/>
                          <a:pt x="558726" y="449891"/>
                          <a:pt x="478549" y="449891"/>
                        </a:cubicBezTo>
                        <a:cubicBezTo>
                          <a:pt x="438461" y="449891"/>
                          <a:pt x="402167" y="433642"/>
                          <a:pt x="375896" y="407371"/>
                        </a:cubicBezTo>
                        <a:lnTo>
                          <a:pt x="347096" y="364655"/>
                        </a:lnTo>
                        <a:lnTo>
                          <a:pt x="302336" y="373691"/>
                        </a:lnTo>
                        <a:cubicBezTo>
                          <a:pt x="262247" y="373691"/>
                          <a:pt x="225954" y="357442"/>
                          <a:pt x="199683" y="331171"/>
                        </a:cubicBezTo>
                        <a:lnTo>
                          <a:pt x="168926" y="285553"/>
                        </a:lnTo>
                        <a:lnTo>
                          <a:pt x="145174" y="290348"/>
                        </a:lnTo>
                        <a:cubicBezTo>
                          <a:pt x="64997" y="290348"/>
                          <a:pt x="0" y="225351"/>
                          <a:pt x="0" y="145174"/>
                        </a:cubicBezTo>
                        <a:cubicBezTo>
                          <a:pt x="0" y="64997"/>
                          <a:pt x="64997" y="0"/>
                          <a:pt x="145174" y="0"/>
                        </a:cubicBezTo>
                      </a:path>
                    </a:pathLst>
                  </a:custGeom>
                  <a:solidFill>
                    <a:schemeClr val="bg1"/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208" name="グループ化 207"/>
              <p:cNvGrpSpPr/>
              <p:nvPr/>
            </p:nvGrpSpPr>
            <p:grpSpPr>
              <a:xfrm>
                <a:off x="3241024" y="2308746"/>
                <a:ext cx="1872713" cy="1151082"/>
                <a:chOff x="4994076" y="5305675"/>
                <a:chExt cx="1872713" cy="1151082"/>
              </a:xfrm>
            </p:grpSpPr>
            <p:sp>
              <p:nvSpPr>
                <p:cNvPr id="216" name="フリーフォーム: 図形 215"/>
                <p:cNvSpPr/>
                <p:nvPr/>
              </p:nvSpPr>
              <p:spPr bwMode="auto">
                <a:xfrm>
                  <a:off x="4994076" y="5305675"/>
                  <a:ext cx="1872713" cy="1151082"/>
                </a:xfrm>
                <a:custGeom>
                  <a:avLst/>
                  <a:gdLst>
                    <a:gd name="connsiteX0" fmla="*/ 1832964 w 1872713"/>
                    <a:gd name="connsiteY0" fmla="*/ 0 h 1151082"/>
                    <a:gd name="connsiteX1" fmla="*/ 1853906 w 1872713"/>
                    <a:gd name="connsiteY1" fmla="*/ 94717 h 1151082"/>
                    <a:gd name="connsiteX2" fmla="*/ 1872713 w 1872713"/>
                    <a:gd name="connsiteY2" fmla="*/ 286690 h 1151082"/>
                    <a:gd name="connsiteX3" fmla="*/ 936357 w 1872713"/>
                    <a:gd name="connsiteY3" fmla="*/ 1151082 h 1151082"/>
                    <a:gd name="connsiteX4" fmla="*/ 0 w 1872713"/>
                    <a:gd name="connsiteY4" fmla="*/ 286690 h 1151082"/>
                    <a:gd name="connsiteX5" fmla="*/ 19240 w 1872713"/>
                    <a:gd name="connsiteY5" fmla="*/ 94717 h 1151082"/>
                    <a:gd name="connsiteX6" fmla="*/ 40508 w 1872713"/>
                    <a:gd name="connsiteY6" fmla="*/ 576 h 1151082"/>
                    <a:gd name="connsiteX7" fmla="*/ 51471 w 1872713"/>
                    <a:gd name="connsiteY7" fmla="*/ 8908 h 1151082"/>
                    <a:gd name="connsiteX8" fmla="*/ 936357 w 1872713"/>
                    <a:gd name="connsiteY8" fmla="*/ 262082 h 1151082"/>
                    <a:gd name="connsiteX9" fmla="*/ 1821243 w 1872713"/>
                    <a:gd name="connsiteY9" fmla="*/ 8908 h 11510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872713" h="1151082">
                      <a:moveTo>
                        <a:pt x="1832964" y="0"/>
                      </a:moveTo>
                      <a:lnTo>
                        <a:pt x="1853906" y="94717"/>
                      </a:lnTo>
                      <a:cubicBezTo>
                        <a:pt x="1866242" y="162294"/>
                        <a:pt x="1872713" y="227016"/>
                        <a:pt x="1872713" y="286690"/>
                      </a:cubicBezTo>
                      <a:cubicBezTo>
                        <a:pt x="1872713" y="764081"/>
                        <a:pt x="1453492" y="1151082"/>
                        <a:pt x="936357" y="1151082"/>
                      </a:cubicBezTo>
                      <a:cubicBezTo>
                        <a:pt x="419221" y="1151082"/>
                        <a:pt x="0" y="764081"/>
                        <a:pt x="0" y="286690"/>
                      </a:cubicBezTo>
                      <a:cubicBezTo>
                        <a:pt x="0" y="227016"/>
                        <a:pt x="6629" y="162294"/>
                        <a:pt x="19240" y="94717"/>
                      </a:cubicBezTo>
                      <a:lnTo>
                        <a:pt x="40508" y="576"/>
                      </a:lnTo>
                      <a:lnTo>
                        <a:pt x="51471" y="8908"/>
                      </a:lnTo>
                      <a:cubicBezTo>
                        <a:pt x="277933" y="165332"/>
                        <a:pt x="590788" y="262082"/>
                        <a:pt x="936357" y="262082"/>
                      </a:cubicBezTo>
                      <a:cubicBezTo>
                        <a:pt x="1281927" y="262082"/>
                        <a:pt x="1594781" y="165332"/>
                        <a:pt x="1821243" y="8908"/>
                      </a:cubicBezTo>
                      <a:close/>
                    </a:path>
                  </a:pathLst>
                </a:custGeom>
                <a:pattFill prst="dkVert">
                  <a:fgClr>
                    <a:srgbClr val="FF6600"/>
                  </a:fgClr>
                  <a:bgClr>
                    <a:srgbClr val="FFC000"/>
                  </a:bgClr>
                </a:patt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7" name="フリーフォーム: 図形 216"/>
                <p:cNvSpPr/>
                <p:nvPr/>
              </p:nvSpPr>
              <p:spPr bwMode="auto">
                <a:xfrm>
                  <a:off x="5518236" y="5518769"/>
                  <a:ext cx="824393" cy="660159"/>
                </a:xfrm>
                <a:custGeom>
                  <a:avLst/>
                  <a:gdLst>
                    <a:gd name="connsiteX0" fmla="*/ 0 w 824393"/>
                    <a:gd name="connsiteY0" fmla="*/ 0 h 660159"/>
                    <a:gd name="connsiteX1" fmla="*/ 40064 w 824393"/>
                    <a:gd name="connsiteY1" fmla="*/ 10128 h 660159"/>
                    <a:gd name="connsiteX2" fmla="*/ 412197 w 824393"/>
                    <a:gd name="connsiteY2" fmla="*/ 48989 h 660159"/>
                    <a:gd name="connsiteX3" fmla="*/ 784331 w 824393"/>
                    <a:gd name="connsiteY3" fmla="*/ 10128 h 660159"/>
                    <a:gd name="connsiteX4" fmla="*/ 824393 w 824393"/>
                    <a:gd name="connsiteY4" fmla="*/ 0 h 660159"/>
                    <a:gd name="connsiteX5" fmla="*/ 412196 w 824393"/>
                    <a:gd name="connsiteY5" fmla="*/ 660159 h 66015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824393" h="660159">
                      <a:moveTo>
                        <a:pt x="0" y="0"/>
                      </a:moveTo>
                      <a:lnTo>
                        <a:pt x="40064" y="10128"/>
                      </a:lnTo>
                      <a:cubicBezTo>
                        <a:pt x="157621" y="35384"/>
                        <a:pt x="282609" y="48989"/>
                        <a:pt x="412197" y="48989"/>
                      </a:cubicBezTo>
                      <a:cubicBezTo>
                        <a:pt x="541786" y="48989"/>
                        <a:pt x="666774" y="35384"/>
                        <a:pt x="784331" y="10128"/>
                      </a:cubicBezTo>
                      <a:lnTo>
                        <a:pt x="824393" y="0"/>
                      </a:lnTo>
                      <a:lnTo>
                        <a:pt x="412196" y="660159"/>
                      </a:lnTo>
                      <a:close/>
                    </a:path>
                  </a:pathLst>
                </a:custGeom>
                <a:solidFill>
                  <a:srgbClr val="FFFF00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grpSp>
              <p:nvGrpSpPr>
                <p:cNvPr id="218" name="グループ化 217"/>
                <p:cNvGrpSpPr/>
                <p:nvPr/>
              </p:nvGrpSpPr>
              <p:grpSpPr>
                <a:xfrm>
                  <a:off x="5561289" y="5415852"/>
                  <a:ext cx="772450" cy="422718"/>
                  <a:chOff x="5220976" y="4770844"/>
                  <a:chExt cx="1091899" cy="597535"/>
                </a:xfrm>
              </p:grpSpPr>
              <p:sp>
                <p:nvSpPr>
                  <p:cNvPr id="220" name="二等辺三角形 195"/>
                  <p:cNvSpPr/>
                  <p:nvPr/>
                </p:nvSpPr>
                <p:spPr bwMode="auto">
                  <a:xfrm rot="5400000">
                    <a:off x="5191202" y="4800618"/>
                    <a:ext cx="597534" cy="537985"/>
                  </a:xfrm>
                  <a:custGeom>
                    <a:avLst/>
                    <a:gdLst>
                      <a:gd name="connsiteX0" fmla="*/ 0 w 870047"/>
                      <a:gd name="connsiteY0" fmla="*/ 696719 h 696719"/>
                      <a:gd name="connsiteX1" fmla="*/ 435024 w 870047"/>
                      <a:gd name="connsiteY1" fmla="*/ 0 h 696719"/>
                      <a:gd name="connsiteX2" fmla="*/ 870047 w 870047"/>
                      <a:gd name="connsiteY2" fmla="*/ 696719 h 696719"/>
                      <a:gd name="connsiteX3" fmla="*/ 0 w 870047"/>
                      <a:gd name="connsiteY3" fmla="*/ 696719 h 696719"/>
                      <a:gd name="connsiteX0" fmla="*/ 5302 w 875349"/>
                      <a:gd name="connsiteY0" fmla="*/ 696719 h 751959"/>
                      <a:gd name="connsiteX1" fmla="*/ 440326 w 875349"/>
                      <a:gd name="connsiteY1" fmla="*/ 0 h 751959"/>
                      <a:gd name="connsiteX2" fmla="*/ 875349 w 875349"/>
                      <a:gd name="connsiteY2" fmla="*/ 696719 h 751959"/>
                      <a:gd name="connsiteX3" fmla="*/ 5302 w 875349"/>
                      <a:gd name="connsiteY3" fmla="*/ 696719 h 751959"/>
                      <a:gd name="connsiteX0" fmla="*/ 5302 w 887398"/>
                      <a:gd name="connsiteY0" fmla="*/ 696719 h 793541"/>
                      <a:gd name="connsiteX1" fmla="*/ 440326 w 887398"/>
                      <a:gd name="connsiteY1" fmla="*/ 0 h 793541"/>
                      <a:gd name="connsiteX2" fmla="*/ 875349 w 887398"/>
                      <a:gd name="connsiteY2" fmla="*/ 696719 h 793541"/>
                      <a:gd name="connsiteX3" fmla="*/ 5302 w 887398"/>
                      <a:gd name="connsiteY3" fmla="*/ 696719 h 79354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887398" h="793541">
                        <a:moveTo>
                          <a:pt x="5302" y="696719"/>
                        </a:moveTo>
                        <a:cubicBezTo>
                          <a:pt x="-46540" y="572429"/>
                          <a:pt x="295318" y="232240"/>
                          <a:pt x="440326" y="0"/>
                        </a:cubicBezTo>
                        <a:cubicBezTo>
                          <a:pt x="585334" y="232240"/>
                          <a:pt x="958941" y="562904"/>
                          <a:pt x="875349" y="696719"/>
                        </a:cubicBezTo>
                        <a:cubicBezTo>
                          <a:pt x="791757" y="830534"/>
                          <a:pt x="57144" y="821009"/>
                          <a:pt x="5302" y="696719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221" name="二等辺三角形 195"/>
                  <p:cNvSpPr/>
                  <p:nvPr/>
                </p:nvSpPr>
                <p:spPr bwMode="auto">
                  <a:xfrm rot="5400000">
                    <a:off x="5416736" y="4876332"/>
                    <a:ext cx="252268" cy="386560"/>
                  </a:xfrm>
                  <a:custGeom>
                    <a:avLst/>
                    <a:gdLst>
                      <a:gd name="connsiteX0" fmla="*/ 0 w 870047"/>
                      <a:gd name="connsiteY0" fmla="*/ 696719 h 696719"/>
                      <a:gd name="connsiteX1" fmla="*/ 435024 w 870047"/>
                      <a:gd name="connsiteY1" fmla="*/ 0 h 696719"/>
                      <a:gd name="connsiteX2" fmla="*/ 870047 w 870047"/>
                      <a:gd name="connsiteY2" fmla="*/ 696719 h 696719"/>
                      <a:gd name="connsiteX3" fmla="*/ 0 w 870047"/>
                      <a:gd name="connsiteY3" fmla="*/ 696719 h 696719"/>
                      <a:gd name="connsiteX0" fmla="*/ 5302 w 875349"/>
                      <a:gd name="connsiteY0" fmla="*/ 696719 h 751959"/>
                      <a:gd name="connsiteX1" fmla="*/ 440326 w 875349"/>
                      <a:gd name="connsiteY1" fmla="*/ 0 h 751959"/>
                      <a:gd name="connsiteX2" fmla="*/ 875349 w 875349"/>
                      <a:gd name="connsiteY2" fmla="*/ 696719 h 751959"/>
                      <a:gd name="connsiteX3" fmla="*/ 5302 w 875349"/>
                      <a:gd name="connsiteY3" fmla="*/ 696719 h 751959"/>
                      <a:gd name="connsiteX0" fmla="*/ 5302 w 887398"/>
                      <a:gd name="connsiteY0" fmla="*/ 696719 h 793541"/>
                      <a:gd name="connsiteX1" fmla="*/ 440326 w 887398"/>
                      <a:gd name="connsiteY1" fmla="*/ 0 h 793541"/>
                      <a:gd name="connsiteX2" fmla="*/ 875349 w 887398"/>
                      <a:gd name="connsiteY2" fmla="*/ 696719 h 793541"/>
                      <a:gd name="connsiteX3" fmla="*/ 5302 w 887398"/>
                      <a:gd name="connsiteY3" fmla="*/ 696719 h 79354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887398" h="793541">
                        <a:moveTo>
                          <a:pt x="5302" y="696719"/>
                        </a:moveTo>
                        <a:cubicBezTo>
                          <a:pt x="-46540" y="572429"/>
                          <a:pt x="295318" y="232240"/>
                          <a:pt x="440326" y="0"/>
                        </a:cubicBezTo>
                        <a:cubicBezTo>
                          <a:pt x="585334" y="232240"/>
                          <a:pt x="958941" y="562904"/>
                          <a:pt x="875349" y="696719"/>
                        </a:cubicBezTo>
                        <a:cubicBezTo>
                          <a:pt x="791757" y="830534"/>
                          <a:pt x="57144" y="821009"/>
                          <a:pt x="5302" y="696719"/>
                        </a:cubicBezTo>
                        <a:close/>
                      </a:path>
                    </a:pathLst>
                  </a:custGeom>
                  <a:solidFill>
                    <a:srgbClr val="C00000"/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grpSp>
                <p:nvGrpSpPr>
                  <p:cNvPr id="222" name="グループ化 221"/>
                  <p:cNvGrpSpPr/>
                  <p:nvPr/>
                </p:nvGrpSpPr>
                <p:grpSpPr>
                  <a:xfrm rot="10800000">
                    <a:off x="5774890" y="4770845"/>
                    <a:ext cx="537985" cy="597534"/>
                    <a:chOff x="6027426" y="4770845"/>
                    <a:chExt cx="537985" cy="597534"/>
                  </a:xfrm>
                </p:grpSpPr>
                <p:sp>
                  <p:nvSpPr>
                    <p:cNvPr id="225" name="二等辺三角形 195"/>
                    <p:cNvSpPr/>
                    <p:nvPr/>
                  </p:nvSpPr>
                  <p:spPr bwMode="auto">
                    <a:xfrm rot="5400000">
                      <a:off x="5997652" y="4800619"/>
                      <a:ext cx="597534" cy="537985"/>
                    </a:xfrm>
                    <a:custGeom>
                      <a:avLst/>
                      <a:gdLst>
                        <a:gd name="connsiteX0" fmla="*/ 0 w 870047"/>
                        <a:gd name="connsiteY0" fmla="*/ 696719 h 696719"/>
                        <a:gd name="connsiteX1" fmla="*/ 435024 w 870047"/>
                        <a:gd name="connsiteY1" fmla="*/ 0 h 696719"/>
                        <a:gd name="connsiteX2" fmla="*/ 870047 w 870047"/>
                        <a:gd name="connsiteY2" fmla="*/ 696719 h 696719"/>
                        <a:gd name="connsiteX3" fmla="*/ 0 w 870047"/>
                        <a:gd name="connsiteY3" fmla="*/ 696719 h 696719"/>
                        <a:gd name="connsiteX0" fmla="*/ 5302 w 875349"/>
                        <a:gd name="connsiteY0" fmla="*/ 696719 h 751959"/>
                        <a:gd name="connsiteX1" fmla="*/ 440326 w 875349"/>
                        <a:gd name="connsiteY1" fmla="*/ 0 h 751959"/>
                        <a:gd name="connsiteX2" fmla="*/ 875349 w 875349"/>
                        <a:gd name="connsiteY2" fmla="*/ 696719 h 751959"/>
                        <a:gd name="connsiteX3" fmla="*/ 5302 w 875349"/>
                        <a:gd name="connsiteY3" fmla="*/ 696719 h 751959"/>
                        <a:gd name="connsiteX0" fmla="*/ 5302 w 887398"/>
                        <a:gd name="connsiteY0" fmla="*/ 696719 h 793541"/>
                        <a:gd name="connsiteX1" fmla="*/ 440326 w 887398"/>
                        <a:gd name="connsiteY1" fmla="*/ 0 h 793541"/>
                        <a:gd name="connsiteX2" fmla="*/ 875349 w 887398"/>
                        <a:gd name="connsiteY2" fmla="*/ 696719 h 793541"/>
                        <a:gd name="connsiteX3" fmla="*/ 5302 w 887398"/>
                        <a:gd name="connsiteY3" fmla="*/ 696719 h 79354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887398" h="793541">
                          <a:moveTo>
                            <a:pt x="5302" y="696719"/>
                          </a:moveTo>
                          <a:cubicBezTo>
                            <a:pt x="-46540" y="572429"/>
                            <a:pt x="295318" y="232240"/>
                            <a:pt x="440326" y="0"/>
                          </a:cubicBezTo>
                          <a:cubicBezTo>
                            <a:pt x="585334" y="232240"/>
                            <a:pt x="958941" y="562904"/>
                            <a:pt x="875349" y="696719"/>
                          </a:cubicBezTo>
                          <a:cubicBezTo>
                            <a:pt x="791757" y="830534"/>
                            <a:pt x="57144" y="821009"/>
                            <a:pt x="5302" y="696719"/>
                          </a:cubicBezTo>
                          <a:close/>
                        </a:path>
                      </a:pathLst>
                    </a:custGeom>
                    <a:solidFill>
                      <a:srgbClr val="FF0000"/>
                    </a:solidFill>
                    <a:ln w="2857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 dirty="0"/>
                    </a:p>
                  </p:txBody>
                </p:sp>
                <p:sp>
                  <p:nvSpPr>
                    <p:cNvPr id="226" name="二等辺三角形 195"/>
                    <p:cNvSpPr/>
                    <p:nvPr/>
                  </p:nvSpPr>
                  <p:spPr bwMode="auto">
                    <a:xfrm rot="5400000">
                      <a:off x="6223186" y="4876333"/>
                      <a:ext cx="252268" cy="386560"/>
                    </a:xfrm>
                    <a:custGeom>
                      <a:avLst/>
                      <a:gdLst>
                        <a:gd name="connsiteX0" fmla="*/ 0 w 870047"/>
                        <a:gd name="connsiteY0" fmla="*/ 696719 h 696719"/>
                        <a:gd name="connsiteX1" fmla="*/ 435024 w 870047"/>
                        <a:gd name="connsiteY1" fmla="*/ 0 h 696719"/>
                        <a:gd name="connsiteX2" fmla="*/ 870047 w 870047"/>
                        <a:gd name="connsiteY2" fmla="*/ 696719 h 696719"/>
                        <a:gd name="connsiteX3" fmla="*/ 0 w 870047"/>
                        <a:gd name="connsiteY3" fmla="*/ 696719 h 696719"/>
                        <a:gd name="connsiteX0" fmla="*/ 5302 w 875349"/>
                        <a:gd name="connsiteY0" fmla="*/ 696719 h 751959"/>
                        <a:gd name="connsiteX1" fmla="*/ 440326 w 875349"/>
                        <a:gd name="connsiteY1" fmla="*/ 0 h 751959"/>
                        <a:gd name="connsiteX2" fmla="*/ 875349 w 875349"/>
                        <a:gd name="connsiteY2" fmla="*/ 696719 h 751959"/>
                        <a:gd name="connsiteX3" fmla="*/ 5302 w 875349"/>
                        <a:gd name="connsiteY3" fmla="*/ 696719 h 751959"/>
                        <a:gd name="connsiteX0" fmla="*/ 5302 w 887398"/>
                        <a:gd name="connsiteY0" fmla="*/ 696719 h 793541"/>
                        <a:gd name="connsiteX1" fmla="*/ 440326 w 887398"/>
                        <a:gd name="connsiteY1" fmla="*/ 0 h 793541"/>
                        <a:gd name="connsiteX2" fmla="*/ 875349 w 887398"/>
                        <a:gd name="connsiteY2" fmla="*/ 696719 h 793541"/>
                        <a:gd name="connsiteX3" fmla="*/ 5302 w 887398"/>
                        <a:gd name="connsiteY3" fmla="*/ 696719 h 79354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887398" h="793541">
                          <a:moveTo>
                            <a:pt x="5302" y="696719"/>
                          </a:moveTo>
                          <a:cubicBezTo>
                            <a:pt x="-46540" y="572429"/>
                            <a:pt x="295318" y="232240"/>
                            <a:pt x="440326" y="0"/>
                          </a:cubicBezTo>
                          <a:cubicBezTo>
                            <a:pt x="585334" y="232240"/>
                            <a:pt x="958941" y="562904"/>
                            <a:pt x="875349" y="696719"/>
                          </a:cubicBezTo>
                          <a:cubicBezTo>
                            <a:pt x="791757" y="830534"/>
                            <a:pt x="57144" y="821009"/>
                            <a:pt x="5302" y="696719"/>
                          </a:cubicBezTo>
                          <a:close/>
                        </a:path>
                      </a:pathLst>
                    </a:custGeom>
                    <a:solidFill>
                      <a:srgbClr val="C00000"/>
                    </a:solidFill>
                    <a:ln w="2857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 dirty="0"/>
                    </a:p>
                  </p:txBody>
                </p:sp>
              </p:grpSp>
              <p:sp>
                <p:nvSpPr>
                  <p:cNvPr id="223" name="四角形: 角を丸くする 222"/>
                  <p:cNvSpPr/>
                  <p:nvPr/>
                </p:nvSpPr>
                <p:spPr bwMode="auto">
                  <a:xfrm>
                    <a:off x="5600393" y="4906120"/>
                    <a:ext cx="297711" cy="326981"/>
                  </a:xfrm>
                  <a:prstGeom prst="roundRect">
                    <a:avLst>
                      <a:gd name="adj" fmla="val 39007"/>
                    </a:avLst>
                  </a:prstGeom>
                  <a:solidFill>
                    <a:srgbClr val="FF0000"/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24" name="フリーフォーム: 図形 223"/>
                  <p:cNvSpPr/>
                  <p:nvPr/>
                </p:nvSpPr>
                <p:spPr bwMode="auto">
                  <a:xfrm>
                    <a:off x="5614680" y="5076825"/>
                    <a:ext cx="269389" cy="145256"/>
                  </a:xfrm>
                  <a:custGeom>
                    <a:avLst/>
                    <a:gdLst>
                      <a:gd name="connsiteX0" fmla="*/ 0 w 297711"/>
                      <a:gd name="connsiteY0" fmla="*/ 0 h 195503"/>
                      <a:gd name="connsiteX1" fmla="*/ 116128 w 297711"/>
                      <a:gd name="connsiteY1" fmla="*/ 116128 h 195503"/>
                      <a:gd name="connsiteX2" fmla="*/ 181583 w 297711"/>
                      <a:gd name="connsiteY2" fmla="*/ 116128 h 195503"/>
                      <a:gd name="connsiteX3" fmla="*/ 297711 w 297711"/>
                      <a:gd name="connsiteY3" fmla="*/ 0 h 195503"/>
                      <a:gd name="connsiteX4" fmla="*/ 297711 w 297711"/>
                      <a:gd name="connsiteY4" fmla="*/ 79375 h 195503"/>
                      <a:gd name="connsiteX5" fmla="*/ 181583 w 297711"/>
                      <a:gd name="connsiteY5" fmla="*/ 195503 h 195503"/>
                      <a:gd name="connsiteX6" fmla="*/ 116128 w 297711"/>
                      <a:gd name="connsiteY6" fmla="*/ 195503 h 195503"/>
                      <a:gd name="connsiteX7" fmla="*/ 0 w 297711"/>
                      <a:gd name="connsiteY7" fmla="*/ 79375 h 19550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97711" h="195503">
                        <a:moveTo>
                          <a:pt x="0" y="0"/>
                        </a:moveTo>
                        <a:cubicBezTo>
                          <a:pt x="0" y="64136"/>
                          <a:pt x="51992" y="116128"/>
                          <a:pt x="116128" y="116128"/>
                        </a:cubicBezTo>
                        <a:lnTo>
                          <a:pt x="181583" y="116128"/>
                        </a:lnTo>
                        <a:cubicBezTo>
                          <a:pt x="245719" y="116128"/>
                          <a:pt x="297711" y="64136"/>
                          <a:pt x="297711" y="0"/>
                        </a:cubicBezTo>
                        <a:lnTo>
                          <a:pt x="297711" y="79375"/>
                        </a:lnTo>
                        <a:cubicBezTo>
                          <a:pt x="297711" y="143511"/>
                          <a:pt x="245719" y="195503"/>
                          <a:pt x="181583" y="195503"/>
                        </a:cubicBezTo>
                        <a:lnTo>
                          <a:pt x="116128" y="195503"/>
                        </a:lnTo>
                        <a:cubicBezTo>
                          <a:pt x="51992" y="195503"/>
                          <a:pt x="0" y="143511"/>
                          <a:pt x="0" y="79375"/>
                        </a:cubicBezTo>
                        <a:close/>
                      </a:path>
                    </a:pathLst>
                  </a:custGeom>
                  <a:solidFill>
                    <a:srgbClr val="C00000"/>
                  </a:solidFill>
                  <a:ln w="2857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219" name="楕円 218"/>
                <p:cNvSpPr/>
                <p:nvPr/>
              </p:nvSpPr>
              <p:spPr bwMode="auto">
                <a:xfrm>
                  <a:off x="5869491" y="6262885"/>
                  <a:ext cx="130054" cy="130053"/>
                </a:xfrm>
                <a:prstGeom prst="ellipse">
                  <a:avLst/>
                </a:prstGeom>
                <a:solidFill>
                  <a:srgbClr val="FFFF00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09" name="グループ化 208"/>
              <p:cNvGrpSpPr/>
              <p:nvPr/>
            </p:nvGrpSpPr>
            <p:grpSpPr>
              <a:xfrm>
                <a:off x="3962320" y="2165839"/>
                <a:ext cx="430124" cy="290812"/>
                <a:chOff x="3152587" y="4853975"/>
                <a:chExt cx="541802" cy="653963"/>
              </a:xfrm>
            </p:grpSpPr>
            <p:sp>
              <p:nvSpPr>
                <p:cNvPr id="214" name="二等辺三角形 213"/>
                <p:cNvSpPr/>
                <p:nvPr/>
              </p:nvSpPr>
              <p:spPr bwMode="auto">
                <a:xfrm>
                  <a:off x="3152587" y="4853975"/>
                  <a:ext cx="541802" cy="326981"/>
                </a:xfrm>
                <a:prstGeom prst="triangle">
                  <a:avLst/>
                </a:prstGeom>
                <a:solidFill>
                  <a:srgbClr val="FFC000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5" name="二等辺三角形 214"/>
                <p:cNvSpPr/>
                <p:nvPr/>
              </p:nvSpPr>
              <p:spPr bwMode="auto">
                <a:xfrm rot="10800000">
                  <a:off x="3152587" y="5180957"/>
                  <a:ext cx="541802" cy="326981"/>
                </a:xfrm>
                <a:prstGeom prst="triangle">
                  <a:avLst/>
                </a:prstGeom>
                <a:solidFill>
                  <a:srgbClr val="FFC000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10" name="二等辺三角形 209"/>
              <p:cNvSpPr/>
              <p:nvPr/>
            </p:nvSpPr>
            <p:spPr bwMode="auto">
              <a:xfrm rot="10800000">
                <a:off x="3962317" y="2308496"/>
                <a:ext cx="435587" cy="142307"/>
              </a:xfrm>
              <a:prstGeom prst="triangle">
                <a:avLst/>
              </a:prstGeom>
              <a:solidFill>
                <a:srgbClr val="000000">
                  <a:alpha val="30196"/>
                </a:srgbClr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11" name="四角形: 角を丸くする 210"/>
              <p:cNvSpPr/>
              <p:nvPr/>
            </p:nvSpPr>
            <p:spPr bwMode="auto">
              <a:xfrm>
                <a:off x="3668560" y="1848563"/>
                <a:ext cx="258518" cy="215376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12" name="四角形: 角を丸くする 211"/>
              <p:cNvSpPr/>
              <p:nvPr/>
            </p:nvSpPr>
            <p:spPr bwMode="auto">
              <a:xfrm>
                <a:off x="4436910" y="1848563"/>
                <a:ext cx="258518" cy="215376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13" name="フリーフォーム: 図形 212"/>
              <p:cNvSpPr/>
              <p:nvPr/>
            </p:nvSpPr>
            <p:spPr bwMode="auto">
              <a:xfrm rot="1164367">
                <a:off x="3679115" y="1022770"/>
                <a:ext cx="783398" cy="420056"/>
              </a:xfrm>
              <a:custGeom>
                <a:avLst/>
                <a:gdLst>
                  <a:gd name="connsiteX0" fmla="*/ 191956 w 783398"/>
                  <a:gd name="connsiteY0" fmla="*/ 0 h 420056"/>
                  <a:gd name="connsiteX1" fmla="*/ 327690 w 783398"/>
                  <a:gd name="connsiteY1" fmla="*/ 51450 h 420056"/>
                  <a:gd name="connsiteX2" fmla="*/ 351863 w 783398"/>
                  <a:gd name="connsiteY2" fmla="*/ 84261 h 420056"/>
                  <a:gd name="connsiteX3" fmla="*/ 416190 w 783398"/>
                  <a:gd name="connsiteY3" fmla="*/ 78216 h 420056"/>
                  <a:gd name="connsiteX4" fmla="*/ 783398 w 783398"/>
                  <a:gd name="connsiteY4" fmla="*/ 249136 h 420056"/>
                  <a:gd name="connsiteX5" fmla="*/ 416190 w 783398"/>
                  <a:gd name="connsiteY5" fmla="*/ 420056 h 420056"/>
                  <a:gd name="connsiteX6" fmla="*/ 77839 w 783398"/>
                  <a:gd name="connsiteY6" fmla="*/ 315666 h 420056"/>
                  <a:gd name="connsiteX7" fmla="*/ 75055 w 783398"/>
                  <a:gd name="connsiteY7" fmla="*/ 311491 h 420056"/>
                  <a:gd name="connsiteX8" fmla="*/ 56223 w 783398"/>
                  <a:gd name="connsiteY8" fmla="*/ 299872 h 420056"/>
                  <a:gd name="connsiteX9" fmla="*/ 0 w 783398"/>
                  <a:gd name="connsiteY9" fmla="*/ 175661 h 420056"/>
                  <a:gd name="connsiteX10" fmla="*/ 191956 w 783398"/>
                  <a:gd name="connsiteY10" fmla="*/ 0 h 4200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783398" h="420056">
                    <a:moveTo>
                      <a:pt x="191956" y="0"/>
                    </a:moveTo>
                    <a:cubicBezTo>
                      <a:pt x="244963" y="0"/>
                      <a:pt x="292952" y="19662"/>
                      <a:pt x="327690" y="51450"/>
                    </a:cubicBezTo>
                    <a:lnTo>
                      <a:pt x="351863" y="84261"/>
                    </a:lnTo>
                    <a:lnTo>
                      <a:pt x="416190" y="78216"/>
                    </a:lnTo>
                    <a:cubicBezTo>
                      <a:pt x="618993" y="78216"/>
                      <a:pt x="783398" y="154739"/>
                      <a:pt x="783398" y="249136"/>
                    </a:cubicBezTo>
                    <a:cubicBezTo>
                      <a:pt x="783398" y="343533"/>
                      <a:pt x="618993" y="420056"/>
                      <a:pt x="416190" y="420056"/>
                    </a:cubicBezTo>
                    <a:cubicBezTo>
                      <a:pt x="264088" y="420056"/>
                      <a:pt x="133585" y="377012"/>
                      <a:pt x="77839" y="315666"/>
                    </a:cubicBezTo>
                    <a:lnTo>
                      <a:pt x="75055" y="311491"/>
                    </a:lnTo>
                    <a:lnTo>
                      <a:pt x="56223" y="299872"/>
                    </a:lnTo>
                    <a:cubicBezTo>
                      <a:pt x="21486" y="268084"/>
                      <a:pt x="0" y="224169"/>
                      <a:pt x="0" y="175661"/>
                    </a:cubicBezTo>
                    <a:cubicBezTo>
                      <a:pt x="0" y="78646"/>
                      <a:pt x="85942" y="0"/>
                      <a:pt x="191956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203" name="月 202"/>
            <p:cNvSpPr/>
            <p:nvPr/>
          </p:nvSpPr>
          <p:spPr bwMode="auto">
            <a:xfrm rot="12600000">
              <a:off x="3608739" y="1051771"/>
              <a:ext cx="45719" cy="167923"/>
            </a:xfrm>
            <a:prstGeom prst="moon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04" name="月 203"/>
            <p:cNvSpPr/>
            <p:nvPr/>
          </p:nvSpPr>
          <p:spPr bwMode="auto">
            <a:xfrm rot="12600000">
              <a:off x="3996341" y="394527"/>
              <a:ext cx="45719" cy="167923"/>
            </a:xfrm>
            <a:prstGeom prst="moon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05" name="フリーフォーム: 図形 204"/>
            <p:cNvSpPr/>
            <p:nvPr/>
          </p:nvSpPr>
          <p:spPr bwMode="auto">
            <a:xfrm rot="14164977" flipH="1">
              <a:off x="4150464" y="112035"/>
              <a:ext cx="1017484" cy="805716"/>
            </a:xfrm>
            <a:custGeom>
              <a:avLst/>
              <a:gdLst>
                <a:gd name="connsiteX0" fmla="*/ 69067 w 1017484"/>
                <a:gd name="connsiteY0" fmla="*/ 439870 h 805716"/>
                <a:gd name="connsiteX1" fmla="*/ 418907 w 1017484"/>
                <a:gd name="connsiteY1" fmla="*/ 697580 h 805716"/>
                <a:gd name="connsiteX2" fmla="*/ 425534 w 1017484"/>
                <a:gd name="connsiteY2" fmla="*/ 698386 h 805716"/>
                <a:gd name="connsiteX3" fmla="*/ 432845 w 1017484"/>
                <a:gd name="connsiteY3" fmla="*/ 705562 h 805716"/>
                <a:gd name="connsiteX4" fmla="*/ 759620 w 1017484"/>
                <a:gd name="connsiteY4" fmla="*/ 796072 h 805716"/>
                <a:gd name="connsiteX5" fmla="*/ 1003716 w 1017484"/>
                <a:gd name="connsiteY5" fmla="*/ 132707 h 805716"/>
                <a:gd name="connsiteX6" fmla="*/ 916303 w 1017484"/>
                <a:gd name="connsiteY6" fmla="*/ 215891 h 805716"/>
                <a:gd name="connsiteX7" fmla="*/ 915895 w 1017484"/>
                <a:gd name="connsiteY7" fmla="*/ 216460 h 805716"/>
                <a:gd name="connsiteX8" fmla="*/ 916789 w 1017484"/>
                <a:gd name="connsiteY8" fmla="*/ 188178 h 805716"/>
                <a:gd name="connsiteX9" fmla="*/ 892464 w 1017484"/>
                <a:gd name="connsiteY9" fmla="*/ 35542 h 805716"/>
                <a:gd name="connsiteX10" fmla="*/ 814054 w 1017484"/>
                <a:gd name="connsiteY10" fmla="*/ 126821 h 805716"/>
                <a:gd name="connsiteX11" fmla="*/ 783646 w 1017484"/>
                <a:gd name="connsiteY11" fmla="*/ 179858 h 805716"/>
                <a:gd name="connsiteX12" fmla="*/ 784474 w 1017484"/>
                <a:gd name="connsiteY12" fmla="*/ 153697 h 805716"/>
                <a:gd name="connsiteX13" fmla="*/ 760149 w 1017484"/>
                <a:gd name="connsiteY13" fmla="*/ 1062 h 805716"/>
                <a:gd name="connsiteX14" fmla="*/ 750219 w 1017484"/>
                <a:gd name="connsiteY14" fmla="*/ 902 h 805716"/>
                <a:gd name="connsiteX15" fmla="*/ 555677 w 1017484"/>
                <a:gd name="connsiteY15" fmla="*/ 289406 h 805716"/>
                <a:gd name="connsiteX16" fmla="*/ 549424 w 1017484"/>
                <a:gd name="connsiteY16" fmla="*/ 295708 h 805716"/>
                <a:gd name="connsiteX17" fmla="*/ 535753 w 1017484"/>
                <a:gd name="connsiteY17" fmla="*/ 313699 h 805716"/>
                <a:gd name="connsiteX18" fmla="*/ 476966 w 1017484"/>
                <a:gd name="connsiteY18" fmla="*/ 363457 h 805716"/>
                <a:gd name="connsiteX19" fmla="*/ 44138 w 1017484"/>
                <a:gd name="connsiteY19" fmla="*/ 346973 h 805716"/>
                <a:gd name="connsiteX20" fmla="*/ 0 w 1017484"/>
                <a:gd name="connsiteY20" fmla="*/ 309509 h 805716"/>
                <a:gd name="connsiteX21" fmla="*/ 25561 w 1017484"/>
                <a:gd name="connsiteY21" fmla="*/ 366022 h 805716"/>
                <a:gd name="connsiteX22" fmla="*/ 69067 w 1017484"/>
                <a:gd name="connsiteY22" fmla="*/ 439870 h 8057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1017484" h="805716">
                  <a:moveTo>
                    <a:pt x="69067" y="439870"/>
                  </a:moveTo>
                  <a:cubicBezTo>
                    <a:pt x="162330" y="580094"/>
                    <a:pt x="291089" y="674135"/>
                    <a:pt x="418907" y="697580"/>
                  </a:cubicBezTo>
                  <a:lnTo>
                    <a:pt x="425534" y="698386"/>
                  </a:lnTo>
                  <a:lnTo>
                    <a:pt x="432845" y="705562"/>
                  </a:lnTo>
                  <a:cubicBezTo>
                    <a:pt x="532817" y="788045"/>
                    <a:pt x="649641" y="824732"/>
                    <a:pt x="759620" y="796072"/>
                  </a:cubicBezTo>
                  <a:cubicBezTo>
                    <a:pt x="979578" y="738753"/>
                    <a:pt x="1050655" y="159618"/>
                    <a:pt x="1003716" y="132707"/>
                  </a:cubicBezTo>
                  <a:cubicBezTo>
                    <a:pt x="986113" y="122615"/>
                    <a:pt x="955522" y="161409"/>
                    <a:pt x="916303" y="215891"/>
                  </a:cubicBezTo>
                  <a:lnTo>
                    <a:pt x="915895" y="216460"/>
                  </a:lnTo>
                  <a:lnTo>
                    <a:pt x="916789" y="188178"/>
                  </a:lnTo>
                  <a:cubicBezTo>
                    <a:pt x="917471" y="104200"/>
                    <a:pt x="907925" y="42482"/>
                    <a:pt x="892464" y="35542"/>
                  </a:cubicBezTo>
                  <a:cubicBezTo>
                    <a:pt x="873912" y="27215"/>
                    <a:pt x="847467" y="68793"/>
                    <a:pt x="814054" y="126821"/>
                  </a:cubicBezTo>
                  <a:lnTo>
                    <a:pt x="783646" y="179858"/>
                  </a:lnTo>
                  <a:lnTo>
                    <a:pt x="784474" y="153697"/>
                  </a:lnTo>
                  <a:cubicBezTo>
                    <a:pt x="785154" y="69720"/>
                    <a:pt x="775610" y="8001"/>
                    <a:pt x="760149" y="1062"/>
                  </a:cubicBezTo>
                  <a:cubicBezTo>
                    <a:pt x="757057" y="-326"/>
                    <a:pt x="753745" y="-327"/>
                    <a:pt x="750219" y="902"/>
                  </a:cubicBezTo>
                  <a:cubicBezTo>
                    <a:pt x="710549" y="14737"/>
                    <a:pt x="643677" y="184417"/>
                    <a:pt x="555677" y="289406"/>
                  </a:cubicBezTo>
                  <a:lnTo>
                    <a:pt x="549424" y="295708"/>
                  </a:lnTo>
                  <a:lnTo>
                    <a:pt x="535753" y="313699"/>
                  </a:lnTo>
                  <a:cubicBezTo>
                    <a:pt x="518340" y="332115"/>
                    <a:pt x="498726" y="348826"/>
                    <a:pt x="476966" y="363457"/>
                  </a:cubicBezTo>
                  <a:cubicBezTo>
                    <a:pt x="346405" y="451247"/>
                    <a:pt x="175669" y="439248"/>
                    <a:pt x="44138" y="346973"/>
                  </a:cubicBezTo>
                  <a:lnTo>
                    <a:pt x="0" y="309509"/>
                  </a:lnTo>
                  <a:lnTo>
                    <a:pt x="25561" y="366022"/>
                  </a:lnTo>
                  <a:cubicBezTo>
                    <a:pt x="38965" y="391845"/>
                    <a:pt x="53523" y="416499"/>
                    <a:pt x="69067" y="439870"/>
                  </a:cubicBezTo>
                  <a:close/>
                </a:path>
              </a:pathLst>
            </a:cu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06" name="フリーフォーム: 図形 205"/>
            <p:cNvSpPr/>
            <p:nvPr/>
          </p:nvSpPr>
          <p:spPr bwMode="auto">
            <a:xfrm rot="1984810" flipH="1">
              <a:off x="2771134" y="833055"/>
              <a:ext cx="615684" cy="710583"/>
            </a:xfrm>
            <a:custGeom>
              <a:avLst/>
              <a:gdLst>
                <a:gd name="connsiteX0" fmla="*/ 466974 w 615684"/>
                <a:gd name="connsiteY0" fmla="*/ 40241 h 710583"/>
                <a:gd name="connsiteX1" fmla="*/ 373706 w 615684"/>
                <a:gd name="connsiteY1" fmla="*/ 143589 h 710583"/>
                <a:gd name="connsiteX2" fmla="*/ 337537 w 615684"/>
                <a:gd name="connsiteY2" fmla="*/ 203640 h 710583"/>
                <a:gd name="connsiteX3" fmla="*/ 338521 w 615684"/>
                <a:gd name="connsiteY3" fmla="*/ 174019 h 710583"/>
                <a:gd name="connsiteX4" fmla="*/ 309586 w 615684"/>
                <a:gd name="connsiteY4" fmla="*/ 1203 h 710583"/>
                <a:gd name="connsiteX5" fmla="*/ 297775 w 615684"/>
                <a:gd name="connsiteY5" fmla="*/ 1021 h 710583"/>
                <a:gd name="connsiteX6" fmla="*/ 11972 w 615684"/>
                <a:gd name="connsiteY6" fmla="*/ 379849 h 710583"/>
                <a:gd name="connsiteX7" fmla="*/ 0 w 615684"/>
                <a:gd name="connsiteY7" fmla="*/ 386622 h 710583"/>
                <a:gd name="connsiteX8" fmla="*/ 497332 w 615684"/>
                <a:gd name="connsiteY8" fmla="*/ 710583 h 710583"/>
                <a:gd name="connsiteX9" fmla="*/ 530525 w 615684"/>
                <a:gd name="connsiteY9" fmla="*/ 643200 h 710583"/>
                <a:gd name="connsiteX10" fmla="*/ 599307 w 615684"/>
                <a:gd name="connsiteY10" fmla="*/ 150254 h 710583"/>
                <a:gd name="connsiteX11" fmla="*/ 495330 w 615684"/>
                <a:gd name="connsiteY11" fmla="*/ 244437 h 710583"/>
                <a:gd name="connsiteX12" fmla="*/ 494845 w 615684"/>
                <a:gd name="connsiteY12" fmla="*/ 245081 h 710583"/>
                <a:gd name="connsiteX13" fmla="*/ 495909 w 615684"/>
                <a:gd name="connsiteY13" fmla="*/ 213059 h 710583"/>
                <a:gd name="connsiteX14" fmla="*/ 466974 w 615684"/>
                <a:gd name="connsiteY14" fmla="*/ 40241 h 710583"/>
                <a:gd name="connsiteX0" fmla="*/ 497332 w 615684"/>
                <a:gd name="connsiteY0" fmla="*/ 710583 h 802023"/>
                <a:gd name="connsiteX1" fmla="*/ 530525 w 615684"/>
                <a:gd name="connsiteY1" fmla="*/ 643200 h 802023"/>
                <a:gd name="connsiteX2" fmla="*/ 599307 w 615684"/>
                <a:gd name="connsiteY2" fmla="*/ 150254 h 802023"/>
                <a:gd name="connsiteX3" fmla="*/ 495330 w 615684"/>
                <a:gd name="connsiteY3" fmla="*/ 244437 h 802023"/>
                <a:gd name="connsiteX4" fmla="*/ 494845 w 615684"/>
                <a:gd name="connsiteY4" fmla="*/ 245081 h 802023"/>
                <a:gd name="connsiteX5" fmla="*/ 495909 w 615684"/>
                <a:gd name="connsiteY5" fmla="*/ 213059 h 802023"/>
                <a:gd name="connsiteX6" fmla="*/ 466974 w 615684"/>
                <a:gd name="connsiteY6" fmla="*/ 40241 h 802023"/>
                <a:gd name="connsiteX7" fmla="*/ 373706 w 615684"/>
                <a:gd name="connsiteY7" fmla="*/ 143589 h 802023"/>
                <a:gd name="connsiteX8" fmla="*/ 337537 w 615684"/>
                <a:gd name="connsiteY8" fmla="*/ 203640 h 802023"/>
                <a:gd name="connsiteX9" fmla="*/ 338521 w 615684"/>
                <a:gd name="connsiteY9" fmla="*/ 174019 h 802023"/>
                <a:gd name="connsiteX10" fmla="*/ 309586 w 615684"/>
                <a:gd name="connsiteY10" fmla="*/ 1203 h 802023"/>
                <a:gd name="connsiteX11" fmla="*/ 297775 w 615684"/>
                <a:gd name="connsiteY11" fmla="*/ 1021 h 802023"/>
                <a:gd name="connsiteX12" fmla="*/ 11972 w 615684"/>
                <a:gd name="connsiteY12" fmla="*/ 379849 h 802023"/>
                <a:gd name="connsiteX13" fmla="*/ 0 w 615684"/>
                <a:gd name="connsiteY13" fmla="*/ 386622 h 802023"/>
                <a:gd name="connsiteX14" fmla="*/ 588772 w 615684"/>
                <a:gd name="connsiteY14" fmla="*/ 802023 h 802023"/>
                <a:gd name="connsiteX0" fmla="*/ 497332 w 615684"/>
                <a:gd name="connsiteY0" fmla="*/ 710583 h 710583"/>
                <a:gd name="connsiteX1" fmla="*/ 530525 w 615684"/>
                <a:gd name="connsiteY1" fmla="*/ 643200 h 710583"/>
                <a:gd name="connsiteX2" fmla="*/ 599307 w 615684"/>
                <a:gd name="connsiteY2" fmla="*/ 150254 h 710583"/>
                <a:gd name="connsiteX3" fmla="*/ 495330 w 615684"/>
                <a:gd name="connsiteY3" fmla="*/ 244437 h 710583"/>
                <a:gd name="connsiteX4" fmla="*/ 494845 w 615684"/>
                <a:gd name="connsiteY4" fmla="*/ 245081 h 710583"/>
                <a:gd name="connsiteX5" fmla="*/ 495909 w 615684"/>
                <a:gd name="connsiteY5" fmla="*/ 213059 h 710583"/>
                <a:gd name="connsiteX6" fmla="*/ 466974 w 615684"/>
                <a:gd name="connsiteY6" fmla="*/ 40241 h 710583"/>
                <a:gd name="connsiteX7" fmla="*/ 373706 w 615684"/>
                <a:gd name="connsiteY7" fmla="*/ 143589 h 710583"/>
                <a:gd name="connsiteX8" fmla="*/ 337537 w 615684"/>
                <a:gd name="connsiteY8" fmla="*/ 203640 h 710583"/>
                <a:gd name="connsiteX9" fmla="*/ 338521 w 615684"/>
                <a:gd name="connsiteY9" fmla="*/ 174019 h 710583"/>
                <a:gd name="connsiteX10" fmla="*/ 309586 w 615684"/>
                <a:gd name="connsiteY10" fmla="*/ 1203 h 710583"/>
                <a:gd name="connsiteX11" fmla="*/ 297775 w 615684"/>
                <a:gd name="connsiteY11" fmla="*/ 1021 h 710583"/>
                <a:gd name="connsiteX12" fmla="*/ 11972 w 615684"/>
                <a:gd name="connsiteY12" fmla="*/ 379849 h 710583"/>
                <a:gd name="connsiteX13" fmla="*/ 0 w 615684"/>
                <a:gd name="connsiteY13" fmla="*/ 386622 h 7105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615684" h="710583">
                  <a:moveTo>
                    <a:pt x="497332" y="710583"/>
                  </a:moveTo>
                  <a:lnTo>
                    <a:pt x="530525" y="643200"/>
                  </a:lnTo>
                  <a:cubicBezTo>
                    <a:pt x="614263" y="432576"/>
                    <a:pt x="634203" y="169297"/>
                    <a:pt x="599307" y="150254"/>
                  </a:cubicBezTo>
                  <a:cubicBezTo>
                    <a:pt x="578369" y="138827"/>
                    <a:pt x="541981" y="182751"/>
                    <a:pt x="495330" y="244437"/>
                  </a:cubicBezTo>
                  <a:lnTo>
                    <a:pt x="494845" y="245081"/>
                  </a:lnTo>
                  <a:cubicBezTo>
                    <a:pt x="495200" y="234407"/>
                    <a:pt x="495554" y="223733"/>
                    <a:pt x="495909" y="213059"/>
                  </a:cubicBezTo>
                  <a:cubicBezTo>
                    <a:pt x="496719" y="117978"/>
                    <a:pt x="485365" y="48099"/>
                    <a:pt x="466974" y="40241"/>
                  </a:cubicBezTo>
                  <a:cubicBezTo>
                    <a:pt x="444906" y="30814"/>
                    <a:pt x="413451" y="77889"/>
                    <a:pt x="373706" y="143589"/>
                  </a:cubicBezTo>
                  <a:lnTo>
                    <a:pt x="337537" y="203640"/>
                  </a:lnTo>
                  <a:lnTo>
                    <a:pt x="338521" y="174019"/>
                  </a:lnTo>
                  <a:cubicBezTo>
                    <a:pt x="339330" y="78939"/>
                    <a:pt x="327977" y="9059"/>
                    <a:pt x="309586" y="1203"/>
                  </a:cubicBezTo>
                  <a:cubicBezTo>
                    <a:pt x="305909" y="-369"/>
                    <a:pt x="301970" y="-371"/>
                    <a:pt x="297775" y="1021"/>
                  </a:cubicBezTo>
                  <a:cubicBezTo>
                    <a:pt x="242723" y="19296"/>
                    <a:pt x="143631" y="277741"/>
                    <a:pt x="11972" y="379849"/>
                  </a:cubicBezTo>
                  <a:lnTo>
                    <a:pt x="0" y="386622"/>
                  </a:lnTo>
                </a:path>
              </a:pathLst>
            </a:cu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247" name="グループ化 246"/>
          <p:cNvGrpSpPr/>
          <p:nvPr/>
        </p:nvGrpSpPr>
        <p:grpSpPr>
          <a:xfrm>
            <a:off x="6013527" y="4963962"/>
            <a:ext cx="1594787" cy="1206631"/>
            <a:chOff x="5298974" y="58379"/>
            <a:chExt cx="2702334" cy="2044612"/>
          </a:xfrm>
        </p:grpSpPr>
        <p:sp>
          <p:nvSpPr>
            <p:cNvPr id="248" name="フリーフォーム: 図形 247"/>
            <p:cNvSpPr/>
            <p:nvPr/>
          </p:nvSpPr>
          <p:spPr bwMode="auto">
            <a:xfrm rot="1984810" flipH="1">
              <a:off x="5298974" y="1190740"/>
              <a:ext cx="1223390" cy="912251"/>
            </a:xfrm>
            <a:custGeom>
              <a:avLst/>
              <a:gdLst>
                <a:gd name="connsiteX0" fmla="*/ 1212129 w 1637700"/>
                <a:gd name="connsiteY0" fmla="*/ 1477 h 1319184"/>
                <a:gd name="connsiteX1" fmla="*/ 1227940 w 1637700"/>
                <a:gd name="connsiteY1" fmla="*/ 1739 h 1319184"/>
                <a:gd name="connsiteX2" fmla="*/ 1266674 w 1637700"/>
                <a:gd name="connsiteY2" fmla="*/ 251645 h 1319184"/>
                <a:gd name="connsiteX3" fmla="*/ 1265356 w 1637700"/>
                <a:gd name="connsiteY3" fmla="*/ 294479 h 1319184"/>
                <a:gd name="connsiteX4" fmla="*/ 1313775 w 1637700"/>
                <a:gd name="connsiteY4" fmla="*/ 207641 h 1319184"/>
                <a:gd name="connsiteX5" fmla="*/ 1438628 w 1637700"/>
                <a:gd name="connsiteY5" fmla="*/ 58192 h 1319184"/>
                <a:gd name="connsiteX6" fmla="*/ 1477362 w 1637700"/>
                <a:gd name="connsiteY6" fmla="*/ 308100 h 1319184"/>
                <a:gd name="connsiteX7" fmla="*/ 1475938 w 1637700"/>
                <a:gd name="connsiteY7" fmla="*/ 354406 h 1319184"/>
                <a:gd name="connsiteX8" fmla="*/ 1476587 w 1637700"/>
                <a:gd name="connsiteY8" fmla="*/ 353474 h 1319184"/>
                <a:gd name="connsiteX9" fmla="*/ 1615777 w 1637700"/>
                <a:gd name="connsiteY9" fmla="*/ 217278 h 1319184"/>
                <a:gd name="connsiteX10" fmla="*/ 1227098 w 1637700"/>
                <a:gd name="connsiteY10" fmla="*/ 1303394 h 1319184"/>
                <a:gd name="connsiteX11" fmla="*/ 706768 w 1637700"/>
                <a:gd name="connsiteY11" fmla="*/ 1155204 h 1319184"/>
                <a:gd name="connsiteX12" fmla="*/ 695127 w 1637700"/>
                <a:gd name="connsiteY12" fmla="*/ 1143454 h 1319184"/>
                <a:gd name="connsiteX13" fmla="*/ 684575 w 1637700"/>
                <a:gd name="connsiteY13" fmla="*/ 1142135 h 1319184"/>
                <a:gd name="connsiteX14" fmla="*/ 0 w 1637700"/>
                <a:gd name="connsiteY14" fmla="*/ 466878 h 1319184"/>
                <a:gd name="connsiteX15" fmla="*/ 191381 w 1637700"/>
                <a:gd name="connsiteY15" fmla="*/ 571350 h 1319184"/>
                <a:gd name="connsiteX16" fmla="*/ 240997 w 1637700"/>
                <a:gd name="connsiteY16" fmla="*/ 589113 h 1319184"/>
                <a:gd name="connsiteX17" fmla="*/ 210688 w 1637700"/>
                <a:gd name="connsiteY17" fmla="*/ 523332 h 1319184"/>
                <a:gd name="connsiteX18" fmla="*/ 305880 w 1637700"/>
                <a:gd name="connsiteY18" fmla="*/ 581425 h 1319184"/>
                <a:gd name="connsiteX19" fmla="*/ 365727 w 1637700"/>
                <a:gd name="connsiteY19" fmla="*/ 610281 h 1319184"/>
                <a:gd name="connsiteX20" fmla="*/ 347434 w 1637700"/>
                <a:gd name="connsiteY20" fmla="*/ 557129 h 1319184"/>
                <a:gd name="connsiteX21" fmla="*/ 436330 w 1637700"/>
                <a:gd name="connsiteY21" fmla="*/ 624461 h 1319184"/>
                <a:gd name="connsiteX22" fmla="*/ 455924 w 1637700"/>
                <a:gd name="connsiteY22" fmla="*/ 636463 h 1319184"/>
                <a:gd name="connsiteX23" fmla="*/ 479136 w 1637700"/>
                <a:gd name="connsiteY23" fmla="*/ 639034 h 1319184"/>
                <a:gd name="connsiteX24" fmla="*/ 751378 w 1637700"/>
                <a:gd name="connsiteY24" fmla="*/ 597058 h 1319184"/>
                <a:gd name="connsiteX25" fmla="*/ 1212129 w 1637700"/>
                <a:gd name="connsiteY25" fmla="*/ 1477 h 13191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1637700" h="1319184">
                  <a:moveTo>
                    <a:pt x="1212129" y="1477"/>
                  </a:moveTo>
                  <a:cubicBezTo>
                    <a:pt x="1217744" y="-536"/>
                    <a:pt x="1223017" y="-534"/>
                    <a:pt x="1227940" y="1739"/>
                  </a:cubicBezTo>
                  <a:cubicBezTo>
                    <a:pt x="1252559" y="13100"/>
                    <a:pt x="1267757" y="114151"/>
                    <a:pt x="1266674" y="251645"/>
                  </a:cubicBezTo>
                  <a:lnTo>
                    <a:pt x="1265356" y="294479"/>
                  </a:lnTo>
                  <a:lnTo>
                    <a:pt x="1313775" y="207641"/>
                  </a:lnTo>
                  <a:cubicBezTo>
                    <a:pt x="1366979" y="112633"/>
                    <a:pt x="1409087" y="44559"/>
                    <a:pt x="1438628" y="58192"/>
                  </a:cubicBezTo>
                  <a:cubicBezTo>
                    <a:pt x="1463247" y="69555"/>
                    <a:pt x="1478447" y="170605"/>
                    <a:pt x="1477362" y="308100"/>
                  </a:cubicBezTo>
                  <a:lnTo>
                    <a:pt x="1475938" y="354406"/>
                  </a:lnTo>
                  <a:lnTo>
                    <a:pt x="1476587" y="353474"/>
                  </a:lnTo>
                  <a:cubicBezTo>
                    <a:pt x="1539037" y="264272"/>
                    <a:pt x="1587748" y="200755"/>
                    <a:pt x="1615777" y="217278"/>
                  </a:cubicBezTo>
                  <a:cubicBezTo>
                    <a:pt x="1690519" y="261340"/>
                    <a:pt x="1577341" y="1209547"/>
                    <a:pt x="1227098" y="1303394"/>
                  </a:cubicBezTo>
                  <a:cubicBezTo>
                    <a:pt x="1051976" y="1350318"/>
                    <a:pt x="865956" y="1290252"/>
                    <a:pt x="706768" y="1155204"/>
                  </a:cubicBezTo>
                  <a:lnTo>
                    <a:pt x="695127" y="1143454"/>
                  </a:lnTo>
                  <a:lnTo>
                    <a:pt x="684575" y="1142135"/>
                  </a:lnTo>
                  <a:cubicBezTo>
                    <a:pt x="413205" y="1090953"/>
                    <a:pt x="139173" y="834288"/>
                    <a:pt x="0" y="466878"/>
                  </a:cubicBezTo>
                  <a:cubicBezTo>
                    <a:pt x="62977" y="509484"/>
                    <a:pt x="127072" y="544361"/>
                    <a:pt x="191381" y="571350"/>
                  </a:cubicBezTo>
                  <a:lnTo>
                    <a:pt x="240997" y="589113"/>
                  </a:lnTo>
                  <a:lnTo>
                    <a:pt x="210688" y="523332"/>
                  </a:lnTo>
                  <a:cubicBezTo>
                    <a:pt x="242176" y="544635"/>
                    <a:pt x="273945" y="564007"/>
                    <a:pt x="305880" y="581425"/>
                  </a:cubicBezTo>
                  <a:lnTo>
                    <a:pt x="365727" y="610281"/>
                  </a:lnTo>
                  <a:lnTo>
                    <a:pt x="347434" y="557129"/>
                  </a:lnTo>
                  <a:cubicBezTo>
                    <a:pt x="376631" y="581478"/>
                    <a:pt x="406300" y="603932"/>
                    <a:pt x="436330" y="624461"/>
                  </a:cubicBezTo>
                  <a:lnTo>
                    <a:pt x="455924" y="636463"/>
                  </a:lnTo>
                  <a:lnTo>
                    <a:pt x="479136" y="639034"/>
                  </a:lnTo>
                  <a:cubicBezTo>
                    <a:pt x="573490" y="643495"/>
                    <a:pt x="665258" y="629680"/>
                    <a:pt x="751378" y="597058"/>
                  </a:cubicBezTo>
                  <a:cubicBezTo>
                    <a:pt x="966679" y="515503"/>
                    <a:pt x="1127905" y="31679"/>
                    <a:pt x="1212129" y="1477"/>
                  </a:cubicBezTo>
                  <a:close/>
                </a:path>
              </a:pathLst>
            </a:cu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249" name="グループ化 248"/>
            <p:cNvGrpSpPr/>
            <p:nvPr/>
          </p:nvGrpSpPr>
          <p:grpSpPr>
            <a:xfrm rot="18000000">
              <a:off x="5797082" y="-191377"/>
              <a:ext cx="1872714" cy="2535739"/>
              <a:chOff x="5803249" y="1155643"/>
              <a:chExt cx="1872714" cy="2535739"/>
            </a:xfrm>
          </p:grpSpPr>
          <p:grpSp>
            <p:nvGrpSpPr>
              <p:cNvPr id="252" name="グループ化 251"/>
              <p:cNvGrpSpPr/>
              <p:nvPr/>
            </p:nvGrpSpPr>
            <p:grpSpPr>
              <a:xfrm>
                <a:off x="5803250" y="1317536"/>
                <a:ext cx="1872713" cy="2373846"/>
                <a:chOff x="876141" y="1580691"/>
                <a:chExt cx="2835316" cy="3594040"/>
              </a:xfrm>
            </p:grpSpPr>
            <p:sp>
              <p:nvSpPr>
                <p:cNvPr id="270" name="楕円 2"/>
                <p:cNvSpPr/>
                <p:nvPr/>
              </p:nvSpPr>
              <p:spPr bwMode="auto">
                <a:xfrm>
                  <a:off x="876141" y="1580691"/>
                  <a:ext cx="2835316" cy="3243464"/>
                </a:xfrm>
                <a:custGeom>
                  <a:avLst/>
                  <a:gdLst>
                    <a:gd name="connsiteX0" fmla="*/ 0 w 2835315"/>
                    <a:gd name="connsiteY0" fmla="*/ 1417658 h 2835315"/>
                    <a:gd name="connsiteX1" fmla="*/ 1417658 w 2835315"/>
                    <a:gd name="connsiteY1" fmla="*/ 0 h 2835315"/>
                    <a:gd name="connsiteX2" fmla="*/ 2835316 w 2835315"/>
                    <a:gd name="connsiteY2" fmla="*/ 1417658 h 2835315"/>
                    <a:gd name="connsiteX3" fmla="*/ 1417658 w 2835315"/>
                    <a:gd name="connsiteY3" fmla="*/ 2835316 h 2835315"/>
                    <a:gd name="connsiteX4" fmla="*/ 0 w 2835315"/>
                    <a:gd name="connsiteY4" fmla="*/ 1417658 h 2835315"/>
                    <a:gd name="connsiteX0" fmla="*/ 0 w 2835316"/>
                    <a:gd name="connsiteY0" fmla="*/ 1417658 h 2835316"/>
                    <a:gd name="connsiteX1" fmla="*/ 1417658 w 2835316"/>
                    <a:gd name="connsiteY1" fmla="*/ 0 h 2835316"/>
                    <a:gd name="connsiteX2" fmla="*/ 2835316 w 2835316"/>
                    <a:gd name="connsiteY2" fmla="*/ 1417658 h 2835316"/>
                    <a:gd name="connsiteX3" fmla="*/ 1417658 w 2835316"/>
                    <a:gd name="connsiteY3" fmla="*/ 2835316 h 2835316"/>
                    <a:gd name="connsiteX4" fmla="*/ 0 w 2835316"/>
                    <a:gd name="connsiteY4" fmla="*/ 1417658 h 2835316"/>
                    <a:gd name="connsiteX0" fmla="*/ 0 w 2835316"/>
                    <a:gd name="connsiteY0" fmla="*/ 1417658 h 2835316"/>
                    <a:gd name="connsiteX1" fmla="*/ 1417658 w 2835316"/>
                    <a:gd name="connsiteY1" fmla="*/ 0 h 2835316"/>
                    <a:gd name="connsiteX2" fmla="*/ 2835316 w 2835316"/>
                    <a:gd name="connsiteY2" fmla="*/ 1417658 h 2835316"/>
                    <a:gd name="connsiteX3" fmla="*/ 1417658 w 2835316"/>
                    <a:gd name="connsiteY3" fmla="*/ 2835316 h 2835316"/>
                    <a:gd name="connsiteX4" fmla="*/ 0 w 2835316"/>
                    <a:gd name="connsiteY4" fmla="*/ 1417658 h 2835316"/>
                    <a:gd name="connsiteX0" fmla="*/ 0 w 2835316"/>
                    <a:gd name="connsiteY0" fmla="*/ 2095838 h 3513496"/>
                    <a:gd name="connsiteX1" fmla="*/ 1425278 w 2835316"/>
                    <a:gd name="connsiteY1" fmla="*/ 0 h 3513496"/>
                    <a:gd name="connsiteX2" fmla="*/ 2835316 w 2835316"/>
                    <a:gd name="connsiteY2" fmla="*/ 2095838 h 3513496"/>
                    <a:gd name="connsiteX3" fmla="*/ 1417658 w 2835316"/>
                    <a:gd name="connsiteY3" fmla="*/ 3513496 h 3513496"/>
                    <a:gd name="connsiteX4" fmla="*/ 0 w 2835316"/>
                    <a:gd name="connsiteY4" fmla="*/ 2095838 h 35134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835316" h="3513496">
                      <a:moveTo>
                        <a:pt x="0" y="2095838"/>
                      </a:moveTo>
                      <a:cubicBezTo>
                        <a:pt x="0" y="1312887"/>
                        <a:pt x="642327" y="0"/>
                        <a:pt x="1425278" y="0"/>
                      </a:cubicBezTo>
                      <a:cubicBezTo>
                        <a:pt x="2208229" y="0"/>
                        <a:pt x="2835316" y="1312887"/>
                        <a:pt x="2835316" y="2095838"/>
                      </a:cubicBezTo>
                      <a:cubicBezTo>
                        <a:pt x="2835316" y="2878789"/>
                        <a:pt x="2200609" y="3513496"/>
                        <a:pt x="1417658" y="3513496"/>
                      </a:cubicBezTo>
                      <a:cubicBezTo>
                        <a:pt x="634707" y="3513496"/>
                        <a:pt x="0" y="2878789"/>
                        <a:pt x="0" y="2095838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271" name="グループ化 270"/>
                <p:cNvGrpSpPr/>
                <p:nvPr/>
              </p:nvGrpSpPr>
              <p:grpSpPr>
                <a:xfrm>
                  <a:off x="1237183" y="4473579"/>
                  <a:ext cx="2128340" cy="701152"/>
                  <a:chOff x="1237183" y="4473579"/>
                  <a:chExt cx="2128340" cy="701152"/>
                </a:xfrm>
              </p:grpSpPr>
              <p:sp>
                <p:nvSpPr>
                  <p:cNvPr id="274" name="台形 273"/>
                  <p:cNvSpPr/>
                  <p:nvPr/>
                </p:nvSpPr>
                <p:spPr bwMode="auto">
                  <a:xfrm rot="11700000">
                    <a:off x="1368550" y="4631864"/>
                    <a:ext cx="231883" cy="258549"/>
                  </a:xfrm>
                  <a:prstGeom prst="trapezoid">
                    <a:avLst>
                      <a:gd name="adj" fmla="val 28801"/>
                    </a:avLst>
                  </a:prstGeom>
                  <a:pattFill prst="dkHorz">
                    <a:fgClr>
                      <a:srgbClr val="FFC000"/>
                    </a:fgClr>
                    <a:bgClr>
                      <a:srgbClr val="FFFF00"/>
                    </a:bgClr>
                  </a:patt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75" name="楕円 274"/>
                  <p:cNvSpPr/>
                  <p:nvPr/>
                </p:nvSpPr>
                <p:spPr bwMode="auto">
                  <a:xfrm>
                    <a:off x="1312078" y="4854576"/>
                    <a:ext cx="266880" cy="166520"/>
                  </a:xfrm>
                  <a:prstGeom prst="ellipse">
                    <a:avLst/>
                  </a:prstGeom>
                  <a:pattFill prst="dkHorz">
                    <a:fgClr>
                      <a:srgbClr val="FFC000"/>
                    </a:fgClr>
                    <a:bgClr>
                      <a:srgbClr val="FFFF00"/>
                    </a:bgClr>
                  </a:patt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76" name="フリーフォーム: 図形 275"/>
                  <p:cNvSpPr/>
                  <p:nvPr/>
                </p:nvSpPr>
                <p:spPr bwMode="auto">
                  <a:xfrm rot="1800000">
                    <a:off x="1261597" y="4910378"/>
                    <a:ext cx="167334" cy="152100"/>
                  </a:xfrm>
                  <a:custGeom>
                    <a:avLst/>
                    <a:gdLst>
                      <a:gd name="connsiteX0" fmla="*/ 221671 w 443342"/>
                      <a:gd name="connsiteY0" fmla="*/ 0 h 402980"/>
                      <a:gd name="connsiteX1" fmla="*/ 378416 w 443342"/>
                      <a:gd name="connsiteY1" fmla="*/ 64926 h 402980"/>
                      <a:gd name="connsiteX2" fmla="*/ 378416 w 443342"/>
                      <a:gd name="connsiteY2" fmla="*/ 378416 h 402980"/>
                      <a:gd name="connsiteX3" fmla="*/ 359643 w 443342"/>
                      <a:gd name="connsiteY3" fmla="*/ 402980 h 402980"/>
                      <a:gd name="connsiteX4" fmla="*/ 305086 w 443342"/>
                      <a:gd name="connsiteY4" fmla="*/ 366752 h 402980"/>
                      <a:gd name="connsiteX5" fmla="*/ 138256 w 443342"/>
                      <a:gd name="connsiteY5" fmla="*/ 366752 h 402980"/>
                      <a:gd name="connsiteX6" fmla="*/ 83699 w 443342"/>
                      <a:gd name="connsiteY6" fmla="*/ 402980 h 402980"/>
                      <a:gd name="connsiteX7" fmla="*/ 64926 w 443342"/>
                      <a:gd name="connsiteY7" fmla="*/ 378416 h 402980"/>
                      <a:gd name="connsiteX8" fmla="*/ 64926 w 443342"/>
                      <a:gd name="connsiteY8" fmla="*/ 64926 h 402980"/>
                      <a:gd name="connsiteX9" fmla="*/ 221671 w 443342"/>
                      <a:gd name="connsiteY9" fmla="*/ 0 h 4029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443342" h="402980">
                        <a:moveTo>
                          <a:pt x="221671" y="0"/>
                        </a:moveTo>
                        <a:cubicBezTo>
                          <a:pt x="278402" y="-1"/>
                          <a:pt x="335132" y="21642"/>
                          <a:pt x="378416" y="64926"/>
                        </a:cubicBezTo>
                        <a:cubicBezTo>
                          <a:pt x="464984" y="151494"/>
                          <a:pt x="464984" y="291848"/>
                          <a:pt x="378416" y="378416"/>
                        </a:cubicBezTo>
                        <a:lnTo>
                          <a:pt x="359643" y="402980"/>
                        </a:lnTo>
                        <a:lnTo>
                          <a:pt x="305086" y="366752"/>
                        </a:lnTo>
                        <a:cubicBezTo>
                          <a:pt x="251718" y="345109"/>
                          <a:pt x="191625" y="345109"/>
                          <a:pt x="138256" y="366752"/>
                        </a:cubicBezTo>
                        <a:lnTo>
                          <a:pt x="83699" y="402980"/>
                        </a:lnTo>
                        <a:lnTo>
                          <a:pt x="64926" y="378416"/>
                        </a:lnTo>
                        <a:cubicBezTo>
                          <a:pt x="-21642" y="291848"/>
                          <a:pt x="-21642" y="151494"/>
                          <a:pt x="64926" y="64926"/>
                        </a:cubicBezTo>
                        <a:cubicBezTo>
                          <a:pt x="108210" y="21642"/>
                          <a:pt x="164940" y="-1"/>
                          <a:pt x="221671" y="0"/>
                        </a:cubicBezTo>
                        <a:close/>
                      </a:path>
                    </a:pathLst>
                  </a:custGeom>
                  <a:pattFill prst="dkHorz">
                    <a:fgClr>
                      <a:srgbClr val="FFC000"/>
                    </a:fgClr>
                    <a:bgClr>
                      <a:srgbClr val="FFFF00"/>
                    </a:bgClr>
                  </a:patt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77" name="フリーフォーム: 図形 276"/>
                  <p:cNvSpPr/>
                  <p:nvPr/>
                </p:nvSpPr>
                <p:spPr bwMode="auto">
                  <a:xfrm rot="1800000">
                    <a:off x="1237183" y="5027772"/>
                    <a:ext cx="104152" cy="112832"/>
                  </a:xfrm>
                  <a:custGeom>
                    <a:avLst/>
                    <a:gdLst>
                      <a:gd name="connsiteX0" fmla="*/ 137972 w 275944"/>
                      <a:gd name="connsiteY0" fmla="*/ 0 h 298942"/>
                      <a:gd name="connsiteX1" fmla="*/ 221388 w 275944"/>
                      <a:gd name="connsiteY1" fmla="*/ 16231 h 298942"/>
                      <a:gd name="connsiteX2" fmla="*/ 275944 w 275944"/>
                      <a:gd name="connsiteY2" fmla="*/ 52460 h 298942"/>
                      <a:gd name="connsiteX3" fmla="*/ 202057 w 275944"/>
                      <a:gd name="connsiteY3" fmla="*/ 149132 h 298942"/>
                      <a:gd name="connsiteX4" fmla="*/ 137972 w 275944"/>
                      <a:gd name="connsiteY4" fmla="*/ 298942 h 298942"/>
                      <a:gd name="connsiteX5" fmla="*/ 73887 w 275944"/>
                      <a:gd name="connsiteY5" fmla="*/ 149132 h 298942"/>
                      <a:gd name="connsiteX6" fmla="*/ 0 w 275944"/>
                      <a:gd name="connsiteY6" fmla="*/ 52460 h 298942"/>
                      <a:gd name="connsiteX7" fmla="*/ 54556 w 275944"/>
                      <a:gd name="connsiteY7" fmla="*/ 16231 h 298942"/>
                      <a:gd name="connsiteX8" fmla="*/ 137972 w 275944"/>
                      <a:gd name="connsiteY8" fmla="*/ 0 h 2989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75944" h="298942">
                        <a:moveTo>
                          <a:pt x="137972" y="0"/>
                        </a:moveTo>
                        <a:cubicBezTo>
                          <a:pt x="166338" y="-1"/>
                          <a:pt x="194703" y="5410"/>
                          <a:pt x="221388" y="16231"/>
                        </a:cubicBezTo>
                        <a:lnTo>
                          <a:pt x="275944" y="52460"/>
                        </a:lnTo>
                        <a:lnTo>
                          <a:pt x="202057" y="149132"/>
                        </a:lnTo>
                        <a:cubicBezTo>
                          <a:pt x="175933" y="194306"/>
                          <a:pt x="154572" y="244242"/>
                          <a:pt x="137972" y="298942"/>
                        </a:cubicBezTo>
                        <a:cubicBezTo>
                          <a:pt x="121373" y="244242"/>
                          <a:pt x="100012" y="194306"/>
                          <a:pt x="73887" y="149132"/>
                        </a:cubicBezTo>
                        <a:lnTo>
                          <a:pt x="0" y="52460"/>
                        </a:lnTo>
                        <a:lnTo>
                          <a:pt x="54556" y="16231"/>
                        </a:lnTo>
                        <a:cubicBezTo>
                          <a:pt x="81241" y="5410"/>
                          <a:pt x="109607" y="0"/>
                          <a:pt x="137972" y="0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78" name="フリーフォーム: 図形 277"/>
                  <p:cNvSpPr/>
                  <p:nvPr/>
                </p:nvSpPr>
                <p:spPr bwMode="auto">
                  <a:xfrm rot="19800000" flipH="1">
                    <a:off x="1469853" y="4910378"/>
                    <a:ext cx="167334" cy="152100"/>
                  </a:xfrm>
                  <a:custGeom>
                    <a:avLst/>
                    <a:gdLst>
                      <a:gd name="connsiteX0" fmla="*/ 221671 w 443342"/>
                      <a:gd name="connsiteY0" fmla="*/ 0 h 402980"/>
                      <a:gd name="connsiteX1" fmla="*/ 378416 w 443342"/>
                      <a:gd name="connsiteY1" fmla="*/ 64926 h 402980"/>
                      <a:gd name="connsiteX2" fmla="*/ 378416 w 443342"/>
                      <a:gd name="connsiteY2" fmla="*/ 378416 h 402980"/>
                      <a:gd name="connsiteX3" fmla="*/ 359643 w 443342"/>
                      <a:gd name="connsiteY3" fmla="*/ 402980 h 402980"/>
                      <a:gd name="connsiteX4" fmla="*/ 305086 w 443342"/>
                      <a:gd name="connsiteY4" fmla="*/ 366752 h 402980"/>
                      <a:gd name="connsiteX5" fmla="*/ 138256 w 443342"/>
                      <a:gd name="connsiteY5" fmla="*/ 366752 h 402980"/>
                      <a:gd name="connsiteX6" fmla="*/ 83699 w 443342"/>
                      <a:gd name="connsiteY6" fmla="*/ 402980 h 402980"/>
                      <a:gd name="connsiteX7" fmla="*/ 64926 w 443342"/>
                      <a:gd name="connsiteY7" fmla="*/ 378416 h 402980"/>
                      <a:gd name="connsiteX8" fmla="*/ 64926 w 443342"/>
                      <a:gd name="connsiteY8" fmla="*/ 64926 h 402980"/>
                      <a:gd name="connsiteX9" fmla="*/ 221671 w 443342"/>
                      <a:gd name="connsiteY9" fmla="*/ 0 h 4029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443342" h="402980">
                        <a:moveTo>
                          <a:pt x="221671" y="0"/>
                        </a:moveTo>
                        <a:cubicBezTo>
                          <a:pt x="278402" y="-1"/>
                          <a:pt x="335132" y="21642"/>
                          <a:pt x="378416" y="64926"/>
                        </a:cubicBezTo>
                        <a:cubicBezTo>
                          <a:pt x="464984" y="151494"/>
                          <a:pt x="464984" y="291848"/>
                          <a:pt x="378416" y="378416"/>
                        </a:cubicBezTo>
                        <a:lnTo>
                          <a:pt x="359643" y="402980"/>
                        </a:lnTo>
                        <a:lnTo>
                          <a:pt x="305086" y="366752"/>
                        </a:lnTo>
                        <a:cubicBezTo>
                          <a:pt x="251718" y="345109"/>
                          <a:pt x="191625" y="345109"/>
                          <a:pt x="138256" y="366752"/>
                        </a:cubicBezTo>
                        <a:lnTo>
                          <a:pt x="83699" y="402980"/>
                        </a:lnTo>
                        <a:lnTo>
                          <a:pt x="64926" y="378416"/>
                        </a:lnTo>
                        <a:cubicBezTo>
                          <a:pt x="-21642" y="291848"/>
                          <a:pt x="-21642" y="151494"/>
                          <a:pt x="64926" y="64926"/>
                        </a:cubicBezTo>
                        <a:cubicBezTo>
                          <a:pt x="108210" y="21642"/>
                          <a:pt x="164940" y="-1"/>
                          <a:pt x="221671" y="0"/>
                        </a:cubicBezTo>
                        <a:close/>
                      </a:path>
                    </a:pathLst>
                  </a:custGeom>
                  <a:pattFill prst="dkHorz">
                    <a:fgClr>
                      <a:srgbClr val="FFC000"/>
                    </a:fgClr>
                    <a:bgClr>
                      <a:srgbClr val="FFFF00"/>
                    </a:bgClr>
                  </a:patt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79" name="フリーフォーム: 図形 278"/>
                  <p:cNvSpPr/>
                  <p:nvPr/>
                </p:nvSpPr>
                <p:spPr bwMode="auto">
                  <a:xfrm rot="19800000" flipH="1">
                    <a:off x="1557449" y="5027772"/>
                    <a:ext cx="104152" cy="112832"/>
                  </a:xfrm>
                  <a:custGeom>
                    <a:avLst/>
                    <a:gdLst>
                      <a:gd name="connsiteX0" fmla="*/ 137972 w 275944"/>
                      <a:gd name="connsiteY0" fmla="*/ 0 h 298942"/>
                      <a:gd name="connsiteX1" fmla="*/ 221388 w 275944"/>
                      <a:gd name="connsiteY1" fmla="*/ 16231 h 298942"/>
                      <a:gd name="connsiteX2" fmla="*/ 275944 w 275944"/>
                      <a:gd name="connsiteY2" fmla="*/ 52460 h 298942"/>
                      <a:gd name="connsiteX3" fmla="*/ 202057 w 275944"/>
                      <a:gd name="connsiteY3" fmla="*/ 149132 h 298942"/>
                      <a:gd name="connsiteX4" fmla="*/ 137972 w 275944"/>
                      <a:gd name="connsiteY4" fmla="*/ 298942 h 298942"/>
                      <a:gd name="connsiteX5" fmla="*/ 73887 w 275944"/>
                      <a:gd name="connsiteY5" fmla="*/ 149132 h 298942"/>
                      <a:gd name="connsiteX6" fmla="*/ 0 w 275944"/>
                      <a:gd name="connsiteY6" fmla="*/ 52460 h 298942"/>
                      <a:gd name="connsiteX7" fmla="*/ 54556 w 275944"/>
                      <a:gd name="connsiteY7" fmla="*/ 16231 h 298942"/>
                      <a:gd name="connsiteX8" fmla="*/ 137972 w 275944"/>
                      <a:gd name="connsiteY8" fmla="*/ 0 h 2989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75944" h="298942">
                        <a:moveTo>
                          <a:pt x="137972" y="0"/>
                        </a:moveTo>
                        <a:cubicBezTo>
                          <a:pt x="166338" y="-1"/>
                          <a:pt x="194703" y="5410"/>
                          <a:pt x="221388" y="16231"/>
                        </a:cubicBezTo>
                        <a:lnTo>
                          <a:pt x="275944" y="52460"/>
                        </a:lnTo>
                        <a:lnTo>
                          <a:pt x="202057" y="149132"/>
                        </a:lnTo>
                        <a:cubicBezTo>
                          <a:pt x="175933" y="194306"/>
                          <a:pt x="154572" y="244242"/>
                          <a:pt x="137972" y="298942"/>
                        </a:cubicBezTo>
                        <a:cubicBezTo>
                          <a:pt x="121373" y="244242"/>
                          <a:pt x="100012" y="194306"/>
                          <a:pt x="73887" y="149132"/>
                        </a:cubicBezTo>
                        <a:lnTo>
                          <a:pt x="0" y="52460"/>
                        </a:lnTo>
                        <a:lnTo>
                          <a:pt x="54556" y="16231"/>
                        </a:lnTo>
                        <a:cubicBezTo>
                          <a:pt x="81241" y="5410"/>
                          <a:pt x="109607" y="0"/>
                          <a:pt x="137972" y="0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80" name="フリーフォーム: 図形 279"/>
                  <p:cNvSpPr/>
                  <p:nvPr/>
                </p:nvSpPr>
                <p:spPr bwMode="auto">
                  <a:xfrm>
                    <a:off x="1361380" y="4929600"/>
                    <a:ext cx="167334" cy="152100"/>
                  </a:xfrm>
                  <a:custGeom>
                    <a:avLst/>
                    <a:gdLst>
                      <a:gd name="connsiteX0" fmla="*/ 221671 w 443342"/>
                      <a:gd name="connsiteY0" fmla="*/ 0 h 402980"/>
                      <a:gd name="connsiteX1" fmla="*/ 378416 w 443342"/>
                      <a:gd name="connsiteY1" fmla="*/ 64926 h 402980"/>
                      <a:gd name="connsiteX2" fmla="*/ 378416 w 443342"/>
                      <a:gd name="connsiteY2" fmla="*/ 378416 h 402980"/>
                      <a:gd name="connsiteX3" fmla="*/ 359643 w 443342"/>
                      <a:gd name="connsiteY3" fmla="*/ 402980 h 402980"/>
                      <a:gd name="connsiteX4" fmla="*/ 305086 w 443342"/>
                      <a:gd name="connsiteY4" fmla="*/ 366752 h 402980"/>
                      <a:gd name="connsiteX5" fmla="*/ 138256 w 443342"/>
                      <a:gd name="connsiteY5" fmla="*/ 366752 h 402980"/>
                      <a:gd name="connsiteX6" fmla="*/ 83699 w 443342"/>
                      <a:gd name="connsiteY6" fmla="*/ 402980 h 402980"/>
                      <a:gd name="connsiteX7" fmla="*/ 64926 w 443342"/>
                      <a:gd name="connsiteY7" fmla="*/ 378416 h 402980"/>
                      <a:gd name="connsiteX8" fmla="*/ 64926 w 443342"/>
                      <a:gd name="connsiteY8" fmla="*/ 64926 h 402980"/>
                      <a:gd name="connsiteX9" fmla="*/ 221671 w 443342"/>
                      <a:gd name="connsiteY9" fmla="*/ 0 h 4029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443342" h="402980">
                        <a:moveTo>
                          <a:pt x="221671" y="0"/>
                        </a:moveTo>
                        <a:cubicBezTo>
                          <a:pt x="278402" y="-1"/>
                          <a:pt x="335132" y="21642"/>
                          <a:pt x="378416" y="64926"/>
                        </a:cubicBezTo>
                        <a:cubicBezTo>
                          <a:pt x="464984" y="151494"/>
                          <a:pt x="464984" y="291848"/>
                          <a:pt x="378416" y="378416"/>
                        </a:cubicBezTo>
                        <a:lnTo>
                          <a:pt x="359643" y="402980"/>
                        </a:lnTo>
                        <a:lnTo>
                          <a:pt x="305086" y="366752"/>
                        </a:lnTo>
                        <a:cubicBezTo>
                          <a:pt x="251718" y="345109"/>
                          <a:pt x="191625" y="345109"/>
                          <a:pt x="138256" y="366752"/>
                        </a:cubicBezTo>
                        <a:lnTo>
                          <a:pt x="83699" y="402980"/>
                        </a:lnTo>
                        <a:lnTo>
                          <a:pt x="64926" y="378416"/>
                        </a:lnTo>
                        <a:cubicBezTo>
                          <a:pt x="-21642" y="291848"/>
                          <a:pt x="-21642" y="151494"/>
                          <a:pt x="64926" y="64926"/>
                        </a:cubicBezTo>
                        <a:cubicBezTo>
                          <a:pt x="108210" y="21642"/>
                          <a:pt x="164940" y="-1"/>
                          <a:pt x="221671" y="0"/>
                        </a:cubicBezTo>
                        <a:close/>
                      </a:path>
                    </a:pathLst>
                  </a:custGeom>
                  <a:pattFill prst="dkHorz">
                    <a:fgClr>
                      <a:srgbClr val="FFC000"/>
                    </a:fgClr>
                    <a:bgClr>
                      <a:srgbClr val="FFFF00"/>
                    </a:bgClr>
                  </a:patt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81" name="フリーフォーム: 図形 280"/>
                  <p:cNvSpPr/>
                  <p:nvPr/>
                </p:nvSpPr>
                <p:spPr bwMode="auto">
                  <a:xfrm>
                    <a:off x="1393349" y="5061899"/>
                    <a:ext cx="104152" cy="112832"/>
                  </a:xfrm>
                  <a:custGeom>
                    <a:avLst/>
                    <a:gdLst>
                      <a:gd name="connsiteX0" fmla="*/ 137972 w 275944"/>
                      <a:gd name="connsiteY0" fmla="*/ 0 h 298942"/>
                      <a:gd name="connsiteX1" fmla="*/ 221388 w 275944"/>
                      <a:gd name="connsiteY1" fmla="*/ 16231 h 298942"/>
                      <a:gd name="connsiteX2" fmla="*/ 275944 w 275944"/>
                      <a:gd name="connsiteY2" fmla="*/ 52460 h 298942"/>
                      <a:gd name="connsiteX3" fmla="*/ 202057 w 275944"/>
                      <a:gd name="connsiteY3" fmla="*/ 149132 h 298942"/>
                      <a:gd name="connsiteX4" fmla="*/ 137972 w 275944"/>
                      <a:gd name="connsiteY4" fmla="*/ 298942 h 298942"/>
                      <a:gd name="connsiteX5" fmla="*/ 73887 w 275944"/>
                      <a:gd name="connsiteY5" fmla="*/ 149132 h 298942"/>
                      <a:gd name="connsiteX6" fmla="*/ 0 w 275944"/>
                      <a:gd name="connsiteY6" fmla="*/ 52460 h 298942"/>
                      <a:gd name="connsiteX7" fmla="*/ 54556 w 275944"/>
                      <a:gd name="connsiteY7" fmla="*/ 16231 h 298942"/>
                      <a:gd name="connsiteX8" fmla="*/ 137972 w 275944"/>
                      <a:gd name="connsiteY8" fmla="*/ 0 h 2989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75944" h="298942">
                        <a:moveTo>
                          <a:pt x="137972" y="0"/>
                        </a:moveTo>
                        <a:cubicBezTo>
                          <a:pt x="166338" y="-1"/>
                          <a:pt x="194703" y="5410"/>
                          <a:pt x="221388" y="16231"/>
                        </a:cubicBezTo>
                        <a:lnTo>
                          <a:pt x="275944" y="52460"/>
                        </a:lnTo>
                        <a:lnTo>
                          <a:pt x="202057" y="149132"/>
                        </a:lnTo>
                        <a:cubicBezTo>
                          <a:pt x="175933" y="194306"/>
                          <a:pt x="154572" y="244242"/>
                          <a:pt x="137972" y="298942"/>
                        </a:cubicBezTo>
                        <a:cubicBezTo>
                          <a:pt x="121373" y="244242"/>
                          <a:pt x="100012" y="194306"/>
                          <a:pt x="73887" y="149132"/>
                        </a:cubicBezTo>
                        <a:lnTo>
                          <a:pt x="0" y="52460"/>
                        </a:lnTo>
                        <a:lnTo>
                          <a:pt x="54556" y="16231"/>
                        </a:lnTo>
                        <a:cubicBezTo>
                          <a:pt x="81241" y="5410"/>
                          <a:pt x="109607" y="0"/>
                          <a:pt x="137972" y="0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82" name="フリーフォーム: 図形 281"/>
                  <p:cNvSpPr/>
                  <p:nvPr/>
                </p:nvSpPr>
                <p:spPr bwMode="auto">
                  <a:xfrm>
                    <a:off x="1318392" y="4473579"/>
                    <a:ext cx="398325" cy="287311"/>
                  </a:xfrm>
                  <a:custGeom>
                    <a:avLst/>
                    <a:gdLst>
                      <a:gd name="connsiteX0" fmla="*/ 145174 w 623723"/>
                      <a:gd name="connsiteY0" fmla="*/ 0 h 449891"/>
                      <a:gd name="connsiteX1" fmla="*/ 247827 w 623723"/>
                      <a:gd name="connsiteY1" fmla="*/ 42520 h 449891"/>
                      <a:gd name="connsiteX2" fmla="*/ 278584 w 623723"/>
                      <a:gd name="connsiteY2" fmla="*/ 88138 h 449891"/>
                      <a:gd name="connsiteX3" fmla="*/ 302336 w 623723"/>
                      <a:gd name="connsiteY3" fmla="*/ 83343 h 449891"/>
                      <a:gd name="connsiteX4" fmla="*/ 404989 w 623723"/>
                      <a:gd name="connsiteY4" fmla="*/ 125863 h 449891"/>
                      <a:gd name="connsiteX5" fmla="*/ 433789 w 623723"/>
                      <a:gd name="connsiteY5" fmla="*/ 168580 h 449891"/>
                      <a:gd name="connsiteX6" fmla="*/ 478549 w 623723"/>
                      <a:gd name="connsiteY6" fmla="*/ 159543 h 449891"/>
                      <a:gd name="connsiteX7" fmla="*/ 623723 w 623723"/>
                      <a:gd name="connsiteY7" fmla="*/ 304717 h 449891"/>
                      <a:gd name="connsiteX8" fmla="*/ 478549 w 623723"/>
                      <a:gd name="connsiteY8" fmla="*/ 449891 h 449891"/>
                      <a:gd name="connsiteX9" fmla="*/ 375896 w 623723"/>
                      <a:gd name="connsiteY9" fmla="*/ 407371 h 449891"/>
                      <a:gd name="connsiteX10" fmla="*/ 347096 w 623723"/>
                      <a:gd name="connsiteY10" fmla="*/ 364655 h 449891"/>
                      <a:gd name="connsiteX11" fmla="*/ 302336 w 623723"/>
                      <a:gd name="connsiteY11" fmla="*/ 373691 h 449891"/>
                      <a:gd name="connsiteX12" fmla="*/ 199683 w 623723"/>
                      <a:gd name="connsiteY12" fmla="*/ 331171 h 449891"/>
                      <a:gd name="connsiteX13" fmla="*/ 168926 w 623723"/>
                      <a:gd name="connsiteY13" fmla="*/ 285553 h 449891"/>
                      <a:gd name="connsiteX14" fmla="*/ 145174 w 623723"/>
                      <a:gd name="connsiteY14" fmla="*/ 290348 h 449891"/>
                      <a:gd name="connsiteX15" fmla="*/ 0 w 623723"/>
                      <a:gd name="connsiteY15" fmla="*/ 145174 h 449891"/>
                      <a:gd name="connsiteX16" fmla="*/ 145174 w 623723"/>
                      <a:gd name="connsiteY16" fmla="*/ 0 h 449891"/>
                      <a:gd name="connsiteX0" fmla="*/ 278584 w 623723"/>
                      <a:gd name="connsiteY0" fmla="*/ 88138 h 449891"/>
                      <a:gd name="connsiteX1" fmla="*/ 302336 w 623723"/>
                      <a:gd name="connsiteY1" fmla="*/ 83343 h 449891"/>
                      <a:gd name="connsiteX2" fmla="*/ 404989 w 623723"/>
                      <a:gd name="connsiteY2" fmla="*/ 125863 h 449891"/>
                      <a:gd name="connsiteX3" fmla="*/ 433789 w 623723"/>
                      <a:gd name="connsiteY3" fmla="*/ 168580 h 449891"/>
                      <a:gd name="connsiteX4" fmla="*/ 478549 w 623723"/>
                      <a:gd name="connsiteY4" fmla="*/ 159543 h 449891"/>
                      <a:gd name="connsiteX5" fmla="*/ 623723 w 623723"/>
                      <a:gd name="connsiteY5" fmla="*/ 304717 h 449891"/>
                      <a:gd name="connsiteX6" fmla="*/ 478549 w 623723"/>
                      <a:gd name="connsiteY6" fmla="*/ 449891 h 449891"/>
                      <a:gd name="connsiteX7" fmla="*/ 375896 w 623723"/>
                      <a:gd name="connsiteY7" fmla="*/ 407371 h 449891"/>
                      <a:gd name="connsiteX8" fmla="*/ 347096 w 623723"/>
                      <a:gd name="connsiteY8" fmla="*/ 364655 h 449891"/>
                      <a:gd name="connsiteX9" fmla="*/ 302336 w 623723"/>
                      <a:gd name="connsiteY9" fmla="*/ 373691 h 449891"/>
                      <a:gd name="connsiteX10" fmla="*/ 199683 w 623723"/>
                      <a:gd name="connsiteY10" fmla="*/ 331171 h 449891"/>
                      <a:gd name="connsiteX11" fmla="*/ 168926 w 623723"/>
                      <a:gd name="connsiteY11" fmla="*/ 285553 h 449891"/>
                      <a:gd name="connsiteX12" fmla="*/ 145174 w 623723"/>
                      <a:gd name="connsiteY12" fmla="*/ 290348 h 449891"/>
                      <a:gd name="connsiteX13" fmla="*/ 0 w 623723"/>
                      <a:gd name="connsiteY13" fmla="*/ 145174 h 449891"/>
                      <a:gd name="connsiteX14" fmla="*/ 145174 w 623723"/>
                      <a:gd name="connsiteY14" fmla="*/ 0 h 449891"/>
                      <a:gd name="connsiteX15" fmla="*/ 247827 w 623723"/>
                      <a:gd name="connsiteY15" fmla="*/ 42520 h 449891"/>
                      <a:gd name="connsiteX16" fmla="*/ 370024 w 623723"/>
                      <a:gd name="connsiteY16" fmla="*/ 179578 h 449891"/>
                      <a:gd name="connsiteX0" fmla="*/ 278584 w 623723"/>
                      <a:gd name="connsiteY0" fmla="*/ 88138 h 449891"/>
                      <a:gd name="connsiteX1" fmla="*/ 302336 w 623723"/>
                      <a:gd name="connsiteY1" fmla="*/ 83343 h 449891"/>
                      <a:gd name="connsiteX2" fmla="*/ 404989 w 623723"/>
                      <a:gd name="connsiteY2" fmla="*/ 125863 h 449891"/>
                      <a:gd name="connsiteX3" fmla="*/ 433789 w 623723"/>
                      <a:gd name="connsiteY3" fmla="*/ 168580 h 449891"/>
                      <a:gd name="connsiteX4" fmla="*/ 478549 w 623723"/>
                      <a:gd name="connsiteY4" fmla="*/ 159543 h 449891"/>
                      <a:gd name="connsiteX5" fmla="*/ 623723 w 623723"/>
                      <a:gd name="connsiteY5" fmla="*/ 304717 h 449891"/>
                      <a:gd name="connsiteX6" fmla="*/ 478549 w 623723"/>
                      <a:gd name="connsiteY6" fmla="*/ 449891 h 449891"/>
                      <a:gd name="connsiteX7" fmla="*/ 375896 w 623723"/>
                      <a:gd name="connsiteY7" fmla="*/ 407371 h 449891"/>
                      <a:gd name="connsiteX8" fmla="*/ 347096 w 623723"/>
                      <a:gd name="connsiteY8" fmla="*/ 364655 h 449891"/>
                      <a:gd name="connsiteX9" fmla="*/ 302336 w 623723"/>
                      <a:gd name="connsiteY9" fmla="*/ 373691 h 449891"/>
                      <a:gd name="connsiteX10" fmla="*/ 199683 w 623723"/>
                      <a:gd name="connsiteY10" fmla="*/ 331171 h 449891"/>
                      <a:gd name="connsiteX11" fmla="*/ 168926 w 623723"/>
                      <a:gd name="connsiteY11" fmla="*/ 285553 h 449891"/>
                      <a:gd name="connsiteX12" fmla="*/ 145174 w 623723"/>
                      <a:gd name="connsiteY12" fmla="*/ 290348 h 449891"/>
                      <a:gd name="connsiteX13" fmla="*/ 0 w 623723"/>
                      <a:gd name="connsiteY13" fmla="*/ 145174 h 449891"/>
                      <a:gd name="connsiteX14" fmla="*/ 145174 w 623723"/>
                      <a:gd name="connsiteY14" fmla="*/ 0 h 449891"/>
                      <a:gd name="connsiteX15" fmla="*/ 247827 w 623723"/>
                      <a:gd name="connsiteY15" fmla="*/ 42520 h 449891"/>
                      <a:gd name="connsiteX16" fmla="*/ 370024 w 623723"/>
                      <a:gd name="connsiteY16" fmla="*/ 186722 h 449891"/>
                      <a:gd name="connsiteX0" fmla="*/ 278584 w 623723"/>
                      <a:gd name="connsiteY0" fmla="*/ 88138 h 449891"/>
                      <a:gd name="connsiteX1" fmla="*/ 302336 w 623723"/>
                      <a:gd name="connsiteY1" fmla="*/ 83343 h 449891"/>
                      <a:gd name="connsiteX2" fmla="*/ 404989 w 623723"/>
                      <a:gd name="connsiteY2" fmla="*/ 125863 h 449891"/>
                      <a:gd name="connsiteX3" fmla="*/ 433789 w 623723"/>
                      <a:gd name="connsiteY3" fmla="*/ 168580 h 449891"/>
                      <a:gd name="connsiteX4" fmla="*/ 478549 w 623723"/>
                      <a:gd name="connsiteY4" fmla="*/ 159543 h 449891"/>
                      <a:gd name="connsiteX5" fmla="*/ 623723 w 623723"/>
                      <a:gd name="connsiteY5" fmla="*/ 304717 h 449891"/>
                      <a:gd name="connsiteX6" fmla="*/ 478549 w 623723"/>
                      <a:gd name="connsiteY6" fmla="*/ 449891 h 449891"/>
                      <a:gd name="connsiteX7" fmla="*/ 375896 w 623723"/>
                      <a:gd name="connsiteY7" fmla="*/ 407371 h 449891"/>
                      <a:gd name="connsiteX8" fmla="*/ 347096 w 623723"/>
                      <a:gd name="connsiteY8" fmla="*/ 364655 h 449891"/>
                      <a:gd name="connsiteX9" fmla="*/ 302336 w 623723"/>
                      <a:gd name="connsiteY9" fmla="*/ 373691 h 449891"/>
                      <a:gd name="connsiteX10" fmla="*/ 199683 w 623723"/>
                      <a:gd name="connsiteY10" fmla="*/ 331171 h 449891"/>
                      <a:gd name="connsiteX11" fmla="*/ 168926 w 623723"/>
                      <a:gd name="connsiteY11" fmla="*/ 285553 h 449891"/>
                      <a:gd name="connsiteX12" fmla="*/ 145174 w 623723"/>
                      <a:gd name="connsiteY12" fmla="*/ 290348 h 449891"/>
                      <a:gd name="connsiteX13" fmla="*/ 0 w 623723"/>
                      <a:gd name="connsiteY13" fmla="*/ 145174 h 449891"/>
                      <a:gd name="connsiteX14" fmla="*/ 145174 w 623723"/>
                      <a:gd name="connsiteY14" fmla="*/ 0 h 449891"/>
                      <a:gd name="connsiteX15" fmla="*/ 247827 w 623723"/>
                      <a:gd name="connsiteY15" fmla="*/ 42520 h 449891"/>
                      <a:gd name="connsiteX0" fmla="*/ 278584 w 623723"/>
                      <a:gd name="connsiteY0" fmla="*/ 88138 h 449891"/>
                      <a:gd name="connsiteX1" fmla="*/ 302336 w 623723"/>
                      <a:gd name="connsiteY1" fmla="*/ 83343 h 449891"/>
                      <a:gd name="connsiteX2" fmla="*/ 404989 w 623723"/>
                      <a:gd name="connsiteY2" fmla="*/ 125863 h 449891"/>
                      <a:gd name="connsiteX3" fmla="*/ 433789 w 623723"/>
                      <a:gd name="connsiteY3" fmla="*/ 168580 h 449891"/>
                      <a:gd name="connsiteX4" fmla="*/ 478549 w 623723"/>
                      <a:gd name="connsiteY4" fmla="*/ 159543 h 449891"/>
                      <a:gd name="connsiteX5" fmla="*/ 623723 w 623723"/>
                      <a:gd name="connsiteY5" fmla="*/ 304717 h 449891"/>
                      <a:gd name="connsiteX6" fmla="*/ 478549 w 623723"/>
                      <a:gd name="connsiteY6" fmla="*/ 449891 h 449891"/>
                      <a:gd name="connsiteX7" fmla="*/ 375896 w 623723"/>
                      <a:gd name="connsiteY7" fmla="*/ 407371 h 449891"/>
                      <a:gd name="connsiteX8" fmla="*/ 347096 w 623723"/>
                      <a:gd name="connsiteY8" fmla="*/ 364655 h 449891"/>
                      <a:gd name="connsiteX9" fmla="*/ 302336 w 623723"/>
                      <a:gd name="connsiteY9" fmla="*/ 373691 h 449891"/>
                      <a:gd name="connsiteX10" fmla="*/ 199683 w 623723"/>
                      <a:gd name="connsiteY10" fmla="*/ 331171 h 449891"/>
                      <a:gd name="connsiteX11" fmla="*/ 168926 w 623723"/>
                      <a:gd name="connsiteY11" fmla="*/ 285553 h 449891"/>
                      <a:gd name="connsiteX12" fmla="*/ 145174 w 623723"/>
                      <a:gd name="connsiteY12" fmla="*/ 290348 h 449891"/>
                      <a:gd name="connsiteX13" fmla="*/ 0 w 623723"/>
                      <a:gd name="connsiteY13" fmla="*/ 145174 h 449891"/>
                      <a:gd name="connsiteX14" fmla="*/ 145174 w 623723"/>
                      <a:gd name="connsiteY14" fmla="*/ 0 h 449891"/>
                      <a:gd name="connsiteX0" fmla="*/ 302336 w 623723"/>
                      <a:gd name="connsiteY0" fmla="*/ 83343 h 449891"/>
                      <a:gd name="connsiteX1" fmla="*/ 404989 w 623723"/>
                      <a:gd name="connsiteY1" fmla="*/ 125863 h 449891"/>
                      <a:gd name="connsiteX2" fmla="*/ 433789 w 623723"/>
                      <a:gd name="connsiteY2" fmla="*/ 168580 h 449891"/>
                      <a:gd name="connsiteX3" fmla="*/ 478549 w 623723"/>
                      <a:gd name="connsiteY3" fmla="*/ 159543 h 449891"/>
                      <a:gd name="connsiteX4" fmla="*/ 623723 w 623723"/>
                      <a:gd name="connsiteY4" fmla="*/ 304717 h 449891"/>
                      <a:gd name="connsiteX5" fmla="*/ 478549 w 623723"/>
                      <a:gd name="connsiteY5" fmla="*/ 449891 h 449891"/>
                      <a:gd name="connsiteX6" fmla="*/ 375896 w 623723"/>
                      <a:gd name="connsiteY6" fmla="*/ 407371 h 449891"/>
                      <a:gd name="connsiteX7" fmla="*/ 347096 w 623723"/>
                      <a:gd name="connsiteY7" fmla="*/ 364655 h 449891"/>
                      <a:gd name="connsiteX8" fmla="*/ 302336 w 623723"/>
                      <a:gd name="connsiteY8" fmla="*/ 373691 h 449891"/>
                      <a:gd name="connsiteX9" fmla="*/ 199683 w 623723"/>
                      <a:gd name="connsiteY9" fmla="*/ 331171 h 449891"/>
                      <a:gd name="connsiteX10" fmla="*/ 168926 w 623723"/>
                      <a:gd name="connsiteY10" fmla="*/ 285553 h 449891"/>
                      <a:gd name="connsiteX11" fmla="*/ 145174 w 623723"/>
                      <a:gd name="connsiteY11" fmla="*/ 290348 h 449891"/>
                      <a:gd name="connsiteX12" fmla="*/ 0 w 623723"/>
                      <a:gd name="connsiteY12" fmla="*/ 145174 h 449891"/>
                      <a:gd name="connsiteX13" fmla="*/ 145174 w 623723"/>
                      <a:gd name="connsiteY13" fmla="*/ 0 h 449891"/>
                      <a:gd name="connsiteX0" fmla="*/ 404989 w 623723"/>
                      <a:gd name="connsiteY0" fmla="*/ 125863 h 449891"/>
                      <a:gd name="connsiteX1" fmla="*/ 433789 w 623723"/>
                      <a:gd name="connsiteY1" fmla="*/ 168580 h 449891"/>
                      <a:gd name="connsiteX2" fmla="*/ 478549 w 623723"/>
                      <a:gd name="connsiteY2" fmla="*/ 159543 h 449891"/>
                      <a:gd name="connsiteX3" fmla="*/ 623723 w 623723"/>
                      <a:gd name="connsiteY3" fmla="*/ 304717 h 449891"/>
                      <a:gd name="connsiteX4" fmla="*/ 478549 w 623723"/>
                      <a:gd name="connsiteY4" fmla="*/ 449891 h 449891"/>
                      <a:gd name="connsiteX5" fmla="*/ 375896 w 623723"/>
                      <a:gd name="connsiteY5" fmla="*/ 407371 h 449891"/>
                      <a:gd name="connsiteX6" fmla="*/ 347096 w 623723"/>
                      <a:gd name="connsiteY6" fmla="*/ 364655 h 449891"/>
                      <a:gd name="connsiteX7" fmla="*/ 302336 w 623723"/>
                      <a:gd name="connsiteY7" fmla="*/ 373691 h 449891"/>
                      <a:gd name="connsiteX8" fmla="*/ 199683 w 623723"/>
                      <a:gd name="connsiteY8" fmla="*/ 331171 h 449891"/>
                      <a:gd name="connsiteX9" fmla="*/ 168926 w 623723"/>
                      <a:gd name="connsiteY9" fmla="*/ 285553 h 449891"/>
                      <a:gd name="connsiteX10" fmla="*/ 145174 w 623723"/>
                      <a:gd name="connsiteY10" fmla="*/ 290348 h 449891"/>
                      <a:gd name="connsiteX11" fmla="*/ 0 w 623723"/>
                      <a:gd name="connsiteY11" fmla="*/ 145174 h 449891"/>
                      <a:gd name="connsiteX12" fmla="*/ 145174 w 623723"/>
                      <a:gd name="connsiteY12" fmla="*/ 0 h 449891"/>
                      <a:gd name="connsiteX0" fmla="*/ 433789 w 623723"/>
                      <a:gd name="connsiteY0" fmla="*/ 168580 h 449891"/>
                      <a:gd name="connsiteX1" fmla="*/ 478549 w 623723"/>
                      <a:gd name="connsiteY1" fmla="*/ 159543 h 449891"/>
                      <a:gd name="connsiteX2" fmla="*/ 623723 w 623723"/>
                      <a:gd name="connsiteY2" fmla="*/ 304717 h 449891"/>
                      <a:gd name="connsiteX3" fmla="*/ 478549 w 623723"/>
                      <a:gd name="connsiteY3" fmla="*/ 449891 h 449891"/>
                      <a:gd name="connsiteX4" fmla="*/ 375896 w 623723"/>
                      <a:gd name="connsiteY4" fmla="*/ 407371 h 449891"/>
                      <a:gd name="connsiteX5" fmla="*/ 347096 w 623723"/>
                      <a:gd name="connsiteY5" fmla="*/ 364655 h 449891"/>
                      <a:gd name="connsiteX6" fmla="*/ 302336 w 623723"/>
                      <a:gd name="connsiteY6" fmla="*/ 373691 h 449891"/>
                      <a:gd name="connsiteX7" fmla="*/ 199683 w 623723"/>
                      <a:gd name="connsiteY7" fmla="*/ 331171 h 449891"/>
                      <a:gd name="connsiteX8" fmla="*/ 168926 w 623723"/>
                      <a:gd name="connsiteY8" fmla="*/ 285553 h 449891"/>
                      <a:gd name="connsiteX9" fmla="*/ 145174 w 623723"/>
                      <a:gd name="connsiteY9" fmla="*/ 290348 h 449891"/>
                      <a:gd name="connsiteX10" fmla="*/ 0 w 623723"/>
                      <a:gd name="connsiteY10" fmla="*/ 145174 h 449891"/>
                      <a:gd name="connsiteX11" fmla="*/ 145174 w 623723"/>
                      <a:gd name="connsiteY11" fmla="*/ 0 h 449891"/>
                      <a:gd name="connsiteX0" fmla="*/ 478549 w 623723"/>
                      <a:gd name="connsiteY0" fmla="*/ 159543 h 449891"/>
                      <a:gd name="connsiteX1" fmla="*/ 623723 w 623723"/>
                      <a:gd name="connsiteY1" fmla="*/ 304717 h 449891"/>
                      <a:gd name="connsiteX2" fmla="*/ 478549 w 623723"/>
                      <a:gd name="connsiteY2" fmla="*/ 449891 h 449891"/>
                      <a:gd name="connsiteX3" fmla="*/ 375896 w 623723"/>
                      <a:gd name="connsiteY3" fmla="*/ 407371 h 449891"/>
                      <a:gd name="connsiteX4" fmla="*/ 347096 w 623723"/>
                      <a:gd name="connsiteY4" fmla="*/ 364655 h 449891"/>
                      <a:gd name="connsiteX5" fmla="*/ 302336 w 623723"/>
                      <a:gd name="connsiteY5" fmla="*/ 373691 h 449891"/>
                      <a:gd name="connsiteX6" fmla="*/ 199683 w 623723"/>
                      <a:gd name="connsiteY6" fmla="*/ 331171 h 449891"/>
                      <a:gd name="connsiteX7" fmla="*/ 168926 w 623723"/>
                      <a:gd name="connsiteY7" fmla="*/ 285553 h 449891"/>
                      <a:gd name="connsiteX8" fmla="*/ 145174 w 623723"/>
                      <a:gd name="connsiteY8" fmla="*/ 290348 h 449891"/>
                      <a:gd name="connsiteX9" fmla="*/ 0 w 623723"/>
                      <a:gd name="connsiteY9" fmla="*/ 145174 h 449891"/>
                      <a:gd name="connsiteX10" fmla="*/ 145174 w 623723"/>
                      <a:gd name="connsiteY10" fmla="*/ 0 h 449891"/>
                      <a:gd name="connsiteX0" fmla="*/ 623723 w 623723"/>
                      <a:gd name="connsiteY0" fmla="*/ 304717 h 449891"/>
                      <a:gd name="connsiteX1" fmla="*/ 478549 w 623723"/>
                      <a:gd name="connsiteY1" fmla="*/ 449891 h 449891"/>
                      <a:gd name="connsiteX2" fmla="*/ 375896 w 623723"/>
                      <a:gd name="connsiteY2" fmla="*/ 407371 h 449891"/>
                      <a:gd name="connsiteX3" fmla="*/ 347096 w 623723"/>
                      <a:gd name="connsiteY3" fmla="*/ 364655 h 449891"/>
                      <a:gd name="connsiteX4" fmla="*/ 302336 w 623723"/>
                      <a:gd name="connsiteY4" fmla="*/ 373691 h 449891"/>
                      <a:gd name="connsiteX5" fmla="*/ 199683 w 623723"/>
                      <a:gd name="connsiteY5" fmla="*/ 331171 h 449891"/>
                      <a:gd name="connsiteX6" fmla="*/ 168926 w 623723"/>
                      <a:gd name="connsiteY6" fmla="*/ 285553 h 449891"/>
                      <a:gd name="connsiteX7" fmla="*/ 145174 w 623723"/>
                      <a:gd name="connsiteY7" fmla="*/ 290348 h 449891"/>
                      <a:gd name="connsiteX8" fmla="*/ 0 w 623723"/>
                      <a:gd name="connsiteY8" fmla="*/ 145174 h 449891"/>
                      <a:gd name="connsiteX9" fmla="*/ 145174 w 623723"/>
                      <a:gd name="connsiteY9" fmla="*/ 0 h 44989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623723" h="449891">
                        <a:moveTo>
                          <a:pt x="623723" y="304717"/>
                        </a:moveTo>
                        <a:cubicBezTo>
                          <a:pt x="623723" y="384894"/>
                          <a:pt x="558726" y="449891"/>
                          <a:pt x="478549" y="449891"/>
                        </a:cubicBezTo>
                        <a:cubicBezTo>
                          <a:pt x="438461" y="449891"/>
                          <a:pt x="402167" y="433642"/>
                          <a:pt x="375896" y="407371"/>
                        </a:cubicBezTo>
                        <a:lnTo>
                          <a:pt x="347096" y="364655"/>
                        </a:lnTo>
                        <a:lnTo>
                          <a:pt x="302336" y="373691"/>
                        </a:lnTo>
                        <a:cubicBezTo>
                          <a:pt x="262247" y="373691"/>
                          <a:pt x="225954" y="357442"/>
                          <a:pt x="199683" y="331171"/>
                        </a:cubicBezTo>
                        <a:lnTo>
                          <a:pt x="168926" y="285553"/>
                        </a:lnTo>
                        <a:lnTo>
                          <a:pt x="145174" y="290348"/>
                        </a:lnTo>
                        <a:cubicBezTo>
                          <a:pt x="64997" y="290348"/>
                          <a:pt x="0" y="225351"/>
                          <a:pt x="0" y="145174"/>
                        </a:cubicBezTo>
                        <a:cubicBezTo>
                          <a:pt x="0" y="64997"/>
                          <a:pt x="64997" y="0"/>
                          <a:pt x="145174" y="0"/>
                        </a:cubicBezTo>
                      </a:path>
                    </a:pathLst>
                  </a:custGeom>
                  <a:solidFill>
                    <a:schemeClr val="bg1"/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83" name="台形 282"/>
                  <p:cNvSpPr/>
                  <p:nvPr/>
                </p:nvSpPr>
                <p:spPr bwMode="auto">
                  <a:xfrm rot="9900000" flipH="1">
                    <a:off x="3002273" y="4631864"/>
                    <a:ext cx="231883" cy="258549"/>
                  </a:xfrm>
                  <a:prstGeom prst="trapezoid">
                    <a:avLst>
                      <a:gd name="adj" fmla="val 28801"/>
                    </a:avLst>
                  </a:prstGeom>
                  <a:pattFill prst="dkHorz">
                    <a:fgClr>
                      <a:srgbClr val="FFC000"/>
                    </a:fgClr>
                    <a:bgClr>
                      <a:srgbClr val="FFFF00"/>
                    </a:bgClr>
                  </a:patt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84" name="楕円 283"/>
                  <p:cNvSpPr/>
                  <p:nvPr/>
                </p:nvSpPr>
                <p:spPr bwMode="auto">
                  <a:xfrm flipH="1">
                    <a:off x="3023748" y="4854576"/>
                    <a:ext cx="266880" cy="166520"/>
                  </a:xfrm>
                  <a:prstGeom prst="ellipse">
                    <a:avLst/>
                  </a:prstGeom>
                  <a:pattFill prst="dkHorz">
                    <a:fgClr>
                      <a:srgbClr val="FFC000"/>
                    </a:fgClr>
                    <a:bgClr>
                      <a:srgbClr val="FFFF00"/>
                    </a:bgClr>
                  </a:patt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85" name="フリーフォーム: 図形 284"/>
                  <p:cNvSpPr/>
                  <p:nvPr/>
                </p:nvSpPr>
                <p:spPr bwMode="auto">
                  <a:xfrm rot="19800000" flipH="1">
                    <a:off x="3173775" y="4910378"/>
                    <a:ext cx="167334" cy="152100"/>
                  </a:xfrm>
                  <a:custGeom>
                    <a:avLst/>
                    <a:gdLst>
                      <a:gd name="connsiteX0" fmla="*/ 221671 w 443342"/>
                      <a:gd name="connsiteY0" fmla="*/ 0 h 402980"/>
                      <a:gd name="connsiteX1" fmla="*/ 378416 w 443342"/>
                      <a:gd name="connsiteY1" fmla="*/ 64926 h 402980"/>
                      <a:gd name="connsiteX2" fmla="*/ 378416 w 443342"/>
                      <a:gd name="connsiteY2" fmla="*/ 378416 h 402980"/>
                      <a:gd name="connsiteX3" fmla="*/ 359643 w 443342"/>
                      <a:gd name="connsiteY3" fmla="*/ 402980 h 402980"/>
                      <a:gd name="connsiteX4" fmla="*/ 305086 w 443342"/>
                      <a:gd name="connsiteY4" fmla="*/ 366752 h 402980"/>
                      <a:gd name="connsiteX5" fmla="*/ 138256 w 443342"/>
                      <a:gd name="connsiteY5" fmla="*/ 366752 h 402980"/>
                      <a:gd name="connsiteX6" fmla="*/ 83699 w 443342"/>
                      <a:gd name="connsiteY6" fmla="*/ 402980 h 402980"/>
                      <a:gd name="connsiteX7" fmla="*/ 64926 w 443342"/>
                      <a:gd name="connsiteY7" fmla="*/ 378416 h 402980"/>
                      <a:gd name="connsiteX8" fmla="*/ 64926 w 443342"/>
                      <a:gd name="connsiteY8" fmla="*/ 64926 h 402980"/>
                      <a:gd name="connsiteX9" fmla="*/ 221671 w 443342"/>
                      <a:gd name="connsiteY9" fmla="*/ 0 h 4029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443342" h="402980">
                        <a:moveTo>
                          <a:pt x="221671" y="0"/>
                        </a:moveTo>
                        <a:cubicBezTo>
                          <a:pt x="278402" y="-1"/>
                          <a:pt x="335132" y="21642"/>
                          <a:pt x="378416" y="64926"/>
                        </a:cubicBezTo>
                        <a:cubicBezTo>
                          <a:pt x="464984" y="151494"/>
                          <a:pt x="464984" y="291848"/>
                          <a:pt x="378416" y="378416"/>
                        </a:cubicBezTo>
                        <a:lnTo>
                          <a:pt x="359643" y="402980"/>
                        </a:lnTo>
                        <a:lnTo>
                          <a:pt x="305086" y="366752"/>
                        </a:lnTo>
                        <a:cubicBezTo>
                          <a:pt x="251718" y="345109"/>
                          <a:pt x="191625" y="345109"/>
                          <a:pt x="138256" y="366752"/>
                        </a:cubicBezTo>
                        <a:lnTo>
                          <a:pt x="83699" y="402980"/>
                        </a:lnTo>
                        <a:lnTo>
                          <a:pt x="64926" y="378416"/>
                        </a:lnTo>
                        <a:cubicBezTo>
                          <a:pt x="-21642" y="291848"/>
                          <a:pt x="-21642" y="151494"/>
                          <a:pt x="64926" y="64926"/>
                        </a:cubicBezTo>
                        <a:cubicBezTo>
                          <a:pt x="108210" y="21642"/>
                          <a:pt x="164940" y="-1"/>
                          <a:pt x="221671" y="0"/>
                        </a:cubicBezTo>
                        <a:close/>
                      </a:path>
                    </a:pathLst>
                  </a:custGeom>
                  <a:pattFill prst="dkHorz">
                    <a:fgClr>
                      <a:srgbClr val="FFC000"/>
                    </a:fgClr>
                    <a:bgClr>
                      <a:srgbClr val="FFFF00"/>
                    </a:bgClr>
                  </a:patt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86" name="フリーフォーム: 図形 285"/>
                  <p:cNvSpPr/>
                  <p:nvPr/>
                </p:nvSpPr>
                <p:spPr bwMode="auto">
                  <a:xfrm rot="19800000" flipH="1">
                    <a:off x="3261371" y="5027772"/>
                    <a:ext cx="104152" cy="112832"/>
                  </a:xfrm>
                  <a:custGeom>
                    <a:avLst/>
                    <a:gdLst>
                      <a:gd name="connsiteX0" fmla="*/ 137972 w 275944"/>
                      <a:gd name="connsiteY0" fmla="*/ 0 h 298942"/>
                      <a:gd name="connsiteX1" fmla="*/ 221388 w 275944"/>
                      <a:gd name="connsiteY1" fmla="*/ 16231 h 298942"/>
                      <a:gd name="connsiteX2" fmla="*/ 275944 w 275944"/>
                      <a:gd name="connsiteY2" fmla="*/ 52460 h 298942"/>
                      <a:gd name="connsiteX3" fmla="*/ 202057 w 275944"/>
                      <a:gd name="connsiteY3" fmla="*/ 149132 h 298942"/>
                      <a:gd name="connsiteX4" fmla="*/ 137972 w 275944"/>
                      <a:gd name="connsiteY4" fmla="*/ 298942 h 298942"/>
                      <a:gd name="connsiteX5" fmla="*/ 73887 w 275944"/>
                      <a:gd name="connsiteY5" fmla="*/ 149132 h 298942"/>
                      <a:gd name="connsiteX6" fmla="*/ 0 w 275944"/>
                      <a:gd name="connsiteY6" fmla="*/ 52460 h 298942"/>
                      <a:gd name="connsiteX7" fmla="*/ 54556 w 275944"/>
                      <a:gd name="connsiteY7" fmla="*/ 16231 h 298942"/>
                      <a:gd name="connsiteX8" fmla="*/ 137972 w 275944"/>
                      <a:gd name="connsiteY8" fmla="*/ 0 h 2989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75944" h="298942">
                        <a:moveTo>
                          <a:pt x="137972" y="0"/>
                        </a:moveTo>
                        <a:cubicBezTo>
                          <a:pt x="166338" y="-1"/>
                          <a:pt x="194703" y="5410"/>
                          <a:pt x="221388" y="16231"/>
                        </a:cubicBezTo>
                        <a:lnTo>
                          <a:pt x="275944" y="52460"/>
                        </a:lnTo>
                        <a:lnTo>
                          <a:pt x="202057" y="149132"/>
                        </a:lnTo>
                        <a:cubicBezTo>
                          <a:pt x="175933" y="194306"/>
                          <a:pt x="154572" y="244242"/>
                          <a:pt x="137972" y="298942"/>
                        </a:cubicBezTo>
                        <a:cubicBezTo>
                          <a:pt x="121373" y="244242"/>
                          <a:pt x="100012" y="194306"/>
                          <a:pt x="73887" y="149132"/>
                        </a:cubicBezTo>
                        <a:lnTo>
                          <a:pt x="0" y="52460"/>
                        </a:lnTo>
                        <a:lnTo>
                          <a:pt x="54556" y="16231"/>
                        </a:lnTo>
                        <a:cubicBezTo>
                          <a:pt x="81241" y="5410"/>
                          <a:pt x="109607" y="0"/>
                          <a:pt x="137972" y="0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87" name="フリーフォーム: 図形 286"/>
                  <p:cNvSpPr/>
                  <p:nvPr/>
                </p:nvSpPr>
                <p:spPr bwMode="auto">
                  <a:xfrm rot="1800000">
                    <a:off x="2965519" y="4910378"/>
                    <a:ext cx="167334" cy="152100"/>
                  </a:xfrm>
                  <a:custGeom>
                    <a:avLst/>
                    <a:gdLst>
                      <a:gd name="connsiteX0" fmla="*/ 221671 w 443342"/>
                      <a:gd name="connsiteY0" fmla="*/ 0 h 402980"/>
                      <a:gd name="connsiteX1" fmla="*/ 378416 w 443342"/>
                      <a:gd name="connsiteY1" fmla="*/ 64926 h 402980"/>
                      <a:gd name="connsiteX2" fmla="*/ 378416 w 443342"/>
                      <a:gd name="connsiteY2" fmla="*/ 378416 h 402980"/>
                      <a:gd name="connsiteX3" fmla="*/ 359643 w 443342"/>
                      <a:gd name="connsiteY3" fmla="*/ 402980 h 402980"/>
                      <a:gd name="connsiteX4" fmla="*/ 305086 w 443342"/>
                      <a:gd name="connsiteY4" fmla="*/ 366752 h 402980"/>
                      <a:gd name="connsiteX5" fmla="*/ 138256 w 443342"/>
                      <a:gd name="connsiteY5" fmla="*/ 366752 h 402980"/>
                      <a:gd name="connsiteX6" fmla="*/ 83699 w 443342"/>
                      <a:gd name="connsiteY6" fmla="*/ 402980 h 402980"/>
                      <a:gd name="connsiteX7" fmla="*/ 64926 w 443342"/>
                      <a:gd name="connsiteY7" fmla="*/ 378416 h 402980"/>
                      <a:gd name="connsiteX8" fmla="*/ 64926 w 443342"/>
                      <a:gd name="connsiteY8" fmla="*/ 64926 h 402980"/>
                      <a:gd name="connsiteX9" fmla="*/ 221671 w 443342"/>
                      <a:gd name="connsiteY9" fmla="*/ 0 h 4029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443342" h="402980">
                        <a:moveTo>
                          <a:pt x="221671" y="0"/>
                        </a:moveTo>
                        <a:cubicBezTo>
                          <a:pt x="278402" y="-1"/>
                          <a:pt x="335132" y="21642"/>
                          <a:pt x="378416" y="64926"/>
                        </a:cubicBezTo>
                        <a:cubicBezTo>
                          <a:pt x="464984" y="151494"/>
                          <a:pt x="464984" y="291848"/>
                          <a:pt x="378416" y="378416"/>
                        </a:cubicBezTo>
                        <a:lnTo>
                          <a:pt x="359643" y="402980"/>
                        </a:lnTo>
                        <a:lnTo>
                          <a:pt x="305086" y="366752"/>
                        </a:lnTo>
                        <a:cubicBezTo>
                          <a:pt x="251718" y="345109"/>
                          <a:pt x="191625" y="345109"/>
                          <a:pt x="138256" y="366752"/>
                        </a:cubicBezTo>
                        <a:lnTo>
                          <a:pt x="83699" y="402980"/>
                        </a:lnTo>
                        <a:lnTo>
                          <a:pt x="64926" y="378416"/>
                        </a:lnTo>
                        <a:cubicBezTo>
                          <a:pt x="-21642" y="291848"/>
                          <a:pt x="-21642" y="151494"/>
                          <a:pt x="64926" y="64926"/>
                        </a:cubicBezTo>
                        <a:cubicBezTo>
                          <a:pt x="108210" y="21642"/>
                          <a:pt x="164940" y="-1"/>
                          <a:pt x="221671" y="0"/>
                        </a:cubicBezTo>
                        <a:close/>
                      </a:path>
                    </a:pathLst>
                  </a:custGeom>
                  <a:pattFill prst="dkHorz">
                    <a:fgClr>
                      <a:srgbClr val="FFC000"/>
                    </a:fgClr>
                    <a:bgClr>
                      <a:srgbClr val="FFFF00"/>
                    </a:bgClr>
                  </a:patt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88" name="フリーフォーム: 図形 287"/>
                  <p:cNvSpPr/>
                  <p:nvPr/>
                </p:nvSpPr>
                <p:spPr bwMode="auto">
                  <a:xfrm rot="1800000">
                    <a:off x="2941105" y="5027772"/>
                    <a:ext cx="104152" cy="112832"/>
                  </a:xfrm>
                  <a:custGeom>
                    <a:avLst/>
                    <a:gdLst>
                      <a:gd name="connsiteX0" fmla="*/ 137972 w 275944"/>
                      <a:gd name="connsiteY0" fmla="*/ 0 h 298942"/>
                      <a:gd name="connsiteX1" fmla="*/ 221388 w 275944"/>
                      <a:gd name="connsiteY1" fmla="*/ 16231 h 298942"/>
                      <a:gd name="connsiteX2" fmla="*/ 275944 w 275944"/>
                      <a:gd name="connsiteY2" fmla="*/ 52460 h 298942"/>
                      <a:gd name="connsiteX3" fmla="*/ 202057 w 275944"/>
                      <a:gd name="connsiteY3" fmla="*/ 149132 h 298942"/>
                      <a:gd name="connsiteX4" fmla="*/ 137972 w 275944"/>
                      <a:gd name="connsiteY4" fmla="*/ 298942 h 298942"/>
                      <a:gd name="connsiteX5" fmla="*/ 73887 w 275944"/>
                      <a:gd name="connsiteY5" fmla="*/ 149132 h 298942"/>
                      <a:gd name="connsiteX6" fmla="*/ 0 w 275944"/>
                      <a:gd name="connsiteY6" fmla="*/ 52460 h 298942"/>
                      <a:gd name="connsiteX7" fmla="*/ 54556 w 275944"/>
                      <a:gd name="connsiteY7" fmla="*/ 16231 h 298942"/>
                      <a:gd name="connsiteX8" fmla="*/ 137972 w 275944"/>
                      <a:gd name="connsiteY8" fmla="*/ 0 h 2989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75944" h="298942">
                        <a:moveTo>
                          <a:pt x="137972" y="0"/>
                        </a:moveTo>
                        <a:cubicBezTo>
                          <a:pt x="166338" y="-1"/>
                          <a:pt x="194703" y="5410"/>
                          <a:pt x="221388" y="16231"/>
                        </a:cubicBezTo>
                        <a:lnTo>
                          <a:pt x="275944" y="52460"/>
                        </a:lnTo>
                        <a:lnTo>
                          <a:pt x="202057" y="149132"/>
                        </a:lnTo>
                        <a:cubicBezTo>
                          <a:pt x="175933" y="194306"/>
                          <a:pt x="154572" y="244242"/>
                          <a:pt x="137972" y="298942"/>
                        </a:cubicBezTo>
                        <a:cubicBezTo>
                          <a:pt x="121373" y="244242"/>
                          <a:pt x="100012" y="194306"/>
                          <a:pt x="73887" y="149132"/>
                        </a:cubicBezTo>
                        <a:lnTo>
                          <a:pt x="0" y="52460"/>
                        </a:lnTo>
                        <a:lnTo>
                          <a:pt x="54556" y="16231"/>
                        </a:lnTo>
                        <a:cubicBezTo>
                          <a:pt x="81241" y="5410"/>
                          <a:pt x="109607" y="0"/>
                          <a:pt x="137972" y="0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89" name="フリーフォーム: 図形 288"/>
                  <p:cNvSpPr/>
                  <p:nvPr/>
                </p:nvSpPr>
                <p:spPr bwMode="auto">
                  <a:xfrm flipH="1">
                    <a:off x="3073991" y="4929600"/>
                    <a:ext cx="167334" cy="152100"/>
                  </a:xfrm>
                  <a:custGeom>
                    <a:avLst/>
                    <a:gdLst>
                      <a:gd name="connsiteX0" fmla="*/ 221671 w 443342"/>
                      <a:gd name="connsiteY0" fmla="*/ 0 h 402980"/>
                      <a:gd name="connsiteX1" fmla="*/ 378416 w 443342"/>
                      <a:gd name="connsiteY1" fmla="*/ 64926 h 402980"/>
                      <a:gd name="connsiteX2" fmla="*/ 378416 w 443342"/>
                      <a:gd name="connsiteY2" fmla="*/ 378416 h 402980"/>
                      <a:gd name="connsiteX3" fmla="*/ 359643 w 443342"/>
                      <a:gd name="connsiteY3" fmla="*/ 402980 h 402980"/>
                      <a:gd name="connsiteX4" fmla="*/ 305086 w 443342"/>
                      <a:gd name="connsiteY4" fmla="*/ 366752 h 402980"/>
                      <a:gd name="connsiteX5" fmla="*/ 138256 w 443342"/>
                      <a:gd name="connsiteY5" fmla="*/ 366752 h 402980"/>
                      <a:gd name="connsiteX6" fmla="*/ 83699 w 443342"/>
                      <a:gd name="connsiteY6" fmla="*/ 402980 h 402980"/>
                      <a:gd name="connsiteX7" fmla="*/ 64926 w 443342"/>
                      <a:gd name="connsiteY7" fmla="*/ 378416 h 402980"/>
                      <a:gd name="connsiteX8" fmla="*/ 64926 w 443342"/>
                      <a:gd name="connsiteY8" fmla="*/ 64926 h 402980"/>
                      <a:gd name="connsiteX9" fmla="*/ 221671 w 443342"/>
                      <a:gd name="connsiteY9" fmla="*/ 0 h 4029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443342" h="402980">
                        <a:moveTo>
                          <a:pt x="221671" y="0"/>
                        </a:moveTo>
                        <a:cubicBezTo>
                          <a:pt x="278402" y="-1"/>
                          <a:pt x="335132" y="21642"/>
                          <a:pt x="378416" y="64926"/>
                        </a:cubicBezTo>
                        <a:cubicBezTo>
                          <a:pt x="464984" y="151494"/>
                          <a:pt x="464984" y="291848"/>
                          <a:pt x="378416" y="378416"/>
                        </a:cubicBezTo>
                        <a:lnTo>
                          <a:pt x="359643" y="402980"/>
                        </a:lnTo>
                        <a:lnTo>
                          <a:pt x="305086" y="366752"/>
                        </a:lnTo>
                        <a:cubicBezTo>
                          <a:pt x="251718" y="345109"/>
                          <a:pt x="191625" y="345109"/>
                          <a:pt x="138256" y="366752"/>
                        </a:cubicBezTo>
                        <a:lnTo>
                          <a:pt x="83699" y="402980"/>
                        </a:lnTo>
                        <a:lnTo>
                          <a:pt x="64926" y="378416"/>
                        </a:lnTo>
                        <a:cubicBezTo>
                          <a:pt x="-21642" y="291848"/>
                          <a:pt x="-21642" y="151494"/>
                          <a:pt x="64926" y="64926"/>
                        </a:cubicBezTo>
                        <a:cubicBezTo>
                          <a:pt x="108210" y="21642"/>
                          <a:pt x="164940" y="-1"/>
                          <a:pt x="221671" y="0"/>
                        </a:cubicBezTo>
                        <a:close/>
                      </a:path>
                    </a:pathLst>
                  </a:custGeom>
                  <a:pattFill prst="dkHorz">
                    <a:fgClr>
                      <a:srgbClr val="FFC000"/>
                    </a:fgClr>
                    <a:bgClr>
                      <a:srgbClr val="FFFF00"/>
                    </a:bgClr>
                  </a:patt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90" name="フリーフォーム: 図形 289"/>
                  <p:cNvSpPr/>
                  <p:nvPr/>
                </p:nvSpPr>
                <p:spPr bwMode="auto">
                  <a:xfrm flipH="1">
                    <a:off x="3105204" y="5061899"/>
                    <a:ext cx="104152" cy="112832"/>
                  </a:xfrm>
                  <a:custGeom>
                    <a:avLst/>
                    <a:gdLst>
                      <a:gd name="connsiteX0" fmla="*/ 137972 w 275944"/>
                      <a:gd name="connsiteY0" fmla="*/ 0 h 298942"/>
                      <a:gd name="connsiteX1" fmla="*/ 221388 w 275944"/>
                      <a:gd name="connsiteY1" fmla="*/ 16231 h 298942"/>
                      <a:gd name="connsiteX2" fmla="*/ 275944 w 275944"/>
                      <a:gd name="connsiteY2" fmla="*/ 52460 h 298942"/>
                      <a:gd name="connsiteX3" fmla="*/ 202057 w 275944"/>
                      <a:gd name="connsiteY3" fmla="*/ 149132 h 298942"/>
                      <a:gd name="connsiteX4" fmla="*/ 137972 w 275944"/>
                      <a:gd name="connsiteY4" fmla="*/ 298942 h 298942"/>
                      <a:gd name="connsiteX5" fmla="*/ 73887 w 275944"/>
                      <a:gd name="connsiteY5" fmla="*/ 149132 h 298942"/>
                      <a:gd name="connsiteX6" fmla="*/ 0 w 275944"/>
                      <a:gd name="connsiteY6" fmla="*/ 52460 h 298942"/>
                      <a:gd name="connsiteX7" fmla="*/ 54556 w 275944"/>
                      <a:gd name="connsiteY7" fmla="*/ 16231 h 298942"/>
                      <a:gd name="connsiteX8" fmla="*/ 137972 w 275944"/>
                      <a:gd name="connsiteY8" fmla="*/ 0 h 2989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75944" h="298942">
                        <a:moveTo>
                          <a:pt x="137972" y="0"/>
                        </a:moveTo>
                        <a:cubicBezTo>
                          <a:pt x="166338" y="-1"/>
                          <a:pt x="194703" y="5410"/>
                          <a:pt x="221388" y="16231"/>
                        </a:cubicBezTo>
                        <a:lnTo>
                          <a:pt x="275944" y="52460"/>
                        </a:lnTo>
                        <a:lnTo>
                          <a:pt x="202057" y="149132"/>
                        </a:lnTo>
                        <a:cubicBezTo>
                          <a:pt x="175933" y="194306"/>
                          <a:pt x="154572" y="244242"/>
                          <a:pt x="137972" y="298942"/>
                        </a:cubicBezTo>
                        <a:cubicBezTo>
                          <a:pt x="121373" y="244242"/>
                          <a:pt x="100012" y="194306"/>
                          <a:pt x="73887" y="149132"/>
                        </a:cubicBezTo>
                        <a:lnTo>
                          <a:pt x="0" y="52460"/>
                        </a:lnTo>
                        <a:lnTo>
                          <a:pt x="54556" y="16231"/>
                        </a:lnTo>
                        <a:cubicBezTo>
                          <a:pt x="81241" y="5410"/>
                          <a:pt x="109607" y="0"/>
                          <a:pt x="137972" y="0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91" name="フリーフォーム: 図形 290"/>
                  <p:cNvSpPr/>
                  <p:nvPr/>
                </p:nvSpPr>
                <p:spPr bwMode="auto">
                  <a:xfrm flipH="1">
                    <a:off x="2885989" y="4473579"/>
                    <a:ext cx="398325" cy="287311"/>
                  </a:xfrm>
                  <a:custGeom>
                    <a:avLst/>
                    <a:gdLst>
                      <a:gd name="connsiteX0" fmla="*/ 145174 w 623723"/>
                      <a:gd name="connsiteY0" fmla="*/ 0 h 449891"/>
                      <a:gd name="connsiteX1" fmla="*/ 247827 w 623723"/>
                      <a:gd name="connsiteY1" fmla="*/ 42520 h 449891"/>
                      <a:gd name="connsiteX2" fmla="*/ 278584 w 623723"/>
                      <a:gd name="connsiteY2" fmla="*/ 88138 h 449891"/>
                      <a:gd name="connsiteX3" fmla="*/ 302336 w 623723"/>
                      <a:gd name="connsiteY3" fmla="*/ 83343 h 449891"/>
                      <a:gd name="connsiteX4" fmla="*/ 404989 w 623723"/>
                      <a:gd name="connsiteY4" fmla="*/ 125863 h 449891"/>
                      <a:gd name="connsiteX5" fmla="*/ 433789 w 623723"/>
                      <a:gd name="connsiteY5" fmla="*/ 168580 h 449891"/>
                      <a:gd name="connsiteX6" fmla="*/ 478549 w 623723"/>
                      <a:gd name="connsiteY6" fmla="*/ 159543 h 449891"/>
                      <a:gd name="connsiteX7" fmla="*/ 623723 w 623723"/>
                      <a:gd name="connsiteY7" fmla="*/ 304717 h 449891"/>
                      <a:gd name="connsiteX8" fmla="*/ 478549 w 623723"/>
                      <a:gd name="connsiteY8" fmla="*/ 449891 h 449891"/>
                      <a:gd name="connsiteX9" fmla="*/ 375896 w 623723"/>
                      <a:gd name="connsiteY9" fmla="*/ 407371 h 449891"/>
                      <a:gd name="connsiteX10" fmla="*/ 347096 w 623723"/>
                      <a:gd name="connsiteY10" fmla="*/ 364655 h 449891"/>
                      <a:gd name="connsiteX11" fmla="*/ 302336 w 623723"/>
                      <a:gd name="connsiteY11" fmla="*/ 373691 h 449891"/>
                      <a:gd name="connsiteX12" fmla="*/ 199683 w 623723"/>
                      <a:gd name="connsiteY12" fmla="*/ 331171 h 449891"/>
                      <a:gd name="connsiteX13" fmla="*/ 168926 w 623723"/>
                      <a:gd name="connsiteY13" fmla="*/ 285553 h 449891"/>
                      <a:gd name="connsiteX14" fmla="*/ 145174 w 623723"/>
                      <a:gd name="connsiteY14" fmla="*/ 290348 h 449891"/>
                      <a:gd name="connsiteX15" fmla="*/ 0 w 623723"/>
                      <a:gd name="connsiteY15" fmla="*/ 145174 h 449891"/>
                      <a:gd name="connsiteX16" fmla="*/ 145174 w 623723"/>
                      <a:gd name="connsiteY16" fmla="*/ 0 h 449891"/>
                      <a:gd name="connsiteX0" fmla="*/ 278584 w 623723"/>
                      <a:gd name="connsiteY0" fmla="*/ 88138 h 449891"/>
                      <a:gd name="connsiteX1" fmla="*/ 302336 w 623723"/>
                      <a:gd name="connsiteY1" fmla="*/ 83343 h 449891"/>
                      <a:gd name="connsiteX2" fmla="*/ 404989 w 623723"/>
                      <a:gd name="connsiteY2" fmla="*/ 125863 h 449891"/>
                      <a:gd name="connsiteX3" fmla="*/ 433789 w 623723"/>
                      <a:gd name="connsiteY3" fmla="*/ 168580 h 449891"/>
                      <a:gd name="connsiteX4" fmla="*/ 478549 w 623723"/>
                      <a:gd name="connsiteY4" fmla="*/ 159543 h 449891"/>
                      <a:gd name="connsiteX5" fmla="*/ 623723 w 623723"/>
                      <a:gd name="connsiteY5" fmla="*/ 304717 h 449891"/>
                      <a:gd name="connsiteX6" fmla="*/ 478549 w 623723"/>
                      <a:gd name="connsiteY6" fmla="*/ 449891 h 449891"/>
                      <a:gd name="connsiteX7" fmla="*/ 375896 w 623723"/>
                      <a:gd name="connsiteY7" fmla="*/ 407371 h 449891"/>
                      <a:gd name="connsiteX8" fmla="*/ 347096 w 623723"/>
                      <a:gd name="connsiteY8" fmla="*/ 364655 h 449891"/>
                      <a:gd name="connsiteX9" fmla="*/ 302336 w 623723"/>
                      <a:gd name="connsiteY9" fmla="*/ 373691 h 449891"/>
                      <a:gd name="connsiteX10" fmla="*/ 199683 w 623723"/>
                      <a:gd name="connsiteY10" fmla="*/ 331171 h 449891"/>
                      <a:gd name="connsiteX11" fmla="*/ 168926 w 623723"/>
                      <a:gd name="connsiteY11" fmla="*/ 285553 h 449891"/>
                      <a:gd name="connsiteX12" fmla="*/ 145174 w 623723"/>
                      <a:gd name="connsiteY12" fmla="*/ 290348 h 449891"/>
                      <a:gd name="connsiteX13" fmla="*/ 0 w 623723"/>
                      <a:gd name="connsiteY13" fmla="*/ 145174 h 449891"/>
                      <a:gd name="connsiteX14" fmla="*/ 145174 w 623723"/>
                      <a:gd name="connsiteY14" fmla="*/ 0 h 449891"/>
                      <a:gd name="connsiteX15" fmla="*/ 247827 w 623723"/>
                      <a:gd name="connsiteY15" fmla="*/ 42520 h 449891"/>
                      <a:gd name="connsiteX16" fmla="*/ 370024 w 623723"/>
                      <a:gd name="connsiteY16" fmla="*/ 179578 h 449891"/>
                      <a:gd name="connsiteX0" fmla="*/ 278584 w 623723"/>
                      <a:gd name="connsiteY0" fmla="*/ 88138 h 449891"/>
                      <a:gd name="connsiteX1" fmla="*/ 302336 w 623723"/>
                      <a:gd name="connsiteY1" fmla="*/ 83343 h 449891"/>
                      <a:gd name="connsiteX2" fmla="*/ 404989 w 623723"/>
                      <a:gd name="connsiteY2" fmla="*/ 125863 h 449891"/>
                      <a:gd name="connsiteX3" fmla="*/ 433789 w 623723"/>
                      <a:gd name="connsiteY3" fmla="*/ 168580 h 449891"/>
                      <a:gd name="connsiteX4" fmla="*/ 478549 w 623723"/>
                      <a:gd name="connsiteY4" fmla="*/ 159543 h 449891"/>
                      <a:gd name="connsiteX5" fmla="*/ 623723 w 623723"/>
                      <a:gd name="connsiteY5" fmla="*/ 304717 h 449891"/>
                      <a:gd name="connsiteX6" fmla="*/ 478549 w 623723"/>
                      <a:gd name="connsiteY6" fmla="*/ 449891 h 449891"/>
                      <a:gd name="connsiteX7" fmla="*/ 375896 w 623723"/>
                      <a:gd name="connsiteY7" fmla="*/ 407371 h 449891"/>
                      <a:gd name="connsiteX8" fmla="*/ 347096 w 623723"/>
                      <a:gd name="connsiteY8" fmla="*/ 364655 h 449891"/>
                      <a:gd name="connsiteX9" fmla="*/ 302336 w 623723"/>
                      <a:gd name="connsiteY9" fmla="*/ 373691 h 449891"/>
                      <a:gd name="connsiteX10" fmla="*/ 199683 w 623723"/>
                      <a:gd name="connsiteY10" fmla="*/ 331171 h 449891"/>
                      <a:gd name="connsiteX11" fmla="*/ 168926 w 623723"/>
                      <a:gd name="connsiteY11" fmla="*/ 285553 h 449891"/>
                      <a:gd name="connsiteX12" fmla="*/ 145174 w 623723"/>
                      <a:gd name="connsiteY12" fmla="*/ 290348 h 449891"/>
                      <a:gd name="connsiteX13" fmla="*/ 0 w 623723"/>
                      <a:gd name="connsiteY13" fmla="*/ 145174 h 449891"/>
                      <a:gd name="connsiteX14" fmla="*/ 145174 w 623723"/>
                      <a:gd name="connsiteY14" fmla="*/ 0 h 449891"/>
                      <a:gd name="connsiteX15" fmla="*/ 247827 w 623723"/>
                      <a:gd name="connsiteY15" fmla="*/ 42520 h 449891"/>
                      <a:gd name="connsiteX16" fmla="*/ 370024 w 623723"/>
                      <a:gd name="connsiteY16" fmla="*/ 186722 h 449891"/>
                      <a:gd name="connsiteX0" fmla="*/ 278584 w 623723"/>
                      <a:gd name="connsiteY0" fmla="*/ 88138 h 449891"/>
                      <a:gd name="connsiteX1" fmla="*/ 302336 w 623723"/>
                      <a:gd name="connsiteY1" fmla="*/ 83343 h 449891"/>
                      <a:gd name="connsiteX2" fmla="*/ 404989 w 623723"/>
                      <a:gd name="connsiteY2" fmla="*/ 125863 h 449891"/>
                      <a:gd name="connsiteX3" fmla="*/ 433789 w 623723"/>
                      <a:gd name="connsiteY3" fmla="*/ 168580 h 449891"/>
                      <a:gd name="connsiteX4" fmla="*/ 478549 w 623723"/>
                      <a:gd name="connsiteY4" fmla="*/ 159543 h 449891"/>
                      <a:gd name="connsiteX5" fmla="*/ 623723 w 623723"/>
                      <a:gd name="connsiteY5" fmla="*/ 304717 h 449891"/>
                      <a:gd name="connsiteX6" fmla="*/ 478549 w 623723"/>
                      <a:gd name="connsiteY6" fmla="*/ 449891 h 449891"/>
                      <a:gd name="connsiteX7" fmla="*/ 375896 w 623723"/>
                      <a:gd name="connsiteY7" fmla="*/ 407371 h 449891"/>
                      <a:gd name="connsiteX8" fmla="*/ 347096 w 623723"/>
                      <a:gd name="connsiteY8" fmla="*/ 364655 h 449891"/>
                      <a:gd name="connsiteX9" fmla="*/ 302336 w 623723"/>
                      <a:gd name="connsiteY9" fmla="*/ 373691 h 449891"/>
                      <a:gd name="connsiteX10" fmla="*/ 199683 w 623723"/>
                      <a:gd name="connsiteY10" fmla="*/ 331171 h 449891"/>
                      <a:gd name="connsiteX11" fmla="*/ 168926 w 623723"/>
                      <a:gd name="connsiteY11" fmla="*/ 285553 h 449891"/>
                      <a:gd name="connsiteX12" fmla="*/ 145174 w 623723"/>
                      <a:gd name="connsiteY12" fmla="*/ 290348 h 449891"/>
                      <a:gd name="connsiteX13" fmla="*/ 0 w 623723"/>
                      <a:gd name="connsiteY13" fmla="*/ 145174 h 449891"/>
                      <a:gd name="connsiteX14" fmla="*/ 145174 w 623723"/>
                      <a:gd name="connsiteY14" fmla="*/ 0 h 449891"/>
                      <a:gd name="connsiteX15" fmla="*/ 247827 w 623723"/>
                      <a:gd name="connsiteY15" fmla="*/ 42520 h 449891"/>
                      <a:gd name="connsiteX0" fmla="*/ 278584 w 623723"/>
                      <a:gd name="connsiteY0" fmla="*/ 88138 h 449891"/>
                      <a:gd name="connsiteX1" fmla="*/ 302336 w 623723"/>
                      <a:gd name="connsiteY1" fmla="*/ 83343 h 449891"/>
                      <a:gd name="connsiteX2" fmla="*/ 404989 w 623723"/>
                      <a:gd name="connsiteY2" fmla="*/ 125863 h 449891"/>
                      <a:gd name="connsiteX3" fmla="*/ 433789 w 623723"/>
                      <a:gd name="connsiteY3" fmla="*/ 168580 h 449891"/>
                      <a:gd name="connsiteX4" fmla="*/ 478549 w 623723"/>
                      <a:gd name="connsiteY4" fmla="*/ 159543 h 449891"/>
                      <a:gd name="connsiteX5" fmla="*/ 623723 w 623723"/>
                      <a:gd name="connsiteY5" fmla="*/ 304717 h 449891"/>
                      <a:gd name="connsiteX6" fmla="*/ 478549 w 623723"/>
                      <a:gd name="connsiteY6" fmla="*/ 449891 h 449891"/>
                      <a:gd name="connsiteX7" fmla="*/ 375896 w 623723"/>
                      <a:gd name="connsiteY7" fmla="*/ 407371 h 449891"/>
                      <a:gd name="connsiteX8" fmla="*/ 347096 w 623723"/>
                      <a:gd name="connsiteY8" fmla="*/ 364655 h 449891"/>
                      <a:gd name="connsiteX9" fmla="*/ 302336 w 623723"/>
                      <a:gd name="connsiteY9" fmla="*/ 373691 h 449891"/>
                      <a:gd name="connsiteX10" fmla="*/ 199683 w 623723"/>
                      <a:gd name="connsiteY10" fmla="*/ 331171 h 449891"/>
                      <a:gd name="connsiteX11" fmla="*/ 168926 w 623723"/>
                      <a:gd name="connsiteY11" fmla="*/ 285553 h 449891"/>
                      <a:gd name="connsiteX12" fmla="*/ 145174 w 623723"/>
                      <a:gd name="connsiteY12" fmla="*/ 290348 h 449891"/>
                      <a:gd name="connsiteX13" fmla="*/ 0 w 623723"/>
                      <a:gd name="connsiteY13" fmla="*/ 145174 h 449891"/>
                      <a:gd name="connsiteX14" fmla="*/ 145174 w 623723"/>
                      <a:gd name="connsiteY14" fmla="*/ 0 h 449891"/>
                      <a:gd name="connsiteX0" fmla="*/ 302336 w 623723"/>
                      <a:gd name="connsiteY0" fmla="*/ 83343 h 449891"/>
                      <a:gd name="connsiteX1" fmla="*/ 404989 w 623723"/>
                      <a:gd name="connsiteY1" fmla="*/ 125863 h 449891"/>
                      <a:gd name="connsiteX2" fmla="*/ 433789 w 623723"/>
                      <a:gd name="connsiteY2" fmla="*/ 168580 h 449891"/>
                      <a:gd name="connsiteX3" fmla="*/ 478549 w 623723"/>
                      <a:gd name="connsiteY3" fmla="*/ 159543 h 449891"/>
                      <a:gd name="connsiteX4" fmla="*/ 623723 w 623723"/>
                      <a:gd name="connsiteY4" fmla="*/ 304717 h 449891"/>
                      <a:gd name="connsiteX5" fmla="*/ 478549 w 623723"/>
                      <a:gd name="connsiteY5" fmla="*/ 449891 h 449891"/>
                      <a:gd name="connsiteX6" fmla="*/ 375896 w 623723"/>
                      <a:gd name="connsiteY6" fmla="*/ 407371 h 449891"/>
                      <a:gd name="connsiteX7" fmla="*/ 347096 w 623723"/>
                      <a:gd name="connsiteY7" fmla="*/ 364655 h 449891"/>
                      <a:gd name="connsiteX8" fmla="*/ 302336 w 623723"/>
                      <a:gd name="connsiteY8" fmla="*/ 373691 h 449891"/>
                      <a:gd name="connsiteX9" fmla="*/ 199683 w 623723"/>
                      <a:gd name="connsiteY9" fmla="*/ 331171 h 449891"/>
                      <a:gd name="connsiteX10" fmla="*/ 168926 w 623723"/>
                      <a:gd name="connsiteY10" fmla="*/ 285553 h 449891"/>
                      <a:gd name="connsiteX11" fmla="*/ 145174 w 623723"/>
                      <a:gd name="connsiteY11" fmla="*/ 290348 h 449891"/>
                      <a:gd name="connsiteX12" fmla="*/ 0 w 623723"/>
                      <a:gd name="connsiteY12" fmla="*/ 145174 h 449891"/>
                      <a:gd name="connsiteX13" fmla="*/ 145174 w 623723"/>
                      <a:gd name="connsiteY13" fmla="*/ 0 h 449891"/>
                      <a:gd name="connsiteX0" fmla="*/ 404989 w 623723"/>
                      <a:gd name="connsiteY0" fmla="*/ 125863 h 449891"/>
                      <a:gd name="connsiteX1" fmla="*/ 433789 w 623723"/>
                      <a:gd name="connsiteY1" fmla="*/ 168580 h 449891"/>
                      <a:gd name="connsiteX2" fmla="*/ 478549 w 623723"/>
                      <a:gd name="connsiteY2" fmla="*/ 159543 h 449891"/>
                      <a:gd name="connsiteX3" fmla="*/ 623723 w 623723"/>
                      <a:gd name="connsiteY3" fmla="*/ 304717 h 449891"/>
                      <a:gd name="connsiteX4" fmla="*/ 478549 w 623723"/>
                      <a:gd name="connsiteY4" fmla="*/ 449891 h 449891"/>
                      <a:gd name="connsiteX5" fmla="*/ 375896 w 623723"/>
                      <a:gd name="connsiteY5" fmla="*/ 407371 h 449891"/>
                      <a:gd name="connsiteX6" fmla="*/ 347096 w 623723"/>
                      <a:gd name="connsiteY6" fmla="*/ 364655 h 449891"/>
                      <a:gd name="connsiteX7" fmla="*/ 302336 w 623723"/>
                      <a:gd name="connsiteY7" fmla="*/ 373691 h 449891"/>
                      <a:gd name="connsiteX8" fmla="*/ 199683 w 623723"/>
                      <a:gd name="connsiteY8" fmla="*/ 331171 h 449891"/>
                      <a:gd name="connsiteX9" fmla="*/ 168926 w 623723"/>
                      <a:gd name="connsiteY9" fmla="*/ 285553 h 449891"/>
                      <a:gd name="connsiteX10" fmla="*/ 145174 w 623723"/>
                      <a:gd name="connsiteY10" fmla="*/ 290348 h 449891"/>
                      <a:gd name="connsiteX11" fmla="*/ 0 w 623723"/>
                      <a:gd name="connsiteY11" fmla="*/ 145174 h 449891"/>
                      <a:gd name="connsiteX12" fmla="*/ 145174 w 623723"/>
                      <a:gd name="connsiteY12" fmla="*/ 0 h 449891"/>
                      <a:gd name="connsiteX0" fmla="*/ 433789 w 623723"/>
                      <a:gd name="connsiteY0" fmla="*/ 168580 h 449891"/>
                      <a:gd name="connsiteX1" fmla="*/ 478549 w 623723"/>
                      <a:gd name="connsiteY1" fmla="*/ 159543 h 449891"/>
                      <a:gd name="connsiteX2" fmla="*/ 623723 w 623723"/>
                      <a:gd name="connsiteY2" fmla="*/ 304717 h 449891"/>
                      <a:gd name="connsiteX3" fmla="*/ 478549 w 623723"/>
                      <a:gd name="connsiteY3" fmla="*/ 449891 h 449891"/>
                      <a:gd name="connsiteX4" fmla="*/ 375896 w 623723"/>
                      <a:gd name="connsiteY4" fmla="*/ 407371 h 449891"/>
                      <a:gd name="connsiteX5" fmla="*/ 347096 w 623723"/>
                      <a:gd name="connsiteY5" fmla="*/ 364655 h 449891"/>
                      <a:gd name="connsiteX6" fmla="*/ 302336 w 623723"/>
                      <a:gd name="connsiteY6" fmla="*/ 373691 h 449891"/>
                      <a:gd name="connsiteX7" fmla="*/ 199683 w 623723"/>
                      <a:gd name="connsiteY7" fmla="*/ 331171 h 449891"/>
                      <a:gd name="connsiteX8" fmla="*/ 168926 w 623723"/>
                      <a:gd name="connsiteY8" fmla="*/ 285553 h 449891"/>
                      <a:gd name="connsiteX9" fmla="*/ 145174 w 623723"/>
                      <a:gd name="connsiteY9" fmla="*/ 290348 h 449891"/>
                      <a:gd name="connsiteX10" fmla="*/ 0 w 623723"/>
                      <a:gd name="connsiteY10" fmla="*/ 145174 h 449891"/>
                      <a:gd name="connsiteX11" fmla="*/ 145174 w 623723"/>
                      <a:gd name="connsiteY11" fmla="*/ 0 h 449891"/>
                      <a:gd name="connsiteX0" fmla="*/ 478549 w 623723"/>
                      <a:gd name="connsiteY0" fmla="*/ 159543 h 449891"/>
                      <a:gd name="connsiteX1" fmla="*/ 623723 w 623723"/>
                      <a:gd name="connsiteY1" fmla="*/ 304717 h 449891"/>
                      <a:gd name="connsiteX2" fmla="*/ 478549 w 623723"/>
                      <a:gd name="connsiteY2" fmla="*/ 449891 h 449891"/>
                      <a:gd name="connsiteX3" fmla="*/ 375896 w 623723"/>
                      <a:gd name="connsiteY3" fmla="*/ 407371 h 449891"/>
                      <a:gd name="connsiteX4" fmla="*/ 347096 w 623723"/>
                      <a:gd name="connsiteY4" fmla="*/ 364655 h 449891"/>
                      <a:gd name="connsiteX5" fmla="*/ 302336 w 623723"/>
                      <a:gd name="connsiteY5" fmla="*/ 373691 h 449891"/>
                      <a:gd name="connsiteX6" fmla="*/ 199683 w 623723"/>
                      <a:gd name="connsiteY6" fmla="*/ 331171 h 449891"/>
                      <a:gd name="connsiteX7" fmla="*/ 168926 w 623723"/>
                      <a:gd name="connsiteY7" fmla="*/ 285553 h 449891"/>
                      <a:gd name="connsiteX8" fmla="*/ 145174 w 623723"/>
                      <a:gd name="connsiteY8" fmla="*/ 290348 h 449891"/>
                      <a:gd name="connsiteX9" fmla="*/ 0 w 623723"/>
                      <a:gd name="connsiteY9" fmla="*/ 145174 h 449891"/>
                      <a:gd name="connsiteX10" fmla="*/ 145174 w 623723"/>
                      <a:gd name="connsiteY10" fmla="*/ 0 h 449891"/>
                      <a:gd name="connsiteX0" fmla="*/ 623723 w 623723"/>
                      <a:gd name="connsiteY0" fmla="*/ 304717 h 449891"/>
                      <a:gd name="connsiteX1" fmla="*/ 478549 w 623723"/>
                      <a:gd name="connsiteY1" fmla="*/ 449891 h 449891"/>
                      <a:gd name="connsiteX2" fmla="*/ 375896 w 623723"/>
                      <a:gd name="connsiteY2" fmla="*/ 407371 h 449891"/>
                      <a:gd name="connsiteX3" fmla="*/ 347096 w 623723"/>
                      <a:gd name="connsiteY3" fmla="*/ 364655 h 449891"/>
                      <a:gd name="connsiteX4" fmla="*/ 302336 w 623723"/>
                      <a:gd name="connsiteY4" fmla="*/ 373691 h 449891"/>
                      <a:gd name="connsiteX5" fmla="*/ 199683 w 623723"/>
                      <a:gd name="connsiteY5" fmla="*/ 331171 h 449891"/>
                      <a:gd name="connsiteX6" fmla="*/ 168926 w 623723"/>
                      <a:gd name="connsiteY6" fmla="*/ 285553 h 449891"/>
                      <a:gd name="connsiteX7" fmla="*/ 145174 w 623723"/>
                      <a:gd name="connsiteY7" fmla="*/ 290348 h 449891"/>
                      <a:gd name="connsiteX8" fmla="*/ 0 w 623723"/>
                      <a:gd name="connsiteY8" fmla="*/ 145174 h 449891"/>
                      <a:gd name="connsiteX9" fmla="*/ 145174 w 623723"/>
                      <a:gd name="connsiteY9" fmla="*/ 0 h 44989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623723" h="449891">
                        <a:moveTo>
                          <a:pt x="623723" y="304717"/>
                        </a:moveTo>
                        <a:cubicBezTo>
                          <a:pt x="623723" y="384894"/>
                          <a:pt x="558726" y="449891"/>
                          <a:pt x="478549" y="449891"/>
                        </a:cubicBezTo>
                        <a:cubicBezTo>
                          <a:pt x="438461" y="449891"/>
                          <a:pt x="402167" y="433642"/>
                          <a:pt x="375896" y="407371"/>
                        </a:cubicBezTo>
                        <a:lnTo>
                          <a:pt x="347096" y="364655"/>
                        </a:lnTo>
                        <a:lnTo>
                          <a:pt x="302336" y="373691"/>
                        </a:lnTo>
                        <a:cubicBezTo>
                          <a:pt x="262247" y="373691"/>
                          <a:pt x="225954" y="357442"/>
                          <a:pt x="199683" y="331171"/>
                        </a:cubicBezTo>
                        <a:lnTo>
                          <a:pt x="168926" y="285553"/>
                        </a:lnTo>
                        <a:lnTo>
                          <a:pt x="145174" y="290348"/>
                        </a:lnTo>
                        <a:cubicBezTo>
                          <a:pt x="64997" y="290348"/>
                          <a:pt x="0" y="225351"/>
                          <a:pt x="0" y="145174"/>
                        </a:cubicBezTo>
                        <a:cubicBezTo>
                          <a:pt x="0" y="64997"/>
                          <a:pt x="64997" y="0"/>
                          <a:pt x="145174" y="0"/>
                        </a:cubicBezTo>
                      </a:path>
                    </a:pathLst>
                  </a:custGeom>
                  <a:solidFill>
                    <a:schemeClr val="bg1"/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72" name="楕円 271"/>
                <p:cNvSpPr/>
                <p:nvPr/>
              </p:nvSpPr>
              <p:spPr bwMode="auto">
                <a:xfrm>
                  <a:off x="1338995" y="2511529"/>
                  <a:ext cx="651906" cy="198887"/>
                </a:xfrm>
                <a:prstGeom prst="ellipse">
                  <a:avLst/>
                </a:prstGeom>
                <a:solidFill>
                  <a:schemeClr val="bg1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3" name="楕円 272"/>
                <p:cNvSpPr/>
                <p:nvPr/>
              </p:nvSpPr>
              <p:spPr bwMode="auto">
                <a:xfrm>
                  <a:off x="2628045" y="2511530"/>
                  <a:ext cx="651906" cy="198887"/>
                </a:xfrm>
                <a:prstGeom prst="ellipse">
                  <a:avLst/>
                </a:prstGeom>
                <a:solidFill>
                  <a:schemeClr val="bg1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53" name="フリーフォーム: 図形 252"/>
              <p:cNvSpPr/>
              <p:nvPr/>
            </p:nvSpPr>
            <p:spPr bwMode="auto">
              <a:xfrm>
                <a:off x="5995789" y="1155643"/>
                <a:ext cx="1392314" cy="733857"/>
              </a:xfrm>
              <a:custGeom>
                <a:avLst/>
                <a:gdLst>
                  <a:gd name="connsiteX0" fmla="*/ 544559 w 1392314"/>
                  <a:gd name="connsiteY0" fmla="*/ 142 h 733857"/>
                  <a:gd name="connsiteX1" fmla="*/ 751484 w 1392314"/>
                  <a:gd name="connsiteY1" fmla="*/ 42927 h 733857"/>
                  <a:gd name="connsiteX2" fmla="*/ 766687 w 1392314"/>
                  <a:gd name="connsiteY2" fmla="*/ 53203 h 733857"/>
                  <a:gd name="connsiteX3" fmla="*/ 814850 w 1392314"/>
                  <a:gd name="connsiteY3" fmla="*/ 45835 h 733857"/>
                  <a:gd name="connsiteX4" fmla="*/ 1008260 w 1392314"/>
                  <a:gd name="connsiteY4" fmla="*/ 65233 h 733857"/>
                  <a:gd name="connsiteX5" fmla="*/ 1381164 w 1392314"/>
                  <a:gd name="connsiteY5" fmla="*/ 577774 h 733857"/>
                  <a:gd name="connsiteX6" fmla="*/ 857834 w 1392314"/>
                  <a:gd name="connsiteY6" fmla="*/ 386776 h 733857"/>
                  <a:gd name="connsiteX7" fmla="*/ 825059 w 1392314"/>
                  <a:gd name="connsiteY7" fmla="*/ 380166 h 733857"/>
                  <a:gd name="connsiteX8" fmla="*/ 862795 w 1392314"/>
                  <a:gd name="connsiteY8" fmla="*/ 436993 h 733857"/>
                  <a:gd name="connsiteX9" fmla="*/ 802603 w 1392314"/>
                  <a:gd name="connsiteY9" fmla="*/ 733857 h 733857"/>
                  <a:gd name="connsiteX10" fmla="*/ 705726 w 1392314"/>
                  <a:gd name="connsiteY10" fmla="*/ 443227 h 733857"/>
                  <a:gd name="connsiteX11" fmla="*/ 571846 w 1392314"/>
                  <a:gd name="connsiteY11" fmla="*/ 360484 h 733857"/>
                  <a:gd name="connsiteX12" fmla="*/ 511137 w 1392314"/>
                  <a:gd name="connsiteY12" fmla="*/ 347757 h 733857"/>
                  <a:gd name="connsiteX13" fmla="*/ 446255 w 1392314"/>
                  <a:gd name="connsiteY13" fmla="*/ 380992 h 733857"/>
                  <a:gd name="connsiteX14" fmla="*/ 44342 w 1392314"/>
                  <a:gd name="connsiteY14" fmla="*/ 670564 h 733857"/>
                  <a:gd name="connsiteX15" fmla="*/ 271884 w 1392314"/>
                  <a:gd name="connsiteY15" fmla="*/ 78973 h 733857"/>
                  <a:gd name="connsiteX16" fmla="*/ 544559 w 1392314"/>
                  <a:gd name="connsiteY16" fmla="*/ 142 h 733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392314" h="733857">
                    <a:moveTo>
                      <a:pt x="544559" y="142"/>
                    </a:moveTo>
                    <a:cubicBezTo>
                      <a:pt x="619233" y="-1619"/>
                      <a:pt x="690393" y="12988"/>
                      <a:pt x="751484" y="42927"/>
                    </a:cubicBezTo>
                    <a:lnTo>
                      <a:pt x="766687" y="53203"/>
                    </a:lnTo>
                    <a:lnTo>
                      <a:pt x="814850" y="45835"/>
                    </a:lnTo>
                    <a:cubicBezTo>
                      <a:pt x="877025" y="41615"/>
                      <a:pt x="942530" y="47621"/>
                      <a:pt x="1008260" y="65233"/>
                    </a:cubicBezTo>
                    <a:cubicBezTo>
                      <a:pt x="1271181" y="135682"/>
                      <a:pt x="1438136" y="365155"/>
                      <a:pt x="1381164" y="577774"/>
                    </a:cubicBezTo>
                    <a:cubicBezTo>
                      <a:pt x="1215103" y="494595"/>
                      <a:pt x="1038894" y="430456"/>
                      <a:pt x="857834" y="386776"/>
                    </a:cubicBezTo>
                    <a:lnTo>
                      <a:pt x="825059" y="380166"/>
                    </a:lnTo>
                    <a:lnTo>
                      <a:pt x="862795" y="436993"/>
                    </a:lnTo>
                    <a:cubicBezTo>
                      <a:pt x="902923" y="535948"/>
                      <a:pt x="882859" y="653601"/>
                      <a:pt x="802603" y="733857"/>
                    </a:cubicBezTo>
                    <a:cubicBezTo>
                      <a:pt x="817849" y="627132"/>
                      <a:pt x="781958" y="519458"/>
                      <a:pt x="705726" y="443227"/>
                    </a:cubicBezTo>
                    <a:cubicBezTo>
                      <a:pt x="667611" y="405111"/>
                      <a:pt x="621634" y="377080"/>
                      <a:pt x="571846" y="360484"/>
                    </a:cubicBezTo>
                    <a:lnTo>
                      <a:pt x="511137" y="347757"/>
                    </a:lnTo>
                    <a:lnTo>
                      <a:pt x="446255" y="380992"/>
                    </a:lnTo>
                    <a:cubicBezTo>
                      <a:pt x="302870" y="463776"/>
                      <a:pt x="167787" y="560941"/>
                      <a:pt x="44342" y="670564"/>
                    </a:cubicBezTo>
                    <a:cubicBezTo>
                      <a:pt x="-65718" y="479935"/>
                      <a:pt x="36156" y="215071"/>
                      <a:pt x="271884" y="78973"/>
                    </a:cubicBezTo>
                    <a:cubicBezTo>
                      <a:pt x="360282" y="27936"/>
                      <a:pt x="454950" y="2255"/>
                      <a:pt x="544559" y="142"/>
                    </a:cubicBezTo>
                    <a:close/>
                  </a:path>
                </a:pathLst>
              </a:custGeom>
              <a:solidFill>
                <a:srgbClr val="FF00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254" name="グループ化 253"/>
              <p:cNvGrpSpPr/>
              <p:nvPr/>
            </p:nvGrpSpPr>
            <p:grpSpPr>
              <a:xfrm>
                <a:off x="5803249" y="2308746"/>
                <a:ext cx="1872713" cy="1151082"/>
                <a:chOff x="4994076" y="5305675"/>
                <a:chExt cx="1872713" cy="1151082"/>
              </a:xfrm>
            </p:grpSpPr>
            <p:sp>
              <p:nvSpPr>
                <p:cNvPr id="259" name="フリーフォーム: 図形 258"/>
                <p:cNvSpPr/>
                <p:nvPr/>
              </p:nvSpPr>
              <p:spPr bwMode="auto">
                <a:xfrm>
                  <a:off x="4994076" y="5305675"/>
                  <a:ext cx="1872713" cy="1151082"/>
                </a:xfrm>
                <a:custGeom>
                  <a:avLst/>
                  <a:gdLst>
                    <a:gd name="connsiteX0" fmla="*/ 1832964 w 1872713"/>
                    <a:gd name="connsiteY0" fmla="*/ 0 h 1151082"/>
                    <a:gd name="connsiteX1" fmla="*/ 1853906 w 1872713"/>
                    <a:gd name="connsiteY1" fmla="*/ 94717 h 1151082"/>
                    <a:gd name="connsiteX2" fmla="*/ 1872713 w 1872713"/>
                    <a:gd name="connsiteY2" fmla="*/ 286690 h 1151082"/>
                    <a:gd name="connsiteX3" fmla="*/ 936357 w 1872713"/>
                    <a:gd name="connsiteY3" fmla="*/ 1151082 h 1151082"/>
                    <a:gd name="connsiteX4" fmla="*/ 0 w 1872713"/>
                    <a:gd name="connsiteY4" fmla="*/ 286690 h 1151082"/>
                    <a:gd name="connsiteX5" fmla="*/ 19240 w 1872713"/>
                    <a:gd name="connsiteY5" fmla="*/ 94717 h 1151082"/>
                    <a:gd name="connsiteX6" fmla="*/ 40508 w 1872713"/>
                    <a:gd name="connsiteY6" fmla="*/ 576 h 1151082"/>
                    <a:gd name="connsiteX7" fmla="*/ 51471 w 1872713"/>
                    <a:gd name="connsiteY7" fmla="*/ 8908 h 1151082"/>
                    <a:gd name="connsiteX8" fmla="*/ 936357 w 1872713"/>
                    <a:gd name="connsiteY8" fmla="*/ 262082 h 1151082"/>
                    <a:gd name="connsiteX9" fmla="*/ 1821243 w 1872713"/>
                    <a:gd name="connsiteY9" fmla="*/ 8908 h 11510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872713" h="1151082">
                      <a:moveTo>
                        <a:pt x="1832964" y="0"/>
                      </a:moveTo>
                      <a:lnTo>
                        <a:pt x="1853906" y="94717"/>
                      </a:lnTo>
                      <a:cubicBezTo>
                        <a:pt x="1866242" y="162294"/>
                        <a:pt x="1872713" y="227016"/>
                        <a:pt x="1872713" y="286690"/>
                      </a:cubicBezTo>
                      <a:cubicBezTo>
                        <a:pt x="1872713" y="764081"/>
                        <a:pt x="1453492" y="1151082"/>
                        <a:pt x="936357" y="1151082"/>
                      </a:cubicBezTo>
                      <a:cubicBezTo>
                        <a:pt x="419221" y="1151082"/>
                        <a:pt x="0" y="764081"/>
                        <a:pt x="0" y="286690"/>
                      </a:cubicBezTo>
                      <a:cubicBezTo>
                        <a:pt x="0" y="227016"/>
                        <a:pt x="6629" y="162294"/>
                        <a:pt x="19240" y="94717"/>
                      </a:cubicBezTo>
                      <a:lnTo>
                        <a:pt x="40508" y="576"/>
                      </a:lnTo>
                      <a:lnTo>
                        <a:pt x="51471" y="8908"/>
                      </a:lnTo>
                      <a:cubicBezTo>
                        <a:pt x="277933" y="165332"/>
                        <a:pt x="590788" y="262082"/>
                        <a:pt x="936357" y="262082"/>
                      </a:cubicBezTo>
                      <a:cubicBezTo>
                        <a:pt x="1281927" y="262082"/>
                        <a:pt x="1594781" y="165332"/>
                        <a:pt x="1821243" y="8908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0" name="フリーフォーム: 図形 259"/>
                <p:cNvSpPr/>
                <p:nvPr/>
              </p:nvSpPr>
              <p:spPr bwMode="auto">
                <a:xfrm>
                  <a:off x="5518236" y="5518769"/>
                  <a:ext cx="824393" cy="660159"/>
                </a:xfrm>
                <a:custGeom>
                  <a:avLst/>
                  <a:gdLst>
                    <a:gd name="connsiteX0" fmla="*/ 0 w 824393"/>
                    <a:gd name="connsiteY0" fmla="*/ 0 h 660159"/>
                    <a:gd name="connsiteX1" fmla="*/ 40064 w 824393"/>
                    <a:gd name="connsiteY1" fmla="*/ 10128 h 660159"/>
                    <a:gd name="connsiteX2" fmla="*/ 412197 w 824393"/>
                    <a:gd name="connsiteY2" fmla="*/ 48989 h 660159"/>
                    <a:gd name="connsiteX3" fmla="*/ 784331 w 824393"/>
                    <a:gd name="connsiteY3" fmla="*/ 10128 h 660159"/>
                    <a:gd name="connsiteX4" fmla="*/ 824393 w 824393"/>
                    <a:gd name="connsiteY4" fmla="*/ 0 h 660159"/>
                    <a:gd name="connsiteX5" fmla="*/ 412196 w 824393"/>
                    <a:gd name="connsiteY5" fmla="*/ 660159 h 66015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824393" h="660159">
                      <a:moveTo>
                        <a:pt x="0" y="0"/>
                      </a:moveTo>
                      <a:lnTo>
                        <a:pt x="40064" y="10128"/>
                      </a:lnTo>
                      <a:cubicBezTo>
                        <a:pt x="157621" y="35384"/>
                        <a:pt x="282609" y="48989"/>
                        <a:pt x="412197" y="48989"/>
                      </a:cubicBezTo>
                      <a:cubicBezTo>
                        <a:pt x="541786" y="48989"/>
                        <a:pt x="666774" y="35384"/>
                        <a:pt x="784331" y="10128"/>
                      </a:cubicBezTo>
                      <a:lnTo>
                        <a:pt x="824393" y="0"/>
                      </a:lnTo>
                      <a:lnTo>
                        <a:pt x="412196" y="660159"/>
                      </a:ln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grpSp>
              <p:nvGrpSpPr>
                <p:cNvPr id="261" name="グループ化 260"/>
                <p:cNvGrpSpPr/>
                <p:nvPr/>
              </p:nvGrpSpPr>
              <p:grpSpPr>
                <a:xfrm>
                  <a:off x="5561289" y="5415852"/>
                  <a:ext cx="772450" cy="422718"/>
                  <a:chOff x="5220976" y="4770844"/>
                  <a:chExt cx="1091899" cy="597535"/>
                </a:xfrm>
              </p:grpSpPr>
              <p:sp>
                <p:nvSpPr>
                  <p:cNvPr id="263" name="二等辺三角形 195"/>
                  <p:cNvSpPr/>
                  <p:nvPr/>
                </p:nvSpPr>
                <p:spPr bwMode="auto">
                  <a:xfrm rot="5400000">
                    <a:off x="5191202" y="4800618"/>
                    <a:ext cx="597534" cy="537985"/>
                  </a:xfrm>
                  <a:custGeom>
                    <a:avLst/>
                    <a:gdLst>
                      <a:gd name="connsiteX0" fmla="*/ 0 w 870047"/>
                      <a:gd name="connsiteY0" fmla="*/ 696719 h 696719"/>
                      <a:gd name="connsiteX1" fmla="*/ 435024 w 870047"/>
                      <a:gd name="connsiteY1" fmla="*/ 0 h 696719"/>
                      <a:gd name="connsiteX2" fmla="*/ 870047 w 870047"/>
                      <a:gd name="connsiteY2" fmla="*/ 696719 h 696719"/>
                      <a:gd name="connsiteX3" fmla="*/ 0 w 870047"/>
                      <a:gd name="connsiteY3" fmla="*/ 696719 h 696719"/>
                      <a:gd name="connsiteX0" fmla="*/ 5302 w 875349"/>
                      <a:gd name="connsiteY0" fmla="*/ 696719 h 751959"/>
                      <a:gd name="connsiteX1" fmla="*/ 440326 w 875349"/>
                      <a:gd name="connsiteY1" fmla="*/ 0 h 751959"/>
                      <a:gd name="connsiteX2" fmla="*/ 875349 w 875349"/>
                      <a:gd name="connsiteY2" fmla="*/ 696719 h 751959"/>
                      <a:gd name="connsiteX3" fmla="*/ 5302 w 875349"/>
                      <a:gd name="connsiteY3" fmla="*/ 696719 h 751959"/>
                      <a:gd name="connsiteX0" fmla="*/ 5302 w 887398"/>
                      <a:gd name="connsiteY0" fmla="*/ 696719 h 793541"/>
                      <a:gd name="connsiteX1" fmla="*/ 440326 w 887398"/>
                      <a:gd name="connsiteY1" fmla="*/ 0 h 793541"/>
                      <a:gd name="connsiteX2" fmla="*/ 875349 w 887398"/>
                      <a:gd name="connsiteY2" fmla="*/ 696719 h 793541"/>
                      <a:gd name="connsiteX3" fmla="*/ 5302 w 887398"/>
                      <a:gd name="connsiteY3" fmla="*/ 696719 h 79354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887398" h="793541">
                        <a:moveTo>
                          <a:pt x="5302" y="696719"/>
                        </a:moveTo>
                        <a:cubicBezTo>
                          <a:pt x="-46540" y="572429"/>
                          <a:pt x="295318" y="232240"/>
                          <a:pt x="440326" y="0"/>
                        </a:cubicBezTo>
                        <a:cubicBezTo>
                          <a:pt x="585334" y="232240"/>
                          <a:pt x="958941" y="562904"/>
                          <a:pt x="875349" y="696719"/>
                        </a:cubicBezTo>
                        <a:cubicBezTo>
                          <a:pt x="791757" y="830534"/>
                          <a:pt x="57144" y="821009"/>
                          <a:pt x="5302" y="696719"/>
                        </a:cubicBezTo>
                        <a:close/>
                      </a:path>
                    </a:pathLst>
                  </a:custGeom>
                  <a:solidFill>
                    <a:srgbClr val="FFC000"/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264" name="二等辺三角形 195"/>
                  <p:cNvSpPr/>
                  <p:nvPr/>
                </p:nvSpPr>
                <p:spPr bwMode="auto">
                  <a:xfrm rot="5400000">
                    <a:off x="5416736" y="4876332"/>
                    <a:ext cx="252268" cy="386560"/>
                  </a:xfrm>
                  <a:custGeom>
                    <a:avLst/>
                    <a:gdLst>
                      <a:gd name="connsiteX0" fmla="*/ 0 w 870047"/>
                      <a:gd name="connsiteY0" fmla="*/ 696719 h 696719"/>
                      <a:gd name="connsiteX1" fmla="*/ 435024 w 870047"/>
                      <a:gd name="connsiteY1" fmla="*/ 0 h 696719"/>
                      <a:gd name="connsiteX2" fmla="*/ 870047 w 870047"/>
                      <a:gd name="connsiteY2" fmla="*/ 696719 h 696719"/>
                      <a:gd name="connsiteX3" fmla="*/ 0 w 870047"/>
                      <a:gd name="connsiteY3" fmla="*/ 696719 h 696719"/>
                      <a:gd name="connsiteX0" fmla="*/ 5302 w 875349"/>
                      <a:gd name="connsiteY0" fmla="*/ 696719 h 751959"/>
                      <a:gd name="connsiteX1" fmla="*/ 440326 w 875349"/>
                      <a:gd name="connsiteY1" fmla="*/ 0 h 751959"/>
                      <a:gd name="connsiteX2" fmla="*/ 875349 w 875349"/>
                      <a:gd name="connsiteY2" fmla="*/ 696719 h 751959"/>
                      <a:gd name="connsiteX3" fmla="*/ 5302 w 875349"/>
                      <a:gd name="connsiteY3" fmla="*/ 696719 h 751959"/>
                      <a:gd name="connsiteX0" fmla="*/ 5302 w 887398"/>
                      <a:gd name="connsiteY0" fmla="*/ 696719 h 793541"/>
                      <a:gd name="connsiteX1" fmla="*/ 440326 w 887398"/>
                      <a:gd name="connsiteY1" fmla="*/ 0 h 793541"/>
                      <a:gd name="connsiteX2" fmla="*/ 875349 w 887398"/>
                      <a:gd name="connsiteY2" fmla="*/ 696719 h 793541"/>
                      <a:gd name="connsiteX3" fmla="*/ 5302 w 887398"/>
                      <a:gd name="connsiteY3" fmla="*/ 696719 h 79354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887398" h="793541">
                        <a:moveTo>
                          <a:pt x="5302" y="696719"/>
                        </a:moveTo>
                        <a:cubicBezTo>
                          <a:pt x="-46540" y="572429"/>
                          <a:pt x="295318" y="232240"/>
                          <a:pt x="440326" y="0"/>
                        </a:cubicBezTo>
                        <a:cubicBezTo>
                          <a:pt x="585334" y="232240"/>
                          <a:pt x="958941" y="562904"/>
                          <a:pt x="875349" y="696719"/>
                        </a:cubicBezTo>
                        <a:cubicBezTo>
                          <a:pt x="791757" y="830534"/>
                          <a:pt x="57144" y="821009"/>
                          <a:pt x="5302" y="696719"/>
                        </a:cubicBezTo>
                        <a:close/>
                      </a:path>
                    </a:pathLst>
                  </a:custGeom>
                  <a:solidFill>
                    <a:srgbClr val="FF6600"/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grpSp>
                <p:nvGrpSpPr>
                  <p:cNvPr id="265" name="グループ化 264"/>
                  <p:cNvGrpSpPr/>
                  <p:nvPr/>
                </p:nvGrpSpPr>
                <p:grpSpPr>
                  <a:xfrm rot="10800000">
                    <a:off x="5774890" y="4770845"/>
                    <a:ext cx="537985" cy="597534"/>
                    <a:chOff x="6027426" y="4770845"/>
                    <a:chExt cx="537985" cy="597534"/>
                  </a:xfrm>
                </p:grpSpPr>
                <p:sp>
                  <p:nvSpPr>
                    <p:cNvPr id="268" name="二等辺三角形 195"/>
                    <p:cNvSpPr/>
                    <p:nvPr/>
                  </p:nvSpPr>
                  <p:spPr bwMode="auto">
                    <a:xfrm rot="5400000">
                      <a:off x="5997652" y="4800619"/>
                      <a:ext cx="597534" cy="537985"/>
                    </a:xfrm>
                    <a:custGeom>
                      <a:avLst/>
                      <a:gdLst>
                        <a:gd name="connsiteX0" fmla="*/ 0 w 870047"/>
                        <a:gd name="connsiteY0" fmla="*/ 696719 h 696719"/>
                        <a:gd name="connsiteX1" fmla="*/ 435024 w 870047"/>
                        <a:gd name="connsiteY1" fmla="*/ 0 h 696719"/>
                        <a:gd name="connsiteX2" fmla="*/ 870047 w 870047"/>
                        <a:gd name="connsiteY2" fmla="*/ 696719 h 696719"/>
                        <a:gd name="connsiteX3" fmla="*/ 0 w 870047"/>
                        <a:gd name="connsiteY3" fmla="*/ 696719 h 696719"/>
                        <a:gd name="connsiteX0" fmla="*/ 5302 w 875349"/>
                        <a:gd name="connsiteY0" fmla="*/ 696719 h 751959"/>
                        <a:gd name="connsiteX1" fmla="*/ 440326 w 875349"/>
                        <a:gd name="connsiteY1" fmla="*/ 0 h 751959"/>
                        <a:gd name="connsiteX2" fmla="*/ 875349 w 875349"/>
                        <a:gd name="connsiteY2" fmla="*/ 696719 h 751959"/>
                        <a:gd name="connsiteX3" fmla="*/ 5302 w 875349"/>
                        <a:gd name="connsiteY3" fmla="*/ 696719 h 751959"/>
                        <a:gd name="connsiteX0" fmla="*/ 5302 w 887398"/>
                        <a:gd name="connsiteY0" fmla="*/ 696719 h 793541"/>
                        <a:gd name="connsiteX1" fmla="*/ 440326 w 887398"/>
                        <a:gd name="connsiteY1" fmla="*/ 0 h 793541"/>
                        <a:gd name="connsiteX2" fmla="*/ 875349 w 887398"/>
                        <a:gd name="connsiteY2" fmla="*/ 696719 h 793541"/>
                        <a:gd name="connsiteX3" fmla="*/ 5302 w 887398"/>
                        <a:gd name="connsiteY3" fmla="*/ 696719 h 79354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887398" h="793541">
                          <a:moveTo>
                            <a:pt x="5302" y="696719"/>
                          </a:moveTo>
                          <a:cubicBezTo>
                            <a:pt x="-46540" y="572429"/>
                            <a:pt x="295318" y="232240"/>
                            <a:pt x="440326" y="0"/>
                          </a:cubicBezTo>
                          <a:cubicBezTo>
                            <a:pt x="585334" y="232240"/>
                            <a:pt x="958941" y="562904"/>
                            <a:pt x="875349" y="696719"/>
                          </a:cubicBezTo>
                          <a:cubicBezTo>
                            <a:pt x="791757" y="830534"/>
                            <a:pt x="57144" y="821009"/>
                            <a:pt x="5302" y="696719"/>
                          </a:cubicBezTo>
                          <a:close/>
                        </a:path>
                      </a:pathLst>
                    </a:custGeom>
                    <a:solidFill>
                      <a:srgbClr val="FFC000"/>
                    </a:solidFill>
                    <a:ln w="2857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 dirty="0"/>
                    </a:p>
                  </p:txBody>
                </p:sp>
                <p:sp>
                  <p:nvSpPr>
                    <p:cNvPr id="269" name="二等辺三角形 195"/>
                    <p:cNvSpPr/>
                    <p:nvPr/>
                  </p:nvSpPr>
                  <p:spPr bwMode="auto">
                    <a:xfrm rot="5400000">
                      <a:off x="6223186" y="4876333"/>
                      <a:ext cx="252268" cy="386560"/>
                    </a:xfrm>
                    <a:custGeom>
                      <a:avLst/>
                      <a:gdLst>
                        <a:gd name="connsiteX0" fmla="*/ 0 w 870047"/>
                        <a:gd name="connsiteY0" fmla="*/ 696719 h 696719"/>
                        <a:gd name="connsiteX1" fmla="*/ 435024 w 870047"/>
                        <a:gd name="connsiteY1" fmla="*/ 0 h 696719"/>
                        <a:gd name="connsiteX2" fmla="*/ 870047 w 870047"/>
                        <a:gd name="connsiteY2" fmla="*/ 696719 h 696719"/>
                        <a:gd name="connsiteX3" fmla="*/ 0 w 870047"/>
                        <a:gd name="connsiteY3" fmla="*/ 696719 h 696719"/>
                        <a:gd name="connsiteX0" fmla="*/ 5302 w 875349"/>
                        <a:gd name="connsiteY0" fmla="*/ 696719 h 751959"/>
                        <a:gd name="connsiteX1" fmla="*/ 440326 w 875349"/>
                        <a:gd name="connsiteY1" fmla="*/ 0 h 751959"/>
                        <a:gd name="connsiteX2" fmla="*/ 875349 w 875349"/>
                        <a:gd name="connsiteY2" fmla="*/ 696719 h 751959"/>
                        <a:gd name="connsiteX3" fmla="*/ 5302 w 875349"/>
                        <a:gd name="connsiteY3" fmla="*/ 696719 h 751959"/>
                        <a:gd name="connsiteX0" fmla="*/ 5302 w 887398"/>
                        <a:gd name="connsiteY0" fmla="*/ 696719 h 793541"/>
                        <a:gd name="connsiteX1" fmla="*/ 440326 w 887398"/>
                        <a:gd name="connsiteY1" fmla="*/ 0 h 793541"/>
                        <a:gd name="connsiteX2" fmla="*/ 875349 w 887398"/>
                        <a:gd name="connsiteY2" fmla="*/ 696719 h 793541"/>
                        <a:gd name="connsiteX3" fmla="*/ 5302 w 887398"/>
                        <a:gd name="connsiteY3" fmla="*/ 696719 h 79354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887398" h="793541">
                          <a:moveTo>
                            <a:pt x="5302" y="696719"/>
                          </a:moveTo>
                          <a:cubicBezTo>
                            <a:pt x="-46540" y="572429"/>
                            <a:pt x="295318" y="232240"/>
                            <a:pt x="440326" y="0"/>
                          </a:cubicBezTo>
                          <a:cubicBezTo>
                            <a:pt x="585334" y="232240"/>
                            <a:pt x="958941" y="562904"/>
                            <a:pt x="875349" y="696719"/>
                          </a:cubicBezTo>
                          <a:cubicBezTo>
                            <a:pt x="791757" y="830534"/>
                            <a:pt x="57144" y="821009"/>
                            <a:pt x="5302" y="696719"/>
                          </a:cubicBezTo>
                          <a:close/>
                        </a:path>
                      </a:pathLst>
                    </a:custGeom>
                    <a:solidFill>
                      <a:srgbClr val="FF6600"/>
                    </a:solidFill>
                    <a:ln w="2857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 dirty="0"/>
                    </a:p>
                  </p:txBody>
                </p:sp>
              </p:grpSp>
              <p:sp>
                <p:nvSpPr>
                  <p:cNvPr id="266" name="四角形: 角を丸くする 265"/>
                  <p:cNvSpPr/>
                  <p:nvPr/>
                </p:nvSpPr>
                <p:spPr bwMode="auto">
                  <a:xfrm>
                    <a:off x="5600393" y="4906120"/>
                    <a:ext cx="297711" cy="326981"/>
                  </a:xfrm>
                  <a:prstGeom prst="roundRect">
                    <a:avLst>
                      <a:gd name="adj" fmla="val 39007"/>
                    </a:avLst>
                  </a:prstGeom>
                  <a:solidFill>
                    <a:srgbClr val="FFC000"/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67" name="フリーフォーム: 図形 266"/>
                  <p:cNvSpPr/>
                  <p:nvPr/>
                </p:nvSpPr>
                <p:spPr bwMode="auto">
                  <a:xfrm>
                    <a:off x="5614680" y="5076825"/>
                    <a:ext cx="269389" cy="145256"/>
                  </a:xfrm>
                  <a:custGeom>
                    <a:avLst/>
                    <a:gdLst>
                      <a:gd name="connsiteX0" fmla="*/ 0 w 297711"/>
                      <a:gd name="connsiteY0" fmla="*/ 0 h 195503"/>
                      <a:gd name="connsiteX1" fmla="*/ 116128 w 297711"/>
                      <a:gd name="connsiteY1" fmla="*/ 116128 h 195503"/>
                      <a:gd name="connsiteX2" fmla="*/ 181583 w 297711"/>
                      <a:gd name="connsiteY2" fmla="*/ 116128 h 195503"/>
                      <a:gd name="connsiteX3" fmla="*/ 297711 w 297711"/>
                      <a:gd name="connsiteY3" fmla="*/ 0 h 195503"/>
                      <a:gd name="connsiteX4" fmla="*/ 297711 w 297711"/>
                      <a:gd name="connsiteY4" fmla="*/ 79375 h 195503"/>
                      <a:gd name="connsiteX5" fmla="*/ 181583 w 297711"/>
                      <a:gd name="connsiteY5" fmla="*/ 195503 h 195503"/>
                      <a:gd name="connsiteX6" fmla="*/ 116128 w 297711"/>
                      <a:gd name="connsiteY6" fmla="*/ 195503 h 195503"/>
                      <a:gd name="connsiteX7" fmla="*/ 0 w 297711"/>
                      <a:gd name="connsiteY7" fmla="*/ 79375 h 19550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97711" h="195503">
                        <a:moveTo>
                          <a:pt x="0" y="0"/>
                        </a:moveTo>
                        <a:cubicBezTo>
                          <a:pt x="0" y="64136"/>
                          <a:pt x="51992" y="116128"/>
                          <a:pt x="116128" y="116128"/>
                        </a:cubicBezTo>
                        <a:lnTo>
                          <a:pt x="181583" y="116128"/>
                        </a:lnTo>
                        <a:cubicBezTo>
                          <a:pt x="245719" y="116128"/>
                          <a:pt x="297711" y="64136"/>
                          <a:pt x="297711" y="0"/>
                        </a:cubicBezTo>
                        <a:lnTo>
                          <a:pt x="297711" y="79375"/>
                        </a:lnTo>
                        <a:cubicBezTo>
                          <a:pt x="297711" y="143511"/>
                          <a:pt x="245719" y="195503"/>
                          <a:pt x="181583" y="195503"/>
                        </a:cubicBezTo>
                        <a:lnTo>
                          <a:pt x="116128" y="195503"/>
                        </a:lnTo>
                        <a:cubicBezTo>
                          <a:pt x="51992" y="195503"/>
                          <a:pt x="0" y="143511"/>
                          <a:pt x="0" y="79375"/>
                        </a:cubicBezTo>
                        <a:close/>
                      </a:path>
                    </a:pathLst>
                  </a:custGeom>
                  <a:solidFill>
                    <a:srgbClr val="FF6600"/>
                  </a:solidFill>
                  <a:ln w="2857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262" name="楕円 261"/>
                <p:cNvSpPr/>
                <p:nvPr/>
              </p:nvSpPr>
              <p:spPr bwMode="auto">
                <a:xfrm>
                  <a:off x="5869491" y="6262885"/>
                  <a:ext cx="130054" cy="130053"/>
                </a:xfrm>
                <a:prstGeom prst="ellipse">
                  <a:avLst/>
                </a:prstGeom>
                <a:solidFill>
                  <a:srgbClr val="FFFF00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55" name="グループ化 254"/>
              <p:cNvGrpSpPr/>
              <p:nvPr/>
            </p:nvGrpSpPr>
            <p:grpSpPr>
              <a:xfrm>
                <a:off x="6524545" y="2165839"/>
                <a:ext cx="430124" cy="290812"/>
                <a:chOff x="3152587" y="4853975"/>
                <a:chExt cx="541802" cy="653963"/>
              </a:xfrm>
            </p:grpSpPr>
            <p:sp>
              <p:nvSpPr>
                <p:cNvPr id="257" name="二等辺三角形 256"/>
                <p:cNvSpPr/>
                <p:nvPr/>
              </p:nvSpPr>
              <p:spPr bwMode="auto">
                <a:xfrm>
                  <a:off x="3152587" y="4853975"/>
                  <a:ext cx="541802" cy="326981"/>
                </a:xfrm>
                <a:prstGeom prst="triangle">
                  <a:avLst/>
                </a:prstGeom>
                <a:solidFill>
                  <a:srgbClr val="FFC000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8" name="二等辺三角形 257"/>
                <p:cNvSpPr/>
                <p:nvPr/>
              </p:nvSpPr>
              <p:spPr bwMode="auto">
                <a:xfrm rot="10800000">
                  <a:off x="3152587" y="5180957"/>
                  <a:ext cx="541802" cy="326981"/>
                </a:xfrm>
                <a:prstGeom prst="triangle">
                  <a:avLst/>
                </a:prstGeom>
                <a:solidFill>
                  <a:srgbClr val="FFC000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56" name="二等辺三角形 255"/>
              <p:cNvSpPr/>
              <p:nvPr/>
            </p:nvSpPr>
            <p:spPr bwMode="auto">
              <a:xfrm rot="10800000">
                <a:off x="6524542" y="2308496"/>
                <a:ext cx="435587" cy="142307"/>
              </a:xfrm>
              <a:prstGeom prst="triangle">
                <a:avLst/>
              </a:prstGeom>
              <a:solidFill>
                <a:srgbClr val="000000">
                  <a:alpha val="30196"/>
                </a:srgbClr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250" name="フリーフォーム: 図形 249"/>
            <p:cNvSpPr/>
            <p:nvPr/>
          </p:nvSpPr>
          <p:spPr bwMode="auto">
            <a:xfrm rot="14164977" flipH="1">
              <a:off x="6753910" y="164263"/>
              <a:ext cx="1017484" cy="805716"/>
            </a:xfrm>
            <a:custGeom>
              <a:avLst/>
              <a:gdLst>
                <a:gd name="connsiteX0" fmla="*/ 69067 w 1017484"/>
                <a:gd name="connsiteY0" fmla="*/ 439870 h 805716"/>
                <a:gd name="connsiteX1" fmla="*/ 418907 w 1017484"/>
                <a:gd name="connsiteY1" fmla="*/ 697580 h 805716"/>
                <a:gd name="connsiteX2" fmla="*/ 425534 w 1017484"/>
                <a:gd name="connsiteY2" fmla="*/ 698386 h 805716"/>
                <a:gd name="connsiteX3" fmla="*/ 432845 w 1017484"/>
                <a:gd name="connsiteY3" fmla="*/ 705562 h 805716"/>
                <a:gd name="connsiteX4" fmla="*/ 759620 w 1017484"/>
                <a:gd name="connsiteY4" fmla="*/ 796072 h 805716"/>
                <a:gd name="connsiteX5" fmla="*/ 1003716 w 1017484"/>
                <a:gd name="connsiteY5" fmla="*/ 132707 h 805716"/>
                <a:gd name="connsiteX6" fmla="*/ 916303 w 1017484"/>
                <a:gd name="connsiteY6" fmla="*/ 215891 h 805716"/>
                <a:gd name="connsiteX7" fmla="*/ 915895 w 1017484"/>
                <a:gd name="connsiteY7" fmla="*/ 216460 h 805716"/>
                <a:gd name="connsiteX8" fmla="*/ 916789 w 1017484"/>
                <a:gd name="connsiteY8" fmla="*/ 188178 h 805716"/>
                <a:gd name="connsiteX9" fmla="*/ 892464 w 1017484"/>
                <a:gd name="connsiteY9" fmla="*/ 35542 h 805716"/>
                <a:gd name="connsiteX10" fmla="*/ 814054 w 1017484"/>
                <a:gd name="connsiteY10" fmla="*/ 126821 h 805716"/>
                <a:gd name="connsiteX11" fmla="*/ 783646 w 1017484"/>
                <a:gd name="connsiteY11" fmla="*/ 179858 h 805716"/>
                <a:gd name="connsiteX12" fmla="*/ 784474 w 1017484"/>
                <a:gd name="connsiteY12" fmla="*/ 153697 h 805716"/>
                <a:gd name="connsiteX13" fmla="*/ 760149 w 1017484"/>
                <a:gd name="connsiteY13" fmla="*/ 1062 h 805716"/>
                <a:gd name="connsiteX14" fmla="*/ 750219 w 1017484"/>
                <a:gd name="connsiteY14" fmla="*/ 902 h 805716"/>
                <a:gd name="connsiteX15" fmla="*/ 555677 w 1017484"/>
                <a:gd name="connsiteY15" fmla="*/ 289406 h 805716"/>
                <a:gd name="connsiteX16" fmla="*/ 549424 w 1017484"/>
                <a:gd name="connsiteY16" fmla="*/ 295708 h 805716"/>
                <a:gd name="connsiteX17" fmla="*/ 535753 w 1017484"/>
                <a:gd name="connsiteY17" fmla="*/ 313699 h 805716"/>
                <a:gd name="connsiteX18" fmla="*/ 476966 w 1017484"/>
                <a:gd name="connsiteY18" fmla="*/ 363457 h 805716"/>
                <a:gd name="connsiteX19" fmla="*/ 44138 w 1017484"/>
                <a:gd name="connsiteY19" fmla="*/ 346973 h 805716"/>
                <a:gd name="connsiteX20" fmla="*/ 0 w 1017484"/>
                <a:gd name="connsiteY20" fmla="*/ 309509 h 805716"/>
                <a:gd name="connsiteX21" fmla="*/ 25561 w 1017484"/>
                <a:gd name="connsiteY21" fmla="*/ 366022 h 805716"/>
                <a:gd name="connsiteX22" fmla="*/ 69067 w 1017484"/>
                <a:gd name="connsiteY22" fmla="*/ 439870 h 8057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1017484" h="805716">
                  <a:moveTo>
                    <a:pt x="69067" y="439870"/>
                  </a:moveTo>
                  <a:cubicBezTo>
                    <a:pt x="162330" y="580094"/>
                    <a:pt x="291089" y="674135"/>
                    <a:pt x="418907" y="697580"/>
                  </a:cubicBezTo>
                  <a:lnTo>
                    <a:pt x="425534" y="698386"/>
                  </a:lnTo>
                  <a:lnTo>
                    <a:pt x="432845" y="705562"/>
                  </a:lnTo>
                  <a:cubicBezTo>
                    <a:pt x="532817" y="788045"/>
                    <a:pt x="649641" y="824732"/>
                    <a:pt x="759620" y="796072"/>
                  </a:cubicBezTo>
                  <a:cubicBezTo>
                    <a:pt x="979578" y="738753"/>
                    <a:pt x="1050655" y="159618"/>
                    <a:pt x="1003716" y="132707"/>
                  </a:cubicBezTo>
                  <a:cubicBezTo>
                    <a:pt x="986113" y="122615"/>
                    <a:pt x="955522" y="161409"/>
                    <a:pt x="916303" y="215891"/>
                  </a:cubicBezTo>
                  <a:lnTo>
                    <a:pt x="915895" y="216460"/>
                  </a:lnTo>
                  <a:lnTo>
                    <a:pt x="916789" y="188178"/>
                  </a:lnTo>
                  <a:cubicBezTo>
                    <a:pt x="917471" y="104200"/>
                    <a:pt x="907925" y="42482"/>
                    <a:pt x="892464" y="35542"/>
                  </a:cubicBezTo>
                  <a:cubicBezTo>
                    <a:pt x="873912" y="27215"/>
                    <a:pt x="847467" y="68793"/>
                    <a:pt x="814054" y="126821"/>
                  </a:cubicBezTo>
                  <a:lnTo>
                    <a:pt x="783646" y="179858"/>
                  </a:lnTo>
                  <a:lnTo>
                    <a:pt x="784474" y="153697"/>
                  </a:lnTo>
                  <a:cubicBezTo>
                    <a:pt x="785154" y="69720"/>
                    <a:pt x="775610" y="8001"/>
                    <a:pt x="760149" y="1062"/>
                  </a:cubicBezTo>
                  <a:cubicBezTo>
                    <a:pt x="757057" y="-326"/>
                    <a:pt x="753745" y="-327"/>
                    <a:pt x="750219" y="902"/>
                  </a:cubicBezTo>
                  <a:cubicBezTo>
                    <a:pt x="710549" y="14737"/>
                    <a:pt x="643677" y="184417"/>
                    <a:pt x="555677" y="289406"/>
                  </a:cubicBezTo>
                  <a:lnTo>
                    <a:pt x="549424" y="295708"/>
                  </a:lnTo>
                  <a:lnTo>
                    <a:pt x="535753" y="313699"/>
                  </a:lnTo>
                  <a:cubicBezTo>
                    <a:pt x="518340" y="332115"/>
                    <a:pt x="498726" y="348826"/>
                    <a:pt x="476966" y="363457"/>
                  </a:cubicBezTo>
                  <a:cubicBezTo>
                    <a:pt x="346405" y="451247"/>
                    <a:pt x="175669" y="439248"/>
                    <a:pt x="44138" y="346973"/>
                  </a:cubicBezTo>
                  <a:lnTo>
                    <a:pt x="0" y="309509"/>
                  </a:lnTo>
                  <a:lnTo>
                    <a:pt x="25561" y="366022"/>
                  </a:lnTo>
                  <a:cubicBezTo>
                    <a:pt x="38965" y="391845"/>
                    <a:pt x="53523" y="416499"/>
                    <a:pt x="69067" y="439870"/>
                  </a:cubicBezTo>
                  <a:close/>
                </a:path>
              </a:pathLst>
            </a:cu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51" name="フリーフォーム: 図形 250"/>
            <p:cNvSpPr/>
            <p:nvPr/>
          </p:nvSpPr>
          <p:spPr bwMode="auto">
            <a:xfrm rot="1984810" flipH="1">
              <a:off x="5401122" y="1042060"/>
              <a:ext cx="615684" cy="710583"/>
            </a:xfrm>
            <a:custGeom>
              <a:avLst/>
              <a:gdLst>
                <a:gd name="connsiteX0" fmla="*/ 466974 w 615684"/>
                <a:gd name="connsiteY0" fmla="*/ 40241 h 710583"/>
                <a:gd name="connsiteX1" fmla="*/ 373706 w 615684"/>
                <a:gd name="connsiteY1" fmla="*/ 143589 h 710583"/>
                <a:gd name="connsiteX2" fmla="*/ 337537 w 615684"/>
                <a:gd name="connsiteY2" fmla="*/ 203640 h 710583"/>
                <a:gd name="connsiteX3" fmla="*/ 338521 w 615684"/>
                <a:gd name="connsiteY3" fmla="*/ 174019 h 710583"/>
                <a:gd name="connsiteX4" fmla="*/ 309586 w 615684"/>
                <a:gd name="connsiteY4" fmla="*/ 1203 h 710583"/>
                <a:gd name="connsiteX5" fmla="*/ 297775 w 615684"/>
                <a:gd name="connsiteY5" fmla="*/ 1021 h 710583"/>
                <a:gd name="connsiteX6" fmla="*/ 11972 w 615684"/>
                <a:gd name="connsiteY6" fmla="*/ 379849 h 710583"/>
                <a:gd name="connsiteX7" fmla="*/ 0 w 615684"/>
                <a:gd name="connsiteY7" fmla="*/ 386622 h 710583"/>
                <a:gd name="connsiteX8" fmla="*/ 497332 w 615684"/>
                <a:gd name="connsiteY8" fmla="*/ 710583 h 710583"/>
                <a:gd name="connsiteX9" fmla="*/ 530525 w 615684"/>
                <a:gd name="connsiteY9" fmla="*/ 643200 h 710583"/>
                <a:gd name="connsiteX10" fmla="*/ 599307 w 615684"/>
                <a:gd name="connsiteY10" fmla="*/ 150254 h 710583"/>
                <a:gd name="connsiteX11" fmla="*/ 495330 w 615684"/>
                <a:gd name="connsiteY11" fmla="*/ 244437 h 710583"/>
                <a:gd name="connsiteX12" fmla="*/ 494845 w 615684"/>
                <a:gd name="connsiteY12" fmla="*/ 245081 h 710583"/>
                <a:gd name="connsiteX13" fmla="*/ 495909 w 615684"/>
                <a:gd name="connsiteY13" fmla="*/ 213059 h 710583"/>
                <a:gd name="connsiteX14" fmla="*/ 466974 w 615684"/>
                <a:gd name="connsiteY14" fmla="*/ 40241 h 710583"/>
                <a:gd name="connsiteX0" fmla="*/ 497332 w 615684"/>
                <a:gd name="connsiteY0" fmla="*/ 710583 h 802023"/>
                <a:gd name="connsiteX1" fmla="*/ 530525 w 615684"/>
                <a:gd name="connsiteY1" fmla="*/ 643200 h 802023"/>
                <a:gd name="connsiteX2" fmla="*/ 599307 w 615684"/>
                <a:gd name="connsiteY2" fmla="*/ 150254 h 802023"/>
                <a:gd name="connsiteX3" fmla="*/ 495330 w 615684"/>
                <a:gd name="connsiteY3" fmla="*/ 244437 h 802023"/>
                <a:gd name="connsiteX4" fmla="*/ 494845 w 615684"/>
                <a:gd name="connsiteY4" fmla="*/ 245081 h 802023"/>
                <a:gd name="connsiteX5" fmla="*/ 495909 w 615684"/>
                <a:gd name="connsiteY5" fmla="*/ 213059 h 802023"/>
                <a:gd name="connsiteX6" fmla="*/ 466974 w 615684"/>
                <a:gd name="connsiteY6" fmla="*/ 40241 h 802023"/>
                <a:gd name="connsiteX7" fmla="*/ 373706 w 615684"/>
                <a:gd name="connsiteY7" fmla="*/ 143589 h 802023"/>
                <a:gd name="connsiteX8" fmla="*/ 337537 w 615684"/>
                <a:gd name="connsiteY8" fmla="*/ 203640 h 802023"/>
                <a:gd name="connsiteX9" fmla="*/ 338521 w 615684"/>
                <a:gd name="connsiteY9" fmla="*/ 174019 h 802023"/>
                <a:gd name="connsiteX10" fmla="*/ 309586 w 615684"/>
                <a:gd name="connsiteY10" fmla="*/ 1203 h 802023"/>
                <a:gd name="connsiteX11" fmla="*/ 297775 w 615684"/>
                <a:gd name="connsiteY11" fmla="*/ 1021 h 802023"/>
                <a:gd name="connsiteX12" fmla="*/ 11972 w 615684"/>
                <a:gd name="connsiteY12" fmla="*/ 379849 h 802023"/>
                <a:gd name="connsiteX13" fmla="*/ 0 w 615684"/>
                <a:gd name="connsiteY13" fmla="*/ 386622 h 802023"/>
                <a:gd name="connsiteX14" fmla="*/ 588772 w 615684"/>
                <a:gd name="connsiteY14" fmla="*/ 802023 h 802023"/>
                <a:gd name="connsiteX0" fmla="*/ 497332 w 615684"/>
                <a:gd name="connsiteY0" fmla="*/ 710583 h 710583"/>
                <a:gd name="connsiteX1" fmla="*/ 530525 w 615684"/>
                <a:gd name="connsiteY1" fmla="*/ 643200 h 710583"/>
                <a:gd name="connsiteX2" fmla="*/ 599307 w 615684"/>
                <a:gd name="connsiteY2" fmla="*/ 150254 h 710583"/>
                <a:gd name="connsiteX3" fmla="*/ 495330 w 615684"/>
                <a:gd name="connsiteY3" fmla="*/ 244437 h 710583"/>
                <a:gd name="connsiteX4" fmla="*/ 494845 w 615684"/>
                <a:gd name="connsiteY4" fmla="*/ 245081 h 710583"/>
                <a:gd name="connsiteX5" fmla="*/ 495909 w 615684"/>
                <a:gd name="connsiteY5" fmla="*/ 213059 h 710583"/>
                <a:gd name="connsiteX6" fmla="*/ 466974 w 615684"/>
                <a:gd name="connsiteY6" fmla="*/ 40241 h 710583"/>
                <a:gd name="connsiteX7" fmla="*/ 373706 w 615684"/>
                <a:gd name="connsiteY7" fmla="*/ 143589 h 710583"/>
                <a:gd name="connsiteX8" fmla="*/ 337537 w 615684"/>
                <a:gd name="connsiteY8" fmla="*/ 203640 h 710583"/>
                <a:gd name="connsiteX9" fmla="*/ 338521 w 615684"/>
                <a:gd name="connsiteY9" fmla="*/ 174019 h 710583"/>
                <a:gd name="connsiteX10" fmla="*/ 309586 w 615684"/>
                <a:gd name="connsiteY10" fmla="*/ 1203 h 710583"/>
                <a:gd name="connsiteX11" fmla="*/ 297775 w 615684"/>
                <a:gd name="connsiteY11" fmla="*/ 1021 h 710583"/>
                <a:gd name="connsiteX12" fmla="*/ 11972 w 615684"/>
                <a:gd name="connsiteY12" fmla="*/ 379849 h 710583"/>
                <a:gd name="connsiteX13" fmla="*/ 0 w 615684"/>
                <a:gd name="connsiteY13" fmla="*/ 386622 h 7105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615684" h="710583">
                  <a:moveTo>
                    <a:pt x="497332" y="710583"/>
                  </a:moveTo>
                  <a:lnTo>
                    <a:pt x="530525" y="643200"/>
                  </a:lnTo>
                  <a:cubicBezTo>
                    <a:pt x="614263" y="432576"/>
                    <a:pt x="634203" y="169297"/>
                    <a:pt x="599307" y="150254"/>
                  </a:cubicBezTo>
                  <a:cubicBezTo>
                    <a:pt x="578369" y="138827"/>
                    <a:pt x="541981" y="182751"/>
                    <a:pt x="495330" y="244437"/>
                  </a:cubicBezTo>
                  <a:lnTo>
                    <a:pt x="494845" y="245081"/>
                  </a:lnTo>
                  <a:cubicBezTo>
                    <a:pt x="495200" y="234407"/>
                    <a:pt x="495554" y="223733"/>
                    <a:pt x="495909" y="213059"/>
                  </a:cubicBezTo>
                  <a:cubicBezTo>
                    <a:pt x="496719" y="117978"/>
                    <a:pt x="485365" y="48099"/>
                    <a:pt x="466974" y="40241"/>
                  </a:cubicBezTo>
                  <a:cubicBezTo>
                    <a:pt x="444906" y="30814"/>
                    <a:pt x="413451" y="77889"/>
                    <a:pt x="373706" y="143589"/>
                  </a:cubicBezTo>
                  <a:lnTo>
                    <a:pt x="337537" y="203640"/>
                  </a:lnTo>
                  <a:lnTo>
                    <a:pt x="338521" y="174019"/>
                  </a:lnTo>
                  <a:cubicBezTo>
                    <a:pt x="339330" y="78939"/>
                    <a:pt x="327977" y="9059"/>
                    <a:pt x="309586" y="1203"/>
                  </a:cubicBezTo>
                  <a:cubicBezTo>
                    <a:pt x="305909" y="-369"/>
                    <a:pt x="301970" y="-371"/>
                    <a:pt x="297775" y="1021"/>
                  </a:cubicBezTo>
                  <a:cubicBezTo>
                    <a:pt x="242723" y="19296"/>
                    <a:pt x="143631" y="277741"/>
                    <a:pt x="11972" y="379849"/>
                  </a:cubicBezTo>
                  <a:lnTo>
                    <a:pt x="0" y="386622"/>
                  </a:lnTo>
                </a:path>
              </a:pathLst>
            </a:cu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292" name="グループ化 291"/>
          <p:cNvGrpSpPr/>
          <p:nvPr/>
        </p:nvGrpSpPr>
        <p:grpSpPr>
          <a:xfrm>
            <a:off x="7881867" y="4969504"/>
            <a:ext cx="1619818" cy="1201089"/>
            <a:chOff x="7945919" y="15831"/>
            <a:chExt cx="2744749" cy="2035221"/>
          </a:xfrm>
        </p:grpSpPr>
        <p:sp>
          <p:nvSpPr>
            <p:cNvPr id="293" name="フリーフォーム: 図形 292"/>
            <p:cNvSpPr/>
            <p:nvPr/>
          </p:nvSpPr>
          <p:spPr bwMode="auto">
            <a:xfrm rot="1984810" flipH="1">
              <a:off x="7945919" y="1138801"/>
              <a:ext cx="1223390" cy="912251"/>
            </a:xfrm>
            <a:custGeom>
              <a:avLst/>
              <a:gdLst>
                <a:gd name="connsiteX0" fmla="*/ 1212129 w 1637700"/>
                <a:gd name="connsiteY0" fmla="*/ 1477 h 1319184"/>
                <a:gd name="connsiteX1" fmla="*/ 1227940 w 1637700"/>
                <a:gd name="connsiteY1" fmla="*/ 1739 h 1319184"/>
                <a:gd name="connsiteX2" fmla="*/ 1266674 w 1637700"/>
                <a:gd name="connsiteY2" fmla="*/ 251645 h 1319184"/>
                <a:gd name="connsiteX3" fmla="*/ 1265356 w 1637700"/>
                <a:gd name="connsiteY3" fmla="*/ 294479 h 1319184"/>
                <a:gd name="connsiteX4" fmla="*/ 1313775 w 1637700"/>
                <a:gd name="connsiteY4" fmla="*/ 207641 h 1319184"/>
                <a:gd name="connsiteX5" fmla="*/ 1438628 w 1637700"/>
                <a:gd name="connsiteY5" fmla="*/ 58192 h 1319184"/>
                <a:gd name="connsiteX6" fmla="*/ 1477362 w 1637700"/>
                <a:gd name="connsiteY6" fmla="*/ 308100 h 1319184"/>
                <a:gd name="connsiteX7" fmla="*/ 1475938 w 1637700"/>
                <a:gd name="connsiteY7" fmla="*/ 354406 h 1319184"/>
                <a:gd name="connsiteX8" fmla="*/ 1476587 w 1637700"/>
                <a:gd name="connsiteY8" fmla="*/ 353474 h 1319184"/>
                <a:gd name="connsiteX9" fmla="*/ 1615777 w 1637700"/>
                <a:gd name="connsiteY9" fmla="*/ 217278 h 1319184"/>
                <a:gd name="connsiteX10" fmla="*/ 1227098 w 1637700"/>
                <a:gd name="connsiteY10" fmla="*/ 1303394 h 1319184"/>
                <a:gd name="connsiteX11" fmla="*/ 706768 w 1637700"/>
                <a:gd name="connsiteY11" fmla="*/ 1155204 h 1319184"/>
                <a:gd name="connsiteX12" fmla="*/ 695127 w 1637700"/>
                <a:gd name="connsiteY12" fmla="*/ 1143454 h 1319184"/>
                <a:gd name="connsiteX13" fmla="*/ 684575 w 1637700"/>
                <a:gd name="connsiteY13" fmla="*/ 1142135 h 1319184"/>
                <a:gd name="connsiteX14" fmla="*/ 0 w 1637700"/>
                <a:gd name="connsiteY14" fmla="*/ 466878 h 1319184"/>
                <a:gd name="connsiteX15" fmla="*/ 191381 w 1637700"/>
                <a:gd name="connsiteY15" fmla="*/ 571350 h 1319184"/>
                <a:gd name="connsiteX16" fmla="*/ 240997 w 1637700"/>
                <a:gd name="connsiteY16" fmla="*/ 589113 h 1319184"/>
                <a:gd name="connsiteX17" fmla="*/ 210688 w 1637700"/>
                <a:gd name="connsiteY17" fmla="*/ 523332 h 1319184"/>
                <a:gd name="connsiteX18" fmla="*/ 305880 w 1637700"/>
                <a:gd name="connsiteY18" fmla="*/ 581425 h 1319184"/>
                <a:gd name="connsiteX19" fmla="*/ 365727 w 1637700"/>
                <a:gd name="connsiteY19" fmla="*/ 610281 h 1319184"/>
                <a:gd name="connsiteX20" fmla="*/ 347434 w 1637700"/>
                <a:gd name="connsiteY20" fmla="*/ 557129 h 1319184"/>
                <a:gd name="connsiteX21" fmla="*/ 436330 w 1637700"/>
                <a:gd name="connsiteY21" fmla="*/ 624461 h 1319184"/>
                <a:gd name="connsiteX22" fmla="*/ 455924 w 1637700"/>
                <a:gd name="connsiteY22" fmla="*/ 636463 h 1319184"/>
                <a:gd name="connsiteX23" fmla="*/ 479136 w 1637700"/>
                <a:gd name="connsiteY23" fmla="*/ 639034 h 1319184"/>
                <a:gd name="connsiteX24" fmla="*/ 751378 w 1637700"/>
                <a:gd name="connsiteY24" fmla="*/ 597058 h 1319184"/>
                <a:gd name="connsiteX25" fmla="*/ 1212129 w 1637700"/>
                <a:gd name="connsiteY25" fmla="*/ 1477 h 13191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1637700" h="1319184">
                  <a:moveTo>
                    <a:pt x="1212129" y="1477"/>
                  </a:moveTo>
                  <a:cubicBezTo>
                    <a:pt x="1217744" y="-536"/>
                    <a:pt x="1223017" y="-534"/>
                    <a:pt x="1227940" y="1739"/>
                  </a:cubicBezTo>
                  <a:cubicBezTo>
                    <a:pt x="1252559" y="13100"/>
                    <a:pt x="1267757" y="114151"/>
                    <a:pt x="1266674" y="251645"/>
                  </a:cubicBezTo>
                  <a:lnTo>
                    <a:pt x="1265356" y="294479"/>
                  </a:lnTo>
                  <a:lnTo>
                    <a:pt x="1313775" y="207641"/>
                  </a:lnTo>
                  <a:cubicBezTo>
                    <a:pt x="1366979" y="112633"/>
                    <a:pt x="1409087" y="44559"/>
                    <a:pt x="1438628" y="58192"/>
                  </a:cubicBezTo>
                  <a:cubicBezTo>
                    <a:pt x="1463247" y="69555"/>
                    <a:pt x="1478447" y="170605"/>
                    <a:pt x="1477362" y="308100"/>
                  </a:cubicBezTo>
                  <a:lnTo>
                    <a:pt x="1475938" y="354406"/>
                  </a:lnTo>
                  <a:lnTo>
                    <a:pt x="1476587" y="353474"/>
                  </a:lnTo>
                  <a:cubicBezTo>
                    <a:pt x="1539037" y="264272"/>
                    <a:pt x="1587748" y="200755"/>
                    <a:pt x="1615777" y="217278"/>
                  </a:cubicBezTo>
                  <a:cubicBezTo>
                    <a:pt x="1690519" y="261340"/>
                    <a:pt x="1577341" y="1209547"/>
                    <a:pt x="1227098" y="1303394"/>
                  </a:cubicBezTo>
                  <a:cubicBezTo>
                    <a:pt x="1051976" y="1350318"/>
                    <a:pt x="865956" y="1290252"/>
                    <a:pt x="706768" y="1155204"/>
                  </a:cubicBezTo>
                  <a:lnTo>
                    <a:pt x="695127" y="1143454"/>
                  </a:lnTo>
                  <a:lnTo>
                    <a:pt x="684575" y="1142135"/>
                  </a:lnTo>
                  <a:cubicBezTo>
                    <a:pt x="413205" y="1090953"/>
                    <a:pt x="139173" y="834288"/>
                    <a:pt x="0" y="466878"/>
                  </a:cubicBezTo>
                  <a:cubicBezTo>
                    <a:pt x="62977" y="509484"/>
                    <a:pt x="127072" y="544361"/>
                    <a:pt x="191381" y="571350"/>
                  </a:cubicBezTo>
                  <a:lnTo>
                    <a:pt x="240997" y="589113"/>
                  </a:lnTo>
                  <a:lnTo>
                    <a:pt x="210688" y="523332"/>
                  </a:lnTo>
                  <a:cubicBezTo>
                    <a:pt x="242176" y="544635"/>
                    <a:pt x="273945" y="564007"/>
                    <a:pt x="305880" y="581425"/>
                  </a:cubicBezTo>
                  <a:lnTo>
                    <a:pt x="365727" y="610281"/>
                  </a:lnTo>
                  <a:lnTo>
                    <a:pt x="347434" y="557129"/>
                  </a:lnTo>
                  <a:cubicBezTo>
                    <a:pt x="376631" y="581478"/>
                    <a:pt x="406300" y="603932"/>
                    <a:pt x="436330" y="624461"/>
                  </a:cubicBezTo>
                  <a:lnTo>
                    <a:pt x="455924" y="636463"/>
                  </a:lnTo>
                  <a:lnTo>
                    <a:pt x="479136" y="639034"/>
                  </a:lnTo>
                  <a:cubicBezTo>
                    <a:pt x="573490" y="643495"/>
                    <a:pt x="665258" y="629680"/>
                    <a:pt x="751378" y="597058"/>
                  </a:cubicBezTo>
                  <a:cubicBezTo>
                    <a:pt x="966679" y="515503"/>
                    <a:pt x="1127905" y="31679"/>
                    <a:pt x="1212129" y="1477"/>
                  </a:cubicBezTo>
                  <a:close/>
                </a:path>
              </a:pathLst>
            </a:cu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294" name="グループ化 293"/>
            <p:cNvGrpSpPr/>
            <p:nvPr/>
          </p:nvGrpSpPr>
          <p:grpSpPr>
            <a:xfrm rot="18000000">
              <a:off x="8420641" y="-322978"/>
              <a:ext cx="1872714" cy="2667340"/>
              <a:chOff x="8426808" y="1024042"/>
              <a:chExt cx="1872714" cy="2667340"/>
            </a:xfrm>
          </p:grpSpPr>
          <p:sp>
            <p:nvSpPr>
              <p:cNvPr id="297" name="ハート 296"/>
              <p:cNvSpPr/>
              <p:nvPr/>
            </p:nvSpPr>
            <p:spPr bwMode="auto">
              <a:xfrm rot="19800000">
                <a:off x="9052007" y="1085377"/>
                <a:ext cx="282386" cy="418918"/>
              </a:xfrm>
              <a:prstGeom prst="heart">
                <a:avLst/>
              </a:prstGeom>
              <a:solidFill>
                <a:srgbClr val="C000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8" name="ハート 297"/>
              <p:cNvSpPr/>
              <p:nvPr/>
            </p:nvSpPr>
            <p:spPr bwMode="auto">
              <a:xfrm rot="2700000">
                <a:off x="9214084" y="958120"/>
                <a:ext cx="417511" cy="549356"/>
              </a:xfrm>
              <a:prstGeom prst="heart">
                <a:avLst/>
              </a:prstGeom>
              <a:solidFill>
                <a:srgbClr val="FF00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99" name="グループ化 298"/>
              <p:cNvGrpSpPr/>
              <p:nvPr/>
            </p:nvGrpSpPr>
            <p:grpSpPr>
              <a:xfrm>
                <a:off x="8426809" y="1317536"/>
                <a:ext cx="1872713" cy="2373846"/>
                <a:chOff x="876141" y="1580691"/>
                <a:chExt cx="2835316" cy="3594040"/>
              </a:xfrm>
            </p:grpSpPr>
            <p:sp>
              <p:nvSpPr>
                <p:cNvPr id="309" name="楕円 2"/>
                <p:cNvSpPr/>
                <p:nvPr/>
              </p:nvSpPr>
              <p:spPr bwMode="auto">
                <a:xfrm>
                  <a:off x="876141" y="1580691"/>
                  <a:ext cx="2835316" cy="3243464"/>
                </a:xfrm>
                <a:custGeom>
                  <a:avLst/>
                  <a:gdLst>
                    <a:gd name="connsiteX0" fmla="*/ 0 w 2835315"/>
                    <a:gd name="connsiteY0" fmla="*/ 1417658 h 2835315"/>
                    <a:gd name="connsiteX1" fmla="*/ 1417658 w 2835315"/>
                    <a:gd name="connsiteY1" fmla="*/ 0 h 2835315"/>
                    <a:gd name="connsiteX2" fmla="*/ 2835316 w 2835315"/>
                    <a:gd name="connsiteY2" fmla="*/ 1417658 h 2835315"/>
                    <a:gd name="connsiteX3" fmla="*/ 1417658 w 2835315"/>
                    <a:gd name="connsiteY3" fmla="*/ 2835316 h 2835315"/>
                    <a:gd name="connsiteX4" fmla="*/ 0 w 2835315"/>
                    <a:gd name="connsiteY4" fmla="*/ 1417658 h 2835315"/>
                    <a:gd name="connsiteX0" fmla="*/ 0 w 2835316"/>
                    <a:gd name="connsiteY0" fmla="*/ 1417658 h 2835316"/>
                    <a:gd name="connsiteX1" fmla="*/ 1417658 w 2835316"/>
                    <a:gd name="connsiteY1" fmla="*/ 0 h 2835316"/>
                    <a:gd name="connsiteX2" fmla="*/ 2835316 w 2835316"/>
                    <a:gd name="connsiteY2" fmla="*/ 1417658 h 2835316"/>
                    <a:gd name="connsiteX3" fmla="*/ 1417658 w 2835316"/>
                    <a:gd name="connsiteY3" fmla="*/ 2835316 h 2835316"/>
                    <a:gd name="connsiteX4" fmla="*/ 0 w 2835316"/>
                    <a:gd name="connsiteY4" fmla="*/ 1417658 h 2835316"/>
                    <a:gd name="connsiteX0" fmla="*/ 0 w 2835316"/>
                    <a:gd name="connsiteY0" fmla="*/ 1417658 h 2835316"/>
                    <a:gd name="connsiteX1" fmla="*/ 1417658 w 2835316"/>
                    <a:gd name="connsiteY1" fmla="*/ 0 h 2835316"/>
                    <a:gd name="connsiteX2" fmla="*/ 2835316 w 2835316"/>
                    <a:gd name="connsiteY2" fmla="*/ 1417658 h 2835316"/>
                    <a:gd name="connsiteX3" fmla="*/ 1417658 w 2835316"/>
                    <a:gd name="connsiteY3" fmla="*/ 2835316 h 2835316"/>
                    <a:gd name="connsiteX4" fmla="*/ 0 w 2835316"/>
                    <a:gd name="connsiteY4" fmla="*/ 1417658 h 2835316"/>
                    <a:gd name="connsiteX0" fmla="*/ 0 w 2835316"/>
                    <a:gd name="connsiteY0" fmla="*/ 2095838 h 3513496"/>
                    <a:gd name="connsiteX1" fmla="*/ 1425278 w 2835316"/>
                    <a:gd name="connsiteY1" fmla="*/ 0 h 3513496"/>
                    <a:gd name="connsiteX2" fmla="*/ 2835316 w 2835316"/>
                    <a:gd name="connsiteY2" fmla="*/ 2095838 h 3513496"/>
                    <a:gd name="connsiteX3" fmla="*/ 1417658 w 2835316"/>
                    <a:gd name="connsiteY3" fmla="*/ 3513496 h 3513496"/>
                    <a:gd name="connsiteX4" fmla="*/ 0 w 2835316"/>
                    <a:gd name="connsiteY4" fmla="*/ 2095838 h 35134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835316" h="3513496">
                      <a:moveTo>
                        <a:pt x="0" y="2095838"/>
                      </a:moveTo>
                      <a:cubicBezTo>
                        <a:pt x="0" y="1312887"/>
                        <a:pt x="642327" y="0"/>
                        <a:pt x="1425278" y="0"/>
                      </a:cubicBezTo>
                      <a:cubicBezTo>
                        <a:pt x="2208229" y="0"/>
                        <a:pt x="2835316" y="1312887"/>
                        <a:pt x="2835316" y="2095838"/>
                      </a:cubicBezTo>
                      <a:cubicBezTo>
                        <a:pt x="2835316" y="2878789"/>
                        <a:pt x="2200609" y="3513496"/>
                        <a:pt x="1417658" y="3513496"/>
                      </a:cubicBezTo>
                      <a:cubicBezTo>
                        <a:pt x="634707" y="3513496"/>
                        <a:pt x="0" y="2878789"/>
                        <a:pt x="0" y="2095838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310" name="グループ化 309"/>
                <p:cNvGrpSpPr/>
                <p:nvPr/>
              </p:nvGrpSpPr>
              <p:grpSpPr>
                <a:xfrm>
                  <a:off x="1237183" y="4473579"/>
                  <a:ext cx="2128340" cy="701152"/>
                  <a:chOff x="1237183" y="4473579"/>
                  <a:chExt cx="2128340" cy="701152"/>
                </a:xfrm>
              </p:grpSpPr>
              <p:sp>
                <p:nvSpPr>
                  <p:cNvPr id="313" name="台形 312"/>
                  <p:cNvSpPr/>
                  <p:nvPr/>
                </p:nvSpPr>
                <p:spPr bwMode="auto">
                  <a:xfrm rot="11700000">
                    <a:off x="1368550" y="4631864"/>
                    <a:ext cx="231883" cy="258549"/>
                  </a:xfrm>
                  <a:prstGeom prst="trapezoid">
                    <a:avLst>
                      <a:gd name="adj" fmla="val 28801"/>
                    </a:avLst>
                  </a:prstGeom>
                  <a:pattFill prst="dkHorz">
                    <a:fgClr>
                      <a:srgbClr val="FFC000"/>
                    </a:fgClr>
                    <a:bgClr>
                      <a:srgbClr val="FFFF00"/>
                    </a:bgClr>
                  </a:patt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14" name="楕円 313"/>
                  <p:cNvSpPr/>
                  <p:nvPr/>
                </p:nvSpPr>
                <p:spPr bwMode="auto">
                  <a:xfrm>
                    <a:off x="1312078" y="4854576"/>
                    <a:ext cx="266880" cy="166520"/>
                  </a:xfrm>
                  <a:prstGeom prst="ellipse">
                    <a:avLst/>
                  </a:prstGeom>
                  <a:pattFill prst="dkHorz">
                    <a:fgClr>
                      <a:srgbClr val="FFC000"/>
                    </a:fgClr>
                    <a:bgClr>
                      <a:srgbClr val="FFFF00"/>
                    </a:bgClr>
                  </a:patt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15" name="フリーフォーム: 図形 314"/>
                  <p:cNvSpPr/>
                  <p:nvPr/>
                </p:nvSpPr>
                <p:spPr bwMode="auto">
                  <a:xfrm rot="1800000">
                    <a:off x="1261597" y="4910378"/>
                    <a:ext cx="167334" cy="152100"/>
                  </a:xfrm>
                  <a:custGeom>
                    <a:avLst/>
                    <a:gdLst>
                      <a:gd name="connsiteX0" fmla="*/ 221671 w 443342"/>
                      <a:gd name="connsiteY0" fmla="*/ 0 h 402980"/>
                      <a:gd name="connsiteX1" fmla="*/ 378416 w 443342"/>
                      <a:gd name="connsiteY1" fmla="*/ 64926 h 402980"/>
                      <a:gd name="connsiteX2" fmla="*/ 378416 w 443342"/>
                      <a:gd name="connsiteY2" fmla="*/ 378416 h 402980"/>
                      <a:gd name="connsiteX3" fmla="*/ 359643 w 443342"/>
                      <a:gd name="connsiteY3" fmla="*/ 402980 h 402980"/>
                      <a:gd name="connsiteX4" fmla="*/ 305086 w 443342"/>
                      <a:gd name="connsiteY4" fmla="*/ 366752 h 402980"/>
                      <a:gd name="connsiteX5" fmla="*/ 138256 w 443342"/>
                      <a:gd name="connsiteY5" fmla="*/ 366752 h 402980"/>
                      <a:gd name="connsiteX6" fmla="*/ 83699 w 443342"/>
                      <a:gd name="connsiteY6" fmla="*/ 402980 h 402980"/>
                      <a:gd name="connsiteX7" fmla="*/ 64926 w 443342"/>
                      <a:gd name="connsiteY7" fmla="*/ 378416 h 402980"/>
                      <a:gd name="connsiteX8" fmla="*/ 64926 w 443342"/>
                      <a:gd name="connsiteY8" fmla="*/ 64926 h 402980"/>
                      <a:gd name="connsiteX9" fmla="*/ 221671 w 443342"/>
                      <a:gd name="connsiteY9" fmla="*/ 0 h 4029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443342" h="402980">
                        <a:moveTo>
                          <a:pt x="221671" y="0"/>
                        </a:moveTo>
                        <a:cubicBezTo>
                          <a:pt x="278402" y="-1"/>
                          <a:pt x="335132" y="21642"/>
                          <a:pt x="378416" y="64926"/>
                        </a:cubicBezTo>
                        <a:cubicBezTo>
                          <a:pt x="464984" y="151494"/>
                          <a:pt x="464984" y="291848"/>
                          <a:pt x="378416" y="378416"/>
                        </a:cubicBezTo>
                        <a:lnTo>
                          <a:pt x="359643" y="402980"/>
                        </a:lnTo>
                        <a:lnTo>
                          <a:pt x="305086" y="366752"/>
                        </a:lnTo>
                        <a:cubicBezTo>
                          <a:pt x="251718" y="345109"/>
                          <a:pt x="191625" y="345109"/>
                          <a:pt x="138256" y="366752"/>
                        </a:cubicBezTo>
                        <a:lnTo>
                          <a:pt x="83699" y="402980"/>
                        </a:lnTo>
                        <a:lnTo>
                          <a:pt x="64926" y="378416"/>
                        </a:lnTo>
                        <a:cubicBezTo>
                          <a:pt x="-21642" y="291848"/>
                          <a:pt x="-21642" y="151494"/>
                          <a:pt x="64926" y="64926"/>
                        </a:cubicBezTo>
                        <a:cubicBezTo>
                          <a:pt x="108210" y="21642"/>
                          <a:pt x="164940" y="-1"/>
                          <a:pt x="221671" y="0"/>
                        </a:cubicBezTo>
                        <a:close/>
                      </a:path>
                    </a:pathLst>
                  </a:custGeom>
                  <a:pattFill prst="dkHorz">
                    <a:fgClr>
                      <a:srgbClr val="FFC000"/>
                    </a:fgClr>
                    <a:bgClr>
                      <a:srgbClr val="FFFF00"/>
                    </a:bgClr>
                  </a:patt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16" name="フリーフォーム: 図形 315"/>
                  <p:cNvSpPr/>
                  <p:nvPr/>
                </p:nvSpPr>
                <p:spPr bwMode="auto">
                  <a:xfrm rot="1800000">
                    <a:off x="1237183" y="5027772"/>
                    <a:ext cx="104152" cy="112832"/>
                  </a:xfrm>
                  <a:custGeom>
                    <a:avLst/>
                    <a:gdLst>
                      <a:gd name="connsiteX0" fmla="*/ 137972 w 275944"/>
                      <a:gd name="connsiteY0" fmla="*/ 0 h 298942"/>
                      <a:gd name="connsiteX1" fmla="*/ 221388 w 275944"/>
                      <a:gd name="connsiteY1" fmla="*/ 16231 h 298942"/>
                      <a:gd name="connsiteX2" fmla="*/ 275944 w 275944"/>
                      <a:gd name="connsiteY2" fmla="*/ 52460 h 298942"/>
                      <a:gd name="connsiteX3" fmla="*/ 202057 w 275944"/>
                      <a:gd name="connsiteY3" fmla="*/ 149132 h 298942"/>
                      <a:gd name="connsiteX4" fmla="*/ 137972 w 275944"/>
                      <a:gd name="connsiteY4" fmla="*/ 298942 h 298942"/>
                      <a:gd name="connsiteX5" fmla="*/ 73887 w 275944"/>
                      <a:gd name="connsiteY5" fmla="*/ 149132 h 298942"/>
                      <a:gd name="connsiteX6" fmla="*/ 0 w 275944"/>
                      <a:gd name="connsiteY6" fmla="*/ 52460 h 298942"/>
                      <a:gd name="connsiteX7" fmla="*/ 54556 w 275944"/>
                      <a:gd name="connsiteY7" fmla="*/ 16231 h 298942"/>
                      <a:gd name="connsiteX8" fmla="*/ 137972 w 275944"/>
                      <a:gd name="connsiteY8" fmla="*/ 0 h 2989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75944" h="298942">
                        <a:moveTo>
                          <a:pt x="137972" y="0"/>
                        </a:moveTo>
                        <a:cubicBezTo>
                          <a:pt x="166338" y="-1"/>
                          <a:pt x="194703" y="5410"/>
                          <a:pt x="221388" y="16231"/>
                        </a:cubicBezTo>
                        <a:lnTo>
                          <a:pt x="275944" y="52460"/>
                        </a:lnTo>
                        <a:lnTo>
                          <a:pt x="202057" y="149132"/>
                        </a:lnTo>
                        <a:cubicBezTo>
                          <a:pt x="175933" y="194306"/>
                          <a:pt x="154572" y="244242"/>
                          <a:pt x="137972" y="298942"/>
                        </a:cubicBezTo>
                        <a:cubicBezTo>
                          <a:pt x="121373" y="244242"/>
                          <a:pt x="100012" y="194306"/>
                          <a:pt x="73887" y="149132"/>
                        </a:cubicBezTo>
                        <a:lnTo>
                          <a:pt x="0" y="52460"/>
                        </a:lnTo>
                        <a:lnTo>
                          <a:pt x="54556" y="16231"/>
                        </a:lnTo>
                        <a:cubicBezTo>
                          <a:pt x="81241" y="5410"/>
                          <a:pt x="109607" y="0"/>
                          <a:pt x="137972" y="0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17" name="フリーフォーム: 図形 316"/>
                  <p:cNvSpPr/>
                  <p:nvPr/>
                </p:nvSpPr>
                <p:spPr bwMode="auto">
                  <a:xfrm rot="19800000" flipH="1">
                    <a:off x="1469853" y="4910378"/>
                    <a:ext cx="167334" cy="152100"/>
                  </a:xfrm>
                  <a:custGeom>
                    <a:avLst/>
                    <a:gdLst>
                      <a:gd name="connsiteX0" fmla="*/ 221671 w 443342"/>
                      <a:gd name="connsiteY0" fmla="*/ 0 h 402980"/>
                      <a:gd name="connsiteX1" fmla="*/ 378416 w 443342"/>
                      <a:gd name="connsiteY1" fmla="*/ 64926 h 402980"/>
                      <a:gd name="connsiteX2" fmla="*/ 378416 w 443342"/>
                      <a:gd name="connsiteY2" fmla="*/ 378416 h 402980"/>
                      <a:gd name="connsiteX3" fmla="*/ 359643 w 443342"/>
                      <a:gd name="connsiteY3" fmla="*/ 402980 h 402980"/>
                      <a:gd name="connsiteX4" fmla="*/ 305086 w 443342"/>
                      <a:gd name="connsiteY4" fmla="*/ 366752 h 402980"/>
                      <a:gd name="connsiteX5" fmla="*/ 138256 w 443342"/>
                      <a:gd name="connsiteY5" fmla="*/ 366752 h 402980"/>
                      <a:gd name="connsiteX6" fmla="*/ 83699 w 443342"/>
                      <a:gd name="connsiteY6" fmla="*/ 402980 h 402980"/>
                      <a:gd name="connsiteX7" fmla="*/ 64926 w 443342"/>
                      <a:gd name="connsiteY7" fmla="*/ 378416 h 402980"/>
                      <a:gd name="connsiteX8" fmla="*/ 64926 w 443342"/>
                      <a:gd name="connsiteY8" fmla="*/ 64926 h 402980"/>
                      <a:gd name="connsiteX9" fmla="*/ 221671 w 443342"/>
                      <a:gd name="connsiteY9" fmla="*/ 0 h 4029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443342" h="402980">
                        <a:moveTo>
                          <a:pt x="221671" y="0"/>
                        </a:moveTo>
                        <a:cubicBezTo>
                          <a:pt x="278402" y="-1"/>
                          <a:pt x="335132" y="21642"/>
                          <a:pt x="378416" y="64926"/>
                        </a:cubicBezTo>
                        <a:cubicBezTo>
                          <a:pt x="464984" y="151494"/>
                          <a:pt x="464984" y="291848"/>
                          <a:pt x="378416" y="378416"/>
                        </a:cubicBezTo>
                        <a:lnTo>
                          <a:pt x="359643" y="402980"/>
                        </a:lnTo>
                        <a:lnTo>
                          <a:pt x="305086" y="366752"/>
                        </a:lnTo>
                        <a:cubicBezTo>
                          <a:pt x="251718" y="345109"/>
                          <a:pt x="191625" y="345109"/>
                          <a:pt x="138256" y="366752"/>
                        </a:cubicBezTo>
                        <a:lnTo>
                          <a:pt x="83699" y="402980"/>
                        </a:lnTo>
                        <a:lnTo>
                          <a:pt x="64926" y="378416"/>
                        </a:lnTo>
                        <a:cubicBezTo>
                          <a:pt x="-21642" y="291848"/>
                          <a:pt x="-21642" y="151494"/>
                          <a:pt x="64926" y="64926"/>
                        </a:cubicBezTo>
                        <a:cubicBezTo>
                          <a:pt x="108210" y="21642"/>
                          <a:pt x="164940" y="-1"/>
                          <a:pt x="221671" y="0"/>
                        </a:cubicBezTo>
                        <a:close/>
                      </a:path>
                    </a:pathLst>
                  </a:custGeom>
                  <a:pattFill prst="dkHorz">
                    <a:fgClr>
                      <a:srgbClr val="FFC000"/>
                    </a:fgClr>
                    <a:bgClr>
                      <a:srgbClr val="FFFF00"/>
                    </a:bgClr>
                  </a:patt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18" name="フリーフォーム: 図形 317"/>
                  <p:cNvSpPr/>
                  <p:nvPr/>
                </p:nvSpPr>
                <p:spPr bwMode="auto">
                  <a:xfrm rot="19800000" flipH="1">
                    <a:off x="1557449" y="5027772"/>
                    <a:ext cx="104152" cy="112832"/>
                  </a:xfrm>
                  <a:custGeom>
                    <a:avLst/>
                    <a:gdLst>
                      <a:gd name="connsiteX0" fmla="*/ 137972 w 275944"/>
                      <a:gd name="connsiteY0" fmla="*/ 0 h 298942"/>
                      <a:gd name="connsiteX1" fmla="*/ 221388 w 275944"/>
                      <a:gd name="connsiteY1" fmla="*/ 16231 h 298942"/>
                      <a:gd name="connsiteX2" fmla="*/ 275944 w 275944"/>
                      <a:gd name="connsiteY2" fmla="*/ 52460 h 298942"/>
                      <a:gd name="connsiteX3" fmla="*/ 202057 w 275944"/>
                      <a:gd name="connsiteY3" fmla="*/ 149132 h 298942"/>
                      <a:gd name="connsiteX4" fmla="*/ 137972 w 275944"/>
                      <a:gd name="connsiteY4" fmla="*/ 298942 h 298942"/>
                      <a:gd name="connsiteX5" fmla="*/ 73887 w 275944"/>
                      <a:gd name="connsiteY5" fmla="*/ 149132 h 298942"/>
                      <a:gd name="connsiteX6" fmla="*/ 0 w 275944"/>
                      <a:gd name="connsiteY6" fmla="*/ 52460 h 298942"/>
                      <a:gd name="connsiteX7" fmla="*/ 54556 w 275944"/>
                      <a:gd name="connsiteY7" fmla="*/ 16231 h 298942"/>
                      <a:gd name="connsiteX8" fmla="*/ 137972 w 275944"/>
                      <a:gd name="connsiteY8" fmla="*/ 0 h 2989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75944" h="298942">
                        <a:moveTo>
                          <a:pt x="137972" y="0"/>
                        </a:moveTo>
                        <a:cubicBezTo>
                          <a:pt x="166338" y="-1"/>
                          <a:pt x="194703" y="5410"/>
                          <a:pt x="221388" y="16231"/>
                        </a:cubicBezTo>
                        <a:lnTo>
                          <a:pt x="275944" y="52460"/>
                        </a:lnTo>
                        <a:lnTo>
                          <a:pt x="202057" y="149132"/>
                        </a:lnTo>
                        <a:cubicBezTo>
                          <a:pt x="175933" y="194306"/>
                          <a:pt x="154572" y="244242"/>
                          <a:pt x="137972" y="298942"/>
                        </a:cubicBezTo>
                        <a:cubicBezTo>
                          <a:pt x="121373" y="244242"/>
                          <a:pt x="100012" y="194306"/>
                          <a:pt x="73887" y="149132"/>
                        </a:cubicBezTo>
                        <a:lnTo>
                          <a:pt x="0" y="52460"/>
                        </a:lnTo>
                        <a:lnTo>
                          <a:pt x="54556" y="16231"/>
                        </a:lnTo>
                        <a:cubicBezTo>
                          <a:pt x="81241" y="5410"/>
                          <a:pt x="109607" y="0"/>
                          <a:pt x="137972" y="0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19" name="フリーフォーム: 図形 318"/>
                  <p:cNvSpPr/>
                  <p:nvPr/>
                </p:nvSpPr>
                <p:spPr bwMode="auto">
                  <a:xfrm>
                    <a:off x="1361380" y="4929600"/>
                    <a:ext cx="167334" cy="152100"/>
                  </a:xfrm>
                  <a:custGeom>
                    <a:avLst/>
                    <a:gdLst>
                      <a:gd name="connsiteX0" fmla="*/ 221671 w 443342"/>
                      <a:gd name="connsiteY0" fmla="*/ 0 h 402980"/>
                      <a:gd name="connsiteX1" fmla="*/ 378416 w 443342"/>
                      <a:gd name="connsiteY1" fmla="*/ 64926 h 402980"/>
                      <a:gd name="connsiteX2" fmla="*/ 378416 w 443342"/>
                      <a:gd name="connsiteY2" fmla="*/ 378416 h 402980"/>
                      <a:gd name="connsiteX3" fmla="*/ 359643 w 443342"/>
                      <a:gd name="connsiteY3" fmla="*/ 402980 h 402980"/>
                      <a:gd name="connsiteX4" fmla="*/ 305086 w 443342"/>
                      <a:gd name="connsiteY4" fmla="*/ 366752 h 402980"/>
                      <a:gd name="connsiteX5" fmla="*/ 138256 w 443342"/>
                      <a:gd name="connsiteY5" fmla="*/ 366752 h 402980"/>
                      <a:gd name="connsiteX6" fmla="*/ 83699 w 443342"/>
                      <a:gd name="connsiteY6" fmla="*/ 402980 h 402980"/>
                      <a:gd name="connsiteX7" fmla="*/ 64926 w 443342"/>
                      <a:gd name="connsiteY7" fmla="*/ 378416 h 402980"/>
                      <a:gd name="connsiteX8" fmla="*/ 64926 w 443342"/>
                      <a:gd name="connsiteY8" fmla="*/ 64926 h 402980"/>
                      <a:gd name="connsiteX9" fmla="*/ 221671 w 443342"/>
                      <a:gd name="connsiteY9" fmla="*/ 0 h 4029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443342" h="402980">
                        <a:moveTo>
                          <a:pt x="221671" y="0"/>
                        </a:moveTo>
                        <a:cubicBezTo>
                          <a:pt x="278402" y="-1"/>
                          <a:pt x="335132" y="21642"/>
                          <a:pt x="378416" y="64926"/>
                        </a:cubicBezTo>
                        <a:cubicBezTo>
                          <a:pt x="464984" y="151494"/>
                          <a:pt x="464984" y="291848"/>
                          <a:pt x="378416" y="378416"/>
                        </a:cubicBezTo>
                        <a:lnTo>
                          <a:pt x="359643" y="402980"/>
                        </a:lnTo>
                        <a:lnTo>
                          <a:pt x="305086" y="366752"/>
                        </a:lnTo>
                        <a:cubicBezTo>
                          <a:pt x="251718" y="345109"/>
                          <a:pt x="191625" y="345109"/>
                          <a:pt x="138256" y="366752"/>
                        </a:cubicBezTo>
                        <a:lnTo>
                          <a:pt x="83699" y="402980"/>
                        </a:lnTo>
                        <a:lnTo>
                          <a:pt x="64926" y="378416"/>
                        </a:lnTo>
                        <a:cubicBezTo>
                          <a:pt x="-21642" y="291848"/>
                          <a:pt x="-21642" y="151494"/>
                          <a:pt x="64926" y="64926"/>
                        </a:cubicBezTo>
                        <a:cubicBezTo>
                          <a:pt x="108210" y="21642"/>
                          <a:pt x="164940" y="-1"/>
                          <a:pt x="221671" y="0"/>
                        </a:cubicBezTo>
                        <a:close/>
                      </a:path>
                    </a:pathLst>
                  </a:custGeom>
                  <a:pattFill prst="dkHorz">
                    <a:fgClr>
                      <a:srgbClr val="FFC000"/>
                    </a:fgClr>
                    <a:bgClr>
                      <a:srgbClr val="FFFF00"/>
                    </a:bgClr>
                  </a:patt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20" name="フリーフォーム: 図形 319"/>
                  <p:cNvSpPr/>
                  <p:nvPr/>
                </p:nvSpPr>
                <p:spPr bwMode="auto">
                  <a:xfrm>
                    <a:off x="1393349" y="5061899"/>
                    <a:ext cx="104152" cy="112832"/>
                  </a:xfrm>
                  <a:custGeom>
                    <a:avLst/>
                    <a:gdLst>
                      <a:gd name="connsiteX0" fmla="*/ 137972 w 275944"/>
                      <a:gd name="connsiteY0" fmla="*/ 0 h 298942"/>
                      <a:gd name="connsiteX1" fmla="*/ 221388 w 275944"/>
                      <a:gd name="connsiteY1" fmla="*/ 16231 h 298942"/>
                      <a:gd name="connsiteX2" fmla="*/ 275944 w 275944"/>
                      <a:gd name="connsiteY2" fmla="*/ 52460 h 298942"/>
                      <a:gd name="connsiteX3" fmla="*/ 202057 w 275944"/>
                      <a:gd name="connsiteY3" fmla="*/ 149132 h 298942"/>
                      <a:gd name="connsiteX4" fmla="*/ 137972 w 275944"/>
                      <a:gd name="connsiteY4" fmla="*/ 298942 h 298942"/>
                      <a:gd name="connsiteX5" fmla="*/ 73887 w 275944"/>
                      <a:gd name="connsiteY5" fmla="*/ 149132 h 298942"/>
                      <a:gd name="connsiteX6" fmla="*/ 0 w 275944"/>
                      <a:gd name="connsiteY6" fmla="*/ 52460 h 298942"/>
                      <a:gd name="connsiteX7" fmla="*/ 54556 w 275944"/>
                      <a:gd name="connsiteY7" fmla="*/ 16231 h 298942"/>
                      <a:gd name="connsiteX8" fmla="*/ 137972 w 275944"/>
                      <a:gd name="connsiteY8" fmla="*/ 0 h 2989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75944" h="298942">
                        <a:moveTo>
                          <a:pt x="137972" y="0"/>
                        </a:moveTo>
                        <a:cubicBezTo>
                          <a:pt x="166338" y="-1"/>
                          <a:pt x="194703" y="5410"/>
                          <a:pt x="221388" y="16231"/>
                        </a:cubicBezTo>
                        <a:lnTo>
                          <a:pt x="275944" y="52460"/>
                        </a:lnTo>
                        <a:lnTo>
                          <a:pt x="202057" y="149132"/>
                        </a:lnTo>
                        <a:cubicBezTo>
                          <a:pt x="175933" y="194306"/>
                          <a:pt x="154572" y="244242"/>
                          <a:pt x="137972" y="298942"/>
                        </a:cubicBezTo>
                        <a:cubicBezTo>
                          <a:pt x="121373" y="244242"/>
                          <a:pt x="100012" y="194306"/>
                          <a:pt x="73887" y="149132"/>
                        </a:cubicBezTo>
                        <a:lnTo>
                          <a:pt x="0" y="52460"/>
                        </a:lnTo>
                        <a:lnTo>
                          <a:pt x="54556" y="16231"/>
                        </a:lnTo>
                        <a:cubicBezTo>
                          <a:pt x="81241" y="5410"/>
                          <a:pt x="109607" y="0"/>
                          <a:pt x="137972" y="0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21" name="フリーフォーム: 図形 320"/>
                  <p:cNvSpPr/>
                  <p:nvPr/>
                </p:nvSpPr>
                <p:spPr bwMode="auto">
                  <a:xfrm>
                    <a:off x="1318392" y="4473579"/>
                    <a:ext cx="398325" cy="287311"/>
                  </a:xfrm>
                  <a:custGeom>
                    <a:avLst/>
                    <a:gdLst>
                      <a:gd name="connsiteX0" fmla="*/ 145174 w 623723"/>
                      <a:gd name="connsiteY0" fmla="*/ 0 h 449891"/>
                      <a:gd name="connsiteX1" fmla="*/ 247827 w 623723"/>
                      <a:gd name="connsiteY1" fmla="*/ 42520 h 449891"/>
                      <a:gd name="connsiteX2" fmla="*/ 278584 w 623723"/>
                      <a:gd name="connsiteY2" fmla="*/ 88138 h 449891"/>
                      <a:gd name="connsiteX3" fmla="*/ 302336 w 623723"/>
                      <a:gd name="connsiteY3" fmla="*/ 83343 h 449891"/>
                      <a:gd name="connsiteX4" fmla="*/ 404989 w 623723"/>
                      <a:gd name="connsiteY4" fmla="*/ 125863 h 449891"/>
                      <a:gd name="connsiteX5" fmla="*/ 433789 w 623723"/>
                      <a:gd name="connsiteY5" fmla="*/ 168580 h 449891"/>
                      <a:gd name="connsiteX6" fmla="*/ 478549 w 623723"/>
                      <a:gd name="connsiteY6" fmla="*/ 159543 h 449891"/>
                      <a:gd name="connsiteX7" fmla="*/ 623723 w 623723"/>
                      <a:gd name="connsiteY7" fmla="*/ 304717 h 449891"/>
                      <a:gd name="connsiteX8" fmla="*/ 478549 w 623723"/>
                      <a:gd name="connsiteY8" fmla="*/ 449891 h 449891"/>
                      <a:gd name="connsiteX9" fmla="*/ 375896 w 623723"/>
                      <a:gd name="connsiteY9" fmla="*/ 407371 h 449891"/>
                      <a:gd name="connsiteX10" fmla="*/ 347096 w 623723"/>
                      <a:gd name="connsiteY10" fmla="*/ 364655 h 449891"/>
                      <a:gd name="connsiteX11" fmla="*/ 302336 w 623723"/>
                      <a:gd name="connsiteY11" fmla="*/ 373691 h 449891"/>
                      <a:gd name="connsiteX12" fmla="*/ 199683 w 623723"/>
                      <a:gd name="connsiteY12" fmla="*/ 331171 h 449891"/>
                      <a:gd name="connsiteX13" fmla="*/ 168926 w 623723"/>
                      <a:gd name="connsiteY13" fmla="*/ 285553 h 449891"/>
                      <a:gd name="connsiteX14" fmla="*/ 145174 w 623723"/>
                      <a:gd name="connsiteY14" fmla="*/ 290348 h 449891"/>
                      <a:gd name="connsiteX15" fmla="*/ 0 w 623723"/>
                      <a:gd name="connsiteY15" fmla="*/ 145174 h 449891"/>
                      <a:gd name="connsiteX16" fmla="*/ 145174 w 623723"/>
                      <a:gd name="connsiteY16" fmla="*/ 0 h 449891"/>
                      <a:gd name="connsiteX0" fmla="*/ 278584 w 623723"/>
                      <a:gd name="connsiteY0" fmla="*/ 88138 h 449891"/>
                      <a:gd name="connsiteX1" fmla="*/ 302336 w 623723"/>
                      <a:gd name="connsiteY1" fmla="*/ 83343 h 449891"/>
                      <a:gd name="connsiteX2" fmla="*/ 404989 w 623723"/>
                      <a:gd name="connsiteY2" fmla="*/ 125863 h 449891"/>
                      <a:gd name="connsiteX3" fmla="*/ 433789 w 623723"/>
                      <a:gd name="connsiteY3" fmla="*/ 168580 h 449891"/>
                      <a:gd name="connsiteX4" fmla="*/ 478549 w 623723"/>
                      <a:gd name="connsiteY4" fmla="*/ 159543 h 449891"/>
                      <a:gd name="connsiteX5" fmla="*/ 623723 w 623723"/>
                      <a:gd name="connsiteY5" fmla="*/ 304717 h 449891"/>
                      <a:gd name="connsiteX6" fmla="*/ 478549 w 623723"/>
                      <a:gd name="connsiteY6" fmla="*/ 449891 h 449891"/>
                      <a:gd name="connsiteX7" fmla="*/ 375896 w 623723"/>
                      <a:gd name="connsiteY7" fmla="*/ 407371 h 449891"/>
                      <a:gd name="connsiteX8" fmla="*/ 347096 w 623723"/>
                      <a:gd name="connsiteY8" fmla="*/ 364655 h 449891"/>
                      <a:gd name="connsiteX9" fmla="*/ 302336 w 623723"/>
                      <a:gd name="connsiteY9" fmla="*/ 373691 h 449891"/>
                      <a:gd name="connsiteX10" fmla="*/ 199683 w 623723"/>
                      <a:gd name="connsiteY10" fmla="*/ 331171 h 449891"/>
                      <a:gd name="connsiteX11" fmla="*/ 168926 w 623723"/>
                      <a:gd name="connsiteY11" fmla="*/ 285553 h 449891"/>
                      <a:gd name="connsiteX12" fmla="*/ 145174 w 623723"/>
                      <a:gd name="connsiteY12" fmla="*/ 290348 h 449891"/>
                      <a:gd name="connsiteX13" fmla="*/ 0 w 623723"/>
                      <a:gd name="connsiteY13" fmla="*/ 145174 h 449891"/>
                      <a:gd name="connsiteX14" fmla="*/ 145174 w 623723"/>
                      <a:gd name="connsiteY14" fmla="*/ 0 h 449891"/>
                      <a:gd name="connsiteX15" fmla="*/ 247827 w 623723"/>
                      <a:gd name="connsiteY15" fmla="*/ 42520 h 449891"/>
                      <a:gd name="connsiteX16" fmla="*/ 370024 w 623723"/>
                      <a:gd name="connsiteY16" fmla="*/ 179578 h 449891"/>
                      <a:gd name="connsiteX0" fmla="*/ 278584 w 623723"/>
                      <a:gd name="connsiteY0" fmla="*/ 88138 h 449891"/>
                      <a:gd name="connsiteX1" fmla="*/ 302336 w 623723"/>
                      <a:gd name="connsiteY1" fmla="*/ 83343 h 449891"/>
                      <a:gd name="connsiteX2" fmla="*/ 404989 w 623723"/>
                      <a:gd name="connsiteY2" fmla="*/ 125863 h 449891"/>
                      <a:gd name="connsiteX3" fmla="*/ 433789 w 623723"/>
                      <a:gd name="connsiteY3" fmla="*/ 168580 h 449891"/>
                      <a:gd name="connsiteX4" fmla="*/ 478549 w 623723"/>
                      <a:gd name="connsiteY4" fmla="*/ 159543 h 449891"/>
                      <a:gd name="connsiteX5" fmla="*/ 623723 w 623723"/>
                      <a:gd name="connsiteY5" fmla="*/ 304717 h 449891"/>
                      <a:gd name="connsiteX6" fmla="*/ 478549 w 623723"/>
                      <a:gd name="connsiteY6" fmla="*/ 449891 h 449891"/>
                      <a:gd name="connsiteX7" fmla="*/ 375896 w 623723"/>
                      <a:gd name="connsiteY7" fmla="*/ 407371 h 449891"/>
                      <a:gd name="connsiteX8" fmla="*/ 347096 w 623723"/>
                      <a:gd name="connsiteY8" fmla="*/ 364655 h 449891"/>
                      <a:gd name="connsiteX9" fmla="*/ 302336 w 623723"/>
                      <a:gd name="connsiteY9" fmla="*/ 373691 h 449891"/>
                      <a:gd name="connsiteX10" fmla="*/ 199683 w 623723"/>
                      <a:gd name="connsiteY10" fmla="*/ 331171 h 449891"/>
                      <a:gd name="connsiteX11" fmla="*/ 168926 w 623723"/>
                      <a:gd name="connsiteY11" fmla="*/ 285553 h 449891"/>
                      <a:gd name="connsiteX12" fmla="*/ 145174 w 623723"/>
                      <a:gd name="connsiteY12" fmla="*/ 290348 h 449891"/>
                      <a:gd name="connsiteX13" fmla="*/ 0 w 623723"/>
                      <a:gd name="connsiteY13" fmla="*/ 145174 h 449891"/>
                      <a:gd name="connsiteX14" fmla="*/ 145174 w 623723"/>
                      <a:gd name="connsiteY14" fmla="*/ 0 h 449891"/>
                      <a:gd name="connsiteX15" fmla="*/ 247827 w 623723"/>
                      <a:gd name="connsiteY15" fmla="*/ 42520 h 449891"/>
                      <a:gd name="connsiteX16" fmla="*/ 370024 w 623723"/>
                      <a:gd name="connsiteY16" fmla="*/ 186722 h 449891"/>
                      <a:gd name="connsiteX0" fmla="*/ 278584 w 623723"/>
                      <a:gd name="connsiteY0" fmla="*/ 88138 h 449891"/>
                      <a:gd name="connsiteX1" fmla="*/ 302336 w 623723"/>
                      <a:gd name="connsiteY1" fmla="*/ 83343 h 449891"/>
                      <a:gd name="connsiteX2" fmla="*/ 404989 w 623723"/>
                      <a:gd name="connsiteY2" fmla="*/ 125863 h 449891"/>
                      <a:gd name="connsiteX3" fmla="*/ 433789 w 623723"/>
                      <a:gd name="connsiteY3" fmla="*/ 168580 h 449891"/>
                      <a:gd name="connsiteX4" fmla="*/ 478549 w 623723"/>
                      <a:gd name="connsiteY4" fmla="*/ 159543 h 449891"/>
                      <a:gd name="connsiteX5" fmla="*/ 623723 w 623723"/>
                      <a:gd name="connsiteY5" fmla="*/ 304717 h 449891"/>
                      <a:gd name="connsiteX6" fmla="*/ 478549 w 623723"/>
                      <a:gd name="connsiteY6" fmla="*/ 449891 h 449891"/>
                      <a:gd name="connsiteX7" fmla="*/ 375896 w 623723"/>
                      <a:gd name="connsiteY7" fmla="*/ 407371 h 449891"/>
                      <a:gd name="connsiteX8" fmla="*/ 347096 w 623723"/>
                      <a:gd name="connsiteY8" fmla="*/ 364655 h 449891"/>
                      <a:gd name="connsiteX9" fmla="*/ 302336 w 623723"/>
                      <a:gd name="connsiteY9" fmla="*/ 373691 h 449891"/>
                      <a:gd name="connsiteX10" fmla="*/ 199683 w 623723"/>
                      <a:gd name="connsiteY10" fmla="*/ 331171 h 449891"/>
                      <a:gd name="connsiteX11" fmla="*/ 168926 w 623723"/>
                      <a:gd name="connsiteY11" fmla="*/ 285553 h 449891"/>
                      <a:gd name="connsiteX12" fmla="*/ 145174 w 623723"/>
                      <a:gd name="connsiteY12" fmla="*/ 290348 h 449891"/>
                      <a:gd name="connsiteX13" fmla="*/ 0 w 623723"/>
                      <a:gd name="connsiteY13" fmla="*/ 145174 h 449891"/>
                      <a:gd name="connsiteX14" fmla="*/ 145174 w 623723"/>
                      <a:gd name="connsiteY14" fmla="*/ 0 h 449891"/>
                      <a:gd name="connsiteX15" fmla="*/ 247827 w 623723"/>
                      <a:gd name="connsiteY15" fmla="*/ 42520 h 449891"/>
                      <a:gd name="connsiteX0" fmla="*/ 278584 w 623723"/>
                      <a:gd name="connsiteY0" fmla="*/ 88138 h 449891"/>
                      <a:gd name="connsiteX1" fmla="*/ 302336 w 623723"/>
                      <a:gd name="connsiteY1" fmla="*/ 83343 h 449891"/>
                      <a:gd name="connsiteX2" fmla="*/ 404989 w 623723"/>
                      <a:gd name="connsiteY2" fmla="*/ 125863 h 449891"/>
                      <a:gd name="connsiteX3" fmla="*/ 433789 w 623723"/>
                      <a:gd name="connsiteY3" fmla="*/ 168580 h 449891"/>
                      <a:gd name="connsiteX4" fmla="*/ 478549 w 623723"/>
                      <a:gd name="connsiteY4" fmla="*/ 159543 h 449891"/>
                      <a:gd name="connsiteX5" fmla="*/ 623723 w 623723"/>
                      <a:gd name="connsiteY5" fmla="*/ 304717 h 449891"/>
                      <a:gd name="connsiteX6" fmla="*/ 478549 w 623723"/>
                      <a:gd name="connsiteY6" fmla="*/ 449891 h 449891"/>
                      <a:gd name="connsiteX7" fmla="*/ 375896 w 623723"/>
                      <a:gd name="connsiteY7" fmla="*/ 407371 h 449891"/>
                      <a:gd name="connsiteX8" fmla="*/ 347096 w 623723"/>
                      <a:gd name="connsiteY8" fmla="*/ 364655 h 449891"/>
                      <a:gd name="connsiteX9" fmla="*/ 302336 w 623723"/>
                      <a:gd name="connsiteY9" fmla="*/ 373691 h 449891"/>
                      <a:gd name="connsiteX10" fmla="*/ 199683 w 623723"/>
                      <a:gd name="connsiteY10" fmla="*/ 331171 h 449891"/>
                      <a:gd name="connsiteX11" fmla="*/ 168926 w 623723"/>
                      <a:gd name="connsiteY11" fmla="*/ 285553 h 449891"/>
                      <a:gd name="connsiteX12" fmla="*/ 145174 w 623723"/>
                      <a:gd name="connsiteY12" fmla="*/ 290348 h 449891"/>
                      <a:gd name="connsiteX13" fmla="*/ 0 w 623723"/>
                      <a:gd name="connsiteY13" fmla="*/ 145174 h 449891"/>
                      <a:gd name="connsiteX14" fmla="*/ 145174 w 623723"/>
                      <a:gd name="connsiteY14" fmla="*/ 0 h 449891"/>
                      <a:gd name="connsiteX0" fmla="*/ 302336 w 623723"/>
                      <a:gd name="connsiteY0" fmla="*/ 83343 h 449891"/>
                      <a:gd name="connsiteX1" fmla="*/ 404989 w 623723"/>
                      <a:gd name="connsiteY1" fmla="*/ 125863 h 449891"/>
                      <a:gd name="connsiteX2" fmla="*/ 433789 w 623723"/>
                      <a:gd name="connsiteY2" fmla="*/ 168580 h 449891"/>
                      <a:gd name="connsiteX3" fmla="*/ 478549 w 623723"/>
                      <a:gd name="connsiteY3" fmla="*/ 159543 h 449891"/>
                      <a:gd name="connsiteX4" fmla="*/ 623723 w 623723"/>
                      <a:gd name="connsiteY4" fmla="*/ 304717 h 449891"/>
                      <a:gd name="connsiteX5" fmla="*/ 478549 w 623723"/>
                      <a:gd name="connsiteY5" fmla="*/ 449891 h 449891"/>
                      <a:gd name="connsiteX6" fmla="*/ 375896 w 623723"/>
                      <a:gd name="connsiteY6" fmla="*/ 407371 h 449891"/>
                      <a:gd name="connsiteX7" fmla="*/ 347096 w 623723"/>
                      <a:gd name="connsiteY7" fmla="*/ 364655 h 449891"/>
                      <a:gd name="connsiteX8" fmla="*/ 302336 w 623723"/>
                      <a:gd name="connsiteY8" fmla="*/ 373691 h 449891"/>
                      <a:gd name="connsiteX9" fmla="*/ 199683 w 623723"/>
                      <a:gd name="connsiteY9" fmla="*/ 331171 h 449891"/>
                      <a:gd name="connsiteX10" fmla="*/ 168926 w 623723"/>
                      <a:gd name="connsiteY10" fmla="*/ 285553 h 449891"/>
                      <a:gd name="connsiteX11" fmla="*/ 145174 w 623723"/>
                      <a:gd name="connsiteY11" fmla="*/ 290348 h 449891"/>
                      <a:gd name="connsiteX12" fmla="*/ 0 w 623723"/>
                      <a:gd name="connsiteY12" fmla="*/ 145174 h 449891"/>
                      <a:gd name="connsiteX13" fmla="*/ 145174 w 623723"/>
                      <a:gd name="connsiteY13" fmla="*/ 0 h 449891"/>
                      <a:gd name="connsiteX0" fmla="*/ 404989 w 623723"/>
                      <a:gd name="connsiteY0" fmla="*/ 125863 h 449891"/>
                      <a:gd name="connsiteX1" fmla="*/ 433789 w 623723"/>
                      <a:gd name="connsiteY1" fmla="*/ 168580 h 449891"/>
                      <a:gd name="connsiteX2" fmla="*/ 478549 w 623723"/>
                      <a:gd name="connsiteY2" fmla="*/ 159543 h 449891"/>
                      <a:gd name="connsiteX3" fmla="*/ 623723 w 623723"/>
                      <a:gd name="connsiteY3" fmla="*/ 304717 h 449891"/>
                      <a:gd name="connsiteX4" fmla="*/ 478549 w 623723"/>
                      <a:gd name="connsiteY4" fmla="*/ 449891 h 449891"/>
                      <a:gd name="connsiteX5" fmla="*/ 375896 w 623723"/>
                      <a:gd name="connsiteY5" fmla="*/ 407371 h 449891"/>
                      <a:gd name="connsiteX6" fmla="*/ 347096 w 623723"/>
                      <a:gd name="connsiteY6" fmla="*/ 364655 h 449891"/>
                      <a:gd name="connsiteX7" fmla="*/ 302336 w 623723"/>
                      <a:gd name="connsiteY7" fmla="*/ 373691 h 449891"/>
                      <a:gd name="connsiteX8" fmla="*/ 199683 w 623723"/>
                      <a:gd name="connsiteY8" fmla="*/ 331171 h 449891"/>
                      <a:gd name="connsiteX9" fmla="*/ 168926 w 623723"/>
                      <a:gd name="connsiteY9" fmla="*/ 285553 h 449891"/>
                      <a:gd name="connsiteX10" fmla="*/ 145174 w 623723"/>
                      <a:gd name="connsiteY10" fmla="*/ 290348 h 449891"/>
                      <a:gd name="connsiteX11" fmla="*/ 0 w 623723"/>
                      <a:gd name="connsiteY11" fmla="*/ 145174 h 449891"/>
                      <a:gd name="connsiteX12" fmla="*/ 145174 w 623723"/>
                      <a:gd name="connsiteY12" fmla="*/ 0 h 449891"/>
                      <a:gd name="connsiteX0" fmla="*/ 433789 w 623723"/>
                      <a:gd name="connsiteY0" fmla="*/ 168580 h 449891"/>
                      <a:gd name="connsiteX1" fmla="*/ 478549 w 623723"/>
                      <a:gd name="connsiteY1" fmla="*/ 159543 h 449891"/>
                      <a:gd name="connsiteX2" fmla="*/ 623723 w 623723"/>
                      <a:gd name="connsiteY2" fmla="*/ 304717 h 449891"/>
                      <a:gd name="connsiteX3" fmla="*/ 478549 w 623723"/>
                      <a:gd name="connsiteY3" fmla="*/ 449891 h 449891"/>
                      <a:gd name="connsiteX4" fmla="*/ 375896 w 623723"/>
                      <a:gd name="connsiteY4" fmla="*/ 407371 h 449891"/>
                      <a:gd name="connsiteX5" fmla="*/ 347096 w 623723"/>
                      <a:gd name="connsiteY5" fmla="*/ 364655 h 449891"/>
                      <a:gd name="connsiteX6" fmla="*/ 302336 w 623723"/>
                      <a:gd name="connsiteY6" fmla="*/ 373691 h 449891"/>
                      <a:gd name="connsiteX7" fmla="*/ 199683 w 623723"/>
                      <a:gd name="connsiteY7" fmla="*/ 331171 h 449891"/>
                      <a:gd name="connsiteX8" fmla="*/ 168926 w 623723"/>
                      <a:gd name="connsiteY8" fmla="*/ 285553 h 449891"/>
                      <a:gd name="connsiteX9" fmla="*/ 145174 w 623723"/>
                      <a:gd name="connsiteY9" fmla="*/ 290348 h 449891"/>
                      <a:gd name="connsiteX10" fmla="*/ 0 w 623723"/>
                      <a:gd name="connsiteY10" fmla="*/ 145174 h 449891"/>
                      <a:gd name="connsiteX11" fmla="*/ 145174 w 623723"/>
                      <a:gd name="connsiteY11" fmla="*/ 0 h 449891"/>
                      <a:gd name="connsiteX0" fmla="*/ 478549 w 623723"/>
                      <a:gd name="connsiteY0" fmla="*/ 159543 h 449891"/>
                      <a:gd name="connsiteX1" fmla="*/ 623723 w 623723"/>
                      <a:gd name="connsiteY1" fmla="*/ 304717 h 449891"/>
                      <a:gd name="connsiteX2" fmla="*/ 478549 w 623723"/>
                      <a:gd name="connsiteY2" fmla="*/ 449891 h 449891"/>
                      <a:gd name="connsiteX3" fmla="*/ 375896 w 623723"/>
                      <a:gd name="connsiteY3" fmla="*/ 407371 h 449891"/>
                      <a:gd name="connsiteX4" fmla="*/ 347096 w 623723"/>
                      <a:gd name="connsiteY4" fmla="*/ 364655 h 449891"/>
                      <a:gd name="connsiteX5" fmla="*/ 302336 w 623723"/>
                      <a:gd name="connsiteY5" fmla="*/ 373691 h 449891"/>
                      <a:gd name="connsiteX6" fmla="*/ 199683 w 623723"/>
                      <a:gd name="connsiteY6" fmla="*/ 331171 h 449891"/>
                      <a:gd name="connsiteX7" fmla="*/ 168926 w 623723"/>
                      <a:gd name="connsiteY7" fmla="*/ 285553 h 449891"/>
                      <a:gd name="connsiteX8" fmla="*/ 145174 w 623723"/>
                      <a:gd name="connsiteY8" fmla="*/ 290348 h 449891"/>
                      <a:gd name="connsiteX9" fmla="*/ 0 w 623723"/>
                      <a:gd name="connsiteY9" fmla="*/ 145174 h 449891"/>
                      <a:gd name="connsiteX10" fmla="*/ 145174 w 623723"/>
                      <a:gd name="connsiteY10" fmla="*/ 0 h 449891"/>
                      <a:gd name="connsiteX0" fmla="*/ 623723 w 623723"/>
                      <a:gd name="connsiteY0" fmla="*/ 304717 h 449891"/>
                      <a:gd name="connsiteX1" fmla="*/ 478549 w 623723"/>
                      <a:gd name="connsiteY1" fmla="*/ 449891 h 449891"/>
                      <a:gd name="connsiteX2" fmla="*/ 375896 w 623723"/>
                      <a:gd name="connsiteY2" fmla="*/ 407371 h 449891"/>
                      <a:gd name="connsiteX3" fmla="*/ 347096 w 623723"/>
                      <a:gd name="connsiteY3" fmla="*/ 364655 h 449891"/>
                      <a:gd name="connsiteX4" fmla="*/ 302336 w 623723"/>
                      <a:gd name="connsiteY4" fmla="*/ 373691 h 449891"/>
                      <a:gd name="connsiteX5" fmla="*/ 199683 w 623723"/>
                      <a:gd name="connsiteY5" fmla="*/ 331171 h 449891"/>
                      <a:gd name="connsiteX6" fmla="*/ 168926 w 623723"/>
                      <a:gd name="connsiteY6" fmla="*/ 285553 h 449891"/>
                      <a:gd name="connsiteX7" fmla="*/ 145174 w 623723"/>
                      <a:gd name="connsiteY7" fmla="*/ 290348 h 449891"/>
                      <a:gd name="connsiteX8" fmla="*/ 0 w 623723"/>
                      <a:gd name="connsiteY8" fmla="*/ 145174 h 449891"/>
                      <a:gd name="connsiteX9" fmla="*/ 145174 w 623723"/>
                      <a:gd name="connsiteY9" fmla="*/ 0 h 44989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623723" h="449891">
                        <a:moveTo>
                          <a:pt x="623723" y="304717"/>
                        </a:moveTo>
                        <a:cubicBezTo>
                          <a:pt x="623723" y="384894"/>
                          <a:pt x="558726" y="449891"/>
                          <a:pt x="478549" y="449891"/>
                        </a:cubicBezTo>
                        <a:cubicBezTo>
                          <a:pt x="438461" y="449891"/>
                          <a:pt x="402167" y="433642"/>
                          <a:pt x="375896" y="407371"/>
                        </a:cubicBezTo>
                        <a:lnTo>
                          <a:pt x="347096" y="364655"/>
                        </a:lnTo>
                        <a:lnTo>
                          <a:pt x="302336" y="373691"/>
                        </a:lnTo>
                        <a:cubicBezTo>
                          <a:pt x="262247" y="373691"/>
                          <a:pt x="225954" y="357442"/>
                          <a:pt x="199683" y="331171"/>
                        </a:cubicBezTo>
                        <a:lnTo>
                          <a:pt x="168926" y="285553"/>
                        </a:lnTo>
                        <a:lnTo>
                          <a:pt x="145174" y="290348"/>
                        </a:lnTo>
                        <a:cubicBezTo>
                          <a:pt x="64997" y="290348"/>
                          <a:pt x="0" y="225351"/>
                          <a:pt x="0" y="145174"/>
                        </a:cubicBezTo>
                        <a:cubicBezTo>
                          <a:pt x="0" y="64997"/>
                          <a:pt x="64997" y="0"/>
                          <a:pt x="145174" y="0"/>
                        </a:cubicBezTo>
                      </a:path>
                    </a:pathLst>
                  </a:custGeom>
                  <a:solidFill>
                    <a:schemeClr val="bg1"/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22" name="台形 321"/>
                  <p:cNvSpPr/>
                  <p:nvPr/>
                </p:nvSpPr>
                <p:spPr bwMode="auto">
                  <a:xfrm rot="9900000" flipH="1">
                    <a:off x="3002273" y="4631864"/>
                    <a:ext cx="231883" cy="258549"/>
                  </a:xfrm>
                  <a:prstGeom prst="trapezoid">
                    <a:avLst>
                      <a:gd name="adj" fmla="val 28801"/>
                    </a:avLst>
                  </a:prstGeom>
                  <a:pattFill prst="dkHorz">
                    <a:fgClr>
                      <a:srgbClr val="FFC000"/>
                    </a:fgClr>
                    <a:bgClr>
                      <a:srgbClr val="FFFF00"/>
                    </a:bgClr>
                  </a:patt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23" name="楕円 322"/>
                  <p:cNvSpPr/>
                  <p:nvPr/>
                </p:nvSpPr>
                <p:spPr bwMode="auto">
                  <a:xfrm flipH="1">
                    <a:off x="3023748" y="4854576"/>
                    <a:ext cx="266880" cy="166520"/>
                  </a:xfrm>
                  <a:prstGeom prst="ellipse">
                    <a:avLst/>
                  </a:prstGeom>
                  <a:pattFill prst="dkHorz">
                    <a:fgClr>
                      <a:srgbClr val="FFC000"/>
                    </a:fgClr>
                    <a:bgClr>
                      <a:srgbClr val="FFFF00"/>
                    </a:bgClr>
                  </a:patt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24" name="フリーフォーム: 図形 323"/>
                  <p:cNvSpPr/>
                  <p:nvPr/>
                </p:nvSpPr>
                <p:spPr bwMode="auto">
                  <a:xfrm rot="19800000" flipH="1">
                    <a:off x="3173775" y="4910378"/>
                    <a:ext cx="167334" cy="152100"/>
                  </a:xfrm>
                  <a:custGeom>
                    <a:avLst/>
                    <a:gdLst>
                      <a:gd name="connsiteX0" fmla="*/ 221671 w 443342"/>
                      <a:gd name="connsiteY0" fmla="*/ 0 h 402980"/>
                      <a:gd name="connsiteX1" fmla="*/ 378416 w 443342"/>
                      <a:gd name="connsiteY1" fmla="*/ 64926 h 402980"/>
                      <a:gd name="connsiteX2" fmla="*/ 378416 w 443342"/>
                      <a:gd name="connsiteY2" fmla="*/ 378416 h 402980"/>
                      <a:gd name="connsiteX3" fmla="*/ 359643 w 443342"/>
                      <a:gd name="connsiteY3" fmla="*/ 402980 h 402980"/>
                      <a:gd name="connsiteX4" fmla="*/ 305086 w 443342"/>
                      <a:gd name="connsiteY4" fmla="*/ 366752 h 402980"/>
                      <a:gd name="connsiteX5" fmla="*/ 138256 w 443342"/>
                      <a:gd name="connsiteY5" fmla="*/ 366752 h 402980"/>
                      <a:gd name="connsiteX6" fmla="*/ 83699 w 443342"/>
                      <a:gd name="connsiteY6" fmla="*/ 402980 h 402980"/>
                      <a:gd name="connsiteX7" fmla="*/ 64926 w 443342"/>
                      <a:gd name="connsiteY7" fmla="*/ 378416 h 402980"/>
                      <a:gd name="connsiteX8" fmla="*/ 64926 w 443342"/>
                      <a:gd name="connsiteY8" fmla="*/ 64926 h 402980"/>
                      <a:gd name="connsiteX9" fmla="*/ 221671 w 443342"/>
                      <a:gd name="connsiteY9" fmla="*/ 0 h 4029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443342" h="402980">
                        <a:moveTo>
                          <a:pt x="221671" y="0"/>
                        </a:moveTo>
                        <a:cubicBezTo>
                          <a:pt x="278402" y="-1"/>
                          <a:pt x="335132" y="21642"/>
                          <a:pt x="378416" y="64926"/>
                        </a:cubicBezTo>
                        <a:cubicBezTo>
                          <a:pt x="464984" y="151494"/>
                          <a:pt x="464984" y="291848"/>
                          <a:pt x="378416" y="378416"/>
                        </a:cubicBezTo>
                        <a:lnTo>
                          <a:pt x="359643" y="402980"/>
                        </a:lnTo>
                        <a:lnTo>
                          <a:pt x="305086" y="366752"/>
                        </a:lnTo>
                        <a:cubicBezTo>
                          <a:pt x="251718" y="345109"/>
                          <a:pt x="191625" y="345109"/>
                          <a:pt x="138256" y="366752"/>
                        </a:cubicBezTo>
                        <a:lnTo>
                          <a:pt x="83699" y="402980"/>
                        </a:lnTo>
                        <a:lnTo>
                          <a:pt x="64926" y="378416"/>
                        </a:lnTo>
                        <a:cubicBezTo>
                          <a:pt x="-21642" y="291848"/>
                          <a:pt x="-21642" y="151494"/>
                          <a:pt x="64926" y="64926"/>
                        </a:cubicBezTo>
                        <a:cubicBezTo>
                          <a:pt x="108210" y="21642"/>
                          <a:pt x="164940" y="-1"/>
                          <a:pt x="221671" y="0"/>
                        </a:cubicBezTo>
                        <a:close/>
                      </a:path>
                    </a:pathLst>
                  </a:custGeom>
                  <a:pattFill prst="dkHorz">
                    <a:fgClr>
                      <a:srgbClr val="FFC000"/>
                    </a:fgClr>
                    <a:bgClr>
                      <a:srgbClr val="FFFF00"/>
                    </a:bgClr>
                  </a:patt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25" name="フリーフォーム: 図形 324"/>
                  <p:cNvSpPr/>
                  <p:nvPr/>
                </p:nvSpPr>
                <p:spPr bwMode="auto">
                  <a:xfrm rot="19800000" flipH="1">
                    <a:off x="3261371" y="5027772"/>
                    <a:ext cx="104152" cy="112832"/>
                  </a:xfrm>
                  <a:custGeom>
                    <a:avLst/>
                    <a:gdLst>
                      <a:gd name="connsiteX0" fmla="*/ 137972 w 275944"/>
                      <a:gd name="connsiteY0" fmla="*/ 0 h 298942"/>
                      <a:gd name="connsiteX1" fmla="*/ 221388 w 275944"/>
                      <a:gd name="connsiteY1" fmla="*/ 16231 h 298942"/>
                      <a:gd name="connsiteX2" fmla="*/ 275944 w 275944"/>
                      <a:gd name="connsiteY2" fmla="*/ 52460 h 298942"/>
                      <a:gd name="connsiteX3" fmla="*/ 202057 w 275944"/>
                      <a:gd name="connsiteY3" fmla="*/ 149132 h 298942"/>
                      <a:gd name="connsiteX4" fmla="*/ 137972 w 275944"/>
                      <a:gd name="connsiteY4" fmla="*/ 298942 h 298942"/>
                      <a:gd name="connsiteX5" fmla="*/ 73887 w 275944"/>
                      <a:gd name="connsiteY5" fmla="*/ 149132 h 298942"/>
                      <a:gd name="connsiteX6" fmla="*/ 0 w 275944"/>
                      <a:gd name="connsiteY6" fmla="*/ 52460 h 298942"/>
                      <a:gd name="connsiteX7" fmla="*/ 54556 w 275944"/>
                      <a:gd name="connsiteY7" fmla="*/ 16231 h 298942"/>
                      <a:gd name="connsiteX8" fmla="*/ 137972 w 275944"/>
                      <a:gd name="connsiteY8" fmla="*/ 0 h 2989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75944" h="298942">
                        <a:moveTo>
                          <a:pt x="137972" y="0"/>
                        </a:moveTo>
                        <a:cubicBezTo>
                          <a:pt x="166338" y="-1"/>
                          <a:pt x="194703" y="5410"/>
                          <a:pt x="221388" y="16231"/>
                        </a:cubicBezTo>
                        <a:lnTo>
                          <a:pt x="275944" y="52460"/>
                        </a:lnTo>
                        <a:lnTo>
                          <a:pt x="202057" y="149132"/>
                        </a:lnTo>
                        <a:cubicBezTo>
                          <a:pt x="175933" y="194306"/>
                          <a:pt x="154572" y="244242"/>
                          <a:pt x="137972" y="298942"/>
                        </a:cubicBezTo>
                        <a:cubicBezTo>
                          <a:pt x="121373" y="244242"/>
                          <a:pt x="100012" y="194306"/>
                          <a:pt x="73887" y="149132"/>
                        </a:cubicBezTo>
                        <a:lnTo>
                          <a:pt x="0" y="52460"/>
                        </a:lnTo>
                        <a:lnTo>
                          <a:pt x="54556" y="16231"/>
                        </a:lnTo>
                        <a:cubicBezTo>
                          <a:pt x="81241" y="5410"/>
                          <a:pt x="109607" y="0"/>
                          <a:pt x="137972" y="0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26" name="フリーフォーム: 図形 325"/>
                  <p:cNvSpPr/>
                  <p:nvPr/>
                </p:nvSpPr>
                <p:spPr bwMode="auto">
                  <a:xfrm rot="1800000">
                    <a:off x="2965519" y="4910378"/>
                    <a:ext cx="167334" cy="152100"/>
                  </a:xfrm>
                  <a:custGeom>
                    <a:avLst/>
                    <a:gdLst>
                      <a:gd name="connsiteX0" fmla="*/ 221671 w 443342"/>
                      <a:gd name="connsiteY0" fmla="*/ 0 h 402980"/>
                      <a:gd name="connsiteX1" fmla="*/ 378416 w 443342"/>
                      <a:gd name="connsiteY1" fmla="*/ 64926 h 402980"/>
                      <a:gd name="connsiteX2" fmla="*/ 378416 w 443342"/>
                      <a:gd name="connsiteY2" fmla="*/ 378416 h 402980"/>
                      <a:gd name="connsiteX3" fmla="*/ 359643 w 443342"/>
                      <a:gd name="connsiteY3" fmla="*/ 402980 h 402980"/>
                      <a:gd name="connsiteX4" fmla="*/ 305086 w 443342"/>
                      <a:gd name="connsiteY4" fmla="*/ 366752 h 402980"/>
                      <a:gd name="connsiteX5" fmla="*/ 138256 w 443342"/>
                      <a:gd name="connsiteY5" fmla="*/ 366752 h 402980"/>
                      <a:gd name="connsiteX6" fmla="*/ 83699 w 443342"/>
                      <a:gd name="connsiteY6" fmla="*/ 402980 h 402980"/>
                      <a:gd name="connsiteX7" fmla="*/ 64926 w 443342"/>
                      <a:gd name="connsiteY7" fmla="*/ 378416 h 402980"/>
                      <a:gd name="connsiteX8" fmla="*/ 64926 w 443342"/>
                      <a:gd name="connsiteY8" fmla="*/ 64926 h 402980"/>
                      <a:gd name="connsiteX9" fmla="*/ 221671 w 443342"/>
                      <a:gd name="connsiteY9" fmla="*/ 0 h 4029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443342" h="402980">
                        <a:moveTo>
                          <a:pt x="221671" y="0"/>
                        </a:moveTo>
                        <a:cubicBezTo>
                          <a:pt x="278402" y="-1"/>
                          <a:pt x="335132" y="21642"/>
                          <a:pt x="378416" y="64926"/>
                        </a:cubicBezTo>
                        <a:cubicBezTo>
                          <a:pt x="464984" y="151494"/>
                          <a:pt x="464984" y="291848"/>
                          <a:pt x="378416" y="378416"/>
                        </a:cubicBezTo>
                        <a:lnTo>
                          <a:pt x="359643" y="402980"/>
                        </a:lnTo>
                        <a:lnTo>
                          <a:pt x="305086" y="366752"/>
                        </a:lnTo>
                        <a:cubicBezTo>
                          <a:pt x="251718" y="345109"/>
                          <a:pt x="191625" y="345109"/>
                          <a:pt x="138256" y="366752"/>
                        </a:cubicBezTo>
                        <a:lnTo>
                          <a:pt x="83699" y="402980"/>
                        </a:lnTo>
                        <a:lnTo>
                          <a:pt x="64926" y="378416"/>
                        </a:lnTo>
                        <a:cubicBezTo>
                          <a:pt x="-21642" y="291848"/>
                          <a:pt x="-21642" y="151494"/>
                          <a:pt x="64926" y="64926"/>
                        </a:cubicBezTo>
                        <a:cubicBezTo>
                          <a:pt x="108210" y="21642"/>
                          <a:pt x="164940" y="-1"/>
                          <a:pt x="221671" y="0"/>
                        </a:cubicBezTo>
                        <a:close/>
                      </a:path>
                    </a:pathLst>
                  </a:custGeom>
                  <a:pattFill prst="dkHorz">
                    <a:fgClr>
                      <a:srgbClr val="FFC000"/>
                    </a:fgClr>
                    <a:bgClr>
                      <a:srgbClr val="FFFF00"/>
                    </a:bgClr>
                  </a:patt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27" name="フリーフォーム: 図形 326"/>
                  <p:cNvSpPr/>
                  <p:nvPr/>
                </p:nvSpPr>
                <p:spPr bwMode="auto">
                  <a:xfrm rot="1800000">
                    <a:off x="2941105" y="5027772"/>
                    <a:ext cx="104152" cy="112832"/>
                  </a:xfrm>
                  <a:custGeom>
                    <a:avLst/>
                    <a:gdLst>
                      <a:gd name="connsiteX0" fmla="*/ 137972 w 275944"/>
                      <a:gd name="connsiteY0" fmla="*/ 0 h 298942"/>
                      <a:gd name="connsiteX1" fmla="*/ 221388 w 275944"/>
                      <a:gd name="connsiteY1" fmla="*/ 16231 h 298942"/>
                      <a:gd name="connsiteX2" fmla="*/ 275944 w 275944"/>
                      <a:gd name="connsiteY2" fmla="*/ 52460 h 298942"/>
                      <a:gd name="connsiteX3" fmla="*/ 202057 w 275944"/>
                      <a:gd name="connsiteY3" fmla="*/ 149132 h 298942"/>
                      <a:gd name="connsiteX4" fmla="*/ 137972 w 275944"/>
                      <a:gd name="connsiteY4" fmla="*/ 298942 h 298942"/>
                      <a:gd name="connsiteX5" fmla="*/ 73887 w 275944"/>
                      <a:gd name="connsiteY5" fmla="*/ 149132 h 298942"/>
                      <a:gd name="connsiteX6" fmla="*/ 0 w 275944"/>
                      <a:gd name="connsiteY6" fmla="*/ 52460 h 298942"/>
                      <a:gd name="connsiteX7" fmla="*/ 54556 w 275944"/>
                      <a:gd name="connsiteY7" fmla="*/ 16231 h 298942"/>
                      <a:gd name="connsiteX8" fmla="*/ 137972 w 275944"/>
                      <a:gd name="connsiteY8" fmla="*/ 0 h 2989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75944" h="298942">
                        <a:moveTo>
                          <a:pt x="137972" y="0"/>
                        </a:moveTo>
                        <a:cubicBezTo>
                          <a:pt x="166338" y="-1"/>
                          <a:pt x="194703" y="5410"/>
                          <a:pt x="221388" y="16231"/>
                        </a:cubicBezTo>
                        <a:lnTo>
                          <a:pt x="275944" y="52460"/>
                        </a:lnTo>
                        <a:lnTo>
                          <a:pt x="202057" y="149132"/>
                        </a:lnTo>
                        <a:cubicBezTo>
                          <a:pt x="175933" y="194306"/>
                          <a:pt x="154572" y="244242"/>
                          <a:pt x="137972" y="298942"/>
                        </a:cubicBezTo>
                        <a:cubicBezTo>
                          <a:pt x="121373" y="244242"/>
                          <a:pt x="100012" y="194306"/>
                          <a:pt x="73887" y="149132"/>
                        </a:cubicBezTo>
                        <a:lnTo>
                          <a:pt x="0" y="52460"/>
                        </a:lnTo>
                        <a:lnTo>
                          <a:pt x="54556" y="16231"/>
                        </a:lnTo>
                        <a:cubicBezTo>
                          <a:pt x="81241" y="5410"/>
                          <a:pt x="109607" y="0"/>
                          <a:pt x="137972" y="0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28" name="フリーフォーム: 図形 327"/>
                  <p:cNvSpPr/>
                  <p:nvPr/>
                </p:nvSpPr>
                <p:spPr bwMode="auto">
                  <a:xfrm flipH="1">
                    <a:off x="3073991" y="4929600"/>
                    <a:ext cx="167334" cy="152100"/>
                  </a:xfrm>
                  <a:custGeom>
                    <a:avLst/>
                    <a:gdLst>
                      <a:gd name="connsiteX0" fmla="*/ 221671 w 443342"/>
                      <a:gd name="connsiteY0" fmla="*/ 0 h 402980"/>
                      <a:gd name="connsiteX1" fmla="*/ 378416 w 443342"/>
                      <a:gd name="connsiteY1" fmla="*/ 64926 h 402980"/>
                      <a:gd name="connsiteX2" fmla="*/ 378416 w 443342"/>
                      <a:gd name="connsiteY2" fmla="*/ 378416 h 402980"/>
                      <a:gd name="connsiteX3" fmla="*/ 359643 w 443342"/>
                      <a:gd name="connsiteY3" fmla="*/ 402980 h 402980"/>
                      <a:gd name="connsiteX4" fmla="*/ 305086 w 443342"/>
                      <a:gd name="connsiteY4" fmla="*/ 366752 h 402980"/>
                      <a:gd name="connsiteX5" fmla="*/ 138256 w 443342"/>
                      <a:gd name="connsiteY5" fmla="*/ 366752 h 402980"/>
                      <a:gd name="connsiteX6" fmla="*/ 83699 w 443342"/>
                      <a:gd name="connsiteY6" fmla="*/ 402980 h 402980"/>
                      <a:gd name="connsiteX7" fmla="*/ 64926 w 443342"/>
                      <a:gd name="connsiteY7" fmla="*/ 378416 h 402980"/>
                      <a:gd name="connsiteX8" fmla="*/ 64926 w 443342"/>
                      <a:gd name="connsiteY8" fmla="*/ 64926 h 402980"/>
                      <a:gd name="connsiteX9" fmla="*/ 221671 w 443342"/>
                      <a:gd name="connsiteY9" fmla="*/ 0 h 4029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443342" h="402980">
                        <a:moveTo>
                          <a:pt x="221671" y="0"/>
                        </a:moveTo>
                        <a:cubicBezTo>
                          <a:pt x="278402" y="-1"/>
                          <a:pt x="335132" y="21642"/>
                          <a:pt x="378416" y="64926"/>
                        </a:cubicBezTo>
                        <a:cubicBezTo>
                          <a:pt x="464984" y="151494"/>
                          <a:pt x="464984" y="291848"/>
                          <a:pt x="378416" y="378416"/>
                        </a:cubicBezTo>
                        <a:lnTo>
                          <a:pt x="359643" y="402980"/>
                        </a:lnTo>
                        <a:lnTo>
                          <a:pt x="305086" y="366752"/>
                        </a:lnTo>
                        <a:cubicBezTo>
                          <a:pt x="251718" y="345109"/>
                          <a:pt x="191625" y="345109"/>
                          <a:pt x="138256" y="366752"/>
                        </a:cubicBezTo>
                        <a:lnTo>
                          <a:pt x="83699" y="402980"/>
                        </a:lnTo>
                        <a:lnTo>
                          <a:pt x="64926" y="378416"/>
                        </a:lnTo>
                        <a:cubicBezTo>
                          <a:pt x="-21642" y="291848"/>
                          <a:pt x="-21642" y="151494"/>
                          <a:pt x="64926" y="64926"/>
                        </a:cubicBezTo>
                        <a:cubicBezTo>
                          <a:pt x="108210" y="21642"/>
                          <a:pt x="164940" y="-1"/>
                          <a:pt x="221671" y="0"/>
                        </a:cubicBezTo>
                        <a:close/>
                      </a:path>
                    </a:pathLst>
                  </a:custGeom>
                  <a:pattFill prst="dkHorz">
                    <a:fgClr>
                      <a:srgbClr val="FFC000"/>
                    </a:fgClr>
                    <a:bgClr>
                      <a:srgbClr val="FFFF00"/>
                    </a:bgClr>
                  </a:patt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29" name="フリーフォーム: 図形 328"/>
                  <p:cNvSpPr/>
                  <p:nvPr/>
                </p:nvSpPr>
                <p:spPr bwMode="auto">
                  <a:xfrm flipH="1">
                    <a:off x="3105204" y="5061899"/>
                    <a:ext cx="104152" cy="112832"/>
                  </a:xfrm>
                  <a:custGeom>
                    <a:avLst/>
                    <a:gdLst>
                      <a:gd name="connsiteX0" fmla="*/ 137972 w 275944"/>
                      <a:gd name="connsiteY0" fmla="*/ 0 h 298942"/>
                      <a:gd name="connsiteX1" fmla="*/ 221388 w 275944"/>
                      <a:gd name="connsiteY1" fmla="*/ 16231 h 298942"/>
                      <a:gd name="connsiteX2" fmla="*/ 275944 w 275944"/>
                      <a:gd name="connsiteY2" fmla="*/ 52460 h 298942"/>
                      <a:gd name="connsiteX3" fmla="*/ 202057 w 275944"/>
                      <a:gd name="connsiteY3" fmla="*/ 149132 h 298942"/>
                      <a:gd name="connsiteX4" fmla="*/ 137972 w 275944"/>
                      <a:gd name="connsiteY4" fmla="*/ 298942 h 298942"/>
                      <a:gd name="connsiteX5" fmla="*/ 73887 w 275944"/>
                      <a:gd name="connsiteY5" fmla="*/ 149132 h 298942"/>
                      <a:gd name="connsiteX6" fmla="*/ 0 w 275944"/>
                      <a:gd name="connsiteY6" fmla="*/ 52460 h 298942"/>
                      <a:gd name="connsiteX7" fmla="*/ 54556 w 275944"/>
                      <a:gd name="connsiteY7" fmla="*/ 16231 h 298942"/>
                      <a:gd name="connsiteX8" fmla="*/ 137972 w 275944"/>
                      <a:gd name="connsiteY8" fmla="*/ 0 h 2989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75944" h="298942">
                        <a:moveTo>
                          <a:pt x="137972" y="0"/>
                        </a:moveTo>
                        <a:cubicBezTo>
                          <a:pt x="166338" y="-1"/>
                          <a:pt x="194703" y="5410"/>
                          <a:pt x="221388" y="16231"/>
                        </a:cubicBezTo>
                        <a:lnTo>
                          <a:pt x="275944" y="52460"/>
                        </a:lnTo>
                        <a:lnTo>
                          <a:pt x="202057" y="149132"/>
                        </a:lnTo>
                        <a:cubicBezTo>
                          <a:pt x="175933" y="194306"/>
                          <a:pt x="154572" y="244242"/>
                          <a:pt x="137972" y="298942"/>
                        </a:cubicBezTo>
                        <a:cubicBezTo>
                          <a:pt x="121373" y="244242"/>
                          <a:pt x="100012" y="194306"/>
                          <a:pt x="73887" y="149132"/>
                        </a:cubicBezTo>
                        <a:lnTo>
                          <a:pt x="0" y="52460"/>
                        </a:lnTo>
                        <a:lnTo>
                          <a:pt x="54556" y="16231"/>
                        </a:lnTo>
                        <a:cubicBezTo>
                          <a:pt x="81241" y="5410"/>
                          <a:pt x="109607" y="0"/>
                          <a:pt x="137972" y="0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30" name="フリーフォーム: 図形 329"/>
                  <p:cNvSpPr/>
                  <p:nvPr/>
                </p:nvSpPr>
                <p:spPr bwMode="auto">
                  <a:xfrm flipH="1">
                    <a:off x="2885989" y="4473579"/>
                    <a:ext cx="398325" cy="287311"/>
                  </a:xfrm>
                  <a:custGeom>
                    <a:avLst/>
                    <a:gdLst>
                      <a:gd name="connsiteX0" fmla="*/ 145174 w 623723"/>
                      <a:gd name="connsiteY0" fmla="*/ 0 h 449891"/>
                      <a:gd name="connsiteX1" fmla="*/ 247827 w 623723"/>
                      <a:gd name="connsiteY1" fmla="*/ 42520 h 449891"/>
                      <a:gd name="connsiteX2" fmla="*/ 278584 w 623723"/>
                      <a:gd name="connsiteY2" fmla="*/ 88138 h 449891"/>
                      <a:gd name="connsiteX3" fmla="*/ 302336 w 623723"/>
                      <a:gd name="connsiteY3" fmla="*/ 83343 h 449891"/>
                      <a:gd name="connsiteX4" fmla="*/ 404989 w 623723"/>
                      <a:gd name="connsiteY4" fmla="*/ 125863 h 449891"/>
                      <a:gd name="connsiteX5" fmla="*/ 433789 w 623723"/>
                      <a:gd name="connsiteY5" fmla="*/ 168580 h 449891"/>
                      <a:gd name="connsiteX6" fmla="*/ 478549 w 623723"/>
                      <a:gd name="connsiteY6" fmla="*/ 159543 h 449891"/>
                      <a:gd name="connsiteX7" fmla="*/ 623723 w 623723"/>
                      <a:gd name="connsiteY7" fmla="*/ 304717 h 449891"/>
                      <a:gd name="connsiteX8" fmla="*/ 478549 w 623723"/>
                      <a:gd name="connsiteY8" fmla="*/ 449891 h 449891"/>
                      <a:gd name="connsiteX9" fmla="*/ 375896 w 623723"/>
                      <a:gd name="connsiteY9" fmla="*/ 407371 h 449891"/>
                      <a:gd name="connsiteX10" fmla="*/ 347096 w 623723"/>
                      <a:gd name="connsiteY10" fmla="*/ 364655 h 449891"/>
                      <a:gd name="connsiteX11" fmla="*/ 302336 w 623723"/>
                      <a:gd name="connsiteY11" fmla="*/ 373691 h 449891"/>
                      <a:gd name="connsiteX12" fmla="*/ 199683 w 623723"/>
                      <a:gd name="connsiteY12" fmla="*/ 331171 h 449891"/>
                      <a:gd name="connsiteX13" fmla="*/ 168926 w 623723"/>
                      <a:gd name="connsiteY13" fmla="*/ 285553 h 449891"/>
                      <a:gd name="connsiteX14" fmla="*/ 145174 w 623723"/>
                      <a:gd name="connsiteY14" fmla="*/ 290348 h 449891"/>
                      <a:gd name="connsiteX15" fmla="*/ 0 w 623723"/>
                      <a:gd name="connsiteY15" fmla="*/ 145174 h 449891"/>
                      <a:gd name="connsiteX16" fmla="*/ 145174 w 623723"/>
                      <a:gd name="connsiteY16" fmla="*/ 0 h 449891"/>
                      <a:gd name="connsiteX0" fmla="*/ 278584 w 623723"/>
                      <a:gd name="connsiteY0" fmla="*/ 88138 h 449891"/>
                      <a:gd name="connsiteX1" fmla="*/ 302336 w 623723"/>
                      <a:gd name="connsiteY1" fmla="*/ 83343 h 449891"/>
                      <a:gd name="connsiteX2" fmla="*/ 404989 w 623723"/>
                      <a:gd name="connsiteY2" fmla="*/ 125863 h 449891"/>
                      <a:gd name="connsiteX3" fmla="*/ 433789 w 623723"/>
                      <a:gd name="connsiteY3" fmla="*/ 168580 h 449891"/>
                      <a:gd name="connsiteX4" fmla="*/ 478549 w 623723"/>
                      <a:gd name="connsiteY4" fmla="*/ 159543 h 449891"/>
                      <a:gd name="connsiteX5" fmla="*/ 623723 w 623723"/>
                      <a:gd name="connsiteY5" fmla="*/ 304717 h 449891"/>
                      <a:gd name="connsiteX6" fmla="*/ 478549 w 623723"/>
                      <a:gd name="connsiteY6" fmla="*/ 449891 h 449891"/>
                      <a:gd name="connsiteX7" fmla="*/ 375896 w 623723"/>
                      <a:gd name="connsiteY7" fmla="*/ 407371 h 449891"/>
                      <a:gd name="connsiteX8" fmla="*/ 347096 w 623723"/>
                      <a:gd name="connsiteY8" fmla="*/ 364655 h 449891"/>
                      <a:gd name="connsiteX9" fmla="*/ 302336 w 623723"/>
                      <a:gd name="connsiteY9" fmla="*/ 373691 h 449891"/>
                      <a:gd name="connsiteX10" fmla="*/ 199683 w 623723"/>
                      <a:gd name="connsiteY10" fmla="*/ 331171 h 449891"/>
                      <a:gd name="connsiteX11" fmla="*/ 168926 w 623723"/>
                      <a:gd name="connsiteY11" fmla="*/ 285553 h 449891"/>
                      <a:gd name="connsiteX12" fmla="*/ 145174 w 623723"/>
                      <a:gd name="connsiteY12" fmla="*/ 290348 h 449891"/>
                      <a:gd name="connsiteX13" fmla="*/ 0 w 623723"/>
                      <a:gd name="connsiteY13" fmla="*/ 145174 h 449891"/>
                      <a:gd name="connsiteX14" fmla="*/ 145174 w 623723"/>
                      <a:gd name="connsiteY14" fmla="*/ 0 h 449891"/>
                      <a:gd name="connsiteX15" fmla="*/ 247827 w 623723"/>
                      <a:gd name="connsiteY15" fmla="*/ 42520 h 449891"/>
                      <a:gd name="connsiteX16" fmla="*/ 370024 w 623723"/>
                      <a:gd name="connsiteY16" fmla="*/ 179578 h 449891"/>
                      <a:gd name="connsiteX0" fmla="*/ 278584 w 623723"/>
                      <a:gd name="connsiteY0" fmla="*/ 88138 h 449891"/>
                      <a:gd name="connsiteX1" fmla="*/ 302336 w 623723"/>
                      <a:gd name="connsiteY1" fmla="*/ 83343 h 449891"/>
                      <a:gd name="connsiteX2" fmla="*/ 404989 w 623723"/>
                      <a:gd name="connsiteY2" fmla="*/ 125863 h 449891"/>
                      <a:gd name="connsiteX3" fmla="*/ 433789 w 623723"/>
                      <a:gd name="connsiteY3" fmla="*/ 168580 h 449891"/>
                      <a:gd name="connsiteX4" fmla="*/ 478549 w 623723"/>
                      <a:gd name="connsiteY4" fmla="*/ 159543 h 449891"/>
                      <a:gd name="connsiteX5" fmla="*/ 623723 w 623723"/>
                      <a:gd name="connsiteY5" fmla="*/ 304717 h 449891"/>
                      <a:gd name="connsiteX6" fmla="*/ 478549 w 623723"/>
                      <a:gd name="connsiteY6" fmla="*/ 449891 h 449891"/>
                      <a:gd name="connsiteX7" fmla="*/ 375896 w 623723"/>
                      <a:gd name="connsiteY7" fmla="*/ 407371 h 449891"/>
                      <a:gd name="connsiteX8" fmla="*/ 347096 w 623723"/>
                      <a:gd name="connsiteY8" fmla="*/ 364655 h 449891"/>
                      <a:gd name="connsiteX9" fmla="*/ 302336 w 623723"/>
                      <a:gd name="connsiteY9" fmla="*/ 373691 h 449891"/>
                      <a:gd name="connsiteX10" fmla="*/ 199683 w 623723"/>
                      <a:gd name="connsiteY10" fmla="*/ 331171 h 449891"/>
                      <a:gd name="connsiteX11" fmla="*/ 168926 w 623723"/>
                      <a:gd name="connsiteY11" fmla="*/ 285553 h 449891"/>
                      <a:gd name="connsiteX12" fmla="*/ 145174 w 623723"/>
                      <a:gd name="connsiteY12" fmla="*/ 290348 h 449891"/>
                      <a:gd name="connsiteX13" fmla="*/ 0 w 623723"/>
                      <a:gd name="connsiteY13" fmla="*/ 145174 h 449891"/>
                      <a:gd name="connsiteX14" fmla="*/ 145174 w 623723"/>
                      <a:gd name="connsiteY14" fmla="*/ 0 h 449891"/>
                      <a:gd name="connsiteX15" fmla="*/ 247827 w 623723"/>
                      <a:gd name="connsiteY15" fmla="*/ 42520 h 449891"/>
                      <a:gd name="connsiteX16" fmla="*/ 370024 w 623723"/>
                      <a:gd name="connsiteY16" fmla="*/ 186722 h 449891"/>
                      <a:gd name="connsiteX0" fmla="*/ 278584 w 623723"/>
                      <a:gd name="connsiteY0" fmla="*/ 88138 h 449891"/>
                      <a:gd name="connsiteX1" fmla="*/ 302336 w 623723"/>
                      <a:gd name="connsiteY1" fmla="*/ 83343 h 449891"/>
                      <a:gd name="connsiteX2" fmla="*/ 404989 w 623723"/>
                      <a:gd name="connsiteY2" fmla="*/ 125863 h 449891"/>
                      <a:gd name="connsiteX3" fmla="*/ 433789 w 623723"/>
                      <a:gd name="connsiteY3" fmla="*/ 168580 h 449891"/>
                      <a:gd name="connsiteX4" fmla="*/ 478549 w 623723"/>
                      <a:gd name="connsiteY4" fmla="*/ 159543 h 449891"/>
                      <a:gd name="connsiteX5" fmla="*/ 623723 w 623723"/>
                      <a:gd name="connsiteY5" fmla="*/ 304717 h 449891"/>
                      <a:gd name="connsiteX6" fmla="*/ 478549 w 623723"/>
                      <a:gd name="connsiteY6" fmla="*/ 449891 h 449891"/>
                      <a:gd name="connsiteX7" fmla="*/ 375896 w 623723"/>
                      <a:gd name="connsiteY7" fmla="*/ 407371 h 449891"/>
                      <a:gd name="connsiteX8" fmla="*/ 347096 w 623723"/>
                      <a:gd name="connsiteY8" fmla="*/ 364655 h 449891"/>
                      <a:gd name="connsiteX9" fmla="*/ 302336 w 623723"/>
                      <a:gd name="connsiteY9" fmla="*/ 373691 h 449891"/>
                      <a:gd name="connsiteX10" fmla="*/ 199683 w 623723"/>
                      <a:gd name="connsiteY10" fmla="*/ 331171 h 449891"/>
                      <a:gd name="connsiteX11" fmla="*/ 168926 w 623723"/>
                      <a:gd name="connsiteY11" fmla="*/ 285553 h 449891"/>
                      <a:gd name="connsiteX12" fmla="*/ 145174 w 623723"/>
                      <a:gd name="connsiteY12" fmla="*/ 290348 h 449891"/>
                      <a:gd name="connsiteX13" fmla="*/ 0 w 623723"/>
                      <a:gd name="connsiteY13" fmla="*/ 145174 h 449891"/>
                      <a:gd name="connsiteX14" fmla="*/ 145174 w 623723"/>
                      <a:gd name="connsiteY14" fmla="*/ 0 h 449891"/>
                      <a:gd name="connsiteX15" fmla="*/ 247827 w 623723"/>
                      <a:gd name="connsiteY15" fmla="*/ 42520 h 449891"/>
                      <a:gd name="connsiteX0" fmla="*/ 278584 w 623723"/>
                      <a:gd name="connsiteY0" fmla="*/ 88138 h 449891"/>
                      <a:gd name="connsiteX1" fmla="*/ 302336 w 623723"/>
                      <a:gd name="connsiteY1" fmla="*/ 83343 h 449891"/>
                      <a:gd name="connsiteX2" fmla="*/ 404989 w 623723"/>
                      <a:gd name="connsiteY2" fmla="*/ 125863 h 449891"/>
                      <a:gd name="connsiteX3" fmla="*/ 433789 w 623723"/>
                      <a:gd name="connsiteY3" fmla="*/ 168580 h 449891"/>
                      <a:gd name="connsiteX4" fmla="*/ 478549 w 623723"/>
                      <a:gd name="connsiteY4" fmla="*/ 159543 h 449891"/>
                      <a:gd name="connsiteX5" fmla="*/ 623723 w 623723"/>
                      <a:gd name="connsiteY5" fmla="*/ 304717 h 449891"/>
                      <a:gd name="connsiteX6" fmla="*/ 478549 w 623723"/>
                      <a:gd name="connsiteY6" fmla="*/ 449891 h 449891"/>
                      <a:gd name="connsiteX7" fmla="*/ 375896 w 623723"/>
                      <a:gd name="connsiteY7" fmla="*/ 407371 h 449891"/>
                      <a:gd name="connsiteX8" fmla="*/ 347096 w 623723"/>
                      <a:gd name="connsiteY8" fmla="*/ 364655 h 449891"/>
                      <a:gd name="connsiteX9" fmla="*/ 302336 w 623723"/>
                      <a:gd name="connsiteY9" fmla="*/ 373691 h 449891"/>
                      <a:gd name="connsiteX10" fmla="*/ 199683 w 623723"/>
                      <a:gd name="connsiteY10" fmla="*/ 331171 h 449891"/>
                      <a:gd name="connsiteX11" fmla="*/ 168926 w 623723"/>
                      <a:gd name="connsiteY11" fmla="*/ 285553 h 449891"/>
                      <a:gd name="connsiteX12" fmla="*/ 145174 w 623723"/>
                      <a:gd name="connsiteY12" fmla="*/ 290348 h 449891"/>
                      <a:gd name="connsiteX13" fmla="*/ 0 w 623723"/>
                      <a:gd name="connsiteY13" fmla="*/ 145174 h 449891"/>
                      <a:gd name="connsiteX14" fmla="*/ 145174 w 623723"/>
                      <a:gd name="connsiteY14" fmla="*/ 0 h 449891"/>
                      <a:gd name="connsiteX0" fmla="*/ 302336 w 623723"/>
                      <a:gd name="connsiteY0" fmla="*/ 83343 h 449891"/>
                      <a:gd name="connsiteX1" fmla="*/ 404989 w 623723"/>
                      <a:gd name="connsiteY1" fmla="*/ 125863 h 449891"/>
                      <a:gd name="connsiteX2" fmla="*/ 433789 w 623723"/>
                      <a:gd name="connsiteY2" fmla="*/ 168580 h 449891"/>
                      <a:gd name="connsiteX3" fmla="*/ 478549 w 623723"/>
                      <a:gd name="connsiteY3" fmla="*/ 159543 h 449891"/>
                      <a:gd name="connsiteX4" fmla="*/ 623723 w 623723"/>
                      <a:gd name="connsiteY4" fmla="*/ 304717 h 449891"/>
                      <a:gd name="connsiteX5" fmla="*/ 478549 w 623723"/>
                      <a:gd name="connsiteY5" fmla="*/ 449891 h 449891"/>
                      <a:gd name="connsiteX6" fmla="*/ 375896 w 623723"/>
                      <a:gd name="connsiteY6" fmla="*/ 407371 h 449891"/>
                      <a:gd name="connsiteX7" fmla="*/ 347096 w 623723"/>
                      <a:gd name="connsiteY7" fmla="*/ 364655 h 449891"/>
                      <a:gd name="connsiteX8" fmla="*/ 302336 w 623723"/>
                      <a:gd name="connsiteY8" fmla="*/ 373691 h 449891"/>
                      <a:gd name="connsiteX9" fmla="*/ 199683 w 623723"/>
                      <a:gd name="connsiteY9" fmla="*/ 331171 h 449891"/>
                      <a:gd name="connsiteX10" fmla="*/ 168926 w 623723"/>
                      <a:gd name="connsiteY10" fmla="*/ 285553 h 449891"/>
                      <a:gd name="connsiteX11" fmla="*/ 145174 w 623723"/>
                      <a:gd name="connsiteY11" fmla="*/ 290348 h 449891"/>
                      <a:gd name="connsiteX12" fmla="*/ 0 w 623723"/>
                      <a:gd name="connsiteY12" fmla="*/ 145174 h 449891"/>
                      <a:gd name="connsiteX13" fmla="*/ 145174 w 623723"/>
                      <a:gd name="connsiteY13" fmla="*/ 0 h 449891"/>
                      <a:gd name="connsiteX0" fmla="*/ 404989 w 623723"/>
                      <a:gd name="connsiteY0" fmla="*/ 125863 h 449891"/>
                      <a:gd name="connsiteX1" fmla="*/ 433789 w 623723"/>
                      <a:gd name="connsiteY1" fmla="*/ 168580 h 449891"/>
                      <a:gd name="connsiteX2" fmla="*/ 478549 w 623723"/>
                      <a:gd name="connsiteY2" fmla="*/ 159543 h 449891"/>
                      <a:gd name="connsiteX3" fmla="*/ 623723 w 623723"/>
                      <a:gd name="connsiteY3" fmla="*/ 304717 h 449891"/>
                      <a:gd name="connsiteX4" fmla="*/ 478549 w 623723"/>
                      <a:gd name="connsiteY4" fmla="*/ 449891 h 449891"/>
                      <a:gd name="connsiteX5" fmla="*/ 375896 w 623723"/>
                      <a:gd name="connsiteY5" fmla="*/ 407371 h 449891"/>
                      <a:gd name="connsiteX6" fmla="*/ 347096 w 623723"/>
                      <a:gd name="connsiteY6" fmla="*/ 364655 h 449891"/>
                      <a:gd name="connsiteX7" fmla="*/ 302336 w 623723"/>
                      <a:gd name="connsiteY7" fmla="*/ 373691 h 449891"/>
                      <a:gd name="connsiteX8" fmla="*/ 199683 w 623723"/>
                      <a:gd name="connsiteY8" fmla="*/ 331171 h 449891"/>
                      <a:gd name="connsiteX9" fmla="*/ 168926 w 623723"/>
                      <a:gd name="connsiteY9" fmla="*/ 285553 h 449891"/>
                      <a:gd name="connsiteX10" fmla="*/ 145174 w 623723"/>
                      <a:gd name="connsiteY10" fmla="*/ 290348 h 449891"/>
                      <a:gd name="connsiteX11" fmla="*/ 0 w 623723"/>
                      <a:gd name="connsiteY11" fmla="*/ 145174 h 449891"/>
                      <a:gd name="connsiteX12" fmla="*/ 145174 w 623723"/>
                      <a:gd name="connsiteY12" fmla="*/ 0 h 449891"/>
                      <a:gd name="connsiteX0" fmla="*/ 433789 w 623723"/>
                      <a:gd name="connsiteY0" fmla="*/ 168580 h 449891"/>
                      <a:gd name="connsiteX1" fmla="*/ 478549 w 623723"/>
                      <a:gd name="connsiteY1" fmla="*/ 159543 h 449891"/>
                      <a:gd name="connsiteX2" fmla="*/ 623723 w 623723"/>
                      <a:gd name="connsiteY2" fmla="*/ 304717 h 449891"/>
                      <a:gd name="connsiteX3" fmla="*/ 478549 w 623723"/>
                      <a:gd name="connsiteY3" fmla="*/ 449891 h 449891"/>
                      <a:gd name="connsiteX4" fmla="*/ 375896 w 623723"/>
                      <a:gd name="connsiteY4" fmla="*/ 407371 h 449891"/>
                      <a:gd name="connsiteX5" fmla="*/ 347096 w 623723"/>
                      <a:gd name="connsiteY5" fmla="*/ 364655 h 449891"/>
                      <a:gd name="connsiteX6" fmla="*/ 302336 w 623723"/>
                      <a:gd name="connsiteY6" fmla="*/ 373691 h 449891"/>
                      <a:gd name="connsiteX7" fmla="*/ 199683 w 623723"/>
                      <a:gd name="connsiteY7" fmla="*/ 331171 h 449891"/>
                      <a:gd name="connsiteX8" fmla="*/ 168926 w 623723"/>
                      <a:gd name="connsiteY8" fmla="*/ 285553 h 449891"/>
                      <a:gd name="connsiteX9" fmla="*/ 145174 w 623723"/>
                      <a:gd name="connsiteY9" fmla="*/ 290348 h 449891"/>
                      <a:gd name="connsiteX10" fmla="*/ 0 w 623723"/>
                      <a:gd name="connsiteY10" fmla="*/ 145174 h 449891"/>
                      <a:gd name="connsiteX11" fmla="*/ 145174 w 623723"/>
                      <a:gd name="connsiteY11" fmla="*/ 0 h 449891"/>
                      <a:gd name="connsiteX0" fmla="*/ 478549 w 623723"/>
                      <a:gd name="connsiteY0" fmla="*/ 159543 h 449891"/>
                      <a:gd name="connsiteX1" fmla="*/ 623723 w 623723"/>
                      <a:gd name="connsiteY1" fmla="*/ 304717 h 449891"/>
                      <a:gd name="connsiteX2" fmla="*/ 478549 w 623723"/>
                      <a:gd name="connsiteY2" fmla="*/ 449891 h 449891"/>
                      <a:gd name="connsiteX3" fmla="*/ 375896 w 623723"/>
                      <a:gd name="connsiteY3" fmla="*/ 407371 h 449891"/>
                      <a:gd name="connsiteX4" fmla="*/ 347096 w 623723"/>
                      <a:gd name="connsiteY4" fmla="*/ 364655 h 449891"/>
                      <a:gd name="connsiteX5" fmla="*/ 302336 w 623723"/>
                      <a:gd name="connsiteY5" fmla="*/ 373691 h 449891"/>
                      <a:gd name="connsiteX6" fmla="*/ 199683 w 623723"/>
                      <a:gd name="connsiteY6" fmla="*/ 331171 h 449891"/>
                      <a:gd name="connsiteX7" fmla="*/ 168926 w 623723"/>
                      <a:gd name="connsiteY7" fmla="*/ 285553 h 449891"/>
                      <a:gd name="connsiteX8" fmla="*/ 145174 w 623723"/>
                      <a:gd name="connsiteY8" fmla="*/ 290348 h 449891"/>
                      <a:gd name="connsiteX9" fmla="*/ 0 w 623723"/>
                      <a:gd name="connsiteY9" fmla="*/ 145174 h 449891"/>
                      <a:gd name="connsiteX10" fmla="*/ 145174 w 623723"/>
                      <a:gd name="connsiteY10" fmla="*/ 0 h 449891"/>
                      <a:gd name="connsiteX0" fmla="*/ 623723 w 623723"/>
                      <a:gd name="connsiteY0" fmla="*/ 304717 h 449891"/>
                      <a:gd name="connsiteX1" fmla="*/ 478549 w 623723"/>
                      <a:gd name="connsiteY1" fmla="*/ 449891 h 449891"/>
                      <a:gd name="connsiteX2" fmla="*/ 375896 w 623723"/>
                      <a:gd name="connsiteY2" fmla="*/ 407371 h 449891"/>
                      <a:gd name="connsiteX3" fmla="*/ 347096 w 623723"/>
                      <a:gd name="connsiteY3" fmla="*/ 364655 h 449891"/>
                      <a:gd name="connsiteX4" fmla="*/ 302336 w 623723"/>
                      <a:gd name="connsiteY4" fmla="*/ 373691 h 449891"/>
                      <a:gd name="connsiteX5" fmla="*/ 199683 w 623723"/>
                      <a:gd name="connsiteY5" fmla="*/ 331171 h 449891"/>
                      <a:gd name="connsiteX6" fmla="*/ 168926 w 623723"/>
                      <a:gd name="connsiteY6" fmla="*/ 285553 h 449891"/>
                      <a:gd name="connsiteX7" fmla="*/ 145174 w 623723"/>
                      <a:gd name="connsiteY7" fmla="*/ 290348 h 449891"/>
                      <a:gd name="connsiteX8" fmla="*/ 0 w 623723"/>
                      <a:gd name="connsiteY8" fmla="*/ 145174 h 449891"/>
                      <a:gd name="connsiteX9" fmla="*/ 145174 w 623723"/>
                      <a:gd name="connsiteY9" fmla="*/ 0 h 44989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623723" h="449891">
                        <a:moveTo>
                          <a:pt x="623723" y="304717"/>
                        </a:moveTo>
                        <a:cubicBezTo>
                          <a:pt x="623723" y="384894"/>
                          <a:pt x="558726" y="449891"/>
                          <a:pt x="478549" y="449891"/>
                        </a:cubicBezTo>
                        <a:cubicBezTo>
                          <a:pt x="438461" y="449891"/>
                          <a:pt x="402167" y="433642"/>
                          <a:pt x="375896" y="407371"/>
                        </a:cubicBezTo>
                        <a:lnTo>
                          <a:pt x="347096" y="364655"/>
                        </a:lnTo>
                        <a:lnTo>
                          <a:pt x="302336" y="373691"/>
                        </a:lnTo>
                        <a:cubicBezTo>
                          <a:pt x="262247" y="373691"/>
                          <a:pt x="225954" y="357442"/>
                          <a:pt x="199683" y="331171"/>
                        </a:cubicBezTo>
                        <a:lnTo>
                          <a:pt x="168926" y="285553"/>
                        </a:lnTo>
                        <a:lnTo>
                          <a:pt x="145174" y="290348"/>
                        </a:lnTo>
                        <a:cubicBezTo>
                          <a:pt x="64997" y="290348"/>
                          <a:pt x="0" y="225351"/>
                          <a:pt x="0" y="145174"/>
                        </a:cubicBezTo>
                        <a:cubicBezTo>
                          <a:pt x="0" y="64997"/>
                          <a:pt x="64997" y="0"/>
                          <a:pt x="145174" y="0"/>
                        </a:cubicBezTo>
                      </a:path>
                    </a:pathLst>
                  </a:custGeom>
                  <a:solidFill>
                    <a:schemeClr val="bg1"/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311" name="楕円 310"/>
                <p:cNvSpPr/>
                <p:nvPr/>
              </p:nvSpPr>
              <p:spPr bwMode="auto">
                <a:xfrm>
                  <a:off x="1435722" y="2605081"/>
                  <a:ext cx="458454" cy="69219"/>
                </a:xfrm>
                <a:prstGeom prst="ellipse">
                  <a:avLst/>
                </a:prstGeom>
                <a:solidFill>
                  <a:schemeClr val="tx1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2" name="楕円 311"/>
                <p:cNvSpPr/>
                <p:nvPr/>
              </p:nvSpPr>
              <p:spPr bwMode="auto">
                <a:xfrm>
                  <a:off x="2724771" y="2605080"/>
                  <a:ext cx="458454" cy="69219"/>
                </a:xfrm>
                <a:prstGeom prst="ellipse">
                  <a:avLst/>
                </a:prstGeom>
                <a:solidFill>
                  <a:schemeClr val="tx1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00" name="フリーフォーム: 図形 299"/>
              <p:cNvSpPr/>
              <p:nvPr/>
            </p:nvSpPr>
            <p:spPr bwMode="auto">
              <a:xfrm>
                <a:off x="8426808" y="2308746"/>
                <a:ext cx="1872713" cy="1151082"/>
              </a:xfrm>
              <a:custGeom>
                <a:avLst/>
                <a:gdLst>
                  <a:gd name="connsiteX0" fmla="*/ 1832964 w 1872713"/>
                  <a:gd name="connsiteY0" fmla="*/ 0 h 1151082"/>
                  <a:gd name="connsiteX1" fmla="*/ 1853906 w 1872713"/>
                  <a:gd name="connsiteY1" fmla="*/ 94717 h 1151082"/>
                  <a:gd name="connsiteX2" fmla="*/ 1872713 w 1872713"/>
                  <a:gd name="connsiteY2" fmla="*/ 286690 h 1151082"/>
                  <a:gd name="connsiteX3" fmla="*/ 936357 w 1872713"/>
                  <a:gd name="connsiteY3" fmla="*/ 1151082 h 1151082"/>
                  <a:gd name="connsiteX4" fmla="*/ 0 w 1872713"/>
                  <a:gd name="connsiteY4" fmla="*/ 286690 h 1151082"/>
                  <a:gd name="connsiteX5" fmla="*/ 19240 w 1872713"/>
                  <a:gd name="connsiteY5" fmla="*/ 94717 h 1151082"/>
                  <a:gd name="connsiteX6" fmla="*/ 40508 w 1872713"/>
                  <a:gd name="connsiteY6" fmla="*/ 576 h 1151082"/>
                  <a:gd name="connsiteX7" fmla="*/ 51471 w 1872713"/>
                  <a:gd name="connsiteY7" fmla="*/ 8908 h 1151082"/>
                  <a:gd name="connsiteX8" fmla="*/ 936357 w 1872713"/>
                  <a:gd name="connsiteY8" fmla="*/ 262082 h 1151082"/>
                  <a:gd name="connsiteX9" fmla="*/ 1821243 w 1872713"/>
                  <a:gd name="connsiteY9" fmla="*/ 8908 h 11510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872713" h="1151082">
                    <a:moveTo>
                      <a:pt x="1832964" y="0"/>
                    </a:moveTo>
                    <a:lnTo>
                      <a:pt x="1853906" y="94717"/>
                    </a:lnTo>
                    <a:cubicBezTo>
                      <a:pt x="1866242" y="162294"/>
                      <a:pt x="1872713" y="227016"/>
                      <a:pt x="1872713" y="286690"/>
                    </a:cubicBezTo>
                    <a:cubicBezTo>
                      <a:pt x="1872713" y="764081"/>
                      <a:pt x="1453492" y="1151082"/>
                      <a:pt x="936357" y="1151082"/>
                    </a:cubicBezTo>
                    <a:cubicBezTo>
                      <a:pt x="419221" y="1151082"/>
                      <a:pt x="0" y="764081"/>
                      <a:pt x="0" y="286690"/>
                    </a:cubicBezTo>
                    <a:cubicBezTo>
                      <a:pt x="0" y="227016"/>
                      <a:pt x="6629" y="162294"/>
                      <a:pt x="19240" y="94717"/>
                    </a:cubicBezTo>
                    <a:lnTo>
                      <a:pt x="40508" y="576"/>
                    </a:lnTo>
                    <a:lnTo>
                      <a:pt x="51471" y="8908"/>
                    </a:lnTo>
                    <a:cubicBezTo>
                      <a:pt x="277933" y="165332"/>
                      <a:pt x="590788" y="262082"/>
                      <a:pt x="936357" y="262082"/>
                    </a:cubicBezTo>
                    <a:cubicBezTo>
                      <a:pt x="1281927" y="262082"/>
                      <a:pt x="1594781" y="165332"/>
                      <a:pt x="1821243" y="8908"/>
                    </a:cubicBezTo>
                    <a:close/>
                  </a:path>
                </a:pathLst>
              </a:custGeom>
              <a:pattFill prst="lgGrid">
                <a:fgClr>
                  <a:srgbClr val="C00000"/>
                </a:fgClr>
                <a:bgClr>
                  <a:srgbClr val="FF0000"/>
                </a:bgClr>
              </a:patt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01" name="グループ化 300"/>
              <p:cNvGrpSpPr/>
              <p:nvPr/>
            </p:nvGrpSpPr>
            <p:grpSpPr>
              <a:xfrm>
                <a:off x="9148104" y="2165839"/>
                <a:ext cx="430124" cy="290812"/>
                <a:chOff x="3152587" y="4853975"/>
                <a:chExt cx="541802" cy="653963"/>
              </a:xfrm>
            </p:grpSpPr>
            <p:sp>
              <p:nvSpPr>
                <p:cNvPr id="307" name="二等辺三角形 306"/>
                <p:cNvSpPr/>
                <p:nvPr/>
              </p:nvSpPr>
              <p:spPr bwMode="auto">
                <a:xfrm>
                  <a:off x="3152587" y="4853975"/>
                  <a:ext cx="541802" cy="326981"/>
                </a:xfrm>
                <a:prstGeom prst="triangle">
                  <a:avLst/>
                </a:prstGeom>
                <a:solidFill>
                  <a:srgbClr val="FFC000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8" name="二等辺三角形 307"/>
                <p:cNvSpPr/>
                <p:nvPr/>
              </p:nvSpPr>
              <p:spPr bwMode="auto">
                <a:xfrm rot="10800000">
                  <a:off x="3152587" y="5180957"/>
                  <a:ext cx="541802" cy="326981"/>
                </a:xfrm>
                <a:prstGeom prst="triangle">
                  <a:avLst/>
                </a:prstGeom>
                <a:solidFill>
                  <a:srgbClr val="FFC000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02" name="二等辺三角形 301"/>
              <p:cNvSpPr/>
              <p:nvPr/>
            </p:nvSpPr>
            <p:spPr bwMode="auto">
              <a:xfrm rot="10800000">
                <a:off x="9148101" y="2308496"/>
                <a:ext cx="435587" cy="142307"/>
              </a:xfrm>
              <a:prstGeom prst="triangle">
                <a:avLst/>
              </a:prstGeom>
              <a:solidFill>
                <a:srgbClr val="000000">
                  <a:alpha val="30196"/>
                </a:srgbClr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03" name="楕円 302"/>
              <p:cNvSpPr/>
              <p:nvPr/>
            </p:nvSpPr>
            <p:spPr bwMode="auto">
              <a:xfrm>
                <a:off x="8598405" y="2184624"/>
                <a:ext cx="306303" cy="162010"/>
              </a:xfrm>
              <a:prstGeom prst="ellipse">
                <a:avLst/>
              </a:prstGeom>
              <a:solidFill>
                <a:srgbClr val="FF6699"/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4" name="楕円 303"/>
              <p:cNvSpPr/>
              <p:nvPr/>
            </p:nvSpPr>
            <p:spPr bwMode="auto">
              <a:xfrm>
                <a:off x="9849355" y="2184624"/>
                <a:ext cx="306303" cy="162010"/>
              </a:xfrm>
              <a:prstGeom prst="ellipse">
                <a:avLst/>
              </a:prstGeom>
              <a:solidFill>
                <a:srgbClr val="FF6699"/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5" name="月 304"/>
              <p:cNvSpPr/>
              <p:nvPr/>
            </p:nvSpPr>
            <p:spPr bwMode="auto">
              <a:xfrm rot="5400000">
                <a:off x="8911703" y="1561029"/>
                <a:ext cx="70967" cy="262732"/>
              </a:xfrm>
              <a:prstGeom prst="moon">
                <a:avLst>
                  <a:gd name="adj" fmla="val 78219"/>
                </a:avLst>
              </a:pr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06" name="月 305"/>
              <p:cNvSpPr/>
              <p:nvPr/>
            </p:nvSpPr>
            <p:spPr bwMode="auto">
              <a:xfrm rot="5400000">
                <a:off x="9737203" y="1561030"/>
                <a:ext cx="70967" cy="262732"/>
              </a:xfrm>
              <a:prstGeom prst="moon">
                <a:avLst>
                  <a:gd name="adj" fmla="val 78219"/>
                </a:avLst>
              </a:pr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295" name="フリーフォーム: 図形 294"/>
            <p:cNvSpPr/>
            <p:nvPr/>
          </p:nvSpPr>
          <p:spPr bwMode="auto">
            <a:xfrm rot="14164977" flipH="1">
              <a:off x="9367140" y="121715"/>
              <a:ext cx="1017484" cy="805716"/>
            </a:xfrm>
            <a:custGeom>
              <a:avLst/>
              <a:gdLst>
                <a:gd name="connsiteX0" fmla="*/ 69067 w 1017484"/>
                <a:gd name="connsiteY0" fmla="*/ 439870 h 805716"/>
                <a:gd name="connsiteX1" fmla="*/ 418907 w 1017484"/>
                <a:gd name="connsiteY1" fmla="*/ 697580 h 805716"/>
                <a:gd name="connsiteX2" fmla="*/ 425534 w 1017484"/>
                <a:gd name="connsiteY2" fmla="*/ 698386 h 805716"/>
                <a:gd name="connsiteX3" fmla="*/ 432845 w 1017484"/>
                <a:gd name="connsiteY3" fmla="*/ 705562 h 805716"/>
                <a:gd name="connsiteX4" fmla="*/ 759620 w 1017484"/>
                <a:gd name="connsiteY4" fmla="*/ 796072 h 805716"/>
                <a:gd name="connsiteX5" fmla="*/ 1003716 w 1017484"/>
                <a:gd name="connsiteY5" fmla="*/ 132707 h 805716"/>
                <a:gd name="connsiteX6" fmla="*/ 916303 w 1017484"/>
                <a:gd name="connsiteY6" fmla="*/ 215891 h 805716"/>
                <a:gd name="connsiteX7" fmla="*/ 915895 w 1017484"/>
                <a:gd name="connsiteY7" fmla="*/ 216460 h 805716"/>
                <a:gd name="connsiteX8" fmla="*/ 916789 w 1017484"/>
                <a:gd name="connsiteY8" fmla="*/ 188178 h 805716"/>
                <a:gd name="connsiteX9" fmla="*/ 892464 w 1017484"/>
                <a:gd name="connsiteY9" fmla="*/ 35542 h 805716"/>
                <a:gd name="connsiteX10" fmla="*/ 814054 w 1017484"/>
                <a:gd name="connsiteY10" fmla="*/ 126821 h 805716"/>
                <a:gd name="connsiteX11" fmla="*/ 783646 w 1017484"/>
                <a:gd name="connsiteY11" fmla="*/ 179858 h 805716"/>
                <a:gd name="connsiteX12" fmla="*/ 784474 w 1017484"/>
                <a:gd name="connsiteY12" fmla="*/ 153697 h 805716"/>
                <a:gd name="connsiteX13" fmla="*/ 760149 w 1017484"/>
                <a:gd name="connsiteY13" fmla="*/ 1062 h 805716"/>
                <a:gd name="connsiteX14" fmla="*/ 750219 w 1017484"/>
                <a:gd name="connsiteY14" fmla="*/ 902 h 805716"/>
                <a:gd name="connsiteX15" fmla="*/ 555677 w 1017484"/>
                <a:gd name="connsiteY15" fmla="*/ 289406 h 805716"/>
                <a:gd name="connsiteX16" fmla="*/ 549424 w 1017484"/>
                <a:gd name="connsiteY16" fmla="*/ 295708 h 805716"/>
                <a:gd name="connsiteX17" fmla="*/ 535753 w 1017484"/>
                <a:gd name="connsiteY17" fmla="*/ 313699 h 805716"/>
                <a:gd name="connsiteX18" fmla="*/ 476966 w 1017484"/>
                <a:gd name="connsiteY18" fmla="*/ 363457 h 805716"/>
                <a:gd name="connsiteX19" fmla="*/ 44138 w 1017484"/>
                <a:gd name="connsiteY19" fmla="*/ 346973 h 805716"/>
                <a:gd name="connsiteX20" fmla="*/ 0 w 1017484"/>
                <a:gd name="connsiteY20" fmla="*/ 309509 h 805716"/>
                <a:gd name="connsiteX21" fmla="*/ 25561 w 1017484"/>
                <a:gd name="connsiteY21" fmla="*/ 366022 h 805716"/>
                <a:gd name="connsiteX22" fmla="*/ 69067 w 1017484"/>
                <a:gd name="connsiteY22" fmla="*/ 439870 h 8057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1017484" h="805716">
                  <a:moveTo>
                    <a:pt x="69067" y="439870"/>
                  </a:moveTo>
                  <a:cubicBezTo>
                    <a:pt x="162330" y="580094"/>
                    <a:pt x="291089" y="674135"/>
                    <a:pt x="418907" y="697580"/>
                  </a:cubicBezTo>
                  <a:lnTo>
                    <a:pt x="425534" y="698386"/>
                  </a:lnTo>
                  <a:lnTo>
                    <a:pt x="432845" y="705562"/>
                  </a:lnTo>
                  <a:cubicBezTo>
                    <a:pt x="532817" y="788045"/>
                    <a:pt x="649641" y="824732"/>
                    <a:pt x="759620" y="796072"/>
                  </a:cubicBezTo>
                  <a:cubicBezTo>
                    <a:pt x="979578" y="738753"/>
                    <a:pt x="1050655" y="159618"/>
                    <a:pt x="1003716" y="132707"/>
                  </a:cubicBezTo>
                  <a:cubicBezTo>
                    <a:pt x="986113" y="122615"/>
                    <a:pt x="955522" y="161409"/>
                    <a:pt x="916303" y="215891"/>
                  </a:cubicBezTo>
                  <a:lnTo>
                    <a:pt x="915895" y="216460"/>
                  </a:lnTo>
                  <a:lnTo>
                    <a:pt x="916789" y="188178"/>
                  </a:lnTo>
                  <a:cubicBezTo>
                    <a:pt x="917471" y="104200"/>
                    <a:pt x="907925" y="42482"/>
                    <a:pt x="892464" y="35542"/>
                  </a:cubicBezTo>
                  <a:cubicBezTo>
                    <a:pt x="873912" y="27215"/>
                    <a:pt x="847467" y="68793"/>
                    <a:pt x="814054" y="126821"/>
                  </a:cubicBezTo>
                  <a:lnTo>
                    <a:pt x="783646" y="179858"/>
                  </a:lnTo>
                  <a:lnTo>
                    <a:pt x="784474" y="153697"/>
                  </a:lnTo>
                  <a:cubicBezTo>
                    <a:pt x="785154" y="69720"/>
                    <a:pt x="775610" y="8001"/>
                    <a:pt x="760149" y="1062"/>
                  </a:cubicBezTo>
                  <a:cubicBezTo>
                    <a:pt x="757057" y="-326"/>
                    <a:pt x="753745" y="-327"/>
                    <a:pt x="750219" y="902"/>
                  </a:cubicBezTo>
                  <a:cubicBezTo>
                    <a:pt x="710549" y="14737"/>
                    <a:pt x="643677" y="184417"/>
                    <a:pt x="555677" y="289406"/>
                  </a:cubicBezTo>
                  <a:lnTo>
                    <a:pt x="549424" y="295708"/>
                  </a:lnTo>
                  <a:lnTo>
                    <a:pt x="535753" y="313699"/>
                  </a:lnTo>
                  <a:cubicBezTo>
                    <a:pt x="518340" y="332115"/>
                    <a:pt x="498726" y="348826"/>
                    <a:pt x="476966" y="363457"/>
                  </a:cubicBezTo>
                  <a:cubicBezTo>
                    <a:pt x="346405" y="451247"/>
                    <a:pt x="175669" y="439248"/>
                    <a:pt x="44138" y="346973"/>
                  </a:cubicBezTo>
                  <a:lnTo>
                    <a:pt x="0" y="309509"/>
                  </a:lnTo>
                  <a:lnTo>
                    <a:pt x="25561" y="366022"/>
                  </a:lnTo>
                  <a:cubicBezTo>
                    <a:pt x="38965" y="391845"/>
                    <a:pt x="53523" y="416499"/>
                    <a:pt x="69067" y="439870"/>
                  </a:cubicBezTo>
                  <a:close/>
                </a:path>
              </a:pathLst>
            </a:cu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96" name="フリーフォーム: 図形 295"/>
            <p:cNvSpPr/>
            <p:nvPr/>
          </p:nvSpPr>
          <p:spPr bwMode="auto">
            <a:xfrm rot="1984810" flipH="1">
              <a:off x="8048067" y="990121"/>
              <a:ext cx="615684" cy="710583"/>
            </a:xfrm>
            <a:custGeom>
              <a:avLst/>
              <a:gdLst>
                <a:gd name="connsiteX0" fmla="*/ 466974 w 615684"/>
                <a:gd name="connsiteY0" fmla="*/ 40241 h 710583"/>
                <a:gd name="connsiteX1" fmla="*/ 373706 w 615684"/>
                <a:gd name="connsiteY1" fmla="*/ 143589 h 710583"/>
                <a:gd name="connsiteX2" fmla="*/ 337537 w 615684"/>
                <a:gd name="connsiteY2" fmla="*/ 203640 h 710583"/>
                <a:gd name="connsiteX3" fmla="*/ 338521 w 615684"/>
                <a:gd name="connsiteY3" fmla="*/ 174019 h 710583"/>
                <a:gd name="connsiteX4" fmla="*/ 309586 w 615684"/>
                <a:gd name="connsiteY4" fmla="*/ 1203 h 710583"/>
                <a:gd name="connsiteX5" fmla="*/ 297775 w 615684"/>
                <a:gd name="connsiteY5" fmla="*/ 1021 h 710583"/>
                <a:gd name="connsiteX6" fmla="*/ 11972 w 615684"/>
                <a:gd name="connsiteY6" fmla="*/ 379849 h 710583"/>
                <a:gd name="connsiteX7" fmla="*/ 0 w 615684"/>
                <a:gd name="connsiteY7" fmla="*/ 386622 h 710583"/>
                <a:gd name="connsiteX8" fmla="*/ 497332 w 615684"/>
                <a:gd name="connsiteY8" fmla="*/ 710583 h 710583"/>
                <a:gd name="connsiteX9" fmla="*/ 530525 w 615684"/>
                <a:gd name="connsiteY9" fmla="*/ 643200 h 710583"/>
                <a:gd name="connsiteX10" fmla="*/ 599307 w 615684"/>
                <a:gd name="connsiteY10" fmla="*/ 150254 h 710583"/>
                <a:gd name="connsiteX11" fmla="*/ 495330 w 615684"/>
                <a:gd name="connsiteY11" fmla="*/ 244437 h 710583"/>
                <a:gd name="connsiteX12" fmla="*/ 494845 w 615684"/>
                <a:gd name="connsiteY12" fmla="*/ 245081 h 710583"/>
                <a:gd name="connsiteX13" fmla="*/ 495909 w 615684"/>
                <a:gd name="connsiteY13" fmla="*/ 213059 h 710583"/>
                <a:gd name="connsiteX14" fmla="*/ 466974 w 615684"/>
                <a:gd name="connsiteY14" fmla="*/ 40241 h 710583"/>
                <a:gd name="connsiteX0" fmla="*/ 497332 w 615684"/>
                <a:gd name="connsiteY0" fmla="*/ 710583 h 802023"/>
                <a:gd name="connsiteX1" fmla="*/ 530525 w 615684"/>
                <a:gd name="connsiteY1" fmla="*/ 643200 h 802023"/>
                <a:gd name="connsiteX2" fmla="*/ 599307 w 615684"/>
                <a:gd name="connsiteY2" fmla="*/ 150254 h 802023"/>
                <a:gd name="connsiteX3" fmla="*/ 495330 w 615684"/>
                <a:gd name="connsiteY3" fmla="*/ 244437 h 802023"/>
                <a:gd name="connsiteX4" fmla="*/ 494845 w 615684"/>
                <a:gd name="connsiteY4" fmla="*/ 245081 h 802023"/>
                <a:gd name="connsiteX5" fmla="*/ 495909 w 615684"/>
                <a:gd name="connsiteY5" fmla="*/ 213059 h 802023"/>
                <a:gd name="connsiteX6" fmla="*/ 466974 w 615684"/>
                <a:gd name="connsiteY6" fmla="*/ 40241 h 802023"/>
                <a:gd name="connsiteX7" fmla="*/ 373706 w 615684"/>
                <a:gd name="connsiteY7" fmla="*/ 143589 h 802023"/>
                <a:gd name="connsiteX8" fmla="*/ 337537 w 615684"/>
                <a:gd name="connsiteY8" fmla="*/ 203640 h 802023"/>
                <a:gd name="connsiteX9" fmla="*/ 338521 w 615684"/>
                <a:gd name="connsiteY9" fmla="*/ 174019 h 802023"/>
                <a:gd name="connsiteX10" fmla="*/ 309586 w 615684"/>
                <a:gd name="connsiteY10" fmla="*/ 1203 h 802023"/>
                <a:gd name="connsiteX11" fmla="*/ 297775 w 615684"/>
                <a:gd name="connsiteY11" fmla="*/ 1021 h 802023"/>
                <a:gd name="connsiteX12" fmla="*/ 11972 w 615684"/>
                <a:gd name="connsiteY12" fmla="*/ 379849 h 802023"/>
                <a:gd name="connsiteX13" fmla="*/ 0 w 615684"/>
                <a:gd name="connsiteY13" fmla="*/ 386622 h 802023"/>
                <a:gd name="connsiteX14" fmla="*/ 588772 w 615684"/>
                <a:gd name="connsiteY14" fmla="*/ 802023 h 802023"/>
                <a:gd name="connsiteX0" fmla="*/ 497332 w 615684"/>
                <a:gd name="connsiteY0" fmla="*/ 710583 h 710583"/>
                <a:gd name="connsiteX1" fmla="*/ 530525 w 615684"/>
                <a:gd name="connsiteY1" fmla="*/ 643200 h 710583"/>
                <a:gd name="connsiteX2" fmla="*/ 599307 w 615684"/>
                <a:gd name="connsiteY2" fmla="*/ 150254 h 710583"/>
                <a:gd name="connsiteX3" fmla="*/ 495330 w 615684"/>
                <a:gd name="connsiteY3" fmla="*/ 244437 h 710583"/>
                <a:gd name="connsiteX4" fmla="*/ 494845 w 615684"/>
                <a:gd name="connsiteY4" fmla="*/ 245081 h 710583"/>
                <a:gd name="connsiteX5" fmla="*/ 495909 w 615684"/>
                <a:gd name="connsiteY5" fmla="*/ 213059 h 710583"/>
                <a:gd name="connsiteX6" fmla="*/ 466974 w 615684"/>
                <a:gd name="connsiteY6" fmla="*/ 40241 h 710583"/>
                <a:gd name="connsiteX7" fmla="*/ 373706 w 615684"/>
                <a:gd name="connsiteY7" fmla="*/ 143589 h 710583"/>
                <a:gd name="connsiteX8" fmla="*/ 337537 w 615684"/>
                <a:gd name="connsiteY8" fmla="*/ 203640 h 710583"/>
                <a:gd name="connsiteX9" fmla="*/ 338521 w 615684"/>
                <a:gd name="connsiteY9" fmla="*/ 174019 h 710583"/>
                <a:gd name="connsiteX10" fmla="*/ 309586 w 615684"/>
                <a:gd name="connsiteY10" fmla="*/ 1203 h 710583"/>
                <a:gd name="connsiteX11" fmla="*/ 297775 w 615684"/>
                <a:gd name="connsiteY11" fmla="*/ 1021 h 710583"/>
                <a:gd name="connsiteX12" fmla="*/ 11972 w 615684"/>
                <a:gd name="connsiteY12" fmla="*/ 379849 h 710583"/>
                <a:gd name="connsiteX13" fmla="*/ 0 w 615684"/>
                <a:gd name="connsiteY13" fmla="*/ 386622 h 7105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615684" h="710583">
                  <a:moveTo>
                    <a:pt x="497332" y="710583"/>
                  </a:moveTo>
                  <a:lnTo>
                    <a:pt x="530525" y="643200"/>
                  </a:lnTo>
                  <a:cubicBezTo>
                    <a:pt x="614263" y="432576"/>
                    <a:pt x="634203" y="169297"/>
                    <a:pt x="599307" y="150254"/>
                  </a:cubicBezTo>
                  <a:cubicBezTo>
                    <a:pt x="578369" y="138827"/>
                    <a:pt x="541981" y="182751"/>
                    <a:pt x="495330" y="244437"/>
                  </a:cubicBezTo>
                  <a:lnTo>
                    <a:pt x="494845" y="245081"/>
                  </a:lnTo>
                  <a:cubicBezTo>
                    <a:pt x="495200" y="234407"/>
                    <a:pt x="495554" y="223733"/>
                    <a:pt x="495909" y="213059"/>
                  </a:cubicBezTo>
                  <a:cubicBezTo>
                    <a:pt x="496719" y="117978"/>
                    <a:pt x="485365" y="48099"/>
                    <a:pt x="466974" y="40241"/>
                  </a:cubicBezTo>
                  <a:cubicBezTo>
                    <a:pt x="444906" y="30814"/>
                    <a:pt x="413451" y="77889"/>
                    <a:pt x="373706" y="143589"/>
                  </a:cubicBezTo>
                  <a:lnTo>
                    <a:pt x="337537" y="203640"/>
                  </a:lnTo>
                  <a:lnTo>
                    <a:pt x="338521" y="174019"/>
                  </a:lnTo>
                  <a:cubicBezTo>
                    <a:pt x="339330" y="78939"/>
                    <a:pt x="327977" y="9059"/>
                    <a:pt x="309586" y="1203"/>
                  </a:cubicBezTo>
                  <a:cubicBezTo>
                    <a:pt x="305909" y="-369"/>
                    <a:pt x="301970" y="-371"/>
                    <a:pt x="297775" y="1021"/>
                  </a:cubicBezTo>
                  <a:cubicBezTo>
                    <a:pt x="242723" y="19296"/>
                    <a:pt x="143631" y="277741"/>
                    <a:pt x="11972" y="379849"/>
                  </a:cubicBezTo>
                  <a:lnTo>
                    <a:pt x="0" y="386622"/>
                  </a:lnTo>
                </a:path>
              </a:pathLst>
            </a:cu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331" name="グループ化 330"/>
          <p:cNvGrpSpPr/>
          <p:nvPr/>
        </p:nvGrpSpPr>
        <p:grpSpPr>
          <a:xfrm>
            <a:off x="2215954" y="5046555"/>
            <a:ext cx="1668800" cy="1124038"/>
            <a:chOff x="265420" y="6151"/>
            <a:chExt cx="2827749" cy="1904659"/>
          </a:xfrm>
        </p:grpSpPr>
        <p:grpSp>
          <p:nvGrpSpPr>
            <p:cNvPr id="332" name="グループ化 331"/>
            <p:cNvGrpSpPr/>
            <p:nvPr/>
          </p:nvGrpSpPr>
          <p:grpSpPr>
            <a:xfrm>
              <a:off x="265420" y="6151"/>
              <a:ext cx="2827749" cy="1904659"/>
              <a:chOff x="265420" y="6151"/>
              <a:chExt cx="2827749" cy="1904659"/>
            </a:xfrm>
          </p:grpSpPr>
          <p:sp>
            <p:nvSpPr>
              <p:cNvPr id="334" name="フリーフォーム: 図形 333"/>
              <p:cNvSpPr/>
              <p:nvPr/>
            </p:nvSpPr>
            <p:spPr bwMode="auto">
              <a:xfrm rot="1984810" flipH="1">
                <a:off x="265420" y="981735"/>
                <a:ext cx="1223390" cy="912251"/>
              </a:xfrm>
              <a:custGeom>
                <a:avLst/>
                <a:gdLst>
                  <a:gd name="connsiteX0" fmla="*/ 1212129 w 1637700"/>
                  <a:gd name="connsiteY0" fmla="*/ 1477 h 1319184"/>
                  <a:gd name="connsiteX1" fmla="*/ 1227940 w 1637700"/>
                  <a:gd name="connsiteY1" fmla="*/ 1739 h 1319184"/>
                  <a:gd name="connsiteX2" fmla="*/ 1266674 w 1637700"/>
                  <a:gd name="connsiteY2" fmla="*/ 251645 h 1319184"/>
                  <a:gd name="connsiteX3" fmla="*/ 1265356 w 1637700"/>
                  <a:gd name="connsiteY3" fmla="*/ 294479 h 1319184"/>
                  <a:gd name="connsiteX4" fmla="*/ 1313775 w 1637700"/>
                  <a:gd name="connsiteY4" fmla="*/ 207641 h 1319184"/>
                  <a:gd name="connsiteX5" fmla="*/ 1438628 w 1637700"/>
                  <a:gd name="connsiteY5" fmla="*/ 58192 h 1319184"/>
                  <a:gd name="connsiteX6" fmla="*/ 1477362 w 1637700"/>
                  <a:gd name="connsiteY6" fmla="*/ 308100 h 1319184"/>
                  <a:gd name="connsiteX7" fmla="*/ 1475938 w 1637700"/>
                  <a:gd name="connsiteY7" fmla="*/ 354406 h 1319184"/>
                  <a:gd name="connsiteX8" fmla="*/ 1476587 w 1637700"/>
                  <a:gd name="connsiteY8" fmla="*/ 353474 h 1319184"/>
                  <a:gd name="connsiteX9" fmla="*/ 1615777 w 1637700"/>
                  <a:gd name="connsiteY9" fmla="*/ 217278 h 1319184"/>
                  <a:gd name="connsiteX10" fmla="*/ 1227098 w 1637700"/>
                  <a:gd name="connsiteY10" fmla="*/ 1303394 h 1319184"/>
                  <a:gd name="connsiteX11" fmla="*/ 706768 w 1637700"/>
                  <a:gd name="connsiteY11" fmla="*/ 1155204 h 1319184"/>
                  <a:gd name="connsiteX12" fmla="*/ 695127 w 1637700"/>
                  <a:gd name="connsiteY12" fmla="*/ 1143454 h 1319184"/>
                  <a:gd name="connsiteX13" fmla="*/ 684575 w 1637700"/>
                  <a:gd name="connsiteY13" fmla="*/ 1142135 h 1319184"/>
                  <a:gd name="connsiteX14" fmla="*/ 0 w 1637700"/>
                  <a:gd name="connsiteY14" fmla="*/ 466878 h 1319184"/>
                  <a:gd name="connsiteX15" fmla="*/ 191381 w 1637700"/>
                  <a:gd name="connsiteY15" fmla="*/ 571350 h 1319184"/>
                  <a:gd name="connsiteX16" fmla="*/ 240997 w 1637700"/>
                  <a:gd name="connsiteY16" fmla="*/ 589113 h 1319184"/>
                  <a:gd name="connsiteX17" fmla="*/ 210688 w 1637700"/>
                  <a:gd name="connsiteY17" fmla="*/ 523332 h 1319184"/>
                  <a:gd name="connsiteX18" fmla="*/ 305880 w 1637700"/>
                  <a:gd name="connsiteY18" fmla="*/ 581425 h 1319184"/>
                  <a:gd name="connsiteX19" fmla="*/ 365727 w 1637700"/>
                  <a:gd name="connsiteY19" fmla="*/ 610281 h 1319184"/>
                  <a:gd name="connsiteX20" fmla="*/ 347434 w 1637700"/>
                  <a:gd name="connsiteY20" fmla="*/ 557129 h 1319184"/>
                  <a:gd name="connsiteX21" fmla="*/ 436330 w 1637700"/>
                  <a:gd name="connsiteY21" fmla="*/ 624461 h 1319184"/>
                  <a:gd name="connsiteX22" fmla="*/ 455924 w 1637700"/>
                  <a:gd name="connsiteY22" fmla="*/ 636463 h 1319184"/>
                  <a:gd name="connsiteX23" fmla="*/ 479136 w 1637700"/>
                  <a:gd name="connsiteY23" fmla="*/ 639034 h 1319184"/>
                  <a:gd name="connsiteX24" fmla="*/ 751378 w 1637700"/>
                  <a:gd name="connsiteY24" fmla="*/ 597058 h 1319184"/>
                  <a:gd name="connsiteX25" fmla="*/ 1212129 w 1637700"/>
                  <a:gd name="connsiteY25" fmla="*/ 1477 h 13191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1637700" h="1319184">
                    <a:moveTo>
                      <a:pt x="1212129" y="1477"/>
                    </a:moveTo>
                    <a:cubicBezTo>
                      <a:pt x="1217744" y="-536"/>
                      <a:pt x="1223017" y="-534"/>
                      <a:pt x="1227940" y="1739"/>
                    </a:cubicBezTo>
                    <a:cubicBezTo>
                      <a:pt x="1252559" y="13100"/>
                      <a:pt x="1267757" y="114151"/>
                      <a:pt x="1266674" y="251645"/>
                    </a:cubicBezTo>
                    <a:lnTo>
                      <a:pt x="1265356" y="294479"/>
                    </a:lnTo>
                    <a:lnTo>
                      <a:pt x="1313775" y="207641"/>
                    </a:lnTo>
                    <a:cubicBezTo>
                      <a:pt x="1366979" y="112633"/>
                      <a:pt x="1409087" y="44559"/>
                      <a:pt x="1438628" y="58192"/>
                    </a:cubicBezTo>
                    <a:cubicBezTo>
                      <a:pt x="1463247" y="69555"/>
                      <a:pt x="1478447" y="170605"/>
                      <a:pt x="1477362" y="308100"/>
                    </a:cubicBezTo>
                    <a:lnTo>
                      <a:pt x="1475938" y="354406"/>
                    </a:lnTo>
                    <a:lnTo>
                      <a:pt x="1476587" y="353474"/>
                    </a:lnTo>
                    <a:cubicBezTo>
                      <a:pt x="1539037" y="264272"/>
                      <a:pt x="1587748" y="200755"/>
                      <a:pt x="1615777" y="217278"/>
                    </a:cubicBezTo>
                    <a:cubicBezTo>
                      <a:pt x="1690519" y="261340"/>
                      <a:pt x="1577341" y="1209547"/>
                      <a:pt x="1227098" y="1303394"/>
                    </a:cubicBezTo>
                    <a:cubicBezTo>
                      <a:pt x="1051976" y="1350318"/>
                      <a:pt x="865956" y="1290252"/>
                      <a:pt x="706768" y="1155204"/>
                    </a:cubicBezTo>
                    <a:lnTo>
                      <a:pt x="695127" y="1143454"/>
                    </a:lnTo>
                    <a:lnTo>
                      <a:pt x="684575" y="1142135"/>
                    </a:lnTo>
                    <a:cubicBezTo>
                      <a:pt x="413205" y="1090953"/>
                      <a:pt x="139173" y="834288"/>
                      <a:pt x="0" y="466878"/>
                    </a:cubicBezTo>
                    <a:cubicBezTo>
                      <a:pt x="62977" y="509484"/>
                      <a:pt x="127072" y="544361"/>
                      <a:pt x="191381" y="571350"/>
                    </a:cubicBezTo>
                    <a:lnTo>
                      <a:pt x="240997" y="589113"/>
                    </a:lnTo>
                    <a:lnTo>
                      <a:pt x="210688" y="523332"/>
                    </a:lnTo>
                    <a:cubicBezTo>
                      <a:pt x="242176" y="544635"/>
                      <a:pt x="273945" y="564007"/>
                      <a:pt x="305880" y="581425"/>
                    </a:cubicBezTo>
                    <a:lnTo>
                      <a:pt x="365727" y="610281"/>
                    </a:lnTo>
                    <a:lnTo>
                      <a:pt x="347434" y="557129"/>
                    </a:lnTo>
                    <a:cubicBezTo>
                      <a:pt x="376631" y="581478"/>
                      <a:pt x="406300" y="603932"/>
                      <a:pt x="436330" y="624461"/>
                    </a:cubicBezTo>
                    <a:lnTo>
                      <a:pt x="455924" y="636463"/>
                    </a:lnTo>
                    <a:lnTo>
                      <a:pt x="479136" y="639034"/>
                    </a:lnTo>
                    <a:cubicBezTo>
                      <a:pt x="573490" y="643495"/>
                      <a:pt x="665258" y="629680"/>
                      <a:pt x="751378" y="597058"/>
                    </a:cubicBezTo>
                    <a:cubicBezTo>
                      <a:pt x="966679" y="515503"/>
                      <a:pt x="1127905" y="31679"/>
                      <a:pt x="1212129" y="1477"/>
                    </a:cubicBezTo>
                    <a:close/>
                  </a:path>
                </a:pathLst>
              </a:custGeom>
              <a:solidFill>
                <a:schemeClr val="bg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335" name="グループ化 334"/>
              <p:cNvGrpSpPr/>
              <p:nvPr/>
            </p:nvGrpSpPr>
            <p:grpSpPr>
              <a:xfrm rot="18000000">
                <a:off x="783027" y="-399332"/>
                <a:ext cx="1878585" cy="2741699"/>
                <a:chOff x="803610" y="939914"/>
                <a:chExt cx="1878585" cy="2741699"/>
              </a:xfrm>
            </p:grpSpPr>
            <p:sp>
              <p:nvSpPr>
                <p:cNvPr id="339" name="アーチ 338"/>
                <p:cNvSpPr/>
                <p:nvPr/>
              </p:nvSpPr>
              <p:spPr bwMode="auto">
                <a:xfrm>
                  <a:off x="1641363" y="1060116"/>
                  <a:ext cx="667762" cy="667762"/>
                </a:xfrm>
                <a:prstGeom prst="blockArc">
                  <a:avLst>
                    <a:gd name="adj1" fmla="val 10800000"/>
                    <a:gd name="adj2" fmla="val 17671226"/>
                    <a:gd name="adj3" fmla="val 24131"/>
                  </a:avLst>
                </a:prstGeom>
                <a:solidFill>
                  <a:schemeClr val="bg1">
                    <a:lumMod val="50000"/>
                  </a:schemeClr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340" name="グループ化 339"/>
                <p:cNvGrpSpPr/>
                <p:nvPr/>
              </p:nvGrpSpPr>
              <p:grpSpPr>
                <a:xfrm>
                  <a:off x="803610" y="1307767"/>
                  <a:ext cx="1872713" cy="2373846"/>
                  <a:chOff x="876141" y="1580691"/>
                  <a:chExt cx="2835316" cy="3594040"/>
                </a:xfrm>
              </p:grpSpPr>
              <p:sp>
                <p:nvSpPr>
                  <p:cNvPr id="361" name="楕円 2"/>
                  <p:cNvSpPr/>
                  <p:nvPr/>
                </p:nvSpPr>
                <p:spPr bwMode="auto">
                  <a:xfrm>
                    <a:off x="876141" y="1580691"/>
                    <a:ext cx="2835316" cy="3243464"/>
                  </a:xfrm>
                  <a:custGeom>
                    <a:avLst/>
                    <a:gdLst>
                      <a:gd name="connsiteX0" fmla="*/ 0 w 2835315"/>
                      <a:gd name="connsiteY0" fmla="*/ 1417658 h 2835315"/>
                      <a:gd name="connsiteX1" fmla="*/ 1417658 w 2835315"/>
                      <a:gd name="connsiteY1" fmla="*/ 0 h 2835315"/>
                      <a:gd name="connsiteX2" fmla="*/ 2835316 w 2835315"/>
                      <a:gd name="connsiteY2" fmla="*/ 1417658 h 2835315"/>
                      <a:gd name="connsiteX3" fmla="*/ 1417658 w 2835315"/>
                      <a:gd name="connsiteY3" fmla="*/ 2835316 h 2835315"/>
                      <a:gd name="connsiteX4" fmla="*/ 0 w 2835315"/>
                      <a:gd name="connsiteY4" fmla="*/ 1417658 h 2835315"/>
                      <a:gd name="connsiteX0" fmla="*/ 0 w 2835316"/>
                      <a:gd name="connsiteY0" fmla="*/ 1417658 h 2835316"/>
                      <a:gd name="connsiteX1" fmla="*/ 1417658 w 2835316"/>
                      <a:gd name="connsiteY1" fmla="*/ 0 h 2835316"/>
                      <a:gd name="connsiteX2" fmla="*/ 2835316 w 2835316"/>
                      <a:gd name="connsiteY2" fmla="*/ 1417658 h 2835316"/>
                      <a:gd name="connsiteX3" fmla="*/ 1417658 w 2835316"/>
                      <a:gd name="connsiteY3" fmla="*/ 2835316 h 2835316"/>
                      <a:gd name="connsiteX4" fmla="*/ 0 w 2835316"/>
                      <a:gd name="connsiteY4" fmla="*/ 1417658 h 2835316"/>
                      <a:gd name="connsiteX0" fmla="*/ 0 w 2835316"/>
                      <a:gd name="connsiteY0" fmla="*/ 1417658 h 2835316"/>
                      <a:gd name="connsiteX1" fmla="*/ 1417658 w 2835316"/>
                      <a:gd name="connsiteY1" fmla="*/ 0 h 2835316"/>
                      <a:gd name="connsiteX2" fmla="*/ 2835316 w 2835316"/>
                      <a:gd name="connsiteY2" fmla="*/ 1417658 h 2835316"/>
                      <a:gd name="connsiteX3" fmla="*/ 1417658 w 2835316"/>
                      <a:gd name="connsiteY3" fmla="*/ 2835316 h 2835316"/>
                      <a:gd name="connsiteX4" fmla="*/ 0 w 2835316"/>
                      <a:gd name="connsiteY4" fmla="*/ 1417658 h 2835316"/>
                      <a:gd name="connsiteX0" fmla="*/ 0 w 2835316"/>
                      <a:gd name="connsiteY0" fmla="*/ 2095838 h 3513496"/>
                      <a:gd name="connsiteX1" fmla="*/ 1425278 w 2835316"/>
                      <a:gd name="connsiteY1" fmla="*/ 0 h 3513496"/>
                      <a:gd name="connsiteX2" fmla="*/ 2835316 w 2835316"/>
                      <a:gd name="connsiteY2" fmla="*/ 2095838 h 3513496"/>
                      <a:gd name="connsiteX3" fmla="*/ 1417658 w 2835316"/>
                      <a:gd name="connsiteY3" fmla="*/ 3513496 h 3513496"/>
                      <a:gd name="connsiteX4" fmla="*/ 0 w 2835316"/>
                      <a:gd name="connsiteY4" fmla="*/ 2095838 h 351349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835316" h="3513496">
                        <a:moveTo>
                          <a:pt x="0" y="2095838"/>
                        </a:moveTo>
                        <a:cubicBezTo>
                          <a:pt x="0" y="1312887"/>
                          <a:pt x="642327" y="0"/>
                          <a:pt x="1425278" y="0"/>
                        </a:cubicBezTo>
                        <a:cubicBezTo>
                          <a:pt x="2208229" y="0"/>
                          <a:pt x="2835316" y="1312887"/>
                          <a:pt x="2835316" y="2095838"/>
                        </a:cubicBezTo>
                        <a:cubicBezTo>
                          <a:pt x="2835316" y="2878789"/>
                          <a:pt x="2200609" y="3513496"/>
                          <a:pt x="1417658" y="3513496"/>
                        </a:cubicBezTo>
                        <a:cubicBezTo>
                          <a:pt x="634707" y="3513496"/>
                          <a:pt x="0" y="2878789"/>
                          <a:pt x="0" y="2095838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362" name="グループ化 361"/>
                  <p:cNvGrpSpPr/>
                  <p:nvPr/>
                </p:nvGrpSpPr>
                <p:grpSpPr>
                  <a:xfrm>
                    <a:off x="1237183" y="4473579"/>
                    <a:ext cx="2128340" cy="701152"/>
                    <a:chOff x="1237183" y="4473579"/>
                    <a:chExt cx="2128340" cy="701152"/>
                  </a:xfrm>
                </p:grpSpPr>
                <p:sp>
                  <p:nvSpPr>
                    <p:cNvPr id="364" name="台形 363"/>
                    <p:cNvSpPr/>
                    <p:nvPr/>
                  </p:nvSpPr>
                  <p:spPr bwMode="auto">
                    <a:xfrm rot="11700000">
                      <a:off x="1368550" y="4631864"/>
                      <a:ext cx="231883" cy="258549"/>
                    </a:xfrm>
                    <a:prstGeom prst="trapezoid">
                      <a:avLst>
                        <a:gd name="adj" fmla="val 28801"/>
                      </a:avLst>
                    </a:prstGeom>
                    <a:pattFill prst="dkHorz">
                      <a:fgClr>
                        <a:srgbClr val="FFC000"/>
                      </a:fgClr>
                      <a:bgClr>
                        <a:srgbClr val="FFFF00"/>
                      </a:bgClr>
                    </a:pattFill>
                    <a:ln w="2857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65" name="楕円 364"/>
                    <p:cNvSpPr/>
                    <p:nvPr/>
                  </p:nvSpPr>
                  <p:spPr bwMode="auto">
                    <a:xfrm>
                      <a:off x="1312078" y="4854576"/>
                      <a:ext cx="266880" cy="166520"/>
                    </a:xfrm>
                    <a:prstGeom prst="ellipse">
                      <a:avLst/>
                    </a:prstGeom>
                    <a:pattFill prst="dkHorz">
                      <a:fgClr>
                        <a:srgbClr val="FFC000"/>
                      </a:fgClr>
                      <a:bgClr>
                        <a:srgbClr val="FFFF00"/>
                      </a:bgClr>
                    </a:pattFill>
                    <a:ln w="2857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66" name="フリーフォーム: 図形 365"/>
                    <p:cNvSpPr/>
                    <p:nvPr/>
                  </p:nvSpPr>
                  <p:spPr bwMode="auto">
                    <a:xfrm rot="1800000">
                      <a:off x="1261597" y="4910378"/>
                      <a:ext cx="167334" cy="152100"/>
                    </a:xfrm>
                    <a:custGeom>
                      <a:avLst/>
                      <a:gdLst>
                        <a:gd name="connsiteX0" fmla="*/ 221671 w 443342"/>
                        <a:gd name="connsiteY0" fmla="*/ 0 h 402980"/>
                        <a:gd name="connsiteX1" fmla="*/ 378416 w 443342"/>
                        <a:gd name="connsiteY1" fmla="*/ 64926 h 402980"/>
                        <a:gd name="connsiteX2" fmla="*/ 378416 w 443342"/>
                        <a:gd name="connsiteY2" fmla="*/ 378416 h 402980"/>
                        <a:gd name="connsiteX3" fmla="*/ 359643 w 443342"/>
                        <a:gd name="connsiteY3" fmla="*/ 402980 h 402980"/>
                        <a:gd name="connsiteX4" fmla="*/ 305086 w 443342"/>
                        <a:gd name="connsiteY4" fmla="*/ 366752 h 402980"/>
                        <a:gd name="connsiteX5" fmla="*/ 138256 w 443342"/>
                        <a:gd name="connsiteY5" fmla="*/ 366752 h 402980"/>
                        <a:gd name="connsiteX6" fmla="*/ 83699 w 443342"/>
                        <a:gd name="connsiteY6" fmla="*/ 402980 h 402980"/>
                        <a:gd name="connsiteX7" fmla="*/ 64926 w 443342"/>
                        <a:gd name="connsiteY7" fmla="*/ 378416 h 402980"/>
                        <a:gd name="connsiteX8" fmla="*/ 64926 w 443342"/>
                        <a:gd name="connsiteY8" fmla="*/ 64926 h 402980"/>
                        <a:gd name="connsiteX9" fmla="*/ 221671 w 443342"/>
                        <a:gd name="connsiteY9" fmla="*/ 0 h 40298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443342" h="402980">
                          <a:moveTo>
                            <a:pt x="221671" y="0"/>
                          </a:moveTo>
                          <a:cubicBezTo>
                            <a:pt x="278402" y="-1"/>
                            <a:pt x="335132" y="21642"/>
                            <a:pt x="378416" y="64926"/>
                          </a:cubicBezTo>
                          <a:cubicBezTo>
                            <a:pt x="464984" y="151494"/>
                            <a:pt x="464984" y="291848"/>
                            <a:pt x="378416" y="378416"/>
                          </a:cubicBezTo>
                          <a:lnTo>
                            <a:pt x="359643" y="402980"/>
                          </a:lnTo>
                          <a:lnTo>
                            <a:pt x="305086" y="366752"/>
                          </a:lnTo>
                          <a:cubicBezTo>
                            <a:pt x="251718" y="345109"/>
                            <a:pt x="191625" y="345109"/>
                            <a:pt x="138256" y="366752"/>
                          </a:cubicBezTo>
                          <a:lnTo>
                            <a:pt x="83699" y="402980"/>
                          </a:lnTo>
                          <a:lnTo>
                            <a:pt x="64926" y="378416"/>
                          </a:lnTo>
                          <a:cubicBezTo>
                            <a:pt x="-21642" y="291848"/>
                            <a:pt x="-21642" y="151494"/>
                            <a:pt x="64926" y="64926"/>
                          </a:cubicBezTo>
                          <a:cubicBezTo>
                            <a:pt x="108210" y="21642"/>
                            <a:pt x="164940" y="-1"/>
                            <a:pt x="221671" y="0"/>
                          </a:cubicBezTo>
                          <a:close/>
                        </a:path>
                      </a:pathLst>
                    </a:custGeom>
                    <a:pattFill prst="dkHorz">
                      <a:fgClr>
                        <a:srgbClr val="FFC000"/>
                      </a:fgClr>
                      <a:bgClr>
                        <a:srgbClr val="FFFF00"/>
                      </a:bgClr>
                    </a:pattFill>
                    <a:ln w="2857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67" name="フリーフォーム: 図形 366"/>
                    <p:cNvSpPr/>
                    <p:nvPr/>
                  </p:nvSpPr>
                  <p:spPr bwMode="auto">
                    <a:xfrm rot="1800000">
                      <a:off x="1237183" y="5027772"/>
                      <a:ext cx="104152" cy="112832"/>
                    </a:xfrm>
                    <a:custGeom>
                      <a:avLst/>
                      <a:gdLst>
                        <a:gd name="connsiteX0" fmla="*/ 137972 w 275944"/>
                        <a:gd name="connsiteY0" fmla="*/ 0 h 298942"/>
                        <a:gd name="connsiteX1" fmla="*/ 221388 w 275944"/>
                        <a:gd name="connsiteY1" fmla="*/ 16231 h 298942"/>
                        <a:gd name="connsiteX2" fmla="*/ 275944 w 275944"/>
                        <a:gd name="connsiteY2" fmla="*/ 52460 h 298942"/>
                        <a:gd name="connsiteX3" fmla="*/ 202057 w 275944"/>
                        <a:gd name="connsiteY3" fmla="*/ 149132 h 298942"/>
                        <a:gd name="connsiteX4" fmla="*/ 137972 w 275944"/>
                        <a:gd name="connsiteY4" fmla="*/ 298942 h 298942"/>
                        <a:gd name="connsiteX5" fmla="*/ 73887 w 275944"/>
                        <a:gd name="connsiteY5" fmla="*/ 149132 h 298942"/>
                        <a:gd name="connsiteX6" fmla="*/ 0 w 275944"/>
                        <a:gd name="connsiteY6" fmla="*/ 52460 h 298942"/>
                        <a:gd name="connsiteX7" fmla="*/ 54556 w 275944"/>
                        <a:gd name="connsiteY7" fmla="*/ 16231 h 298942"/>
                        <a:gd name="connsiteX8" fmla="*/ 137972 w 275944"/>
                        <a:gd name="connsiteY8" fmla="*/ 0 h 29894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275944" h="298942">
                          <a:moveTo>
                            <a:pt x="137972" y="0"/>
                          </a:moveTo>
                          <a:cubicBezTo>
                            <a:pt x="166338" y="-1"/>
                            <a:pt x="194703" y="5410"/>
                            <a:pt x="221388" y="16231"/>
                          </a:cubicBezTo>
                          <a:lnTo>
                            <a:pt x="275944" y="52460"/>
                          </a:lnTo>
                          <a:lnTo>
                            <a:pt x="202057" y="149132"/>
                          </a:lnTo>
                          <a:cubicBezTo>
                            <a:pt x="175933" y="194306"/>
                            <a:pt x="154572" y="244242"/>
                            <a:pt x="137972" y="298942"/>
                          </a:cubicBezTo>
                          <a:cubicBezTo>
                            <a:pt x="121373" y="244242"/>
                            <a:pt x="100012" y="194306"/>
                            <a:pt x="73887" y="149132"/>
                          </a:cubicBezTo>
                          <a:lnTo>
                            <a:pt x="0" y="52460"/>
                          </a:lnTo>
                          <a:lnTo>
                            <a:pt x="54556" y="16231"/>
                          </a:lnTo>
                          <a:cubicBezTo>
                            <a:pt x="81241" y="5410"/>
                            <a:pt x="109607" y="0"/>
                            <a:pt x="137972" y="0"/>
                          </a:cubicBezTo>
                          <a:close/>
                        </a:path>
                      </a:pathLst>
                    </a:custGeom>
                    <a:solidFill>
                      <a:schemeClr val="bg1">
                        <a:lumMod val="85000"/>
                      </a:schemeClr>
                    </a:solidFill>
                    <a:ln w="2857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68" name="フリーフォーム: 図形 367"/>
                    <p:cNvSpPr/>
                    <p:nvPr/>
                  </p:nvSpPr>
                  <p:spPr bwMode="auto">
                    <a:xfrm rot="19800000" flipH="1">
                      <a:off x="1469853" y="4910378"/>
                      <a:ext cx="167334" cy="152100"/>
                    </a:xfrm>
                    <a:custGeom>
                      <a:avLst/>
                      <a:gdLst>
                        <a:gd name="connsiteX0" fmla="*/ 221671 w 443342"/>
                        <a:gd name="connsiteY0" fmla="*/ 0 h 402980"/>
                        <a:gd name="connsiteX1" fmla="*/ 378416 w 443342"/>
                        <a:gd name="connsiteY1" fmla="*/ 64926 h 402980"/>
                        <a:gd name="connsiteX2" fmla="*/ 378416 w 443342"/>
                        <a:gd name="connsiteY2" fmla="*/ 378416 h 402980"/>
                        <a:gd name="connsiteX3" fmla="*/ 359643 w 443342"/>
                        <a:gd name="connsiteY3" fmla="*/ 402980 h 402980"/>
                        <a:gd name="connsiteX4" fmla="*/ 305086 w 443342"/>
                        <a:gd name="connsiteY4" fmla="*/ 366752 h 402980"/>
                        <a:gd name="connsiteX5" fmla="*/ 138256 w 443342"/>
                        <a:gd name="connsiteY5" fmla="*/ 366752 h 402980"/>
                        <a:gd name="connsiteX6" fmla="*/ 83699 w 443342"/>
                        <a:gd name="connsiteY6" fmla="*/ 402980 h 402980"/>
                        <a:gd name="connsiteX7" fmla="*/ 64926 w 443342"/>
                        <a:gd name="connsiteY7" fmla="*/ 378416 h 402980"/>
                        <a:gd name="connsiteX8" fmla="*/ 64926 w 443342"/>
                        <a:gd name="connsiteY8" fmla="*/ 64926 h 402980"/>
                        <a:gd name="connsiteX9" fmla="*/ 221671 w 443342"/>
                        <a:gd name="connsiteY9" fmla="*/ 0 h 40298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443342" h="402980">
                          <a:moveTo>
                            <a:pt x="221671" y="0"/>
                          </a:moveTo>
                          <a:cubicBezTo>
                            <a:pt x="278402" y="-1"/>
                            <a:pt x="335132" y="21642"/>
                            <a:pt x="378416" y="64926"/>
                          </a:cubicBezTo>
                          <a:cubicBezTo>
                            <a:pt x="464984" y="151494"/>
                            <a:pt x="464984" y="291848"/>
                            <a:pt x="378416" y="378416"/>
                          </a:cubicBezTo>
                          <a:lnTo>
                            <a:pt x="359643" y="402980"/>
                          </a:lnTo>
                          <a:lnTo>
                            <a:pt x="305086" y="366752"/>
                          </a:lnTo>
                          <a:cubicBezTo>
                            <a:pt x="251718" y="345109"/>
                            <a:pt x="191625" y="345109"/>
                            <a:pt x="138256" y="366752"/>
                          </a:cubicBezTo>
                          <a:lnTo>
                            <a:pt x="83699" y="402980"/>
                          </a:lnTo>
                          <a:lnTo>
                            <a:pt x="64926" y="378416"/>
                          </a:lnTo>
                          <a:cubicBezTo>
                            <a:pt x="-21642" y="291848"/>
                            <a:pt x="-21642" y="151494"/>
                            <a:pt x="64926" y="64926"/>
                          </a:cubicBezTo>
                          <a:cubicBezTo>
                            <a:pt x="108210" y="21642"/>
                            <a:pt x="164940" y="-1"/>
                            <a:pt x="221671" y="0"/>
                          </a:cubicBezTo>
                          <a:close/>
                        </a:path>
                      </a:pathLst>
                    </a:custGeom>
                    <a:pattFill prst="dkHorz">
                      <a:fgClr>
                        <a:srgbClr val="FFC000"/>
                      </a:fgClr>
                      <a:bgClr>
                        <a:srgbClr val="FFFF00"/>
                      </a:bgClr>
                    </a:pattFill>
                    <a:ln w="2857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69" name="フリーフォーム: 図形 368"/>
                    <p:cNvSpPr/>
                    <p:nvPr/>
                  </p:nvSpPr>
                  <p:spPr bwMode="auto">
                    <a:xfrm rot="19800000" flipH="1">
                      <a:off x="1557449" y="5027772"/>
                      <a:ext cx="104152" cy="112832"/>
                    </a:xfrm>
                    <a:custGeom>
                      <a:avLst/>
                      <a:gdLst>
                        <a:gd name="connsiteX0" fmla="*/ 137972 w 275944"/>
                        <a:gd name="connsiteY0" fmla="*/ 0 h 298942"/>
                        <a:gd name="connsiteX1" fmla="*/ 221388 w 275944"/>
                        <a:gd name="connsiteY1" fmla="*/ 16231 h 298942"/>
                        <a:gd name="connsiteX2" fmla="*/ 275944 w 275944"/>
                        <a:gd name="connsiteY2" fmla="*/ 52460 h 298942"/>
                        <a:gd name="connsiteX3" fmla="*/ 202057 w 275944"/>
                        <a:gd name="connsiteY3" fmla="*/ 149132 h 298942"/>
                        <a:gd name="connsiteX4" fmla="*/ 137972 w 275944"/>
                        <a:gd name="connsiteY4" fmla="*/ 298942 h 298942"/>
                        <a:gd name="connsiteX5" fmla="*/ 73887 w 275944"/>
                        <a:gd name="connsiteY5" fmla="*/ 149132 h 298942"/>
                        <a:gd name="connsiteX6" fmla="*/ 0 w 275944"/>
                        <a:gd name="connsiteY6" fmla="*/ 52460 h 298942"/>
                        <a:gd name="connsiteX7" fmla="*/ 54556 w 275944"/>
                        <a:gd name="connsiteY7" fmla="*/ 16231 h 298942"/>
                        <a:gd name="connsiteX8" fmla="*/ 137972 w 275944"/>
                        <a:gd name="connsiteY8" fmla="*/ 0 h 29894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275944" h="298942">
                          <a:moveTo>
                            <a:pt x="137972" y="0"/>
                          </a:moveTo>
                          <a:cubicBezTo>
                            <a:pt x="166338" y="-1"/>
                            <a:pt x="194703" y="5410"/>
                            <a:pt x="221388" y="16231"/>
                          </a:cubicBezTo>
                          <a:lnTo>
                            <a:pt x="275944" y="52460"/>
                          </a:lnTo>
                          <a:lnTo>
                            <a:pt x="202057" y="149132"/>
                          </a:lnTo>
                          <a:cubicBezTo>
                            <a:pt x="175933" y="194306"/>
                            <a:pt x="154572" y="244242"/>
                            <a:pt x="137972" y="298942"/>
                          </a:cubicBezTo>
                          <a:cubicBezTo>
                            <a:pt x="121373" y="244242"/>
                            <a:pt x="100012" y="194306"/>
                            <a:pt x="73887" y="149132"/>
                          </a:cubicBezTo>
                          <a:lnTo>
                            <a:pt x="0" y="52460"/>
                          </a:lnTo>
                          <a:lnTo>
                            <a:pt x="54556" y="16231"/>
                          </a:lnTo>
                          <a:cubicBezTo>
                            <a:pt x="81241" y="5410"/>
                            <a:pt x="109607" y="0"/>
                            <a:pt x="137972" y="0"/>
                          </a:cubicBezTo>
                          <a:close/>
                        </a:path>
                      </a:pathLst>
                    </a:custGeom>
                    <a:solidFill>
                      <a:schemeClr val="bg1">
                        <a:lumMod val="85000"/>
                      </a:schemeClr>
                    </a:solidFill>
                    <a:ln w="2857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70" name="フリーフォーム: 図形 369"/>
                    <p:cNvSpPr/>
                    <p:nvPr/>
                  </p:nvSpPr>
                  <p:spPr bwMode="auto">
                    <a:xfrm>
                      <a:off x="1361380" y="4929600"/>
                      <a:ext cx="167334" cy="152100"/>
                    </a:xfrm>
                    <a:custGeom>
                      <a:avLst/>
                      <a:gdLst>
                        <a:gd name="connsiteX0" fmla="*/ 221671 w 443342"/>
                        <a:gd name="connsiteY0" fmla="*/ 0 h 402980"/>
                        <a:gd name="connsiteX1" fmla="*/ 378416 w 443342"/>
                        <a:gd name="connsiteY1" fmla="*/ 64926 h 402980"/>
                        <a:gd name="connsiteX2" fmla="*/ 378416 w 443342"/>
                        <a:gd name="connsiteY2" fmla="*/ 378416 h 402980"/>
                        <a:gd name="connsiteX3" fmla="*/ 359643 w 443342"/>
                        <a:gd name="connsiteY3" fmla="*/ 402980 h 402980"/>
                        <a:gd name="connsiteX4" fmla="*/ 305086 w 443342"/>
                        <a:gd name="connsiteY4" fmla="*/ 366752 h 402980"/>
                        <a:gd name="connsiteX5" fmla="*/ 138256 w 443342"/>
                        <a:gd name="connsiteY5" fmla="*/ 366752 h 402980"/>
                        <a:gd name="connsiteX6" fmla="*/ 83699 w 443342"/>
                        <a:gd name="connsiteY6" fmla="*/ 402980 h 402980"/>
                        <a:gd name="connsiteX7" fmla="*/ 64926 w 443342"/>
                        <a:gd name="connsiteY7" fmla="*/ 378416 h 402980"/>
                        <a:gd name="connsiteX8" fmla="*/ 64926 w 443342"/>
                        <a:gd name="connsiteY8" fmla="*/ 64926 h 402980"/>
                        <a:gd name="connsiteX9" fmla="*/ 221671 w 443342"/>
                        <a:gd name="connsiteY9" fmla="*/ 0 h 40298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443342" h="402980">
                          <a:moveTo>
                            <a:pt x="221671" y="0"/>
                          </a:moveTo>
                          <a:cubicBezTo>
                            <a:pt x="278402" y="-1"/>
                            <a:pt x="335132" y="21642"/>
                            <a:pt x="378416" y="64926"/>
                          </a:cubicBezTo>
                          <a:cubicBezTo>
                            <a:pt x="464984" y="151494"/>
                            <a:pt x="464984" y="291848"/>
                            <a:pt x="378416" y="378416"/>
                          </a:cubicBezTo>
                          <a:lnTo>
                            <a:pt x="359643" y="402980"/>
                          </a:lnTo>
                          <a:lnTo>
                            <a:pt x="305086" y="366752"/>
                          </a:lnTo>
                          <a:cubicBezTo>
                            <a:pt x="251718" y="345109"/>
                            <a:pt x="191625" y="345109"/>
                            <a:pt x="138256" y="366752"/>
                          </a:cubicBezTo>
                          <a:lnTo>
                            <a:pt x="83699" y="402980"/>
                          </a:lnTo>
                          <a:lnTo>
                            <a:pt x="64926" y="378416"/>
                          </a:lnTo>
                          <a:cubicBezTo>
                            <a:pt x="-21642" y="291848"/>
                            <a:pt x="-21642" y="151494"/>
                            <a:pt x="64926" y="64926"/>
                          </a:cubicBezTo>
                          <a:cubicBezTo>
                            <a:pt x="108210" y="21642"/>
                            <a:pt x="164940" y="-1"/>
                            <a:pt x="221671" y="0"/>
                          </a:cubicBezTo>
                          <a:close/>
                        </a:path>
                      </a:pathLst>
                    </a:custGeom>
                    <a:pattFill prst="dkHorz">
                      <a:fgClr>
                        <a:srgbClr val="FFC000"/>
                      </a:fgClr>
                      <a:bgClr>
                        <a:srgbClr val="FFFF00"/>
                      </a:bgClr>
                    </a:pattFill>
                    <a:ln w="2857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71" name="フリーフォーム: 図形 370"/>
                    <p:cNvSpPr/>
                    <p:nvPr/>
                  </p:nvSpPr>
                  <p:spPr bwMode="auto">
                    <a:xfrm>
                      <a:off x="1393349" y="5061899"/>
                      <a:ext cx="104152" cy="112832"/>
                    </a:xfrm>
                    <a:custGeom>
                      <a:avLst/>
                      <a:gdLst>
                        <a:gd name="connsiteX0" fmla="*/ 137972 w 275944"/>
                        <a:gd name="connsiteY0" fmla="*/ 0 h 298942"/>
                        <a:gd name="connsiteX1" fmla="*/ 221388 w 275944"/>
                        <a:gd name="connsiteY1" fmla="*/ 16231 h 298942"/>
                        <a:gd name="connsiteX2" fmla="*/ 275944 w 275944"/>
                        <a:gd name="connsiteY2" fmla="*/ 52460 h 298942"/>
                        <a:gd name="connsiteX3" fmla="*/ 202057 w 275944"/>
                        <a:gd name="connsiteY3" fmla="*/ 149132 h 298942"/>
                        <a:gd name="connsiteX4" fmla="*/ 137972 w 275944"/>
                        <a:gd name="connsiteY4" fmla="*/ 298942 h 298942"/>
                        <a:gd name="connsiteX5" fmla="*/ 73887 w 275944"/>
                        <a:gd name="connsiteY5" fmla="*/ 149132 h 298942"/>
                        <a:gd name="connsiteX6" fmla="*/ 0 w 275944"/>
                        <a:gd name="connsiteY6" fmla="*/ 52460 h 298942"/>
                        <a:gd name="connsiteX7" fmla="*/ 54556 w 275944"/>
                        <a:gd name="connsiteY7" fmla="*/ 16231 h 298942"/>
                        <a:gd name="connsiteX8" fmla="*/ 137972 w 275944"/>
                        <a:gd name="connsiteY8" fmla="*/ 0 h 29894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275944" h="298942">
                          <a:moveTo>
                            <a:pt x="137972" y="0"/>
                          </a:moveTo>
                          <a:cubicBezTo>
                            <a:pt x="166338" y="-1"/>
                            <a:pt x="194703" y="5410"/>
                            <a:pt x="221388" y="16231"/>
                          </a:cubicBezTo>
                          <a:lnTo>
                            <a:pt x="275944" y="52460"/>
                          </a:lnTo>
                          <a:lnTo>
                            <a:pt x="202057" y="149132"/>
                          </a:lnTo>
                          <a:cubicBezTo>
                            <a:pt x="175933" y="194306"/>
                            <a:pt x="154572" y="244242"/>
                            <a:pt x="137972" y="298942"/>
                          </a:cubicBezTo>
                          <a:cubicBezTo>
                            <a:pt x="121373" y="244242"/>
                            <a:pt x="100012" y="194306"/>
                            <a:pt x="73887" y="149132"/>
                          </a:cubicBezTo>
                          <a:lnTo>
                            <a:pt x="0" y="52460"/>
                          </a:lnTo>
                          <a:lnTo>
                            <a:pt x="54556" y="16231"/>
                          </a:lnTo>
                          <a:cubicBezTo>
                            <a:pt x="81241" y="5410"/>
                            <a:pt x="109607" y="0"/>
                            <a:pt x="137972" y="0"/>
                          </a:cubicBezTo>
                          <a:close/>
                        </a:path>
                      </a:pathLst>
                    </a:custGeom>
                    <a:solidFill>
                      <a:schemeClr val="bg1">
                        <a:lumMod val="85000"/>
                      </a:schemeClr>
                    </a:solidFill>
                    <a:ln w="2857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72" name="フリーフォーム: 図形 371"/>
                    <p:cNvSpPr/>
                    <p:nvPr/>
                  </p:nvSpPr>
                  <p:spPr bwMode="auto">
                    <a:xfrm>
                      <a:off x="1318392" y="4473579"/>
                      <a:ext cx="398325" cy="287311"/>
                    </a:xfrm>
                    <a:custGeom>
                      <a:avLst/>
                      <a:gdLst>
                        <a:gd name="connsiteX0" fmla="*/ 145174 w 623723"/>
                        <a:gd name="connsiteY0" fmla="*/ 0 h 449891"/>
                        <a:gd name="connsiteX1" fmla="*/ 247827 w 623723"/>
                        <a:gd name="connsiteY1" fmla="*/ 42520 h 449891"/>
                        <a:gd name="connsiteX2" fmla="*/ 278584 w 623723"/>
                        <a:gd name="connsiteY2" fmla="*/ 88138 h 449891"/>
                        <a:gd name="connsiteX3" fmla="*/ 302336 w 623723"/>
                        <a:gd name="connsiteY3" fmla="*/ 83343 h 449891"/>
                        <a:gd name="connsiteX4" fmla="*/ 404989 w 623723"/>
                        <a:gd name="connsiteY4" fmla="*/ 125863 h 449891"/>
                        <a:gd name="connsiteX5" fmla="*/ 433789 w 623723"/>
                        <a:gd name="connsiteY5" fmla="*/ 168580 h 449891"/>
                        <a:gd name="connsiteX6" fmla="*/ 478549 w 623723"/>
                        <a:gd name="connsiteY6" fmla="*/ 159543 h 449891"/>
                        <a:gd name="connsiteX7" fmla="*/ 623723 w 623723"/>
                        <a:gd name="connsiteY7" fmla="*/ 304717 h 449891"/>
                        <a:gd name="connsiteX8" fmla="*/ 478549 w 623723"/>
                        <a:gd name="connsiteY8" fmla="*/ 449891 h 449891"/>
                        <a:gd name="connsiteX9" fmla="*/ 375896 w 623723"/>
                        <a:gd name="connsiteY9" fmla="*/ 407371 h 449891"/>
                        <a:gd name="connsiteX10" fmla="*/ 347096 w 623723"/>
                        <a:gd name="connsiteY10" fmla="*/ 364655 h 449891"/>
                        <a:gd name="connsiteX11" fmla="*/ 302336 w 623723"/>
                        <a:gd name="connsiteY11" fmla="*/ 373691 h 449891"/>
                        <a:gd name="connsiteX12" fmla="*/ 199683 w 623723"/>
                        <a:gd name="connsiteY12" fmla="*/ 331171 h 449891"/>
                        <a:gd name="connsiteX13" fmla="*/ 168926 w 623723"/>
                        <a:gd name="connsiteY13" fmla="*/ 285553 h 449891"/>
                        <a:gd name="connsiteX14" fmla="*/ 145174 w 623723"/>
                        <a:gd name="connsiteY14" fmla="*/ 290348 h 449891"/>
                        <a:gd name="connsiteX15" fmla="*/ 0 w 623723"/>
                        <a:gd name="connsiteY15" fmla="*/ 145174 h 449891"/>
                        <a:gd name="connsiteX16" fmla="*/ 145174 w 623723"/>
                        <a:gd name="connsiteY16" fmla="*/ 0 h 449891"/>
                        <a:gd name="connsiteX0" fmla="*/ 278584 w 623723"/>
                        <a:gd name="connsiteY0" fmla="*/ 88138 h 449891"/>
                        <a:gd name="connsiteX1" fmla="*/ 302336 w 623723"/>
                        <a:gd name="connsiteY1" fmla="*/ 83343 h 449891"/>
                        <a:gd name="connsiteX2" fmla="*/ 404989 w 623723"/>
                        <a:gd name="connsiteY2" fmla="*/ 125863 h 449891"/>
                        <a:gd name="connsiteX3" fmla="*/ 433789 w 623723"/>
                        <a:gd name="connsiteY3" fmla="*/ 168580 h 449891"/>
                        <a:gd name="connsiteX4" fmla="*/ 478549 w 623723"/>
                        <a:gd name="connsiteY4" fmla="*/ 159543 h 449891"/>
                        <a:gd name="connsiteX5" fmla="*/ 623723 w 623723"/>
                        <a:gd name="connsiteY5" fmla="*/ 304717 h 449891"/>
                        <a:gd name="connsiteX6" fmla="*/ 478549 w 623723"/>
                        <a:gd name="connsiteY6" fmla="*/ 449891 h 449891"/>
                        <a:gd name="connsiteX7" fmla="*/ 375896 w 623723"/>
                        <a:gd name="connsiteY7" fmla="*/ 407371 h 449891"/>
                        <a:gd name="connsiteX8" fmla="*/ 347096 w 623723"/>
                        <a:gd name="connsiteY8" fmla="*/ 364655 h 449891"/>
                        <a:gd name="connsiteX9" fmla="*/ 302336 w 623723"/>
                        <a:gd name="connsiteY9" fmla="*/ 373691 h 449891"/>
                        <a:gd name="connsiteX10" fmla="*/ 199683 w 623723"/>
                        <a:gd name="connsiteY10" fmla="*/ 331171 h 449891"/>
                        <a:gd name="connsiteX11" fmla="*/ 168926 w 623723"/>
                        <a:gd name="connsiteY11" fmla="*/ 285553 h 449891"/>
                        <a:gd name="connsiteX12" fmla="*/ 145174 w 623723"/>
                        <a:gd name="connsiteY12" fmla="*/ 290348 h 449891"/>
                        <a:gd name="connsiteX13" fmla="*/ 0 w 623723"/>
                        <a:gd name="connsiteY13" fmla="*/ 145174 h 449891"/>
                        <a:gd name="connsiteX14" fmla="*/ 145174 w 623723"/>
                        <a:gd name="connsiteY14" fmla="*/ 0 h 449891"/>
                        <a:gd name="connsiteX15" fmla="*/ 247827 w 623723"/>
                        <a:gd name="connsiteY15" fmla="*/ 42520 h 449891"/>
                        <a:gd name="connsiteX16" fmla="*/ 370024 w 623723"/>
                        <a:gd name="connsiteY16" fmla="*/ 179578 h 449891"/>
                        <a:gd name="connsiteX0" fmla="*/ 278584 w 623723"/>
                        <a:gd name="connsiteY0" fmla="*/ 88138 h 449891"/>
                        <a:gd name="connsiteX1" fmla="*/ 302336 w 623723"/>
                        <a:gd name="connsiteY1" fmla="*/ 83343 h 449891"/>
                        <a:gd name="connsiteX2" fmla="*/ 404989 w 623723"/>
                        <a:gd name="connsiteY2" fmla="*/ 125863 h 449891"/>
                        <a:gd name="connsiteX3" fmla="*/ 433789 w 623723"/>
                        <a:gd name="connsiteY3" fmla="*/ 168580 h 449891"/>
                        <a:gd name="connsiteX4" fmla="*/ 478549 w 623723"/>
                        <a:gd name="connsiteY4" fmla="*/ 159543 h 449891"/>
                        <a:gd name="connsiteX5" fmla="*/ 623723 w 623723"/>
                        <a:gd name="connsiteY5" fmla="*/ 304717 h 449891"/>
                        <a:gd name="connsiteX6" fmla="*/ 478549 w 623723"/>
                        <a:gd name="connsiteY6" fmla="*/ 449891 h 449891"/>
                        <a:gd name="connsiteX7" fmla="*/ 375896 w 623723"/>
                        <a:gd name="connsiteY7" fmla="*/ 407371 h 449891"/>
                        <a:gd name="connsiteX8" fmla="*/ 347096 w 623723"/>
                        <a:gd name="connsiteY8" fmla="*/ 364655 h 449891"/>
                        <a:gd name="connsiteX9" fmla="*/ 302336 w 623723"/>
                        <a:gd name="connsiteY9" fmla="*/ 373691 h 449891"/>
                        <a:gd name="connsiteX10" fmla="*/ 199683 w 623723"/>
                        <a:gd name="connsiteY10" fmla="*/ 331171 h 449891"/>
                        <a:gd name="connsiteX11" fmla="*/ 168926 w 623723"/>
                        <a:gd name="connsiteY11" fmla="*/ 285553 h 449891"/>
                        <a:gd name="connsiteX12" fmla="*/ 145174 w 623723"/>
                        <a:gd name="connsiteY12" fmla="*/ 290348 h 449891"/>
                        <a:gd name="connsiteX13" fmla="*/ 0 w 623723"/>
                        <a:gd name="connsiteY13" fmla="*/ 145174 h 449891"/>
                        <a:gd name="connsiteX14" fmla="*/ 145174 w 623723"/>
                        <a:gd name="connsiteY14" fmla="*/ 0 h 449891"/>
                        <a:gd name="connsiteX15" fmla="*/ 247827 w 623723"/>
                        <a:gd name="connsiteY15" fmla="*/ 42520 h 449891"/>
                        <a:gd name="connsiteX16" fmla="*/ 370024 w 623723"/>
                        <a:gd name="connsiteY16" fmla="*/ 186722 h 449891"/>
                        <a:gd name="connsiteX0" fmla="*/ 278584 w 623723"/>
                        <a:gd name="connsiteY0" fmla="*/ 88138 h 449891"/>
                        <a:gd name="connsiteX1" fmla="*/ 302336 w 623723"/>
                        <a:gd name="connsiteY1" fmla="*/ 83343 h 449891"/>
                        <a:gd name="connsiteX2" fmla="*/ 404989 w 623723"/>
                        <a:gd name="connsiteY2" fmla="*/ 125863 h 449891"/>
                        <a:gd name="connsiteX3" fmla="*/ 433789 w 623723"/>
                        <a:gd name="connsiteY3" fmla="*/ 168580 h 449891"/>
                        <a:gd name="connsiteX4" fmla="*/ 478549 w 623723"/>
                        <a:gd name="connsiteY4" fmla="*/ 159543 h 449891"/>
                        <a:gd name="connsiteX5" fmla="*/ 623723 w 623723"/>
                        <a:gd name="connsiteY5" fmla="*/ 304717 h 449891"/>
                        <a:gd name="connsiteX6" fmla="*/ 478549 w 623723"/>
                        <a:gd name="connsiteY6" fmla="*/ 449891 h 449891"/>
                        <a:gd name="connsiteX7" fmla="*/ 375896 w 623723"/>
                        <a:gd name="connsiteY7" fmla="*/ 407371 h 449891"/>
                        <a:gd name="connsiteX8" fmla="*/ 347096 w 623723"/>
                        <a:gd name="connsiteY8" fmla="*/ 364655 h 449891"/>
                        <a:gd name="connsiteX9" fmla="*/ 302336 w 623723"/>
                        <a:gd name="connsiteY9" fmla="*/ 373691 h 449891"/>
                        <a:gd name="connsiteX10" fmla="*/ 199683 w 623723"/>
                        <a:gd name="connsiteY10" fmla="*/ 331171 h 449891"/>
                        <a:gd name="connsiteX11" fmla="*/ 168926 w 623723"/>
                        <a:gd name="connsiteY11" fmla="*/ 285553 h 449891"/>
                        <a:gd name="connsiteX12" fmla="*/ 145174 w 623723"/>
                        <a:gd name="connsiteY12" fmla="*/ 290348 h 449891"/>
                        <a:gd name="connsiteX13" fmla="*/ 0 w 623723"/>
                        <a:gd name="connsiteY13" fmla="*/ 145174 h 449891"/>
                        <a:gd name="connsiteX14" fmla="*/ 145174 w 623723"/>
                        <a:gd name="connsiteY14" fmla="*/ 0 h 449891"/>
                        <a:gd name="connsiteX15" fmla="*/ 247827 w 623723"/>
                        <a:gd name="connsiteY15" fmla="*/ 42520 h 449891"/>
                        <a:gd name="connsiteX0" fmla="*/ 278584 w 623723"/>
                        <a:gd name="connsiteY0" fmla="*/ 88138 h 449891"/>
                        <a:gd name="connsiteX1" fmla="*/ 302336 w 623723"/>
                        <a:gd name="connsiteY1" fmla="*/ 83343 h 449891"/>
                        <a:gd name="connsiteX2" fmla="*/ 404989 w 623723"/>
                        <a:gd name="connsiteY2" fmla="*/ 125863 h 449891"/>
                        <a:gd name="connsiteX3" fmla="*/ 433789 w 623723"/>
                        <a:gd name="connsiteY3" fmla="*/ 168580 h 449891"/>
                        <a:gd name="connsiteX4" fmla="*/ 478549 w 623723"/>
                        <a:gd name="connsiteY4" fmla="*/ 159543 h 449891"/>
                        <a:gd name="connsiteX5" fmla="*/ 623723 w 623723"/>
                        <a:gd name="connsiteY5" fmla="*/ 304717 h 449891"/>
                        <a:gd name="connsiteX6" fmla="*/ 478549 w 623723"/>
                        <a:gd name="connsiteY6" fmla="*/ 449891 h 449891"/>
                        <a:gd name="connsiteX7" fmla="*/ 375896 w 623723"/>
                        <a:gd name="connsiteY7" fmla="*/ 407371 h 449891"/>
                        <a:gd name="connsiteX8" fmla="*/ 347096 w 623723"/>
                        <a:gd name="connsiteY8" fmla="*/ 364655 h 449891"/>
                        <a:gd name="connsiteX9" fmla="*/ 302336 w 623723"/>
                        <a:gd name="connsiteY9" fmla="*/ 373691 h 449891"/>
                        <a:gd name="connsiteX10" fmla="*/ 199683 w 623723"/>
                        <a:gd name="connsiteY10" fmla="*/ 331171 h 449891"/>
                        <a:gd name="connsiteX11" fmla="*/ 168926 w 623723"/>
                        <a:gd name="connsiteY11" fmla="*/ 285553 h 449891"/>
                        <a:gd name="connsiteX12" fmla="*/ 145174 w 623723"/>
                        <a:gd name="connsiteY12" fmla="*/ 290348 h 449891"/>
                        <a:gd name="connsiteX13" fmla="*/ 0 w 623723"/>
                        <a:gd name="connsiteY13" fmla="*/ 145174 h 449891"/>
                        <a:gd name="connsiteX14" fmla="*/ 145174 w 623723"/>
                        <a:gd name="connsiteY14" fmla="*/ 0 h 449891"/>
                        <a:gd name="connsiteX0" fmla="*/ 302336 w 623723"/>
                        <a:gd name="connsiteY0" fmla="*/ 83343 h 449891"/>
                        <a:gd name="connsiteX1" fmla="*/ 404989 w 623723"/>
                        <a:gd name="connsiteY1" fmla="*/ 125863 h 449891"/>
                        <a:gd name="connsiteX2" fmla="*/ 433789 w 623723"/>
                        <a:gd name="connsiteY2" fmla="*/ 168580 h 449891"/>
                        <a:gd name="connsiteX3" fmla="*/ 478549 w 623723"/>
                        <a:gd name="connsiteY3" fmla="*/ 159543 h 449891"/>
                        <a:gd name="connsiteX4" fmla="*/ 623723 w 623723"/>
                        <a:gd name="connsiteY4" fmla="*/ 304717 h 449891"/>
                        <a:gd name="connsiteX5" fmla="*/ 478549 w 623723"/>
                        <a:gd name="connsiteY5" fmla="*/ 449891 h 449891"/>
                        <a:gd name="connsiteX6" fmla="*/ 375896 w 623723"/>
                        <a:gd name="connsiteY6" fmla="*/ 407371 h 449891"/>
                        <a:gd name="connsiteX7" fmla="*/ 347096 w 623723"/>
                        <a:gd name="connsiteY7" fmla="*/ 364655 h 449891"/>
                        <a:gd name="connsiteX8" fmla="*/ 302336 w 623723"/>
                        <a:gd name="connsiteY8" fmla="*/ 373691 h 449891"/>
                        <a:gd name="connsiteX9" fmla="*/ 199683 w 623723"/>
                        <a:gd name="connsiteY9" fmla="*/ 331171 h 449891"/>
                        <a:gd name="connsiteX10" fmla="*/ 168926 w 623723"/>
                        <a:gd name="connsiteY10" fmla="*/ 285553 h 449891"/>
                        <a:gd name="connsiteX11" fmla="*/ 145174 w 623723"/>
                        <a:gd name="connsiteY11" fmla="*/ 290348 h 449891"/>
                        <a:gd name="connsiteX12" fmla="*/ 0 w 623723"/>
                        <a:gd name="connsiteY12" fmla="*/ 145174 h 449891"/>
                        <a:gd name="connsiteX13" fmla="*/ 145174 w 623723"/>
                        <a:gd name="connsiteY13" fmla="*/ 0 h 449891"/>
                        <a:gd name="connsiteX0" fmla="*/ 404989 w 623723"/>
                        <a:gd name="connsiteY0" fmla="*/ 125863 h 449891"/>
                        <a:gd name="connsiteX1" fmla="*/ 433789 w 623723"/>
                        <a:gd name="connsiteY1" fmla="*/ 168580 h 449891"/>
                        <a:gd name="connsiteX2" fmla="*/ 478549 w 623723"/>
                        <a:gd name="connsiteY2" fmla="*/ 159543 h 449891"/>
                        <a:gd name="connsiteX3" fmla="*/ 623723 w 623723"/>
                        <a:gd name="connsiteY3" fmla="*/ 304717 h 449891"/>
                        <a:gd name="connsiteX4" fmla="*/ 478549 w 623723"/>
                        <a:gd name="connsiteY4" fmla="*/ 449891 h 449891"/>
                        <a:gd name="connsiteX5" fmla="*/ 375896 w 623723"/>
                        <a:gd name="connsiteY5" fmla="*/ 407371 h 449891"/>
                        <a:gd name="connsiteX6" fmla="*/ 347096 w 623723"/>
                        <a:gd name="connsiteY6" fmla="*/ 364655 h 449891"/>
                        <a:gd name="connsiteX7" fmla="*/ 302336 w 623723"/>
                        <a:gd name="connsiteY7" fmla="*/ 373691 h 449891"/>
                        <a:gd name="connsiteX8" fmla="*/ 199683 w 623723"/>
                        <a:gd name="connsiteY8" fmla="*/ 331171 h 449891"/>
                        <a:gd name="connsiteX9" fmla="*/ 168926 w 623723"/>
                        <a:gd name="connsiteY9" fmla="*/ 285553 h 449891"/>
                        <a:gd name="connsiteX10" fmla="*/ 145174 w 623723"/>
                        <a:gd name="connsiteY10" fmla="*/ 290348 h 449891"/>
                        <a:gd name="connsiteX11" fmla="*/ 0 w 623723"/>
                        <a:gd name="connsiteY11" fmla="*/ 145174 h 449891"/>
                        <a:gd name="connsiteX12" fmla="*/ 145174 w 623723"/>
                        <a:gd name="connsiteY12" fmla="*/ 0 h 449891"/>
                        <a:gd name="connsiteX0" fmla="*/ 433789 w 623723"/>
                        <a:gd name="connsiteY0" fmla="*/ 168580 h 449891"/>
                        <a:gd name="connsiteX1" fmla="*/ 478549 w 623723"/>
                        <a:gd name="connsiteY1" fmla="*/ 159543 h 449891"/>
                        <a:gd name="connsiteX2" fmla="*/ 623723 w 623723"/>
                        <a:gd name="connsiteY2" fmla="*/ 304717 h 449891"/>
                        <a:gd name="connsiteX3" fmla="*/ 478549 w 623723"/>
                        <a:gd name="connsiteY3" fmla="*/ 449891 h 449891"/>
                        <a:gd name="connsiteX4" fmla="*/ 375896 w 623723"/>
                        <a:gd name="connsiteY4" fmla="*/ 407371 h 449891"/>
                        <a:gd name="connsiteX5" fmla="*/ 347096 w 623723"/>
                        <a:gd name="connsiteY5" fmla="*/ 364655 h 449891"/>
                        <a:gd name="connsiteX6" fmla="*/ 302336 w 623723"/>
                        <a:gd name="connsiteY6" fmla="*/ 373691 h 449891"/>
                        <a:gd name="connsiteX7" fmla="*/ 199683 w 623723"/>
                        <a:gd name="connsiteY7" fmla="*/ 331171 h 449891"/>
                        <a:gd name="connsiteX8" fmla="*/ 168926 w 623723"/>
                        <a:gd name="connsiteY8" fmla="*/ 285553 h 449891"/>
                        <a:gd name="connsiteX9" fmla="*/ 145174 w 623723"/>
                        <a:gd name="connsiteY9" fmla="*/ 290348 h 449891"/>
                        <a:gd name="connsiteX10" fmla="*/ 0 w 623723"/>
                        <a:gd name="connsiteY10" fmla="*/ 145174 h 449891"/>
                        <a:gd name="connsiteX11" fmla="*/ 145174 w 623723"/>
                        <a:gd name="connsiteY11" fmla="*/ 0 h 449891"/>
                        <a:gd name="connsiteX0" fmla="*/ 478549 w 623723"/>
                        <a:gd name="connsiteY0" fmla="*/ 159543 h 449891"/>
                        <a:gd name="connsiteX1" fmla="*/ 623723 w 623723"/>
                        <a:gd name="connsiteY1" fmla="*/ 304717 h 449891"/>
                        <a:gd name="connsiteX2" fmla="*/ 478549 w 623723"/>
                        <a:gd name="connsiteY2" fmla="*/ 449891 h 449891"/>
                        <a:gd name="connsiteX3" fmla="*/ 375896 w 623723"/>
                        <a:gd name="connsiteY3" fmla="*/ 407371 h 449891"/>
                        <a:gd name="connsiteX4" fmla="*/ 347096 w 623723"/>
                        <a:gd name="connsiteY4" fmla="*/ 364655 h 449891"/>
                        <a:gd name="connsiteX5" fmla="*/ 302336 w 623723"/>
                        <a:gd name="connsiteY5" fmla="*/ 373691 h 449891"/>
                        <a:gd name="connsiteX6" fmla="*/ 199683 w 623723"/>
                        <a:gd name="connsiteY6" fmla="*/ 331171 h 449891"/>
                        <a:gd name="connsiteX7" fmla="*/ 168926 w 623723"/>
                        <a:gd name="connsiteY7" fmla="*/ 285553 h 449891"/>
                        <a:gd name="connsiteX8" fmla="*/ 145174 w 623723"/>
                        <a:gd name="connsiteY8" fmla="*/ 290348 h 449891"/>
                        <a:gd name="connsiteX9" fmla="*/ 0 w 623723"/>
                        <a:gd name="connsiteY9" fmla="*/ 145174 h 449891"/>
                        <a:gd name="connsiteX10" fmla="*/ 145174 w 623723"/>
                        <a:gd name="connsiteY10" fmla="*/ 0 h 449891"/>
                        <a:gd name="connsiteX0" fmla="*/ 623723 w 623723"/>
                        <a:gd name="connsiteY0" fmla="*/ 304717 h 449891"/>
                        <a:gd name="connsiteX1" fmla="*/ 478549 w 623723"/>
                        <a:gd name="connsiteY1" fmla="*/ 449891 h 449891"/>
                        <a:gd name="connsiteX2" fmla="*/ 375896 w 623723"/>
                        <a:gd name="connsiteY2" fmla="*/ 407371 h 449891"/>
                        <a:gd name="connsiteX3" fmla="*/ 347096 w 623723"/>
                        <a:gd name="connsiteY3" fmla="*/ 364655 h 449891"/>
                        <a:gd name="connsiteX4" fmla="*/ 302336 w 623723"/>
                        <a:gd name="connsiteY4" fmla="*/ 373691 h 449891"/>
                        <a:gd name="connsiteX5" fmla="*/ 199683 w 623723"/>
                        <a:gd name="connsiteY5" fmla="*/ 331171 h 449891"/>
                        <a:gd name="connsiteX6" fmla="*/ 168926 w 623723"/>
                        <a:gd name="connsiteY6" fmla="*/ 285553 h 449891"/>
                        <a:gd name="connsiteX7" fmla="*/ 145174 w 623723"/>
                        <a:gd name="connsiteY7" fmla="*/ 290348 h 449891"/>
                        <a:gd name="connsiteX8" fmla="*/ 0 w 623723"/>
                        <a:gd name="connsiteY8" fmla="*/ 145174 h 449891"/>
                        <a:gd name="connsiteX9" fmla="*/ 145174 w 623723"/>
                        <a:gd name="connsiteY9" fmla="*/ 0 h 44989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623723" h="449891">
                          <a:moveTo>
                            <a:pt x="623723" y="304717"/>
                          </a:moveTo>
                          <a:cubicBezTo>
                            <a:pt x="623723" y="384894"/>
                            <a:pt x="558726" y="449891"/>
                            <a:pt x="478549" y="449891"/>
                          </a:cubicBezTo>
                          <a:cubicBezTo>
                            <a:pt x="438461" y="449891"/>
                            <a:pt x="402167" y="433642"/>
                            <a:pt x="375896" y="407371"/>
                          </a:cubicBezTo>
                          <a:lnTo>
                            <a:pt x="347096" y="364655"/>
                          </a:lnTo>
                          <a:lnTo>
                            <a:pt x="302336" y="373691"/>
                          </a:lnTo>
                          <a:cubicBezTo>
                            <a:pt x="262247" y="373691"/>
                            <a:pt x="225954" y="357442"/>
                            <a:pt x="199683" y="331171"/>
                          </a:cubicBezTo>
                          <a:lnTo>
                            <a:pt x="168926" y="285553"/>
                          </a:lnTo>
                          <a:lnTo>
                            <a:pt x="145174" y="290348"/>
                          </a:lnTo>
                          <a:cubicBezTo>
                            <a:pt x="64997" y="290348"/>
                            <a:pt x="0" y="225351"/>
                            <a:pt x="0" y="145174"/>
                          </a:cubicBezTo>
                          <a:cubicBezTo>
                            <a:pt x="0" y="64997"/>
                            <a:pt x="64997" y="0"/>
                            <a:pt x="145174" y="0"/>
                          </a:cubicBezTo>
                        </a:path>
                      </a:pathLst>
                    </a:custGeom>
                    <a:solidFill>
                      <a:schemeClr val="bg1"/>
                    </a:solidFill>
                    <a:ln w="2857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73" name="台形 372"/>
                    <p:cNvSpPr/>
                    <p:nvPr/>
                  </p:nvSpPr>
                  <p:spPr bwMode="auto">
                    <a:xfrm rot="9900000" flipH="1">
                      <a:off x="3002273" y="4631864"/>
                      <a:ext cx="231883" cy="258549"/>
                    </a:xfrm>
                    <a:prstGeom prst="trapezoid">
                      <a:avLst>
                        <a:gd name="adj" fmla="val 28801"/>
                      </a:avLst>
                    </a:prstGeom>
                    <a:pattFill prst="dkHorz">
                      <a:fgClr>
                        <a:srgbClr val="FFC000"/>
                      </a:fgClr>
                      <a:bgClr>
                        <a:srgbClr val="FFFF00"/>
                      </a:bgClr>
                    </a:pattFill>
                    <a:ln w="2857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74" name="楕円 373"/>
                    <p:cNvSpPr/>
                    <p:nvPr/>
                  </p:nvSpPr>
                  <p:spPr bwMode="auto">
                    <a:xfrm flipH="1">
                      <a:off x="3023748" y="4854576"/>
                      <a:ext cx="266880" cy="166520"/>
                    </a:xfrm>
                    <a:prstGeom prst="ellipse">
                      <a:avLst/>
                    </a:prstGeom>
                    <a:pattFill prst="dkHorz">
                      <a:fgClr>
                        <a:srgbClr val="FFC000"/>
                      </a:fgClr>
                      <a:bgClr>
                        <a:srgbClr val="FFFF00"/>
                      </a:bgClr>
                    </a:pattFill>
                    <a:ln w="2857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75" name="フリーフォーム: 図形 374"/>
                    <p:cNvSpPr/>
                    <p:nvPr/>
                  </p:nvSpPr>
                  <p:spPr bwMode="auto">
                    <a:xfrm rot="19800000" flipH="1">
                      <a:off x="3173775" y="4910378"/>
                      <a:ext cx="167334" cy="152100"/>
                    </a:xfrm>
                    <a:custGeom>
                      <a:avLst/>
                      <a:gdLst>
                        <a:gd name="connsiteX0" fmla="*/ 221671 w 443342"/>
                        <a:gd name="connsiteY0" fmla="*/ 0 h 402980"/>
                        <a:gd name="connsiteX1" fmla="*/ 378416 w 443342"/>
                        <a:gd name="connsiteY1" fmla="*/ 64926 h 402980"/>
                        <a:gd name="connsiteX2" fmla="*/ 378416 w 443342"/>
                        <a:gd name="connsiteY2" fmla="*/ 378416 h 402980"/>
                        <a:gd name="connsiteX3" fmla="*/ 359643 w 443342"/>
                        <a:gd name="connsiteY3" fmla="*/ 402980 h 402980"/>
                        <a:gd name="connsiteX4" fmla="*/ 305086 w 443342"/>
                        <a:gd name="connsiteY4" fmla="*/ 366752 h 402980"/>
                        <a:gd name="connsiteX5" fmla="*/ 138256 w 443342"/>
                        <a:gd name="connsiteY5" fmla="*/ 366752 h 402980"/>
                        <a:gd name="connsiteX6" fmla="*/ 83699 w 443342"/>
                        <a:gd name="connsiteY6" fmla="*/ 402980 h 402980"/>
                        <a:gd name="connsiteX7" fmla="*/ 64926 w 443342"/>
                        <a:gd name="connsiteY7" fmla="*/ 378416 h 402980"/>
                        <a:gd name="connsiteX8" fmla="*/ 64926 w 443342"/>
                        <a:gd name="connsiteY8" fmla="*/ 64926 h 402980"/>
                        <a:gd name="connsiteX9" fmla="*/ 221671 w 443342"/>
                        <a:gd name="connsiteY9" fmla="*/ 0 h 40298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443342" h="402980">
                          <a:moveTo>
                            <a:pt x="221671" y="0"/>
                          </a:moveTo>
                          <a:cubicBezTo>
                            <a:pt x="278402" y="-1"/>
                            <a:pt x="335132" y="21642"/>
                            <a:pt x="378416" y="64926"/>
                          </a:cubicBezTo>
                          <a:cubicBezTo>
                            <a:pt x="464984" y="151494"/>
                            <a:pt x="464984" y="291848"/>
                            <a:pt x="378416" y="378416"/>
                          </a:cubicBezTo>
                          <a:lnTo>
                            <a:pt x="359643" y="402980"/>
                          </a:lnTo>
                          <a:lnTo>
                            <a:pt x="305086" y="366752"/>
                          </a:lnTo>
                          <a:cubicBezTo>
                            <a:pt x="251718" y="345109"/>
                            <a:pt x="191625" y="345109"/>
                            <a:pt x="138256" y="366752"/>
                          </a:cubicBezTo>
                          <a:lnTo>
                            <a:pt x="83699" y="402980"/>
                          </a:lnTo>
                          <a:lnTo>
                            <a:pt x="64926" y="378416"/>
                          </a:lnTo>
                          <a:cubicBezTo>
                            <a:pt x="-21642" y="291848"/>
                            <a:pt x="-21642" y="151494"/>
                            <a:pt x="64926" y="64926"/>
                          </a:cubicBezTo>
                          <a:cubicBezTo>
                            <a:pt x="108210" y="21642"/>
                            <a:pt x="164940" y="-1"/>
                            <a:pt x="221671" y="0"/>
                          </a:cubicBezTo>
                          <a:close/>
                        </a:path>
                      </a:pathLst>
                    </a:custGeom>
                    <a:pattFill prst="dkHorz">
                      <a:fgClr>
                        <a:srgbClr val="FFC000"/>
                      </a:fgClr>
                      <a:bgClr>
                        <a:srgbClr val="FFFF00"/>
                      </a:bgClr>
                    </a:pattFill>
                    <a:ln w="2857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76" name="フリーフォーム: 図形 375"/>
                    <p:cNvSpPr/>
                    <p:nvPr/>
                  </p:nvSpPr>
                  <p:spPr bwMode="auto">
                    <a:xfrm rot="19800000" flipH="1">
                      <a:off x="3261371" y="5027772"/>
                      <a:ext cx="104152" cy="112832"/>
                    </a:xfrm>
                    <a:custGeom>
                      <a:avLst/>
                      <a:gdLst>
                        <a:gd name="connsiteX0" fmla="*/ 137972 w 275944"/>
                        <a:gd name="connsiteY0" fmla="*/ 0 h 298942"/>
                        <a:gd name="connsiteX1" fmla="*/ 221388 w 275944"/>
                        <a:gd name="connsiteY1" fmla="*/ 16231 h 298942"/>
                        <a:gd name="connsiteX2" fmla="*/ 275944 w 275944"/>
                        <a:gd name="connsiteY2" fmla="*/ 52460 h 298942"/>
                        <a:gd name="connsiteX3" fmla="*/ 202057 w 275944"/>
                        <a:gd name="connsiteY3" fmla="*/ 149132 h 298942"/>
                        <a:gd name="connsiteX4" fmla="*/ 137972 w 275944"/>
                        <a:gd name="connsiteY4" fmla="*/ 298942 h 298942"/>
                        <a:gd name="connsiteX5" fmla="*/ 73887 w 275944"/>
                        <a:gd name="connsiteY5" fmla="*/ 149132 h 298942"/>
                        <a:gd name="connsiteX6" fmla="*/ 0 w 275944"/>
                        <a:gd name="connsiteY6" fmla="*/ 52460 h 298942"/>
                        <a:gd name="connsiteX7" fmla="*/ 54556 w 275944"/>
                        <a:gd name="connsiteY7" fmla="*/ 16231 h 298942"/>
                        <a:gd name="connsiteX8" fmla="*/ 137972 w 275944"/>
                        <a:gd name="connsiteY8" fmla="*/ 0 h 29894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275944" h="298942">
                          <a:moveTo>
                            <a:pt x="137972" y="0"/>
                          </a:moveTo>
                          <a:cubicBezTo>
                            <a:pt x="166338" y="-1"/>
                            <a:pt x="194703" y="5410"/>
                            <a:pt x="221388" y="16231"/>
                          </a:cubicBezTo>
                          <a:lnTo>
                            <a:pt x="275944" y="52460"/>
                          </a:lnTo>
                          <a:lnTo>
                            <a:pt x="202057" y="149132"/>
                          </a:lnTo>
                          <a:cubicBezTo>
                            <a:pt x="175933" y="194306"/>
                            <a:pt x="154572" y="244242"/>
                            <a:pt x="137972" y="298942"/>
                          </a:cubicBezTo>
                          <a:cubicBezTo>
                            <a:pt x="121373" y="244242"/>
                            <a:pt x="100012" y="194306"/>
                            <a:pt x="73887" y="149132"/>
                          </a:cubicBezTo>
                          <a:lnTo>
                            <a:pt x="0" y="52460"/>
                          </a:lnTo>
                          <a:lnTo>
                            <a:pt x="54556" y="16231"/>
                          </a:lnTo>
                          <a:cubicBezTo>
                            <a:pt x="81241" y="5410"/>
                            <a:pt x="109607" y="0"/>
                            <a:pt x="137972" y="0"/>
                          </a:cubicBezTo>
                          <a:close/>
                        </a:path>
                      </a:pathLst>
                    </a:custGeom>
                    <a:solidFill>
                      <a:schemeClr val="bg1">
                        <a:lumMod val="85000"/>
                      </a:schemeClr>
                    </a:solidFill>
                    <a:ln w="2857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77" name="フリーフォーム: 図形 376"/>
                    <p:cNvSpPr/>
                    <p:nvPr/>
                  </p:nvSpPr>
                  <p:spPr bwMode="auto">
                    <a:xfrm rot="1800000">
                      <a:off x="2965519" y="4910378"/>
                      <a:ext cx="167334" cy="152100"/>
                    </a:xfrm>
                    <a:custGeom>
                      <a:avLst/>
                      <a:gdLst>
                        <a:gd name="connsiteX0" fmla="*/ 221671 w 443342"/>
                        <a:gd name="connsiteY0" fmla="*/ 0 h 402980"/>
                        <a:gd name="connsiteX1" fmla="*/ 378416 w 443342"/>
                        <a:gd name="connsiteY1" fmla="*/ 64926 h 402980"/>
                        <a:gd name="connsiteX2" fmla="*/ 378416 w 443342"/>
                        <a:gd name="connsiteY2" fmla="*/ 378416 h 402980"/>
                        <a:gd name="connsiteX3" fmla="*/ 359643 w 443342"/>
                        <a:gd name="connsiteY3" fmla="*/ 402980 h 402980"/>
                        <a:gd name="connsiteX4" fmla="*/ 305086 w 443342"/>
                        <a:gd name="connsiteY4" fmla="*/ 366752 h 402980"/>
                        <a:gd name="connsiteX5" fmla="*/ 138256 w 443342"/>
                        <a:gd name="connsiteY5" fmla="*/ 366752 h 402980"/>
                        <a:gd name="connsiteX6" fmla="*/ 83699 w 443342"/>
                        <a:gd name="connsiteY6" fmla="*/ 402980 h 402980"/>
                        <a:gd name="connsiteX7" fmla="*/ 64926 w 443342"/>
                        <a:gd name="connsiteY7" fmla="*/ 378416 h 402980"/>
                        <a:gd name="connsiteX8" fmla="*/ 64926 w 443342"/>
                        <a:gd name="connsiteY8" fmla="*/ 64926 h 402980"/>
                        <a:gd name="connsiteX9" fmla="*/ 221671 w 443342"/>
                        <a:gd name="connsiteY9" fmla="*/ 0 h 40298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443342" h="402980">
                          <a:moveTo>
                            <a:pt x="221671" y="0"/>
                          </a:moveTo>
                          <a:cubicBezTo>
                            <a:pt x="278402" y="-1"/>
                            <a:pt x="335132" y="21642"/>
                            <a:pt x="378416" y="64926"/>
                          </a:cubicBezTo>
                          <a:cubicBezTo>
                            <a:pt x="464984" y="151494"/>
                            <a:pt x="464984" y="291848"/>
                            <a:pt x="378416" y="378416"/>
                          </a:cubicBezTo>
                          <a:lnTo>
                            <a:pt x="359643" y="402980"/>
                          </a:lnTo>
                          <a:lnTo>
                            <a:pt x="305086" y="366752"/>
                          </a:lnTo>
                          <a:cubicBezTo>
                            <a:pt x="251718" y="345109"/>
                            <a:pt x="191625" y="345109"/>
                            <a:pt x="138256" y="366752"/>
                          </a:cubicBezTo>
                          <a:lnTo>
                            <a:pt x="83699" y="402980"/>
                          </a:lnTo>
                          <a:lnTo>
                            <a:pt x="64926" y="378416"/>
                          </a:lnTo>
                          <a:cubicBezTo>
                            <a:pt x="-21642" y="291848"/>
                            <a:pt x="-21642" y="151494"/>
                            <a:pt x="64926" y="64926"/>
                          </a:cubicBezTo>
                          <a:cubicBezTo>
                            <a:pt x="108210" y="21642"/>
                            <a:pt x="164940" y="-1"/>
                            <a:pt x="221671" y="0"/>
                          </a:cubicBezTo>
                          <a:close/>
                        </a:path>
                      </a:pathLst>
                    </a:custGeom>
                    <a:pattFill prst="dkHorz">
                      <a:fgClr>
                        <a:srgbClr val="FFC000"/>
                      </a:fgClr>
                      <a:bgClr>
                        <a:srgbClr val="FFFF00"/>
                      </a:bgClr>
                    </a:pattFill>
                    <a:ln w="2857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78" name="フリーフォーム: 図形 377"/>
                    <p:cNvSpPr/>
                    <p:nvPr/>
                  </p:nvSpPr>
                  <p:spPr bwMode="auto">
                    <a:xfrm rot="1800000">
                      <a:off x="2941105" y="5027772"/>
                      <a:ext cx="104152" cy="112832"/>
                    </a:xfrm>
                    <a:custGeom>
                      <a:avLst/>
                      <a:gdLst>
                        <a:gd name="connsiteX0" fmla="*/ 137972 w 275944"/>
                        <a:gd name="connsiteY0" fmla="*/ 0 h 298942"/>
                        <a:gd name="connsiteX1" fmla="*/ 221388 w 275944"/>
                        <a:gd name="connsiteY1" fmla="*/ 16231 h 298942"/>
                        <a:gd name="connsiteX2" fmla="*/ 275944 w 275944"/>
                        <a:gd name="connsiteY2" fmla="*/ 52460 h 298942"/>
                        <a:gd name="connsiteX3" fmla="*/ 202057 w 275944"/>
                        <a:gd name="connsiteY3" fmla="*/ 149132 h 298942"/>
                        <a:gd name="connsiteX4" fmla="*/ 137972 w 275944"/>
                        <a:gd name="connsiteY4" fmla="*/ 298942 h 298942"/>
                        <a:gd name="connsiteX5" fmla="*/ 73887 w 275944"/>
                        <a:gd name="connsiteY5" fmla="*/ 149132 h 298942"/>
                        <a:gd name="connsiteX6" fmla="*/ 0 w 275944"/>
                        <a:gd name="connsiteY6" fmla="*/ 52460 h 298942"/>
                        <a:gd name="connsiteX7" fmla="*/ 54556 w 275944"/>
                        <a:gd name="connsiteY7" fmla="*/ 16231 h 298942"/>
                        <a:gd name="connsiteX8" fmla="*/ 137972 w 275944"/>
                        <a:gd name="connsiteY8" fmla="*/ 0 h 29894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275944" h="298942">
                          <a:moveTo>
                            <a:pt x="137972" y="0"/>
                          </a:moveTo>
                          <a:cubicBezTo>
                            <a:pt x="166338" y="-1"/>
                            <a:pt x="194703" y="5410"/>
                            <a:pt x="221388" y="16231"/>
                          </a:cubicBezTo>
                          <a:lnTo>
                            <a:pt x="275944" y="52460"/>
                          </a:lnTo>
                          <a:lnTo>
                            <a:pt x="202057" y="149132"/>
                          </a:lnTo>
                          <a:cubicBezTo>
                            <a:pt x="175933" y="194306"/>
                            <a:pt x="154572" y="244242"/>
                            <a:pt x="137972" y="298942"/>
                          </a:cubicBezTo>
                          <a:cubicBezTo>
                            <a:pt x="121373" y="244242"/>
                            <a:pt x="100012" y="194306"/>
                            <a:pt x="73887" y="149132"/>
                          </a:cubicBezTo>
                          <a:lnTo>
                            <a:pt x="0" y="52460"/>
                          </a:lnTo>
                          <a:lnTo>
                            <a:pt x="54556" y="16231"/>
                          </a:lnTo>
                          <a:cubicBezTo>
                            <a:pt x="81241" y="5410"/>
                            <a:pt x="109607" y="0"/>
                            <a:pt x="137972" y="0"/>
                          </a:cubicBezTo>
                          <a:close/>
                        </a:path>
                      </a:pathLst>
                    </a:custGeom>
                    <a:solidFill>
                      <a:schemeClr val="bg1">
                        <a:lumMod val="85000"/>
                      </a:schemeClr>
                    </a:solidFill>
                    <a:ln w="2857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79" name="フリーフォーム: 図形 378"/>
                    <p:cNvSpPr/>
                    <p:nvPr/>
                  </p:nvSpPr>
                  <p:spPr bwMode="auto">
                    <a:xfrm flipH="1">
                      <a:off x="3073991" y="4929600"/>
                      <a:ext cx="167334" cy="152100"/>
                    </a:xfrm>
                    <a:custGeom>
                      <a:avLst/>
                      <a:gdLst>
                        <a:gd name="connsiteX0" fmla="*/ 221671 w 443342"/>
                        <a:gd name="connsiteY0" fmla="*/ 0 h 402980"/>
                        <a:gd name="connsiteX1" fmla="*/ 378416 w 443342"/>
                        <a:gd name="connsiteY1" fmla="*/ 64926 h 402980"/>
                        <a:gd name="connsiteX2" fmla="*/ 378416 w 443342"/>
                        <a:gd name="connsiteY2" fmla="*/ 378416 h 402980"/>
                        <a:gd name="connsiteX3" fmla="*/ 359643 w 443342"/>
                        <a:gd name="connsiteY3" fmla="*/ 402980 h 402980"/>
                        <a:gd name="connsiteX4" fmla="*/ 305086 w 443342"/>
                        <a:gd name="connsiteY4" fmla="*/ 366752 h 402980"/>
                        <a:gd name="connsiteX5" fmla="*/ 138256 w 443342"/>
                        <a:gd name="connsiteY5" fmla="*/ 366752 h 402980"/>
                        <a:gd name="connsiteX6" fmla="*/ 83699 w 443342"/>
                        <a:gd name="connsiteY6" fmla="*/ 402980 h 402980"/>
                        <a:gd name="connsiteX7" fmla="*/ 64926 w 443342"/>
                        <a:gd name="connsiteY7" fmla="*/ 378416 h 402980"/>
                        <a:gd name="connsiteX8" fmla="*/ 64926 w 443342"/>
                        <a:gd name="connsiteY8" fmla="*/ 64926 h 402980"/>
                        <a:gd name="connsiteX9" fmla="*/ 221671 w 443342"/>
                        <a:gd name="connsiteY9" fmla="*/ 0 h 40298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443342" h="402980">
                          <a:moveTo>
                            <a:pt x="221671" y="0"/>
                          </a:moveTo>
                          <a:cubicBezTo>
                            <a:pt x="278402" y="-1"/>
                            <a:pt x="335132" y="21642"/>
                            <a:pt x="378416" y="64926"/>
                          </a:cubicBezTo>
                          <a:cubicBezTo>
                            <a:pt x="464984" y="151494"/>
                            <a:pt x="464984" y="291848"/>
                            <a:pt x="378416" y="378416"/>
                          </a:cubicBezTo>
                          <a:lnTo>
                            <a:pt x="359643" y="402980"/>
                          </a:lnTo>
                          <a:lnTo>
                            <a:pt x="305086" y="366752"/>
                          </a:lnTo>
                          <a:cubicBezTo>
                            <a:pt x="251718" y="345109"/>
                            <a:pt x="191625" y="345109"/>
                            <a:pt x="138256" y="366752"/>
                          </a:cubicBezTo>
                          <a:lnTo>
                            <a:pt x="83699" y="402980"/>
                          </a:lnTo>
                          <a:lnTo>
                            <a:pt x="64926" y="378416"/>
                          </a:lnTo>
                          <a:cubicBezTo>
                            <a:pt x="-21642" y="291848"/>
                            <a:pt x="-21642" y="151494"/>
                            <a:pt x="64926" y="64926"/>
                          </a:cubicBezTo>
                          <a:cubicBezTo>
                            <a:pt x="108210" y="21642"/>
                            <a:pt x="164940" y="-1"/>
                            <a:pt x="221671" y="0"/>
                          </a:cubicBezTo>
                          <a:close/>
                        </a:path>
                      </a:pathLst>
                    </a:custGeom>
                    <a:pattFill prst="dkHorz">
                      <a:fgClr>
                        <a:srgbClr val="FFC000"/>
                      </a:fgClr>
                      <a:bgClr>
                        <a:srgbClr val="FFFF00"/>
                      </a:bgClr>
                    </a:pattFill>
                    <a:ln w="2857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80" name="フリーフォーム: 図形 379"/>
                    <p:cNvSpPr/>
                    <p:nvPr/>
                  </p:nvSpPr>
                  <p:spPr bwMode="auto">
                    <a:xfrm flipH="1">
                      <a:off x="3105204" y="5061899"/>
                      <a:ext cx="104152" cy="112832"/>
                    </a:xfrm>
                    <a:custGeom>
                      <a:avLst/>
                      <a:gdLst>
                        <a:gd name="connsiteX0" fmla="*/ 137972 w 275944"/>
                        <a:gd name="connsiteY0" fmla="*/ 0 h 298942"/>
                        <a:gd name="connsiteX1" fmla="*/ 221388 w 275944"/>
                        <a:gd name="connsiteY1" fmla="*/ 16231 h 298942"/>
                        <a:gd name="connsiteX2" fmla="*/ 275944 w 275944"/>
                        <a:gd name="connsiteY2" fmla="*/ 52460 h 298942"/>
                        <a:gd name="connsiteX3" fmla="*/ 202057 w 275944"/>
                        <a:gd name="connsiteY3" fmla="*/ 149132 h 298942"/>
                        <a:gd name="connsiteX4" fmla="*/ 137972 w 275944"/>
                        <a:gd name="connsiteY4" fmla="*/ 298942 h 298942"/>
                        <a:gd name="connsiteX5" fmla="*/ 73887 w 275944"/>
                        <a:gd name="connsiteY5" fmla="*/ 149132 h 298942"/>
                        <a:gd name="connsiteX6" fmla="*/ 0 w 275944"/>
                        <a:gd name="connsiteY6" fmla="*/ 52460 h 298942"/>
                        <a:gd name="connsiteX7" fmla="*/ 54556 w 275944"/>
                        <a:gd name="connsiteY7" fmla="*/ 16231 h 298942"/>
                        <a:gd name="connsiteX8" fmla="*/ 137972 w 275944"/>
                        <a:gd name="connsiteY8" fmla="*/ 0 h 29894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275944" h="298942">
                          <a:moveTo>
                            <a:pt x="137972" y="0"/>
                          </a:moveTo>
                          <a:cubicBezTo>
                            <a:pt x="166338" y="-1"/>
                            <a:pt x="194703" y="5410"/>
                            <a:pt x="221388" y="16231"/>
                          </a:cubicBezTo>
                          <a:lnTo>
                            <a:pt x="275944" y="52460"/>
                          </a:lnTo>
                          <a:lnTo>
                            <a:pt x="202057" y="149132"/>
                          </a:lnTo>
                          <a:cubicBezTo>
                            <a:pt x="175933" y="194306"/>
                            <a:pt x="154572" y="244242"/>
                            <a:pt x="137972" y="298942"/>
                          </a:cubicBezTo>
                          <a:cubicBezTo>
                            <a:pt x="121373" y="244242"/>
                            <a:pt x="100012" y="194306"/>
                            <a:pt x="73887" y="149132"/>
                          </a:cubicBezTo>
                          <a:lnTo>
                            <a:pt x="0" y="52460"/>
                          </a:lnTo>
                          <a:lnTo>
                            <a:pt x="54556" y="16231"/>
                          </a:lnTo>
                          <a:cubicBezTo>
                            <a:pt x="81241" y="5410"/>
                            <a:pt x="109607" y="0"/>
                            <a:pt x="137972" y="0"/>
                          </a:cubicBezTo>
                          <a:close/>
                        </a:path>
                      </a:pathLst>
                    </a:custGeom>
                    <a:solidFill>
                      <a:schemeClr val="bg1">
                        <a:lumMod val="85000"/>
                      </a:schemeClr>
                    </a:solidFill>
                    <a:ln w="2857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81" name="フリーフォーム: 図形 380"/>
                    <p:cNvSpPr/>
                    <p:nvPr/>
                  </p:nvSpPr>
                  <p:spPr bwMode="auto">
                    <a:xfrm flipH="1">
                      <a:off x="2885989" y="4473579"/>
                      <a:ext cx="398325" cy="287311"/>
                    </a:xfrm>
                    <a:custGeom>
                      <a:avLst/>
                      <a:gdLst>
                        <a:gd name="connsiteX0" fmla="*/ 145174 w 623723"/>
                        <a:gd name="connsiteY0" fmla="*/ 0 h 449891"/>
                        <a:gd name="connsiteX1" fmla="*/ 247827 w 623723"/>
                        <a:gd name="connsiteY1" fmla="*/ 42520 h 449891"/>
                        <a:gd name="connsiteX2" fmla="*/ 278584 w 623723"/>
                        <a:gd name="connsiteY2" fmla="*/ 88138 h 449891"/>
                        <a:gd name="connsiteX3" fmla="*/ 302336 w 623723"/>
                        <a:gd name="connsiteY3" fmla="*/ 83343 h 449891"/>
                        <a:gd name="connsiteX4" fmla="*/ 404989 w 623723"/>
                        <a:gd name="connsiteY4" fmla="*/ 125863 h 449891"/>
                        <a:gd name="connsiteX5" fmla="*/ 433789 w 623723"/>
                        <a:gd name="connsiteY5" fmla="*/ 168580 h 449891"/>
                        <a:gd name="connsiteX6" fmla="*/ 478549 w 623723"/>
                        <a:gd name="connsiteY6" fmla="*/ 159543 h 449891"/>
                        <a:gd name="connsiteX7" fmla="*/ 623723 w 623723"/>
                        <a:gd name="connsiteY7" fmla="*/ 304717 h 449891"/>
                        <a:gd name="connsiteX8" fmla="*/ 478549 w 623723"/>
                        <a:gd name="connsiteY8" fmla="*/ 449891 h 449891"/>
                        <a:gd name="connsiteX9" fmla="*/ 375896 w 623723"/>
                        <a:gd name="connsiteY9" fmla="*/ 407371 h 449891"/>
                        <a:gd name="connsiteX10" fmla="*/ 347096 w 623723"/>
                        <a:gd name="connsiteY10" fmla="*/ 364655 h 449891"/>
                        <a:gd name="connsiteX11" fmla="*/ 302336 w 623723"/>
                        <a:gd name="connsiteY11" fmla="*/ 373691 h 449891"/>
                        <a:gd name="connsiteX12" fmla="*/ 199683 w 623723"/>
                        <a:gd name="connsiteY12" fmla="*/ 331171 h 449891"/>
                        <a:gd name="connsiteX13" fmla="*/ 168926 w 623723"/>
                        <a:gd name="connsiteY13" fmla="*/ 285553 h 449891"/>
                        <a:gd name="connsiteX14" fmla="*/ 145174 w 623723"/>
                        <a:gd name="connsiteY14" fmla="*/ 290348 h 449891"/>
                        <a:gd name="connsiteX15" fmla="*/ 0 w 623723"/>
                        <a:gd name="connsiteY15" fmla="*/ 145174 h 449891"/>
                        <a:gd name="connsiteX16" fmla="*/ 145174 w 623723"/>
                        <a:gd name="connsiteY16" fmla="*/ 0 h 449891"/>
                        <a:gd name="connsiteX0" fmla="*/ 278584 w 623723"/>
                        <a:gd name="connsiteY0" fmla="*/ 88138 h 449891"/>
                        <a:gd name="connsiteX1" fmla="*/ 302336 w 623723"/>
                        <a:gd name="connsiteY1" fmla="*/ 83343 h 449891"/>
                        <a:gd name="connsiteX2" fmla="*/ 404989 w 623723"/>
                        <a:gd name="connsiteY2" fmla="*/ 125863 h 449891"/>
                        <a:gd name="connsiteX3" fmla="*/ 433789 w 623723"/>
                        <a:gd name="connsiteY3" fmla="*/ 168580 h 449891"/>
                        <a:gd name="connsiteX4" fmla="*/ 478549 w 623723"/>
                        <a:gd name="connsiteY4" fmla="*/ 159543 h 449891"/>
                        <a:gd name="connsiteX5" fmla="*/ 623723 w 623723"/>
                        <a:gd name="connsiteY5" fmla="*/ 304717 h 449891"/>
                        <a:gd name="connsiteX6" fmla="*/ 478549 w 623723"/>
                        <a:gd name="connsiteY6" fmla="*/ 449891 h 449891"/>
                        <a:gd name="connsiteX7" fmla="*/ 375896 w 623723"/>
                        <a:gd name="connsiteY7" fmla="*/ 407371 h 449891"/>
                        <a:gd name="connsiteX8" fmla="*/ 347096 w 623723"/>
                        <a:gd name="connsiteY8" fmla="*/ 364655 h 449891"/>
                        <a:gd name="connsiteX9" fmla="*/ 302336 w 623723"/>
                        <a:gd name="connsiteY9" fmla="*/ 373691 h 449891"/>
                        <a:gd name="connsiteX10" fmla="*/ 199683 w 623723"/>
                        <a:gd name="connsiteY10" fmla="*/ 331171 h 449891"/>
                        <a:gd name="connsiteX11" fmla="*/ 168926 w 623723"/>
                        <a:gd name="connsiteY11" fmla="*/ 285553 h 449891"/>
                        <a:gd name="connsiteX12" fmla="*/ 145174 w 623723"/>
                        <a:gd name="connsiteY12" fmla="*/ 290348 h 449891"/>
                        <a:gd name="connsiteX13" fmla="*/ 0 w 623723"/>
                        <a:gd name="connsiteY13" fmla="*/ 145174 h 449891"/>
                        <a:gd name="connsiteX14" fmla="*/ 145174 w 623723"/>
                        <a:gd name="connsiteY14" fmla="*/ 0 h 449891"/>
                        <a:gd name="connsiteX15" fmla="*/ 247827 w 623723"/>
                        <a:gd name="connsiteY15" fmla="*/ 42520 h 449891"/>
                        <a:gd name="connsiteX16" fmla="*/ 370024 w 623723"/>
                        <a:gd name="connsiteY16" fmla="*/ 179578 h 449891"/>
                        <a:gd name="connsiteX0" fmla="*/ 278584 w 623723"/>
                        <a:gd name="connsiteY0" fmla="*/ 88138 h 449891"/>
                        <a:gd name="connsiteX1" fmla="*/ 302336 w 623723"/>
                        <a:gd name="connsiteY1" fmla="*/ 83343 h 449891"/>
                        <a:gd name="connsiteX2" fmla="*/ 404989 w 623723"/>
                        <a:gd name="connsiteY2" fmla="*/ 125863 h 449891"/>
                        <a:gd name="connsiteX3" fmla="*/ 433789 w 623723"/>
                        <a:gd name="connsiteY3" fmla="*/ 168580 h 449891"/>
                        <a:gd name="connsiteX4" fmla="*/ 478549 w 623723"/>
                        <a:gd name="connsiteY4" fmla="*/ 159543 h 449891"/>
                        <a:gd name="connsiteX5" fmla="*/ 623723 w 623723"/>
                        <a:gd name="connsiteY5" fmla="*/ 304717 h 449891"/>
                        <a:gd name="connsiteX6" fmla="*/ 478549 w 623723"/>
                        <a:gd name="connsiteY6" fmla="*/ 449891 h 449891"/>
                        <a:gd name="connsiteX7" fmla="*/ 375896 w 623723"/>
                        <a:gd name="connsiteY7" fmla="*/ 407371 h 449891"/>
                        <a:gd name="connsiteX8" fmla="*/ 347096 w 623723"/>
                        <a:gd name="connsiteY8" fmla="*/ 364655 h 449891"/>
                        <a:gd name="connsiteX9" fmla="*/ 302336 w 623723"/>
                        <a:gd name="connsiteY9" fmla="*/ 373691 h 449891"/>
                        <a:gd name="connsiteX10" fmla="*/ 199683 w 623723"/>
                        <a:gd name="connsiteY10" fmla="*/ 331171 h 449891"/>
                        <a:gd name="connsiteX11" fmla="*/ 168926 w 623723"/>
                        <a:gd name="connsiteY11" fmla="*/ 285553 h 449891"/>
                        <a:gd name="connsiteX12" fmla="*/ 145174 w 623723"/>
                        <a:gd name="connsiteY12" fmla="*/ 290348 h 449891"/>
                        <a:gd name="connsiteX13" fmla="*/ 0 w 623723"/>
                        <a:gd name="connsiteY13" fmla="*/ 145174 h 449891"/>
                        <a:gd name="connsiteX14" fmla="*/ 145174 w 623723"/>
                        <a:gd name="connsiteY14" fmla="*/ 0 h 449891"/>
                        <a:gd name="connsiteX15" fmla="*/ 247827 w 623723"/>
                        <a:gd name="connsiteY15" fmla="*/ 42520 h 449891"/>
                        <a:gd name="connsiteX16" fmla="*/ 370024 w 623723"/>
                        <a:gd name="connsiteY16" fmla="*/ 186722 h 449891"/>
                        <a:gd name="connsiteX0" fmla="*/ 278584 w 623723"/>
                        <a:gd name="connsiteY0" fmla="*/ 88138 h 449891"/>
                        <a:gd name="connsiteX1" fmla="*/ 302336 w 623723"/>
                        <a:gd name="connsiteY1" fmla="*/ 83343 h 449891"/>
                        <a:gd name="connsiteX2" fmla="*/ 404989 w 623723"/>
                        <a:gd name="connsiteY2" fmla="*/ 125863 h 449891"/>
                        <a:gd name="connsiteX3" fmla="*/ 433789 w 623723"/>
                        <a:gd name="connsiteY3" fmla="*/ 168580 h 449891"/>
                        <a:gd name="connsiteX4" fmla="*/ 478549 w 623723"/>
                        <a:gd name="connsiteY4" fmla="*/ 159543 h 449891"/>
                        <a:gd name="connsiteX5" fmla="*/ 623723 w 623723"/>
                        <a:gd name="connsiteY5" fmla="*/ 304717 h 449891"/>
                        <a:gd name="connsiteX6" fmla="*/ 478549 w 623723"/>
                        <a:gd name="connsiteY6" fmla="*/ 449891 h 449891"/>
                        <a:gd name="connsiteX7" fmla="*/ 375896 w 623723"/>
                        <a:gd name="connsiteY7" fmla="*/ 407371 h 449891"/>
                        <a:gd name="connsiteX8" fmla="*/ 347096 w 623723"/>
                        <a:gd name="connsiteY8" fmla="*/ 364655 h 449891"/>
                        <a:gd name="connsiteX9" fmla="*/ 302336 w 623723"/>
                        <a:gd name="connsiteY9" fmla="*/ 373691 h 449891"/>
                        <a:gd name="connsiteX10" fmla="*/ 199683 w 623723"/>
                        <a:gd name="connsiteY10" fmla="*/ 331171 h 449891"/>
                        <a:gd name="connsiteX11" fmla="*/ 168926 w 623723"/>
                        <a:gd name="connsiteY11" fmla="*/ 285553 h 449891"/>
                        <a:gd name="connsiteX12" fmla="*/ 145174 w 623723"/>
                        <a:gd name="connsiteY12" fmla="*/ 290348 h 449891"/>
                        <a:gd name="connsiteX13" fmla="*/ 0 w 623723"/>
                        <a:gd name="connsiteY13" fmla="*/ 145174 h 449891"/>
                        <a:gd name="connsiteX14" fmla="*/ 145174 w 623723"/>
                        <a:gd name="connsiteY14" fmla="*/ 0 h 449891"/>
                        <a:gd name="connsiteX15" fmla="*/ 247827 w 623723"/>
                        <a:gd name="connsiteY15" fmla="*/ 42520 h 449891"/>
                        <a:gd name="connsiteX0" fmla="*/ 278584 w 623723"/>
                        <a:gd name="connsiteY0" fmla="*/ 88138 h 449891"/>
                        <a:gd name="connsiteX1" fmla="*/ 302336 w 623723"/>
                        <a:gd name="connsiteY1" fmla="*/ 83343 h 449891"/>
                        <a:gd name="connsiteX2" fmla="*/ 404989 w 623723"/>
                        <a:gd name="connsiteY2" fmla="*/ 125863 h 449891"/>
                        <a:gd name="connsiteX3" fmla="*/ 433789 w 623723"/>
                        <a:gd name="connsiteY3" fmla="*/ 168580 h 449891"/>
                        <a:gd name="connsiteX4" fmla="*/ 478549 w 623723"/>
                        <a:gd name="connsiteY4" fmla="*/ 159543 h 449891"/>
                        <a:gd name="connsiteX5" fmla="*/ 623723 w 623723"/>
                        <a:gd name="connsiteY5" fmla="*/ 304717 h 449891"/>
                        <a:gd name="connsiteX6" fmla="*/ 478549 w 623723"/>
                        <a:gd name="connsiteY6" fmla="*/ 449891 h 449891"/>
                        <a:gd name="connsiteX7" fmla="*/ 375896 w 623723"/>
                        <a:gd name="connsiteY7" fmla="*/ 407371 h 449891"/>
                        <a:gd name="connsiteX8" fmla="*/ 347096 w 623723"/>
                        <a:gd name="connsiteY8" fmla="*/ 364655 h 449891"/>
                        <a:gd name="connsiteX9" fmla="*/ 302336 w 623723"/>
                        <a:gd name="connsiteY9" fmla="*/ 373691 h 449891"/>
                        <a:gd name="connsiteX10" fmla="*/ 199683 w 623723"/>
                        <a:gd name="connsiteY10" fmla="*/ 331171 h 449891"/>
                        <a:gd name="connsiteX11" fmla="*/ 168926 w 623723"/>
                        <a:gd name="connsiteY11" fmla="*/ 285553 h 449891"/>
                        <a:gd name="connsiteX12" fmla="*/ 145174 w 623723"/>
                        <a:gd name="connsiteY12" fmla="*/ 290348 h 449891"/>
                        <a:gd name="connsiteX13" fmla="*/ 0 w 623723"/>
                        <a:gd name="connsiteY13" fmla="*/ 145174 h 449891"/>
                        <a:gd name="connsiteX14" fmla="*/ 145174 w 623723"/>
                        <a:gd name="connsiteY14" fmla="*/ 0 h 449891"/>
                        <a:gd name="connsiteX0" fmla="*/ 302336 w 623723"/>
                        <a:gd name="connsiteY0" fmla="*/ 83343 h 449891"/>
                        <a:gd name="connsiteX1" fmla="*/ 404989 w 623723"/>
                        <a:gd name="connsiteY1" fmla="*/ 125863 h 449891"/>
                        <a:gd name="connsiteX2" fmla="*/ 433789 w 623723"/>
                        <a:gd name="connsiteY2" fmla="*/ 168580 h 449891"/>
                        <a:gd name="connsiteX3" fmla="*/ 478549 w 623723"/>
                        <a:gd name="connsiteY3" fmla="*/ 159543 h 449891"/>
                        <a:gd name="connsiteX4" fmla="*/ 623723 w 623723"/>
                        <a:gd name="connsiteY4" fmla="*/ 304717 h 449891"/>
                        <a:gd name="connsiteX5" fmla="*/ 478549 w 623723"/>
                        <a:gd name="connsiteY5" fmla="*/ 449891 h 449891"/>
                        <a:gd name="connsiteX6" fmla="*/ 375896 w 623723"/>
                        <a:gd name="connsiteY6" fmla="*/ 407371 h 449891"/>
                        <a:gd name="connsiteX7" fmla="*/ 347096 w 623723"/>
                        <a:gd name="connsiteY7" fmla="*/ 364655 h 449891"/>
                        <a:gd name="connsiteX8" fmla="*/ 302336 w 623723"/>
                        <a:gd name="connsiteY8" fmla="*/ 373691 h 449891"/>
                        <a:gd name="connsiteX9" fmla="*/ 199683 w 623723"/>
                        <a:gd name="connsiteY9" fmla="*/ 331171 h 449891"/>
                        <a:gd name="connsiteX10" fmla="*/ 168926 w 623723"/>
                        <a:gd name="connsiteY10" fmla="*/ 285553 h 449891"/>
                        <a:gd name="connsiteX11" fmla="*/ 145174 w 623723"/>
                        <a:gd name="connsiteY11" fmla="*/ 290348 h 449891"/>
                        <a:gd name="connsiteX12" fmla="*/ 0 w 623723"/>
                        <a:gd name="connsiteY12" fmla="*/ 145174 h 449891"/>
                        <a:gd name="connsiteX13" fmla="*/ 145174 w 623723"/>
                        <a:gd name="connsiteY13" fmla="*/ 0 h 449891"/>
                        <a:gd name="connsiteX0" fmla="*/ 404989 w 623723"/>
                        <a:gd name="connsiteY0" fmla="*/ 125863 h 449891"/>
                        <a:gd name="connsiteX1" fmla="*/ 433789 w 623723"/>
                        <a:gd name="connsiteY1" fmla="*/ 168580 h 449891"/>
                        <a:gd name="connsiteX2" fmla="*/ 478549 w 623723"/>
                        <a:gd name="connsiteY2" fmla="*/ 159543 h 449891"/>
                        <a:gd name="connsiteX3" fmla="*/ 623723 w 623723"/>
                        <a:gd name="connsiteY3" fmla="*/ 304717 h 449891"/>
                        <a:gd name="connsiteX4" fmla="*/ 478549 w 623723"/>
                        <a:gd name="connsiteY4" fmla="*/ 449891 h 449891"/>
                        <a:gd name="connsiteX5" fmla="*/ 375896 w 623723"/>
                        <a:gd name="connsiteY5" fmla="*/ 407371 h 449891"/>
                        <a:gd name="connsiteX6" fmla="*/ 347096 w 623723"/>
                        <a:gd name="connsiteY6" fmla="*/ 364655 h 449891"/>
                        <a:gd name="connsiteX7" fmla="*/ 302336 w 623723"/>
                        <a:gd name="connsiteY7" fmla="*/ 373691 h 449891"/>
                        <a:gd name="connsiteX8" fmla="*/ 199683 w 623723"/>
                        <a:gd name="connsiteY8" fmla="*/ 331171 h 449891"/>
                        <a:gd name="connsiteX9" fmla="*/ 168926 w 623723"/>
                        <a:gd name="connsiteY9" fmla="*/ 285553 h 449891"/>
                        <a:gd name="connsiteX10" fmla="*/ 145174 w 623723"/>
                        <a:gd name="connsiteY10" fmla="*/ 290348 h 449891"/>
                        <a:gd name="connsiteX11" fmla="*/ 0 w 623723"/>
                        <a:gd name="connsiteY11" fmla="*/ 145174 h 449891"/>
                        <a:gd name="connsiteX12" fmla="*/ 145174 w 623723"/>
                        <a:gd name="connsiteY12" fmla="*/ 0 h 449891"/>
                        <a:gd name="connsiteX0" fmla="*/ 433789 w 623723"/>
                        <a:gd name="connsiteY0" fmla="*/ 168580 h 449891"/>
                        <a:gd name="connsiteX1" fmla="*/ 478549 w 623723"/>
                        <a:gd name="connsiteY1" fmla="*/ 159543 h 449891"/>
                        <a:gd name="connsiteX2" fmla="*/ 623723 w 623723"/>
                        <a:gd name="connsiteY2" fmla="*/ 304717 h 449891"/>
                        <a:gd name="connsiteX3" fmla="*/ 478549 w 623723"/>
                        <a:gd name="connsiteY3" fmla="*/ 449891 h 449891"/>
                        <a:gd name="connsiteX4" fmla="*/ 375896 w 623723"/>
                        <a:gd name="connsiteY4" fmla="*/ 407371 h 449891"/>
                        <a:gd name="connsiteX5" fmla="*/ 347096 w 623723"/>
                        <a:gd name="connsiteY5" fmla="*/ 364655 h 449891"/>
                        <a:gd name="connsiteX6" fmla="*/ 302336 w 623723"/>
                        <a:gd name="connsiteY6" fmla="*/ 373691 h 449891"/>
                        <a:gd name="connsiteX7" fmla="*/ 199683 w 623723"/>
                        <a:gd name="connsiteY7" fmla="*/ 331171 h 449891"/>
                        <a:gd name="connsiteX8" fmla="*/ 168926 w 623723"/>
                        <a:gd name="connsiteY8" fmla="*/ 285553 h 449891"/>
                        <a:gd name="connsiteX9" fmla="*/ 145174 w 623723"/>
                        <a:gd name="connsiteY9" fmla="*/ 290348 h 449891"/>
                        <a:gd name="connsiteX10" fmla="*/ 0 w 623723"/>
                        <a:gd name="connsiteY10" fmla="*/ 145174 h 449891"/>
                        <a:gd name="connsiteX11" fmla="*/ 145174 w 623723"/>
                        <a:gd name="connsiteY11" fmla="*/ 0 h 449891"/>
                        <a:gd name="connsiteX0" fmla="*/ 478549 w 623723"/>
                        <a:gd name="connsiteY0" fmla="*/ 159543 h 449891"/>
                        <a:gd name="connsiteX1" fmla="*/ 623723 w 623723"/>
                        <a:gd name="connsiteY1" fmla="*/ 304717 h 449891"/>
                        <a:gd name="connsiteX2" fmla="*/ 478549 w 623723"/>
                        <a:gd name="connsiteY2" fmla="*/ 449891 h 449891"/>
                        <a:gd name="connsiteX3" fmla="*/ 375896 w 623723"/>
                        <a:gd name="connsiteY3" fmla="*/ 407371 h 449891"/>
                        <a:gd name="connsiteX4" fmla="*/ 347096 w 623723"/>
                        <a:gd name="connsiteY4" fmla="*/ 364655 h 449891"/>
                        <a:gd name="connsiteX5" fmla="*/ 302336 w 623723"/>
                        <a:gd name="connsiteY5" fmla="*/ 373691 h 449891"/>
                        <a:gd name="connsiteX6" fmla="*/ 199683 w 623723"/>
                        <a:gd name="connsiteY6" fmla="*/ 331171 h 449891"/>
                        <a:gd name="connsiteX7" fmla="*/ 168926 w 623723"/>
                        <a:gd name="connsiteY7" fmla="*/ 285553 h 449891"/>
                        <a:gd name="connsiteX8" fmla="*/ 145174 w 623723"/>
                        <a:gd name="connsiteY8" fmla="*/ 290348 h 449891"/>
                        <a:gd name="connsiteX9" fmla="*/ 0 w 623723"/>
                        <a:gd name="connsiteY9" fmla="*/ 145174 h 449891"/>
                        <a:gd name="connsiteX10" fmla="*/ 145174 w 623723"/>
                        <a:gd name="connsiteY10" fmla="*/ 0 h 449891"/>
                        <a:gd name="connsiteX0" fmla="*/ 623723 w 623723"/>
                        <a:gd name="connsiteY0" fmla="*/ 304717 h 449891"/>
                        <a:gd name="connsiteX1" fmla="*/ 478549 w 623723"/>
                        <a:gd name="connsiteY1" fmla="*/ 449891 h 449891"/>
                        <a:gd name="connsiteX2" fmla="*/ 375896 w 623723"/>
                        <a:gd name="connsiteY2" fmla="*/ 407371 h 449891"/>
                        <a:gd name="connsiteX3" fmla="*/ 347096 w 623723"/>
                        <a:gd name="connsiteY3" fmla="*/ 364655 h 449891"/>
                        <a:gd name="connsiteX4" fmla="*/ 302336 w 623723"/>
                        <a:gd name="connsiteY4" fmla="*/ 373691 h 449891"/>
                        <a:gd name="connsiteX5" fmla="*/ 199683 w 623723"/>
                        <a:gd name="connsiteY5" fmla="*/ 331171 h 449891"/>
                        <a:gd name="connsiteX6" fmla="*/ 168926 w 623723"/>
                        <a:gd name="connsiteY6" fmla="*/ 285553 h 449891"/>
                        <a:gd name="connsiteX7" fmla="*/ 145174 w 623723"/>
                        <a:gd name="connsiteY7" fmla="*/ 290348 h 449891"/>
                        <a:gd name="connsiteX8" fmla="*/ 0 w 623723"/>
                        <a:gd name="connsiteY8" fmla="*/ 145174 h 449891"/>
                        <a:gd name="connsiteX9" fmla="*/ 145174 w 623723"/>
                        <a:gd name="connsiteY9" fmla="*/ 0 h 44989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623723" h="449891">
                          <a:moveTo>
                            <a:pt x="623723" y="304717"/>
                          </a:moveTo>
                          <a:cubicBezTo>
                            <a:pt x="623723" y="384894"/>
                            <a:pt x="558726" y="449891"/>
                            <a:pt x="478549" y="449891"/>
                          </a:cubicBezTo>
                          <a:cubicBezTo>
                            <a:pt x="438461" y="449891"/>
                            <a:pt x="402167" y="433642"/>
                            <a:pt x="375896" y="407371"/>
                          </a:cubicBezTo>
                          <a:lnTo>
                            <a:pt x="347096" y="364655"/>
                          </a:lnTo>
                          <a:lnTo>
                            <a:pt x="302336" y="373691"/>
                          </a:lnTo>
                          <a:cubicBezTo>
                            <a:pt x="262247" y="373691"/>
                            <a:pt x="225954" y="357442"/>
                            <a:pt x="199683" y="331171"/>
                          </a:cubicBezTo>
                          <a:lnTo>
                            <a:pt x="168926" y="285553"/>
                          </a:lnTo>
                          <a:lnTo>
                            <a:pt x="145174" y="290348"/>
                          </a:lnTo>
                          <a:cubicBezTo>
                            <a:pt x="64997" y="290348"/>
                            <a:pt x="0" y="225351"/>
                            <a:pt x="0" y="145174"/>
                          </a:cubicBezTo>
                          <a:cubicBezTo>
                            <a:pt x="0" y="64997"/>
                            <a:pt x="64997" y="0"/>
                            <a:pt x="145174" y="0"/>
                          </a:cubicBezTo>
                        </a:path>
                      </a:pathLst>
                    </a:custGeom>
                    <a:solidFill>
                      <a:schemeClr val="bg1"/>
                    </a:solidFill>
                    <a:ln w="2857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363" name="楕円 2"/>
                  <p:cNvSpPr/>
                  <p:nvPr/>
                </p:nvSpPr>
                <p:spPr bwMode="auto">
                  <a:xfrm>
                    <a:off x="2078565" y="3591456"/>
                    <a:ext cx="430469" cy="1125125"/>
                  </a:xfrm>
                  <a:custGeom>
                    <a:avLst/>
                    <a:gdLst>
                      <a:gd name="connsiteX0" fmla="*/ 0 w 2835315"/>
                      <a:gd name="connsiteY0" fmla="*/ 1417658 h 2835315"/>
                      <a:gd name="connsiteX1" fmla="*/ 1417658 w 2835315"/>
                      <a:gd name="connsiteY1" fmla="*/ 0 h 2835315"/>
                      <a:gd name="connsiteX2" fmla="*/ 2835316 w 2835315"/>
                      <a:gd name="connsiteY2" fmla="*/ 1417658 h 2835315"/>
                      <a:gd name="connsiteX3" fmla="*/ 1417658 w 2835315"/>
                      <a:gd name="connsiteY3" fmla="*/ 2835316 h 2835315"/>
                      <a:gd name="connsiteX4" fmla="*/ 0 w 2835315"/>
                      <a:gd name="connsiteY4" fmla="*/ 1417658 h 2835315"/>
                      <a:gd name="connsiteX0" fmla="*/ 0 w 2835316"/>
                      <a:gd name="connsiteY0" fmla="*/ 1417658 h 2835316"/>
                      <a:gd name="connsiteX1" fmla="*/ 1417658 w 2835316"/>
                      <a:gd name="connsiteY1" fmla="*/ 0 h 2835316"/>
                      <a:gd name="connsiteX2" fmla="*/ 2835316 w 2835316"/>
                      <a:gd name="connsiteY2" fmla="*/ 1417658 h 2835316"/>
                      <a:gd name="connsiteX3" fmla="*/ 1417658 w 2835316"/>
                      <a:gd name="connsiteY3" fmla="*/ 2835316 h 2835316"/>
                      <a:gd name="connsiteX4" fmla="*/ 0 w 2835316"/>
                      <a:gd name="connsiteY4" fmla="*/ 1417658 h 2835316"/>
                      <a:gd name="connsiteX0" fmla="*/ 0 w 2835316"/>
                      <a:gd name="connsiteY0" fmla="*/ 1417658 h 2835316"/>
                      <a:gd name="connsiteX1" fmla="*/ 1417658 w 2835316"/>
                      <a:gd name="connsiteY1" fmla="*/ 0 h 2835316"/>
                      <a:gd name="connsiteX2" fmla="*/ 2835316 w 2835316"/>
                      <a:gd name="connsiteY2" fmla="*/ 1417658 h 2835316"/>
                      <a:gd name="connsiteX3" fmla="*/ 1417658 w 2835316"/>
                      <a:gd name="connsiteY3" fmla="*/ 2835316 h 2835316"/>
                      <a:gd name="connsiteX4" fmla="*/ 0 w 2835316"/>
                      <a:gd name="connsiteY4" fmla="*/ 1417658 h 2835316"/>
                      <a:gd name="connsiteX0" fmla="*/ 0 w 2835316"/>
                      <a:gd name="connsiteY0" fmla="*/ 2095838 h 3513496"/>
                      <a:gd name="connsiteX1" fmla="*/ 1425278 w 2835316"/>
                      <a:gd name="connsiteY1" fmla="*/ 0 h 3513496"/>
                      <a:gd name="connsiteX2" fmla="*/ 2835316 w 2835316"/>
                      <a:gd name="connsiteY2" fmla="*/ 2095838 h 3513496"/>
                      <a:gd name="connsiteX3" fmla="*/ 1417658 w 2835316"/>
                      <a:gd name="connsiteY3" fmla="*/ 3513496 h 3513496"/>
                      <a:gd name="connsiteX4" fmla="*/ 0 w 2835316"/>
                      <a:gd name="connsiteY4" fmla="*/ 2095838 h 351349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835316" h="3513496">
                        <a:moveTo>
                          <a:pt x="0" y="2095838"/>
                        </a:moveTo>
                        <a:cubicBezTo>
                          <a:pt x="0" y="1312887"/>
                          <a:pt x="642327" y="0"/>
                          <a:pt x="1425278" y="0"/>
                        </a:cubicBezTo>
                        <a:cubicBezTo>
                          <a:pt x="2208229" y="0"/>
                          <a:pt x="2835316" y="1312887"/>
                          <a:pt x="2835316" y="2095838"/>
                        </a:cubicBezTo>
                        <a:cubicBezTo>
                          <a:pt x="2835316" y="2878789"/>
                          <a:pt x="2200609" y="3513496"/>
                          <a:pt x="1417658" y="3513496"/>
                        </a:cubicBezTo>
                        <a:cubicBezTo>
                          <a:pt x="634707" y="3513496"/>
                          <a:pt x="0" y="2878789"/>
                          <a:pt x="0" y="2095838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341" name="フリーフォーム: 図形 340"/>
                <p:cNvSpPr/>
                <p:nvPr/>
              </p:nvSpPr>
              <p:spPr bwMode="auto">
                <a:xfrm>
                  <a:off x="957227" y="3064655"/>
                  <a:ext cx="1564735" cy="390108"/>
                </a:xfrm>
                <a:custGeom>
                  <a:avLst/>
                  <a:gdLst>
                    <a:gd name="connsiteX0" fmla="*/ 1564735 w 1564735"/>
                    <a:gd name="connsiteY0" fmla="*/ 0 h 390108"/>
                    <a:gd name="connsiteX1" fmla="*/ 1558808 w 1564735"/>
                    <a:gd name="connsiteY1" fmla="*/ 9006 h 390108"/>
                    <a:gd name="connsiteX2" fmla="*/ 1444471 w 1564735"/>
                    <a:gd name="connsiteY2" fmla="*/ 136934 h 390108"/>
                    <a:gd name="connsiteX3" fmla="*/ 1404805 w 1564735"/>
                    <a:gd name="connsiteY3" fmla="*/ 167146 h 390108"/>
                    <a:gd name="connsiteX4" fmla="*/ 1418663 w 1564735"/>
                    <a:gd name="connsiteY4" fmla="*/ 176489 h 390108"/>
                    <a:gd name="connsiteX5" fmla="*/ 1436598 w 1564735"/>
                    <a:gd name="connsiteY5" fmla="*/ 219789 h 390108"/>
                    <a:gd name="connsiteX6" fmla="*/ 1375362 w 1564735"/>
                    <a:gd name="connsiteY6" fmla="*/ 281024 h 390108"/>
                    <a:gd name="connsiteX7" fmla="*/ 1365344 w 1564735"/>
                    <a:gd name="connsiteY7" fmla="*/ 279002 h 390108"/>
                    <a:gd name="connsiteX8" fmla="*/ 1352370 w 1564735"/>
                    <a:gd name="connsiteY8" fmla="*/ 298244 h 390108"/>
                    <a:gd name="connsiteX9" fmla="*/ 1309070 w 1564735"/>
                    <a:gd name="connsiteY9" fmla="*/ 316179 h 390108"/>
                    <a:gd name="connsiteX10" fmla="*/ 1290190 w 1564735"/>
                    <a:gd name="connsiteY10" fmla="*/ 312368 h 390108"/>
                    <a:gd name="connsiteX11" fmla="*/ 1278042 w 1564735"/>
                    <a:gd name="connsiteY11" fmla="*/ 330386 h 390108"/>
                    <a:gd name="connsiteX12" fmla="*/ 1234742 w 1564735"/>
                    <a:gd name="connsiteY12" fmla="*/ 348321 h 390108"/>
                    <a:gd name="connsiteX13" fmla="*/ 1178318 w 1564735"/>
                    <a:gd name="connsiteY13" fmla="*/ 310921 h 390108"/>
                    <a:gd name="connsiteX14" fmla="*/ 1177491 w 1564735"/>
                    <a:gd name="connsiteY14" fmla="*/ 306821 h 390108"/>
                    <a:gd name="connsiteX15" fmla="*/ 1146839 w 1564735"/>
                    <a:gd name="connsiteY15" fmla="*/ 322180 h 390108"/>
                    <a:gd name="connsiteX16" fmla="*/ 782367 w 1564735"/>
                    <a:gd name="connsiteY16" fmla="*/ 390108 h 390108"/>
                    <a:gd name="connsiteX17" fmla="*/ 417894 w 1564735"/>
                    <a:gd name="connsiteY17" fmla="*/ 322180 h 390108"/>
                    <a:gd name="connsiteX18" fmla="*/ 396150 w 1564735"/>
                    <a:gd name="connsiteY18" fmla="*/ 311284 h 390108"/>
                    <a:gd name="connsiteX19" fmla="*/ 383271 w 1564735"/>
                    <a:gd name="connsiteY19" fmla="*/ 330386 h 390108"/>
                    <a:gd name="connsiteX20" fmla="*/ 339971 w 1564735"/>
                    <a:gd name="connsiteY20" fmla="*/ 348321 h 390108"/>
                    <a:gd name="connsiteX21" fmla="*/ 296671 w 1564735"/>
                    <a:gd name="connsiteY21" fmla="*/ 330386 h 390108"/>
                    <a:gd name="connsiteX22" fmla="*/ 284523 w 1564735"/>
                    <a:gd name="connsiteY22" fmla="*/ 312368 h 390108"/>
                    <a:gd name="connsiteX23" fmla="*/ 265643 w 1564735"/>
                    <a:gd name="connsiteY23" fmla="*/ 316179 h 390108"/>
                    <a:gd name="connsiteX24" fmla="*/ 222343 w 1564735"/>
                    <a:gd name="connsiteY24" fmla="*/ 298244 h 390108"/>
                    <a:gd name="connsiteX25" fmla="*/ 209370 w 1564735"/>
                    <a:gd name="connsiteY25" fmla="*/ 279002 h 390108"/>
                    <a:gd name="connsiteX26" fmla="*/ 199351 w 1564735"/>
                    <a:gd name="connsiteY26" fmla="*/ 281024 h 390108"/>
                    <a:gd name="connsiteX27" fmla="*/ 138115 w 1564735"/>
                    <a:gd name="connsiteY27" fmla="*/ 219789 h 390108"/>
                    <a:gd name="connsiteX28" fmla="*/ 156051 w 1564735"/>
                    <a:gd name="connsiteY28" fmla="*/ 176489 h 390108"/>
                    <a:gd name="connsiteX29" fmla="*/ 164614 w 1564735"/>
                    <a:gd name="connsiteY29" fmla="*/ 170715 h 390108"/>
                    <a:gd name="connsiteX30" fmla="*/ 120263 w 1564735"/>
                    <a:gd name="connsiteY30" fmla="*/ 136934 h 390108"/>
                    <a:gd name="connsiteX31" fmla="*/ 5925 w 1564735"/>
                    <a:gd name="connsiteY31" fmla="*/ 9006 h 390108"/>
                    <a:gd name="connsiteX32" fmla="*/ 0 w 1564735"/>
                    <a:gd name="connsiteY32" fmla="*/ 2 h 390108"/>
                    <a:gd name="connsiteX33" fmla="*/ 97837 w 1564735"/>
                    <a:gd name="connsiteY33" fmla="*/ 59610 h 390108"/>
                    <a:gd name="connsiteX34" fmla="*/ 782366 w 1564735"/>
                    <a:gd name="connsiteY34" fmla="*/ 234398 h 390108"/>
                    <a:gd name="connsiteX35" fmla="*/ 1466895 w 1564735"/>
                    <a:gd name="connsiteY35" fmla="*/ 59610 h 3901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1564735" h="390108">
                      <a:moveTo>
                        <a:pt x="1564735" y="0"/>
                      </a:moveTo>
                      <a:lnTo>
                        <a:pt x="1558808" y="9006"/>
                      </a:lnTo>
                      <a:cubicBezTo>
                        <a:pt x="1525154" y="54992"/>
                        <a:pt x="1486833" y="97828"/>
                        <a:pt x="1444471" y="136934"/>
                      </a:cubicBezTo>
                      <a:lnTo>
                        <a:pt x="1404805" y="167146"/>
                      </a:lnTo>
                      <a:lnTo>
                        <a:pt x="1418663" y="176489"/>
                      </a:lnTo>
                      <a:cubicBezTo>
                        <a:pt x="1429744" y="187570"/>
                        <a:pt x="1436598" y="202879"/>
                        <a:pt x="1436598" y="219789"/>
                      </a:cubicBezTo>
                      <a:cubicBezTo>
                        <a:pt x="1436598" y="253608"/>
                        <a:pt x="1409182" y="281024"/>
                        <a:pt x="1375362" y="281024"/>
                      </a:cubicBezTo>
                      <a:lnTo>
                        <a:pt x="1365344" y="279002"/>
                      </a:lnTo>
                      <a:lnTo>
                        <a:pt x="1352370" y="298244"/>
                      </a:lnTo>
                      <a:cubicBezTo>
                        <a:pt x="1341289" y="309325"/>
                        <a:pt x="1325980" y="316179"/>
                        <a:pt x="1309070" y="316179"/>
                      </a:cubicBezTo>
                      <a:lnTo>
                        <a:pt x="1290190" y="312368"/>
                      </a:lnTo>
                      <a:lnTo>
                        <a:pt x="1278042" y="330386"/>
                      </a:lnTo>
                      <a:cubicBezTo>
                        <a:pt x="1266960" y="341467"/>
                        <a:pt x="1251651" y="348321"/>
                        <a:pt x="1234742" y="348321"/>
                      </a:cubicBezTo>
                      <a:cubicBezTo>
                        <a:pt x="1209377" y="348321"/>
                        <a:pt x="1187614" y="332899"/>
                        <a:pt x="1178318" y="310921"/>
                      </a:cubicBezTo>
                      <a:lnTo>
                        <a:pt x="1177491" y="306821"/>
                      </a:lnTo>
                      <a:lnTo>
                        <a:pt x="1146839" y="322180"/>
                      </a:lnTo>
                      <a:cubicBezTo>
                        <a:pt x="1034815" y="365921"/>
                        <a:pt x="911650" y="390108"/>
                        <a:pt x="782367" y="390108"/>
                      </a:cubicBezTo>
                      <a:cubicBezTo>
                        <a:pt x="653083" y="390108"/>
                        <a:pt x="529918" y="365921"/>
                        <a:pt x="417894" y="322180"/>
                      </a:cubicBezTo>
                      <a:lnTo>
                        <a:pt x="396150" y="311284"/>
                      </a:lnTo>
                      <a:lnTo>
                        <a:pt x="383271" y="330386"/>
                      </a:lnTo>
                      <a:cubicBezTo>
                        <a:pt x="372190" y="341467"/>
                        <a:pt x="356881" y="348321"/>
                        <a:pt x="339971" y="348321"/>
                      </a:cubicBezTo>
                      <a:cubicBezTo>
                        <a:pt x="323062" y="348321"/>
                        <a:pt x="307753" y="341467"/>
                        <a:pt x="296671" y="330386"/>
                      </a:cubicBezTo>
                      <a:lnTo>
                        <a:pt x="284523" y="312368"/>
                      </a:lnTo>
                      <a:lnTo>
                        <a:pt x="265643" y="316179"/>
                      </a:lnTo>
                      <a:cubicBezTo>
                        <a:pt x="248733" y="316179"/>
                        <a:pt x="233425" y="309325"/>
                        <a:pt x="222343" y="298244"/>
                      </a:cubicBezTo>
                      <a:lnTo>
                        <a:pt x="209370" y="279002"/>
                      </a:lnTo>
                      <a:lnTo>
                        <a:pt x="199351" y="281024"/>
                      </a:lnTo>
                      <a:cubicBezTo>
                        <a:pt x="165531" y="281024"/>
                        <a:pt x="138115" y="253608"/>
                        <a:pt x="138115" y="219789"/>
                      </a:cubicBezTo>
                      <a:cubicBezTo>
                        <a:pt x="138115" y="202879"/>
                        <a:pt x="144969" y="187570"/>
                        <a:pt x="156051" y="176489"/>
                      </a:cubicBezTo>
                      <a:lnTo>
                        <a:pt x="164614" y="170715"/>
                      </a:lnTo>
                      <a:lnTo>
                        <a:pt x="120263" y="136934"/>
                      </a:lnTo>
                      <a:cubicBezTo>
                        <a:pt x="77901" y="97828"/>
                        <a:pt x="39579" y="54992"/>
                        <a:pt x="5925" y="9006"/>
                      </a:cubicBezTo>
                      <a:lnTo>
                        <a:pt x="0" y="2"/>
                      </a:lnTo>
                      <a:lnTo>
                        <a:pt x="97837" y="59610"/>
                      </a:lnTo>
                      <a:cubicBezTo>
                        <a:pt x="308234" y="172160"/>
                        <a:pt x="539553" y="234398"/>
                        <a:pt x="782366" y="234398"/>
                      </a:cubicBezTo>
                      <a:cubicBezTo>
                        <a:pt x="1025179" y="234398"/>
                        <a:pt x="1256498" y="172160"/>
                        <a:pt x="1466895" y="59610"/>
                      </a:cubicBezTo>
                      <a:close/>
                    </a:path>
                  </a:pathLst>
                </a:custGeom>
                <a:solidFill>
                  <a:srgbClr val="000000">
                    <a:alpha val="30196"/>
                  </a:srgbClr>
                </a:solidFill>
                <a:ln w="2857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342" name="グループ化 341"/>
                <p:cNvGrpSpPr/>
                <p:nvPr/>
              </p:nvGrpSpPr>
              <p:grpSpPr>
                <a:xfrm>
                  <a:off x="809482" y="2317771"/>
                  <a:ext cx="1872713" cy="1224326"/>
                  <a:chOff x="5718085" y="2306312"/>
                  <a:chExt cx="1872713" cy="1224326"/>
                </a:xfrm>
              </p:grpSpPr>
              <p:sp>
                <p:nvSpPr>
                  <p:cNvPr id="353" name="フリーフォーム: 図形 352"/>
                  <p:cNvSpPr/>
                  <p:nvPr/>
                </p:nvSpPr>
                <p:spPr bwMode="auto">
                  <a:xfrm>
                    <a:off x="5718085" y="2306312"/>
                    <a:ext cx="1872713" cy="1151082"/>
                  </a:xfrm>
                  <a:custGeom>
                    <a:avLst/>
                    <a:gdLst>
                      <a:gd name="connsiteX0" fmla="*/ 1832964 w 1872713"/>
                      <a:gd name="connsiteY0" fmla="*/ 0 h 1151082"/>
                      <a:gd name="connsiteX1" fmla="*/ 1853906 w 1872713"/>
                      <a:gd name="connsiteY1" fmla="*/ 94717 h 1151082"/>
                      <a:gd name="connsiteX2" fmla="*/ 1872713 w 1872713"/>
                      <a:gd name="connsiteY2" fmla="*/ 286690 h 1151082"/>
                      <a:gd name="connsiteX3" fmla="*/ 936357 w 1872713"/>
                      <a:gd name="connsiteY3" fmla="*/ 1151082 h 1151082"/>
                      <a:gd name="connsiteX4" fmla="*/ 0 w 1872713"/>
                      <a:gd name="connsiteY4" fmla="*/ 286690 h 1151082"/>
                      <a:gd name="connsiteX5" fmla="*/ 19240 w 1872713"/>
                      <a:gd name="connsiteY5" fmla="*/ 94717 h 1151082"/>
                      <a:gd name="connsiteX6" fmla="*/ 40508 w 1872713"/>
                      <a:gd name="connsiteY6" fmla="*/ 576 h 1151082"/>
                      <a:gd name="connsiteX7" fmla="*/ 51471 w 1872713"/>
                      <a:gd name="connsiteY7" fmla="*/ 8908 h 1151082"/>
                      <a:gd name="connsiteX8" fmla="*/ 936357 w 1872713"/>
                      <a:gd name="connsiteY8" fmla="*/ 262082 h 1151082"/>
                      <a:gd name="connsiteX9" fmla="*/ 1821243 w 1872713"/>
                      <a:gd name="connsiteY9" fmla="*/ 8908 h 115108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1872713" h="1151082">
                        <a:moveTo>
                          <a:pt x="1832964" y="0"/>
                        </a:moveTo>
                        <a:lnTo>
                          <a:pt x="1853906" y="94717"/>
                        </a:lnTo>
                        <a:cubicBezTo>
                          <a:pt x="1866242" y="162294"/>
                          <a:pt x="1872713" y="227016"/>
                          <a:pt x="1872713" y="286690"/>
                        </a:cubicBezTo>
                        <a:cubicBezTo>
                          <a:pt x="1872713" y="764081"/>
                          <a:pt x="1453492" y="1151082"/>
                          <a:pt x="936357" y="1151082"/>
                        </a:cubicBezTo>
                        <a:cubicBezTo>
                          <a:pt x="419221" y="1151082"/>
                          <a:pt x="0" y="764081"/>
                          <a:pt x="0" y="286690"/>
                        </a:cubicBezTo>
                        <a:cubicBezTo>
                          <a:pt x="0" y="227016"/>
                          <a:pt x="6629" y="162294"/>
                          <a:pt x="19240" y="94717"/>
                        </a:cubicBezTo>
                        <a:lnTo>
                          <a:pt x="40508" y="576"/>
                        </a:lnTo>
                        <a:lnTo>
                          <a:pt x="51471" y="8908"/>
                        </a:lnTo>
                        <a:cubicBezTo>
                          <a:pt x="277933" y="165332"/>
                          <a:pt x="590788" y="262082"/>
                          <a:pt x="936357" y="262082"/>
                        </a:cubicBezTo>
                        <a:cubicBezTo>
                          <a:pt x="1281927" y="262082"/>
                          <a:pt x="1594781" y="165332"/>
                          <a:pt x="1821243" y="8908"/>
                        </a:cubicBezTo>
                        <a:close/>
                      </a:path>
                    </a:pathLst>
                  </a:custGeom>
                  <a:solidFill>
                    <a:schemeClr val="accent4">
                      <a:lumMod val="85000"/>
                      <a:lumOff val="15000"/>
                    </a:schemeClr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54" name="フリーフォーム: 図形 353"/>
                  <p:cNvSpPr/>
                  <p:nvPr/>
                </p:nvSpPr>
                <p:spPr bwMode="auto">
                  <a:xfrm>
                    <a:off x="5952592" y="2479812"/>
                    <a:ext cx="1395156" cy="977582"/>
                  </a:xfrm>
                  <a:custGeom>
                    <a:avLst/>
                    <a:gdLst>
                      <a:gd name="connsiteX0" fmla="*/ 159652 w 1395156"/>
                      <a:gd name="connsiteY0" fmla="*/ 0 h 977582"/>
                      <a:gd name="connsiteX1" fmla="*/ 214742 w 1395156"/>
                      <a:gd name="connsiteY1" fmla="*/ 20654 h 977582"/>
                      <a:gd name="connsiteX2" fmla="*/ 701850 w 1395156"/>
                      <a:gd name="connsiteY2" fmla="*/ 88582 h 977582"/>
                      <a:gd name="connsiteX3" fmla="*/ 1188959 w 1395156"/>
                      <a:gd name="connsiteY3" fmla="*/ 20654 h 977582"/>
                      <a:gd name="connsiteX4" fmla="*/ 1237333 w 1395156"/>
                      <a:gd name="connsiteY4" fmla="*/ 2518 h 977582"/>
                      <a:gd name="connsiteX5" fmla="*/ 1276021 w 1395156"/>
                      <a:gd name="connsiteY5" fmla="*/ 55816 h 977582"/>
                      <a:gd name="connsiteX6" fmla="*/ 1395156 w 1395156"/>
                      <a:gd name="connsiteY6" fmla="*/ 499138 h 977582"/>
                      <a:gd name="connsiteX7" fmla="*/ 1380984 w 1395156"/>
                      <a:gd name="connsiteY7" fmla="*/ 658936 h 977582"/>
                      <a:gd name="connsiteX8" fmla="*/ 1362881 w 1395156"/>
                      <a:gd name="connsiteY8" fmla="*/ 725225 h 977582"/>
                      <a:gd name="connsiteX9" fmla="*/ 1225376 w 1395156"/>
                      <a:gd name="connsiteY9" fmla="*/ 829958 h 977582"/>
                      <a:gd name="connsiteX10" fmla="*/ 701850 w 1395156"/>
                      <a:gd name="connsiteY10" fmla="*/ 977582 h 977582"/>
                      <a:gd name="connsiteX11" fmla="*/ 39746 w 1395156"/>
                      <a:gd name="connsiteY11" fmla="*/ 724408 h 977582"/>
                      <a:gd name="connsiteX12" fmla="*/ 28668 w 1395156"/>
                      <a:gd name="connsiteY12" fmla="*/ 712013 h 977582"/>
                      <a:gd name="connsiteX13" fmla="*/ 14173 w 1395156"/>
                      <a:gd name="connsiteY13" fmla="*/ 658936 h 977582"/>
                      <a:gd name="connsiteX14" fmla="*/ 0 w 1395156"/>
                      <a:gd name="connsiteY14" fmla="*/ 499138 h 977582"/>
                      <a:gd name="connsiteX15" fmla="*/ 119136 w 1395156"/>
                      <a:gd name="connsiteY15" fmla="*/ 55816 h 97758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</a:cxnLst>
                    <a:rect l="l" t="t" r="r" b="b"/>
                    <a:pathLst>
                      <a:path w="1395156" h="977582">
                        <a:moveTo>
                          <a:pt x="159652" y="0"/>
                        </a:moveTo>
                        <a:lnTo>
                          <a:pt x="214742" y="20654"/>
                        </a:lnTo>
                        <a:cubicBezTo>
                          <a:pt x="364460" y="64395"/>
                          <a:pt x="529066" y="88582"/>
                          <a:pt x="701850" y="88582"/>
                        </a:cubicBezTo>
                        <a:cubicBezTo>
                          <a:pt x="874635" y="88582"/>
                          <a:pt x="1039241" y="64395"/>
                          <a:pt x="1188959" y="20654"/>
                        </a:cubicBezTo>
                        <a:lnTo>
                          <a:pt x="1237333" y="2518"/>
                        </a:lnTo>
                        <a:lnTo>
                          <a:pt x="1276021" y="55816"/>
                        </a:lnTo>
                        <a:cubicBezTo>
                          <a:pt x="1351237" y="182365"/>
                          <a:pt x="1395156" y="334922"/>
                          <a:pt x="1395156" y="499138"/>
                        </a:cubicBezTo>
                        <a:cubicBezTo>
                          <a:pt x="1395156" y="553877"/>
                          <a:pt x="1390276" y="607320"/>
                          <a:pt x="1380984" y="658936"/>
                        </a:cubicBezTo>
                        <a:lnTo>
                          <a:pt x="1362881" y="725225"/>
                        </a:lnTo>
                        <a:lnTo>
                          <a:pt x="1225376" y="829958"/>
                        </a:lnTo>
                        <a:cubicBezTo>
                          <a:pt x="1075932" y="923160"/>
                          <a:pt x="895776" y="977582"/>
                          <a:pt x="701850" y="977582"/>
                        </a:cubicBezTo>
                        <a:cubicBezTo>
                          <a:pt x="443282" y="977582"/>
                          <a:pt x="209193" y="880832"/>
                          <a:pt x="39746" y="724408"/>
                        </a:cubicBezTo>
                        <a:lnTo>
                          <a:pt x="28668" y="712013"/>
                        </a:lnTo>
                        <a:lnTo>
                          <a:pt x="14173" y="658936"/>
                        </a:lnTo>
                        <a:cubicBezTo>
                          <a:pt x="4880" y="607320"/>
                          <a:pt x="0" y="553877"/>
                          <a:pt x="0" y="499138"/>
                        </a:cubicBezTo>
                        <a:cubicBezTo>
                          <a:pt x="0" y="334922"/>
                          <a:pt x="43920" y="182365"/>
                          <a:pt x="119136" y="55816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50000"/>
                    </a:schemeClr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55" name="フリーフォーム: 図形 354"/>
                  <p:cNvSpPr/>
                  <p:nvPr/>
                </p:nvSpPr>
                <p:spPr bwMode="auto">
                  <a:xfrm>
                    <a:off x="6242245" y="2521038"/>
                    <a:ext cx="824393" cy="660159"/>
                  </a:xfrm>
                  <a:custGeom>
                    <a:avLst/>
                    <a:gdLst>
                      <a:gd name="connsiteX0" fmla="*/ 0 w 824393"/>
                      <a:gd name="connsiteY0" fmla="*/ 0 h 660159"/>
                      <a:gd name="connsiteX1" fmla="*/ 40064 w 824393"/>
                      <a:gd name="connsiteY1" fmla="*/ 10128 h 660159"/>
                      <a:gd name="connsiteX2" fmla="*/ 412197 w 824393"/>
                      <a:gd name="connsiteY2" fmla="*/ 48989 h 660159"/>
                      <a:gd name="connsiteX3" fmla="*/ 784331 w 824393"/>
                      <a:gd name="connsiteY3" fmla="*/ 10128 h 660159"/>
                      <a:gd name="connsiteX4" fmla="*/ 824393 w 824393"/>
                      <a:gd name="connsiteY4" fmla="*/ 0 h 660159"/>
                      <a:gd name="connsiteX5" fmla="*/ 412196 w 824393"/>
                      <a:gd name="connsiteY5" fmla="*/ 660159 h 6601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824393" h="660159">
                        <a:moveTo>
                          <a:pt x="0" y="0"/>
                        </a:moveTo>
                        <a:lnTo>
                          <a:pt x="40064" y="10128"/>
                        </a:lnTo>
                        <a:cubicBezTo>
                          <a:pt x="157621" y="35384"/>
                          <a:pt x="282609" y="48989"/>
                          <a:pt x="412197" y="48989"/>
                        </a:cubicBezTo>
                        <a:cubicBezTo>
                          <a:pt x="541786" y="48989"/>
                          <a:pt x="666774" y="35384"/>
                          <a:pt x="784331" y="10128"/>
                        </a:cubicBezTo>
                        <a:lnTo>
                          <a:pt x="824393" y="0"/>
                        </a:lnTo>
                        <a:lnTo>
                          <a:pt x="412196" y="660159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356" name="フリーフォーム: 図形 355"/>
                  <p:cNvSpPr/>
                  <p:nvPr/>
                </p:nvSpPr>
                <p:spPr bwMode="auto">
                  <a:xfrm>
                    <a:off x="6166877" y="2501491"/>
                    <a:ext cx="546140" cy="856001"/>
                  </a:xfrm>
                  <a:custGeom>
                    <a:avLst/>
                    <a:gdLst>
                      <a:gd name="connsiteX0" fmla="*/ 0 w 546140"/>
                      <a:gd name="connsiteY0" fmla="*/ 0 h 856001"/>
                      <a:gd name="connsiteX1" fmla="*/ 110926 w 546140"/>
                      <a:gd name="connsiteY1" fmla="*/ 28043 h 856001"/>
                      <a:gd name="connsiteX2" fmla="*/ 230855 w 546140"/>
                      <a:gd name="connsiteY2" fmla="*/ 49343 h 856001"/>
                      <a:gd name="connsiteX3" fmla="*/ 233355 w 546140"/>
                      <a:gd name="connsiteY3" fmla="*/ 49606 h 856001"/>
                      <a:gd name="connsiteX4" fmla="*/ 546140 w 546140"/>
                      <a:gd name="connsiteY4" fmla="*/ 664782 h 856001"/>
                      <a:gd name="connsiteX5" fmla="*/ 435232 w 546140"/>
                      <a:gd name="connsiteY5" fmla="*/ 856001 h 85600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546140" h="856001">
                        <a:moveTo>
                          <a:pt x="0" y="0"/>
                        </a:moveTo>
                        <a:lnTo>
                          <a:pt x="110926" y="28043"/>
                        </a:lnTo>
                        <a:cubicBezTo>
                          <a:pt x="150112" y="36461"/>
                          <a:pt x="190123" y="43586"/>
                          <a:pt x="230855" y="49343"/>
                        </a:cubicBezTo>
                        <a:lnTo>
                          <a:pt x="233355" y="49606"/>
                        </a:lnTo>
                        <a:lnTo>
                          <a:pt x="546140" y="664782"/>
                        </a:lnTo>
                        <a:lnTo>
                          <a:pt x="435232" y="856001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50000"/>
                    </a:schemeClr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57" name="フリーフォーム: 図形 356"/>
                  <p:cNvSpPr/>
                  <p:nvPr/>
                </p:nvSpPr>
                <p:spPr bwMode="auto">
                  <a:xfrm>
                    <a:off x="6473704" y="2497364"/>
                    <a:ext cx="686981" cy="960030"/>
                  </a:xfrm>
                  <a:custGeom>
                    <a:avLst/>
                    <a:gdLst>
                      <a:gd name="connsiteX0" fmla="*/ 686981 w 686981"/>
                      <a:gd name="connsiteY0" fmla="*/ 0 h 960030"/>
                      <a:gd name="connsiteX1" fmla="*/ 199031 w 686981"/>
                      <a:gd name="connsiteY1" fmla="*/ 959684 h 960030"/>
                      <a:gd name="connsiteX2" fmla="*/ 191598 w 686981"/>
                      <a:gd name="connsiteY2" fmla="*/ 960030 h 960030"/>
                      <a:gd name="connsiteX3" fmla="*/ 2890 w 686981"/>
                      <a:gd name="connsiteY3" fmla="*/ 942469 h 960030"/>
                      <a:gd name="connsiteX4" fmla="*/ 0 w 686981"/>
                      <a:gd name="connsiteY4" fmla="*/ 941783 h 960030"/>
                      <a:gd name="connsiteX5" fmla="*/ 452442 w 686981"/>
                      <a:gd name="connsiteY5" fmla="*/ 51934 h 960030"/>
                      <a:gd name="connsiteX6" fmla="*/ 563732 w 686981"/>
                      <a:gd name="connsiteY6" fmla="*/ 32169 h 960030"/>
                      <a:gd name="connsiteX7" fmla="*/ 678707 w 686981"/>
                      <a:gd name="connsiteY7" fmla="*/ 3102 h 9600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686981" h="960030">
                        <a:moveTo>
                          <a:pt x="686981" y="0"/>
                        </a:moveTo>
                        <a:lnTo>
                          <a:pt x="199031" y="959684"/>
                        </a:lnTo>
                        <a:lnTo>
                          <a:pt x="191598" y="960030"/>
                        </a:lnTo>
                        <a:cubicBezTo>
                          <a:pt x="126956" y="960030"/>
                          <a:pt x="63844" y="953983"/>
                          <a:pt x="2890" y="942469"/>
                        </a:cubicBezTo>
                        <a:lnTo>
                          <a:pt x="0" y="941783"/>
                        </a:lnTo>
                        <a:lnTo>
                          <a:pt x="452442" y="51934"/>
                        </a:lnTo>
                        <a:lnTo>
                          <a:pt x="563732" y="32169"/>
                        </a:lnTo>
                        <a:cubicBezTo>
                          <a:pt x="602917" y="23750"/>
                          <a:pt x="641277" y="14037"/>
                          <a:pt x="678707" y="3102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50000"/>
                    </a:schemeClr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358" name="グループ化 357"/>
                  <p:cNvGrpSpPr/>
                  <p:nvPr/>
                </p:nvGrpSpPr>
                <p:grpSpPr>
                  <a:xfrm>
                    <a:off x="6281980" y="3201642"/>
                    <a:ext cx="744923" cy="328996"/>
                    <a:chOff x="6275448" y="3201642"/>
                    <a:chExt cx="744923" cy="328996"/>
                  </a:xfrm>
                </p:grpSpPr>
                <p:sp>
                  <p:nvSpPr>
                    <p:cNvPr id="359" name="星: 24 pt 358"/>
                    <p:cNvSpPr/>
                    <p:nvPr/>
                  </p:nvSpPr>
                  <p:spPr bwMode="auto">
                    <a:xfrm>
                      <a:off x="6275448" y="3201642"/>
                      <a:ext cx="328998" cy="328996"/>
                    </a:xfrm>
                    <a:prstGeom prst="star24">
                      <a:avLst>
                        <a:gd name="adj" fmla="val 46740"/>
                      </a:avLst>
                    </a:prstGeom>
                    <a:solidFill>
                      <a:schemeClr val="bg1"/>
                    </a:solidFill>
                    <a:ln w="2857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360" name="星: 24 pt 359"/>
                    <p:cNvSpPr/>
                    <p:nvPr/>
                  </p:nvSpPr>
                  <p:spPr bwMode="auto">
                    <a:xfrm>
                      <a:off x="6691373" y="3201642"/>
                      <a:ext cx="328998" cy="328996"/>
                    </a:xfrm>
                    <a:prstGeom prst="star24">
                      <a:avLst>
                        <a:gd name="adj" fmla="val 46740"/>
                      </a:avLst>
                    </a:prstGeom>
                    <a:solidFill>
                      <a:schemeClr val="bg1"/>
                    </a:solidFill>
                    <a:ln w="2857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</p:grpSp>
            <p:sp>
              <p:nvSpPr>
                <p:cNvPr id="343" name="ハート 342"/>
                <p:cNvSpPr/>
                <p:nvPr/>
              </p:nvSpPr>
              <p:spPr bwMode="auto">
                <a:xfrm rot="5400000">
                  <a:off x="2009290" y="873992"/>
                  <a:ext cx="417511" cy="549356"/>
                </a:xfrm>
                <a:prstGeom prst="heart">
                  <a:avLst/>
                </a:prstGeom>
                <a:solidFill>
                  <a:srgbClr val="FF0000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4" name="楕円 343"/>
                <p:cNvSpPr/>
                <p:nvPr/>
              </p:nvSpPr>
              <p:spPr bwMode="auto">
                <a:xfrm>
                  <a:off x="1163504" y="1890714"/>
                  <a:ext cx="322220" cy="322218"/>
                </a:xfrm>
                <a:prstGeom prst="ellipse">
                  <a:avLst/>
                </a:prstGeom>
                <a:solidFill>
                  <a:schemeClr val="bg1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5" name="楕円 344"/>
                <p:cNvSpPr/>
                <p:nvPr/>
              </p:nvSpPr>
              <p:spPr bwMode="auto">
                <a:xfrm>
                  <a:off x="2014916" y="1890714"/>
                  <a:ext cx="322220" cy="322218"/>
                </a:xfrm>
                <a:prstGeom prst="ellipse">
                  <a:avLst/>
                </a:prstGeom>
                <a:solidFill>
                  <a:schemeClr val="bg1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6" name="楕円 2"/>
                <p:cNvSpPr/>
                <p:nvPr/>
              </p:nvSpPr>
              <p:spPr bwMode="auto">
                <a:xfrm rot="3600000">
                  <a:off x="1481531" y="2373516"/>
                  <a:ext cx="192148" cy="412569"/>
                </a:xfrm>
                <a:custGeom>
                  <a:avLst/>
                  <a:gdLst>
                    <a:gd name="connsiteX0" fmla="*/ 0 w 2835315"/>
                    <a:gd name="connsiteY0" fmla="*/ 1417658 h 2835315"/>
                    <a:gd name="connsiteX1" fmla="*/ 1417658 w 2835315"/>
                    <a:gd name="connsiteY1" fmla="*/ 0 h 2835315"/>
                    <a:gd name="connsiteX2" fmla="*/ 2835316 w 2835315"/>
                    <a:gd name="connsiteY2" fmla="*/ 1417658 h 2835315"/>
                    <a:gd name="connsiteX3" fmla="*/ 1417658 w 2835315"/>
                    <a:gd name="connsiteY3" fmla="*/ 2835316 h 2835315"/>
                    <a:gd name="connsiteX4" fmla="*/ 0 w 2835315"/>
                    <a:gd name="connsiteY4" fmla="*/ 1417658 h 2835315"/>
                    <a:gd name="connsiteX0" fmla="*/ 0 w 2835316"/>
                    <a:gd name="connsiteY0" fmla="*/ 1417658 h 2835316"/>
                    <a:gd name="connsiteX1" fmla="*/ 1417658 w 2835316"/>
                    <a:gd name="connsiteY1" fmla="*/ 0 h 2835316"/>
                    <a:gd name="connsiteX2" fmla="*/ 2835316 w 2835316"/>
                    <a:gd name="connsiteY2" fmla="*/ 1417658 h 2835316"/>
                    <a:gd name="connsiteX3" fmla="*/ 1417658 w 2835316"/>
                    <a:gd name="connsiteY3" fmla="*/ 2835316 h 2835316"/>
                    <a:gd name="connsiteX4" fmla="*/ 0 w 2835316"/>
                    <a:gd name="connsiteY4" fmla="*/ 1417658 h 2835316"/>
                    <a:gd name="connsiteX0" fmla="*/ 0 w 2835316"/>
                    <a:gd name="connsiteY0" fmla="*/ 1417658 h 2835316"/>
                    <a:gd name="connsiteX1" fmla="*/ 1417658 w 2835316"/>
                    <a:gd name="connsiteY1" fmla="*/ 0 h 2835316"/>
                    <a:gd name="connsiteX2" fmla="*/ 2835316 w 2835316"/>
                    <a:gd name="connsiteY2" fmla="*/ 1417658 h 2835316"/>
                    <a:gd name="connsiteX3" fmla="*/ 1417658 w 2835316"/>
                    <a:gd name="connsiteY3" fmla="*/ 2835316 h 2835316"/>
                    <a:gd name="connsiteX4" fmla="*/ 0 w 2835316"/>
                    <a:gd name="connsiteY4" fmla="*/ 1417658 h 2835316"/>
                    <a:gd name="connsiteX0" fmla="*/ 0 w 2835316"/>
                    <a:gd name="connsiteY0" fmla="*/ 2095838 h 3513496"/>
                    <a:gd name="connsiteX1" fmla="*/ 1425278 w 2835316"/>
                    <a:gd name="connsiteY1" fmla="*/ 0 h 3513496"/>
                    <a:gd name="connsiteX2" fmla="*/ 2835316 w 2835316"/>
                    <a:gd name="connsiteY2" fmla="*/ 2095838 h 3513496"/>
                    <a:gd name="connsiteX3" fmla="*/ 1417658 w 2835316"/>
                    <a:gd name="connsiteY3" fmla="*/ 3513496 h 3513496"/>
                    <a:gd name="connsiteX4" fmla="*/ 0 w 2835316"/>
                    <a:gd name="connsiteY4" fmla="*/ 2095838 h 35134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835316" h="3513496">
                      <a:moveTo>
                        <a:pt x="0" y="2095838"/>
                      </a:moveTo>
                      <a:cubicBezTo>
                        <a:pt x="0" y="1312887"/>
                        <a:pt x="642327" y="0"/>
                        <a:pt x="1425278" y="0"/>
                      </a:cubicBezTo>
                      <a:cubicBezTo>
                        <a:pt x="2208229" y="0"/>
                        <a:pt x="2835316" y="1312887"/>
                        <a:pt x="2835316" y="2095838"/>
                      </a:cubicBezTo>
                      <a:cubicBezTo>
                        <a:pt x="2835316" y="2878789"/>
                        <a:pt x="2200609" y="3513496"/>
                        <a:pt x="1417658" y="3513496"/>
                      </a:cubicBezTo>
                      <a:cubicBezTo>
                        <a:pt x="634707" y="3513496"/>
                        <a:pt x="0" y="2878789"/>
                        <a:pt x="0" y="2095838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347" name="グループ化 346"/>
                <p:cNvGrpSpPr/>
                <p:nvPr/>
              </p:nvGrpSpPr>
              <p:grpSpPr>
                <a:xfrm>
                  <a:off x="1537879" y="2219494"/>
                  <a:ext cx="430124" cy="290812"/>
                  <a:chOff x="3152587" y="4853975"/>
                  <a:chExt cx="541802" cy="653963"/>
                </a:xfrm>
              </p:grpSpPr>
              <p:sp>
                <p:nvSpPr>
                  <p:cNvPr id="351" name="二等辺三角形 350"/>
                  <p:cNvSpPr/>
                  <p:nvPr/>
                </p:nvSpPr>
                <p:spPr bwMode="auto">
                  <a:xfrm>
                    <a:off x="3152587" y="4853975"/>
                    <a:ext cx="541802" cy="326981"/>
                  </a:xfrm>
                  <a:prstGeom prst="triangle">
                    <a:avLst/>
                  </a:prstGeom>
                  <a:solidFill>
                    <a:srgbClr val="FFC000"/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52" name="二等辺三角形 351"/>
                  <p:cNvSpPr/>
                  <p:nvPr/>
                </p:nvSpPr>
                <p:spPr bwMode="auto">
                  <a:xfrm rot="10800000">
                    <a:off x="3152587" y="5180957"/>
                    <a:ext cx="541802" cy="326981"/>
                  </a:xfrm>
                  <a:prstGeom prst="triangle">
                    <a:avLst/>
                  </a:prstGeom>
                  <a:solidFill>
                    <a:srgbClr val="FFC000"/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348" name="二等辺三角形 347"/>
                <p:cNvSpPr/>
                <p:nvPr/>
              </p:nvSpPr>
              <p:spPr bwMode="auto">
                <a:xfrm rot="10800000">
                  <a:off x="1537876" y="2362151"/>
                  <a:ext cx="435587" cy="142307"/>
                </a:xfrm>
                <a:prstGeom prst="triangle">
                  <a:avLst/>
                </a:prstGeom>
                <a:solidFill>
                  <a:srgbClr val="000000">
                    <a:alpha val="30196"/>
                  </a:srgbClr>
                </a:solidFill>
                <a:ln w="2857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49" name="楕円 348"/>
                <p:cNvSpPr/>
                <p:nvPr/>
              </p:nvSpPr>
              <p:spPr bwMode="auto">
                <a:xfrm>
                  <a:off x="1412335" y="1710177"/>
                  <a:ext cx="189222" cy="96244"/>
                </a:xfrm>
                <a:prstGeom prst="ellipse">
                  <a:avLst/>
                </a:prstGeom>
                <a:solidFill>
                  <a:schemeClr val="tx1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0" name="楕円 349"/>
                <p:cNvSpPr/>
                <p:nvPr/>
              </p:nvSpPr>
              <p:spPr bwMode="auto">
                <a:xfrm>
                  <a:off x="1847408" y="1710177"/>
                  <a:ext cx="189222" cy="96244"/>
                </a:xfrm>
                <a:prstGeom prst="ellipse">
                  <a:avLst/>
                </a:prstGeom>
                <a:solidFill>
                  <a:schemeClr val="tx1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36" name="月 335"/>
              <p:cNvSpPr/>
              <p:nvPr/>
            </p:nvSpPr>
            <p:spPr bwMode="auto">
              <a:xfrm rot="13500000">
                <a:off x="1274374" y="1100616"/>
                <a:ext cx="67975" cy="234229"/>
              </a:xfrm>
              <a:prstGeom prst="moon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37" name="月 336"/>
              <p:cNvSpPr/>
              <p:nvPr/>
            </p:nvSpPr>
            <p:spPr bwMode="auto">
              <a:xfrm rot="13500000">
                <a:off x="1707118" y="372674"/>
                <a:ext cx="67975" cy="234229"/>
              </a:xfrm>
              <a:prstGeom prst="moon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38" name="フリーフォーム: 図形 337"/>
              <p:cNvSpPr/>
              <p:nvPr/>
            </p:nvSpPr>
            <p:spPr bwMode="auto">
              <a:xfrm rot="14164977" flipH="1">
                <a:off x="1764316" y="112035"/>
                <a:ext cx="1017484" cy="805716"/>
              </a:xfrm>
              <a:custGeom>
                <a:avLst/>
                <a:gdLst>
                  <a:gd name="connsiteX0" fmla="*/ 69067 w 1017484"/>
                  <a:gd name="connsiteY0" fmla="*/ 439870 h 805716"/>
                  <a:gd name="connsiteX1" fmla="*/ 418907 w 1017484"/>
                  <a:gd name="connsiteY1" fmla="*/ 697580 h 805716"/>
                  <a:gd name="connsiteX2" fmla="*/ 425534 w 1017484"/>
                  <a:gd name="connsiteY2" fmla="*/ 698386 h 805716"/>
                  <a:gd name="connsiteX3" fmla="*/ 432845 w 1017484"/>
                  <a:gd name="connsiteY3" fmla="*/ 705562 h 805716"/>
                  <a:gd name="connsiteX4" fmla="*/ 759620 w 1017484"/>
                  <a:gd name="connsiteY4" fmla="*/ 796072 h 805716"/>
                  <a:gd name="connsiteX5" fmla="*/ 1003716 w 1017484"/>
                  <a:gd name="connsiteY5" fmla="*/ 132707 h 805716"/>
                  <a:gd name="connsiteX6" fmla="*/ 916303 w 1017484"/>
                  <a:gd name="connsiteY6" fmla="*/ 215891 h 805716"/>
                  <a:gd name="connsiteX7" fmla="*/ 915895 w 1017484"/>
                  <a:gd name="connsiteY7" fmla="*/ 216460 h 805716"/>
                  <a:gd name="connsiteX8" fmla="*/ 916789 w 1017484"/>
                  <a:gd name="connsiteY8" fmla="*/ 188178 h 805716"/>
                  <a:gd name="connsiteX9" fmla="*/ 892464 w 1017484"/>
                  <a:gd name="connsiteY9" fmla="*/ 35542 h 805716"/>
                  <a:gd name="connsiteX10" fmla="*/ 814054 w 1017484"/>
                  <a:gd name="connsiteY10" fmla="*/ 126821 h 805716"/>
                  <a:gd name="connsiteX11" fmla="*/ 783646 w 1017484"/>
                  <a:gd name="connsiteY11" fmla="*/ 179858 h 805716"/>
                  <a:gd name="connsiteX12" fmla="*/ 784474 w 1017484"/>
                  <a:gd name="connsiteY12" fmla="*/ 153697 h 805716"/>
                  <a:gd name="connsiteX13" fmla="*/ 760149 w 1017484"/>
                  <a:gd name="connsiteY13" fmla="*/ 1062 h 805716"/>
                  <a:gd name="connsiteX14" fmla="*/ 750219 w 1017484"/>
                  <a:gd name="connsiteY14" fmla="*/ 902 h 805716"/>
                  <a:gd name="connsiteX15" fmla="*/ 555677 w 1017484"/>
                  <a:gd name="connsiteY15" fmla="*/ 289406 h 805716"/>
                  <a:gd name="connsiteX16" fmla="*/ 549424 w 1017484"/>
                  <a:gd name="connsiteY16" fmla="*/ 295708 h 805716"/>
                  <a:gd name="connsiteX17" fmla="*/ 535753 w 1017484"/>
                  <a:gd name="connsiteY17" fmla="*/ 313699 h 805716"/>
                  <a:gd name="connsiteX18" fmla="*/ 476966 w 1017484"/>
                  <a:gd name="connsiteY18" fmla="*/ 363457 h 805716"/>
                  <a:gd name="connsiteX19" fmla="*/ 44138 w 1017484"/>
                  <a:gd name="connsiteY19" fmla="*/ 346973 h 805716"/>
                  <a:gd name="connsiteX20" fmla="*/ 0 w 1017484"/>
                  <a:gd name="connsiteY20" fmla="*/ 309509 h 805716"/>
                  <a:gd name="connsiteX21" fmla="*/ 25561 w 1017484"/>
                  <a:gd name="connsiteY21" fmla="*/ 366022 h 805716"/>
                  <a:gd name="connsiteX22" fmla="*/ 69067 w 1017484"/>
                  <a:gd name="connsiteY22" fmla="*/ 439870 h 8057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017484" h="805716">
                    <a:moveTo>
                      <a:pt x="69067" y="439870"/>
                    </a:moveTo>
                    <a:cubicBezTo>
                      <a:pt x="162330" y="580094"/>
                      <a:pt x="291089" y="674135"/>
                      <a:pt x="418907" y="697580"/>
                    </a:cubicBezTo>
                    <a:lnTo>
                      <a:pt x="425534" y="698386"/>
                    </a:lnTo>
                    <a:lnTo>
                      <a:pt x="432845" y="705562"/>
                    </a:lnTo>
                    <a:cubicBezTo>
                      <a:pt x="532817" y="788045"/>
                      <a:pt x="649641" y="824732"/>
                      <a:pt x="759620" y="796072"/>
                    </a:cubicBezTo>
                    <a:cubicBezTo>
                      <a:pt x="979578" y="738753"/>
                      <a:pt x="1050655" y="159618"/>
                      <a:pt x="1003716" y="132707"/>
                    </a:cubicBezTo>
                    <a:cubicBezTo>
                      <a:pt x="986113" y="122615"/>
                      <a:pt x="955522" y="161409"/>
                      <a:pt x="916303" y="215891"/>
                    </a:cubicBezTo>
                    <a:lnTo>
                      <a:pt x="915895" y="216460"/>
                    </a:lnTo>
                    <a:lnTo>
                      <a:pt x="916789" y="188178"/>
                    </a:lnTo>
                    <a:cubicBezTo>
                      <a:pt x="917471" y="104200"/>
                      <a:pt x="907925" y="42482"/>
                      <a:pt x="892464" y="35542"/>
                    </a:cubicBezTo>
                    <a:cubicBezTo>
                      <a:pt x="873912" y="27215"/>
                      <a:pt x="847467" y="68793"/>
                      <a:pt x="814054" y="126821"/>
                    </a:cubicBezTo>
                    <a:lnTo>
                      <a:pt x="783646" y="179858"/>
                    </a:lnTo>
                    <a:lnTo>
                      <a:pt x="784474" y="153697"/>
                    </a:lnTo>
                    <a:cubicBezTo>
                      <a:pt x="785154" y="69720"/>
                      <a:pt x="775610" y="8001"/>
                      <a:pt x="760149" y="1062"/>
                    </a:cubicBezTo>
                    <a:cubicBezTo>
                      <a:pt x="757057" y="-326"/>
                      <a:pt x="753745" y="-327"/>
                      <a:pt x="750219" y="902"/>
                    </a:cubicBezTo>
                    <a:cubicBezTo>
                      <a:pt x="710549" y="14737"/>
                      <a:pt x="643677" y="184417"/>
                      <a:pt x="555677" y="289406"/>
                    </a:cubicBezTo>
                    <a:lnTo>
                      <a:pt x="549424" y="295708"/>
                    </a:lnTo>
                    <a:lnTo>
                      <a:pt x="535753" y="313699"/>
                    </a:lnTo>
                    <a:cubicBezTo>
                      <a:pt x="518340" y="332115"/>
                      <a:pt x="498726" y="348826"/>
                      <a:pt x="476966" y="363457"/>
                    </a:cubicBezTo>
                    <a:cubicBezTo>
                      <a:pt x="346405" y="451247"/>
                      <a:pt x="175669" y="439248"/>
                      <a:pt x="44138" y="346973"/>
                    </a:cubicBezTo>
                    <a:lnTo>
                      <a:pt x="0" y="309509"/>
                    </a:lnTo>
                    <a:lnTo>
                      <a:pt x="25561" y="366022"/>
                    </a:lnTo>
                    <a:cubicBezTo>
                      <a:pt x="38965" y="391845"/>
                      <a:pt x="53523" y="416499"/>
                      <a:pt x="69067" y="439870"/>
                    </a:cubicBezTo>
                    <a:close/>
                  </a:path>
                </a:pathLst>
              </a:custGeom>
              <a:solidFill>
                <a:schemeClr val="bg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333" name="フリーフォーム: 図形 332"/>
            <p:cNvSpPr/>
            <p:nvPr/>
          </p:nvSpPr>
          <p:spPr bwMode="auto">
            <a:xfrm rot="1984810" flipH="1">
              <a:off x="371514" y="818416"/>
              <a:ext cx="615684" cy="710583"/>
            </a:xfrm>
            <a:custGeom>
              <a:avLst/>
              <a:gdLst>
                <a:gd name="connsiteX0" fmla="*/ 466974 w 615684"/>
                <a:gd name="connsiteY0" fmla="*/ 40241 h 710583"/>
                <a:gd name="connsiteX1" fmla="*/ 373706 w 615684"/>
                <a:gd name="connsiteY1" fmla="*/ 143589 h 710583"/>
                <a:gd name="connsiteX2" fmla="*/ 337537 w 615684"/>
                <a:gd name="connsiteY2" fmla="*/ 203640 h 710583"/>
                <a:gd name="connsiteX3" fmla="*/ 338521 w 615684"/>
                <a:gd name="connsiteY3" fmla="*/ 174019 h 710583"/>
                <a:gd name="connsiteX4" fmla="*/ 309586 w 615684"/>
                <a:gd name="connsiteY4" fmla="*/ 1203 h 710583"/>
                <a:gd name="connsiteX5" fmla="*/ 297775 w 615684"/>
                <a:gd name="connsiteY5" fmla="*/ 1021 h 710583"/>
                <a:gd name="connsiteX6" fmla="*/ 11972 w 615684"/>
                <a:gd name="connsiteY6" fmla="*/ 379849 h 710583"/>
                <a:gd name="connsiteX7" fmla="*/ 0 w 615684"/>
                <a:gd name="connsiteY7" fmla="*/ 386622 h 710583"/>
                <a:gd name="connsiteX8" fmla="*/ 497332 w 615684"/>
                <a:gd name="connsiteY8" fmla="*/ 710583 h 710583"/>
                <a:gd name="connsiteX9" fmla="*/ 530525 w 615684"/>
                <a:gd name="connsiteY9" fmla="*/ 643200 h 710583"/>
                <a:gd name="connsiteX10" fmla="*/ 599307 w 615684"/>
                <a:gd name="connsiteY10" fmla="*/ 150254 h 710583"/>
                <a:gd name="connsiteX11" fmla="*/ 495330 w 615684"/>
                <a:gd name="connsiteY11" fmla="*/ 244437 h 710583"/>
                <a:gd name="connsiteX12" fmla="*/ 494845 w 615684"/>
                <a:gd name="connsiteY12" fmla="*/ 245081 h 710583"/>
                <a:gd name="connsiteX13" fmla="*/ 495909 w 615684"/>
                <a:gd name="connsiteY13" fmla="*/ 213059 h 710583"/>
                <a:gd name="connsiteX14" fmla="*/ 466974 w 615684"/>
                <a:gd name="connsiteY14" fmla="*/ 40241 h 710583"/>
                <a:gd name="connsiteX0" fmla="*/ 497332 w 615684"/>
                <a:gd name="connsiteY0" fmla="*/ 710583 h 802023"/>
                <a:gd name="connsiteX1" fmla="*/ 530525 w 615684"/>
                <a:gd name="connsiteY1" fmla="*/ 643200 h 802023"/>
                <a:gd name="connsiteX2" fmla="*/ 599307 w 615684"/>
                <a:gd name="connsiteY2" fmla="*/ 150254 h 802023"/>
                <a:gd name="connsiteX3" fmla="*/ 495330 w 615684"/>
                <a:gd name="connsiteY3" fmla="*/ 244437 h 802023"/>
                <a:gd name="connsiteX4" fmla="*/ 494845 w 615684"/>
                <a:gd name="connsiteY4" fmla="*/ 245081 h 802023"/>
                <a:gd name="connsiteX5" fmla="*/ 495909 w 615684"/>
                <a:gd name="connsiteY5" fmla="*/ 213059 h 802023"/>
                <a:gd name="connsiteX6" fmla="*/ 466974 w 615684"/>
                <a:gd name="connsiteY6" fmla="*/ 40241 h 802023"/>
                <a:gd name="connsiteX7" fmla="*/ 373706 w 615684"/>
                <a:gd name="connsiteY7" fmla="*/ 143589 h 802023"/>
                <a:gd name="connsiteX8" fmla="*/ 337537 w 615684"/>
                <a:gd name="connsiteY8" fmla="*/ 203640 h 802023"/>
                <a:gd name="connsiteX9" fmla="*/ 338521 w 615684"/>
                <a:gd name="connsiteY9" fmla="*/ 174019 h 802023"/>
                <a:gd name="connsiteX10" fmla="*/ 309586 w 615684"/>
                <a:gd name="connsiteY10" fmla="*/ 1203 h 802023"/>
                <a:gd name="connsiteX11" fmla="*/ 297775 w 615684"/>
                <a:gd name="connsiteY11" fmla="*/ 1021 h 802023"/>
                <a:gd name="connsiteX12" fmla="*/ 11972 w 615684"/>
                <a:gd name="connsiteY12" fmla="*/ 379849 h 802023"/>
                <a:gd name="connsiteX13" fmla="*/ 0 w 615684"/>
                <a:gd name="connsiteY13" fmla="*/ 386622 h 802023"/>
                <a:gd name="connsiteX14" fmla="*/ 588772 w 615684"/>
                <a:gd name="connsiteY14" fmla="*/ 802023 h 802023"/>
                <a:gd name="connsiteX0" fmla="*/ 497332 w 615684"/>
                <a:gd name="connsiteY0" fmla="*/ 710583 h 710583"/>
                <a:gd name="connsiteX1" fmla="*/ 530525 w 615684"/>
                <a:gd name="connsiteY1" fmla="*/ 643200 h 710583"/>
                <a:gd name="connsiteX2" fmla="*/ 599307 w 615684"/>
                <a:gd name="connsiteY2" fmla="*/ 150254 h 710583"/>
                <a:gd name="connsiteX3" fmla="*/ 495330 w 615684"/>
                <a:gd name="connsiteY3" fmla="*/ 244437 h 710583"/>
                <a:gd name="connsiteX4" fmla="*/ 494845 w 615684"/>
                <a:gd name="connsiteY4" fmla="*/ 245081 h 710583"/>
                <a:gd name="connsiteX5" fmla="*/ 495909 w 615684"/>
                <a:gd name="connsiteY5" fmla="*/ 213059 h 710583"/>
                <a:gd name="connsiteX6" fmla="*/ 466974 w 615684"/>
                <a:gd name="connsiteY6" fmla="*/ 40241 h 710583"/>
                <a:gd name="connsiteX7" fmla="*/ 373706 w 615684"/>
                <a:gd name="connsiteY7" fmla="*/ 143589 h 710583"/>
                <a:gd name="connsiteX8" fmla="*/ 337537 w 615684"/>
                <a:gd name="connsiteY8" fmla="*/ 203640 h 710583"/>
                <a:gd name="connsiteX9" fmla="*/ 338521 w 615684"/>
                <a:gd name="connsiteY9" fmla="*/ 174019 h 710583"/>
                <a:gd name="connsiteX10" fmla="*/ 309586 w 615684"/>
                <a:gd name="connsiteY10" fmla="*/ 1203 h 710583"/>
                <a:gd name="connsiteX11" fmla="*/ 297775 w 615684"/>
                <a:gd name="connsiteY11" fmla="*/ 1021 h 710583"/>
                <a:gd name="connsiteX12" fmla="*/ 11972 w 615684"/>
                <a:gd name="connsiteY12" fmla="*/ 379849 h 710583"/>
                <a:gd name="connsiteX13" fmla="*/ 0 w 615684"/>
                <a:gd name="connsiteY13" fmla="*/ 386622 h 7105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615684" h="710583">
                  <a:moveTo>
                    <a:pt x="497332" y="710583"/>
                  </a:moveTo>
                  <a:lnTo>
                    <a:pt x="530525" y="643200"/>
                  </a:lnTo>
                  <a:cubicBezTo>
                    <a:pt x="614263" y="432576"/>
                    <a:pt x="634203" y="169297"/>
                    <a:pt x="599307" y="150254"/>
                  </a:cubicBezTo>
                  <a:cubicBezTo>
                    <a:pt x="578369" y="138827"/>
                    <a:pt x="541981" y="182751"/>
                    <a:pt x="495330" y="244437"/>
                  </a:cubicBezTo>
                  <a:lnTo>
                    <a:pt x="494845" y="245081"/>
                  </a:lnTo>
                  <a:cubicBezTo>
                    <a:pt x="495200" y="234407"/>
                    <a:pt x="495554" y="223733"/>
                    <a:pt x="495909" y="213059"/>
                  </a:cubicBezTo>
                  <a:cubicBezTo>
                    <a:pt x="496719" y="117978"/>
                    <a:pt x="485365" y="48099"/>
                    <a:pt x="466974" y="40241"/>
                  </a:cubicBezTo>
                  <a:cubicBezTo>
                    <a:pt x="444906" y="30814"/>
                    <a:pt x="413451" y="77889"/>
                    <a:pt x="373706" y="143589"/>
                  </a:cubicBezTo>
                  <a:lnTo>
                    <a:pt x="337537" y="203640"/>
                  </a:lnTo>
                  <a:lnTo>
                    <a:pt x="338521" y="174019"/>
                  </a:lnTo>
                  <a:cubicBezTo>
                    <a:pt x="339330" y="78939"/>
                    <a:pt x="327977" y="9059"/>
                    <a:pt x="309586" y="1203"/>
                  </a:cubicBezTo>
                  <a:cubicBezTo>
                    <a:pt x="305909" y="-369"/>
                    <a:pt x="301970" y="-371"/>
                    <a:pt x="297775" y="1021"/>
                  </a:cubicBezTo>
                  <a:cubicBezTo>
                    <a:pt x="242723" y="19296"/>
                    <a:pt x="143631" y="277741"/>
                    <a:pt x="11972" y="379849"/>
                  </a:cubicBezTo>
                  <a:lnTo>
                    <a:pt x="0" y="386622"/>
                  </a:lnTo>
                </a:path>
              </a:pathLst>
            </a:cu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382" name="グループ化 381"/>
          <p:cNvGrpSpPr/>
          <p:nvPr/>
        </p:nvGrpSpPr>
        <p:grpSpPr>
          <a:xfrm>
            <a:off x="497505" y="656453"/>
            <a:ext cx="1617538" cy="1745213"/>
            <a:chOff x="-1962491" y="-672709"/>
            <a:chExt cx="2740884" cy="2957229"/>
          </a:xfrm>
        </p:grpSpPr>
        <p:sp>
          <p:nvSpPr>
            <p:cNvPr id="383" name="月 179"/>
            <p:cNvSpPr/>
            <p:nvPr/>
          </p:nvSpPr>
          <p:spPr bwMode="auto">
            <a:xfrm rot="19800000" flipH="1">
              <a:off x="-518389" y="478313"/>
              <a:ext cx="1036778" cy="1191630"/>
            </a:xfrm>
            <a:custGeom>
              <a:avLst/>
              <a:gdLst>
                <a:gd name="connsiteX0" fmla="*/ 730022 w 730022"/>
                <a:gd name="connsiteY0" fmla="*/ 1820554 h 1820554"/>
                <a:gd name="connsiteX1" fmla="*/ 0 w 730022"/>
                <a:gd name="connsiteY1" fmla="*/ 910277 h 1820554"/>
                <a:gd name="connsiteX2" fmla="*/ 730022 w 730022"/>
                <a:gd name="connsiteY2" fmla="*/ 0 h 1820554"/>
                <a:gd name="connsiteX3" fmla="*/ 431472 w 730022"/>
                <a:gd name="connsiteY3" fmla="*/ 910277 h 1820554"/>
                <a:gd name="connsiteX4" fmla="*/ 730022 w 730022"/>
                <a:gd name="connsiteY4" fmla="*/ 1820554 h 1820554"/>
                <a:gd name="connsiteX0" fmla="*/ 436165 w 734715"/>
                <a:gd name="connsiteY0" fmla="*/ 910277 h 1024061"/>
                <a:gd name="connsiteX1" fmla="*/ 4693 w 734715"/>
                <a:gd name="connsiteY1" fmla="*/ 910277 h 1024061"/>
                <a:gd name="connsiteX2" fmla="*/ 734715 w 734715"/>
                <a:gd name="connsiteY2" fmla="*/ 0 h 1024061"/>
                <a:gd name="connsiteX3" fmla="*/ 436165 w 734715"/>
                <a:gd name="connsiteY3" fmla="*/ 910277 h 1024061"/>
                <a:gd name="connsiteX0" fmla="*/ 571469 w 870019"/>
                <a:gd name="connsiteY0" fmla="*/ 910277 h 1013092"/>
                <a:gd name="connsiteX1" fmla="*/ 3648 w 870019"/>
                <a:gd name="connsiteY1" fmla="*/ 890012 h 1013092"/>
                <a:gd name="connsiteX2" fmla="*/ 870019 w 870019"/>
                <a:gd name="connsiteY2" fmla="*/ 0 h 1013092"/>
                <a:gd name="connsiteX3" fmla="*/ 571469 w 870019"/>
                <a:gd name="connsiteY3" fmla="*/ 910277 h 1013092"/>
                <a:gd name="connsiteX0" fmla="*/ 573394 w 871944"/>
                <a:gd name="connsiteY0" fmla="*/ 910277 h 1089683"/>
                <a:gd name="connsiteX1" fmla="*/ 5573 w 871944"/>
                <a:gd name="connsiteY1" fmla="*/ 890012 h 1089683"/>
                <a:gd name="connsiteX2" fmla="*/ 871944 w 871944"/>
                <a:gd name="connsiteY2" fmla="*/ 0 h 1089683"/>
                <a:gd name="connsiteX3" fmla="*/ 573394 w 871944"/>
                <a:gd name="connsiteY3" fmla="*/ 910277 h 1089683"/>
                <a:gd name="connsiteX0" fmla="*/ 650192 w 948742"/>
                <a:gd name="connsiteY0" fmla="*/ 910277 h 1053167"/>
                <a:gd name="connsiteX1" fmla="*/ 4925 w 948742"/>
                <a:gd name="connsiteY1" fmla="*/ 832073 h 1053167"/>
                <a:gd name="connsiteX2" fmla="*/ 948742 w 948742"/>
                <a:gd name="connsiteY2" fmla="*/ 0 h 1053167"/>
                <a:gd name="connsiteX3" fmla="*/ 650192 w 948742"/>
                <a:gd name="connsiteY3" fmla="*/ 910277 h 1053167"/>
                <a:gd name="connsiteX0" fmla="*/ 650192 w 948742"/>
                <a:gd name="connsiteY0" fmla="*/ 910277 h 1090444"/>
                <a:gd name="connsiteX1" fmla="*/ 4925 w 948742"/>
                <a:gd name="connsiteY1" fmla="*/ 832073 h 1090444"/>
                <a:gd name="connsiteX2" fmla="*/ 948742 w 948742"/>
                <a:gd name="connsiteY2" fmla="*/ 0 h 1090444"/>
                <a:gd name="connsiteX3" fmla="*/ 650192 w 948742"/>
                <a:gd name="connsiteY3" fmla="*/ 910277 h 10904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48742" h="1090444">
                  <a:moveTo>
                    <a:pt x="650192" y="910277"/>
                  </a:moveTo>
                  <a:cubicBezTo>
                    <a:pt x="491757" y="1148596"/>
                    <a:pt x="70629" y="1177423"/>
                    <a:pt x="4925" y="832073"/>
                  </a:cubicBezTo>
                  <a:cubicBezTo>
                    <a:pt x="-60779" y="486723"/>
                    <a:pt x="545562" y="0"/>
                    <a:pt x="948742" y="0"/>
                  </a:cubicBezTo>
                  <a:cubicBezTo>
                    <a:pt x="757400" y="242914"/>
                    <a:pt x="808627" y="671958"/>
                    <a:pt x="650192" y="910277"/>
                  </a:cubicBezTo>
                  <a:close/>
                </a:path>
              </a:pathLst>
            </a:cu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84" name="グループ化 383"/>
            <p:cNvGrpSpPr/>
            <p:nvPr/>
          </p:nvGrpSpPr>
          <p:grpSpPr>
            <a:xfrm>
              <a:off x="-1962491" y="-672709"/>
              <a:ext cx="2019691" cy="2957229"/>
              <a:chOff x="-1880671" y="724384"/>
              <a:chExt cx="2019691" cy="2957229"/>
            </a:xfrm>
          </p:grpSpPr>
          <p:sp>
            <p:nvSpPr>
              <p:cNvPr id="395" name="月 394"/>
              <p:cNvSpPr/>
              <p:nvPr/>
            </p:nvSpPr>
            <p:spPr bwMode="auto">
              <a:xfrm>
                <a:off x="-959271" y="724384"/>
                <a:ext cx="380282" cy="760564"/>
              </a:xfrm>
              <a:prstGeom prst="moon">
                <a:avLst/>
              </a:prstGeom>
              <a:solidFill>
                <a:srgbClr val="C000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96" name="月 395"/>
              <p:cNvSpPr/>
              <p:nvPr/>
            </p:nvSpPr>
            <p:spPr bwMode="auto">
              <a:xfrm rot="19800000">
                <a:off x="-1105762" y="864442"/>
                <a:ext cx="380282" cy="760564"/>
              </a:xfrm>
              <a:prstGeom prst="moon">
                <a:avLst/>
              </a:prstGeom>
              <a:solidFill>
                <a:srgbClr val="FF00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97" name="月 396"/>
              <p:cNvSpPr/>
              <p:nvPr/>
            </p:nvSpPr>
            <p:spPr bwMode="auto">
              <a:xfrm rot="1800000">
                <a:off x="-803757" y="762228"/>
                <a:ext cx="380282" cy="760564"/>
              </a:xfrm>
              <a:prstGeom prst="moon">
                <a:avLst/>
              </a:prstGeom>
              <a:solidFill>
                <a:srgbClr val="FF00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398" name="グループ化 397"/>
              <p:cNvGrpSpPr/>
              <p:nvPr/>
            </p:nvGrpSpPr>
            <p:grpSpPr>
              <a:xfrm>
                <a:off x="-1880671" y="1307767"/>
                <a:ext cx="2013819" cy="2373846"/>
                <a:chOff x="662504" y="1580691"/>
                <a:chExt cx="3048953" cy="3594040"/>
              </a:xfrm>
            </p:grpSpPr>
            <p:sp>
              <p:nvSpPr>
                <p:cNvPr id="420" name="月 419"/>
                <p:cNvSpPr/>
                <p:nvPr/>
              </p:nvSpPr>
              <p:spPr bwMode="auto">
                <a:xfrm rot="1800000">
                  <a:off x="662504" y="1824249"/>
                  <a:ext cx="1105264" cy="2756348"/>
                </a:xfrm>
                <a:prstGeom prst="moon">
                  <a:avLst>
                    <a:gd name="adj" fmla="val 59104"/>
                  </a:avLst>
                </a:prstGeom>
                <a:solidFill>
                  <a:schemeClr val="bg1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1" name="楕円 2"/>
                <p:cNvSpPr/>
                <p:nvPr/>
              </p:nvSpPr>
              <p:spPr bwMode="auto">
                <a:xfrm>
                  <a:off x="876141" y="1580691"/>
                  <a:ext cx="2835316" cy="3243464"/>
                </a:xfrm>
                <a:custGeom>
                  <a:avLst/>
                  <a:gdLst>
                    <a:gd name="connsiteX0" fmla="*/ 0 w 2835315"/>
                    <a:gd name="connsiteY0" fmla="*/ 1417658 h 2835315"/>
                    <a:gd name="connsiteX1" fmla="*/ 1417658 w 2835315"/>
                    <a:gd name="connsiteY1" fmla="*/ 0 h 2835315"/>
                    <a:gd name="connsiteX2" fmla="*/ 2835316 w 2835315"/>
                    <a:gd name="connsiteY2" fmla="*/ 1417658 h 2835315"/>
                    <a:gd name="connsiteX3" fmla="*/ 1417658 w 2835315"/>
                    <a:gd name="connsiteY3" fmla="*/ 2835316 h 2835315"/>
                    <a:gd name="connsiteX4" fmla="*/ 0 w 2835315"/>
                    <a:gd name="connsiteY4" fmla="*/ 1417658 h 2835315"/>
                    <a:gd name="connsiteX0" fmla="*/ 0 w 2835316"/>
                    <a:gd name="connsiteY0" fmla="*/ 1417658 h 2835316"/>
                    <a:gd name="connsiteX1" fmla="*/ 1417658 w 2835316"/>
                    <a:gd name="connsiteY1" fmla="*/ 0 h 2835316"/>
                    <a:gd name="connsiteX2" fmla="*/ 2835316 w 2835316"/>
                    <a:gd name="connsiteY2" fmla="*/ 1417658 h 2835316"/>
                    <a:gd name="connsiteX3" fmla="*/ 1417658 w 2835316"/>
                    <a:gd name="connsiteY3" fmla="*/ 2835316 h 2835316"/>
                    <a:gd name="connsiteX4" fmla="*/ 0 w 2835316"/>
                    <a:gd name="connsiteY4" fmla="*/ 1417658 h 2835316"/>
                    <a:gd name="connsiteX0" fmla="*/ 0 w 2835316"/>
                    <a:gd name="connsiteY0" fmla="*/ 1417658 h 2835316"/>
                    <a:gd name="connsiteX1" fmla="*/ 1417658 w 2835316"/>
                    <a:gd name="connsiteY1" fmla="*/ 0 h 2835316"/>
                    <a:gd name="connsiteX2" fmla="*/ 2835316 w 2835316"/>
                    <a:gd name="connsiteY2" fmla="*/ 1417658 h 2835316"/>
                    <a:gd name="connsiteX3" fmla="*/ 1417658 w 2835316"/>
                    <a:gd name="connsiteY3" fmla="*/ 2835316 h 2835316"/>
                    <a:gd name="connsiteX4" fmla="*/ 0 w 2835316"/>
                    <a:gd name="connsiteY4" fmla="*/ 1417658 h 2835316"/>
                    <a:gd name="connsiteX0" fmla="*/ 0 w 2835316"/>
                    <a:gd name="connsiteY0" fmla="*/ 2095838 h 3513496"/>
                    <a:gd name="connsiteX1" fmla="*/ 1425278 w 2835316"/>
                    <a:gd name="connsiteY1" fmla="*/ 0 h 3513496"/>
                    <a:gd name="connsiteX2" fmla="*/ 2835316 w 2835316"/>
                    <a:gd name="connsiteY2" fmla="*/ 2095838 h 3513496"/>
                    <a:gd name="connsiteX3" fmla="*/ 1417658 w 2835316"/>
                    <a:gd name="connsiteY3" fmla="*/ 3513496 h 3513496"/>
                    <a:gd name="connsiteX4" fmla="*/ 0 w 2835316"/>
                    <a:gd name="connsiteY4" fmla="*/ 2095838 h 35134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835316" h="3513496">
                      <a:moveTo>
                        <a:pt x="0" y="2095838"/>
                      </a:moveTo>
                      <a:cubicBezTo>
                        <a:pt x="0" y="1312887"/>
                        <a:pt x="642327" y="0"/>
                        <a:pt x="1425278" y="0"/>
                      </a:cubicBezTo>
                      <a:cubicBezTo>
                        <a:pt x="2208229" y="0"/>
                        <a:pt x="2835316" y="1312887"/>
                        <a:pt x="2835316" y="2095838"/>
                      </a:cubicBezTo>
                      <a:cubicBezTo>
                        <a:pt x="2835316" y="2878789"/>
                        <a:pt x="2200609" y="3513496"/>
                        <a:pt x="1417658" y="3513496"/>
                      </a:cubicBezTo>
                      <a:cubicBezTo>
                        <a:pt x="634707" y="3513496"/>
                        <a:pt x="0" y="2878789"/>
                        <a:pt x="0" y="2095838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422" name="グループ化 421"/>
                <p:cNvGrpSpPr/>
                <p:nvPr/>
              </p:nvGrpSpPr>
              <p:grpSpPr>
                <a:xfrm>
                  <a:off x="1237183" y="4473579"/>
                  <a:ext cx="2128340" cy="701152"/>
                  <a:chOff x="1237183" y="4473579"/>
                  <a:chExt cx="2128340" cy="701152"/>
                </a:xfrm>
              </p:grpSpPr>
              <p:sp>
                <p:nvSpPr>
                  <p:cNvPr id="424" name="台形 423"/>
                  <p:cNvSpPr/>
                  <p:nvPr/>
                </p:nvSpPr>
                <p:spPr bwMode="auto">
                  <a:xfrm rot="11700000">
                    <a:off x="1368550" y="4631864"/>
                    <a:ext cx="231883" cy="258549"/>
                  </a:xfrm>
                  <a:prstGeom prst="trapezoid">
                    <a:avLst>
                      <a:gd name="adj" fmla="val 28801"/>
                    </a:avLst>
                  </a:prstGeom>
                  <a:pattFill prst="dkHorz">
                    <a:fgClr>
                      <a:srgbClr val="FFC000"/>
                    </a:fgClr>
                    <a:bgClr>
                      <a:srgbClr val="FFFF00"/>
                    </a:bgClr>
                  </a:patt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25" name="楕円 424"/>
                  <p:cNvSpPr/>
                  <p:nvPr/>
                </p:nvSpPr>
                <p:spPr bwMode="auto">
                  <a:xfrm>
                    <a:off x="1312078" y="4854576"/>
                    <a:ext cx="266880" cy="166520"/>
                  </a:xfrm>
                  <a:prstGeom prst="ellipse">
                    <a:avLst/>
                  </a:prstGeom>
                  <a:pattFill prst="dkHorz">
                    <a:fgClr>
                      <a:srgbClr val="FFC000"/>
                    </a:fgClr>
                    <a:bgClr>
                      <a:srgbClr val="FFFF00"/>
                    </a:bgClr>
                  </a:patt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26" name="フリーフォーム: 図形 425"/>
                  <p:cNvSpPr/>
                  <p:nvPr/>
                </p:nvSpPr>
                <p:spPr bwMode="auto">
                  <a:xfrm rot="1800000">
                    <a:off x="1261597" y="4910378"/>
                    <a:ext cx="167334" cy="152100"/>
                  </a:xfrm>
                  <a:custGeom>
                    <a:avLst/>
                    <a:gdLst>
                      <a:gd name="connsiteX0" fmla="*/ 221671 w 443342"/>
                      <a:gd name="connsiteY0" fmla="*/ 0 h 402980"/>
                      <a:gd name="connsiteX1" fmla="*/ 378416 w 443342"/>
                      <a:gd name="connsiteY1" fmla="*/ 64926 h 402980"/>
                      <a:gd name="connsiteX2" fmla="*/ 378416 w 443342"/>
                      <a:gd name="connsiteY2" fmla="*/ 378416 h 402980"/>
                      <a:gd name="connsiteX3" fmla="*/ 359643 w 443342"/>
                      <a:gd name="connsiteY3" fmla="*/ 402980 h 402980"/>
                      <a:gd name="connsiteX4" fmla="*/ 305086 w 443342"/>
                      <a:gd name="connsiteY4" fmla="*/ 366752 h 402980"/>
                      <a:gd name="connsiteX5" fmla="*/ 138256 w 443342"/>
                      <a:gd name="connsiteY5" fmla="*/ 366752 h 402980"/>
                      <a:gd name="connsiteX6" fmla="*/ 83699 w 443342"/>
                      <a:gd name="connsiteY6" fmla="*/ 402980 h 402980"/>
                      <a:gd name="connsiteX7" fmla="*/ 64926 w 443342"/>
                      <a:gd name="connsiteY7" fmla="*/ 378416 h 402980"/>
                      <a:gd name="connsiteX8" fmla="*/ 64926 w 443342"/>
                      <a:gd name="connsiteY8" fmla="*/ 64926 h 402980"/>
                      <a:gd name="connsiteX9" fmla="*/ 221671 w 443342"/>
                      <a:gd name="connsiteY9" fmla="*/ 0 h 4029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443342" h="402980">
                        <a:moveTo>
                          <a:pt x="221671" y="0"/>
                        </a:moveTo>
                        <a:cubicBezTo>
                          <a:pt x="278402" y="-1"/>
                          <a:pt x="335132" y="21642"/>
                          <a:pt x="378416" y="64926"/>
                        </a:cubicBezTo>
                        <a:cubicBezTo>
                          <a:pt x="464984" y="151494"/>
                          <a:pt x="464984" y="291848"/>
                          <a:pt x="378416" y="378416"/>
                        </a:cubicBezTo>
                        <a:lnTo>
                          <a:pt x="359643" y="402980"/>
                        </a:lnTo>
                        <a:lnTo>
                          <a:pt x="305086" y="366752"/>
                        </a:lnTo>
                        <a:cubicBezTo>
                          <a:pt x="251718" y="345109"/>
                          <a:pt x="191625" y="345109"/>
                          <a:pt x="138256" y="366752"/>
                        </a:cubicBezTo>
                        <a:lnTo>
                          <a:pt x="83699" y="402980"/>
                        </a:lnTo>
                        <a:lnTo>
                          <a:pt x="64926" y="378416"/>
                        </a:lnTo>
                        <a:cubicBezTo>
                          <a:pt x="-21642" y="291848"/>
                          <a:pt x="-21642" y="151494"/>
                          <a:pt x="64926" y="64926"/>
                        </a:cubicBezTo>
                        <a:cubicBezTo>
                          <a:pt x="108210" y="21642"/>
                          <a:pt x="164940" y="-1"/>
                          <a:pt x="221671" y="0"/>
                        </a:cubicBezTo>
                        <a:close/>
                      </a:path>
                    </a:pathLst>
                  </a:custGeom>
                  <a:pattFill prst="dkHorz">
                    <a:fgClr>
                      <a:srgbClr val="FFC000"/>
                    </a:fgClr>
                    <a:bgClr>
                      <a:srgbClr val="FFFF00"/>
                    </a:bgClr>
                  </a:patt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27" name="フリーフォーム: 図形 426"/>
                  <p:cNvSpPr/>
                  <p:nvPr/>
                </p:nvSpPr>
                <p:spPr bwMode="auto">
                  <a:xfrm rot="1800000">
                    <a:off x="1237183" y="5027772"/>
                    <a:ext cx="104152" cy="112832"/>
                  </a:xfrm>
                  <a:custGeom>
                    <a:avLst/>
                    <a:gdLst>
                      <a:gd name="connsiteX0" fmla="*/ 137972 w 275944"/>
                      <a:gd name="connsiteY0" fmla="*/ 0 h 298942"/>
                      <a:gd name="connsiteX1" fmla="*/ 221388 w 275944"/>
                      <a:gd name="connsiteY1" fmla="*/ 16231 h 298942"/>
                      <a:gd name="connsiteX2" fmla="*/ 275944 w 275944"/>
                      <a:gd name="connsiteY2" fmla="*/ 52460 h 298942"/>
                      <a:gd name="connsiteX3" fmla="*/ 202057 w 275944"/>
                      <a:gd name="connsiteY3" fmla="*/ 149132 h 298942"/>
                      <a:gd name="connsiteX4" fmla="*/ 137972 w 275944"/>
                      <a:gd name="connsiteY4" fmla="*/ 298942 h 298942"/>
                      <a:gd name="connsiteX5" fmla="*/ 73887 w 275944"/>
                      <a:gd name="connsiteY5" fmla="*/ 149132 h 298942"/>
                      <a:gd name="connsiteX6" fmla="*/ 0 w 275944"/>
                      <a:gd name="connsiteY6" fmla="*/ 52460 h 298942"/>
                      <a:gd name="connsiteX7" fmla="*/ 54556 w 275944"/>
                      <a:gd name="connsiteY7" fmla="*/ 16231 h 298942"/>
                      <a:gd name="connsiteX8" fmla="*/ 137972 w 275944"/>
                      <a:gd name="connsiteY8" fmla="*/ 0 h 2989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75944" h="298942">
                        <a:moveTo>
                          <a:pt x="137972" y="0"/>
                        </a:moveTo>
                        <a:cubicBezTo>
                          <a:pt x="166338" y="-1"/>
                          <a:pt x="194703" y="5410"/>
                          <a:pt x="221388" y="16231"/>
                        </a:cubicBezTo>
                        <a:lnTo>
                          <a:pt x="275944" y="52460"/>
                        </a:lnTo>
                        <a:lnTo>
                          <a:pt x="202057" y="149132"/>
                        </a:lnTo>
                        <a:cubicBezTo>
                          <a:pt x="175933" y="194306"/>
                          <a:pt x="154572" y="244242"/>
                          <a:pt x="137972" y="298942"/>
                        </a:cubicBezTo>
                        <a:cubicBezTo>
                          <a:pt x="121373" y="244242"/>
                          <a:pt x="100012" y="194306"/>
                          <a:pt x="73887" y="149132"/>
                        </a:cubicBezTo>
                        <a:lnTo>
                          <a:pt x="0" y="52460"/>
                        </a:lnTo>
                        <a:lnTo>
                          <a:pt x="54556" y="16231"/>
                        </a:lnTo>
                        <a:cubicBezTo>
                          <a:pt x="81241" y="5410"/>
                          <a:pt x="109607" y="0"/>
                          <a:pt x="137972" y="0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28" name="フリーフォーム: 図形 427"/>
                  <p:cNvSpPr/>
                  <p:nvPr/>
                </p:nvSpPr>
                <p:spPr bwMode="auto">
                  <a:xfrm rot="19800000" flipH="1">
                    <a:off x="1469853" y="4910378"/>
                    <a:ext cx="167334" cy="152100"/>
                  </a:xfrm>
                  <a:custGeom>
                    <a:avLst/>
                    <a:gdLst>
                      <a:gd name="connsiteX0" fmla="*/ 221671 w 443342"/>
                      <a:gd name="connsiteY0" fmla="*/ 0 h 402980"/>
                      <a:gd name="connsiteX1" fmla="*/ 378416 w 443342"/>
                      <a:gd name="connsiteY1" fmla="*/ 64926 h 402980"/>
                      <a:gd name="connsiteX2" fmla="*/ 378416 w 443342"/>
                      <a:gd name="connsiteY2" fmla="*/ 378416 h 402980"/>
                      <a:gd name="connsiteX3" fmla="*/ 359643 w 443342"/>
                      <a:gd name="connsiteY3" fmla="*/ 402980 h 402980"/>
                      <a:gd name="connsiteX4" fmla="*/ 305086 w 443342"/>
                      <a:gd name="connsiteY4" fmla="*/ 366752 h 402980"/>
                      <a:gd name="connsiteX5" fmla="*/ 138256 w 443342"/>
                      <a:gd name="connsiteY5" fmla="*/ 366752 h 402980"/>
                      <a:gd name="connsiteX6" fmla="*/ 83699 w 443342"/>
                      <a:gd name="connsiteY6" fmla="*/ 402980 h 402980"/>
                      <a:gd name="connsiteX7" fmla="*/ 64926 w 443342"/>
                      <a:gd name="connsiteY7" fmla="*/ 378416 h 402980"/>
                      <a:gd name="connsiteX8" fmla="*/ 64926 w 443342"/>
                      <a:gd name="connsiteY8" fmla="*/ 64926 h 402980"/>
                      <a:gd name="connsiteX9" fmla="*/ 221671 w 443342"/>
                      <a:gd name="connsiteY9" fmla="*/ 0 h 4029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443342" h="402980">
                        <a:moveTo>
                          <a:pt x="221671" y="0"/>
                        </a:moveTo>
                        <a:cubicBezTo>
                          <a:pt x="278402" y="-1"/>
                          <a:pt x="335132" y="21642"/>
                          <a:pt x="378416" y="64926"/>
                        </a:cubicBezTo>
                        <a:cubicBezTo>
                          <a:pt x="464984" y="151494"/>
                          <a:pt x="464984" y="291848"/>
                          <a:pt x="378416" y="378416"/>
                        </a:cubicBezTo>
                        <a:lnTo>
                          <a:pt x="359643" y="402980"/>
                        </a:lnTo>
                        <a:lnTo>
                          <a:pt x="305086" y="366752"/>
                        </a:lnTo>
                        <a:cubicBezTo>
                          <a:pt x="251718" y="345109"/>
                          <a:pt x="191625" y="345109"/>
                          <a:pt x="138256" y="366752"/>
                        </a:cubicBezTo>
                        <a:lnTo>
                          <a:pt x="83699" y="402980"/>
                        </a:lnTo>
                        <a:lnTo>
                          <a:pt x="64926" y="378416"/>
                        </a:lnTo>
                        <a:cubicBezTo>
                          <a:pt x="-21642" y="291848"/>
                          <a:pt x="-21642" y="151494"/>
                          <a:pt x="64926" y="64926"/>
                        </a:cubicBezTo>
                        <a:cubicBezTo>
                          <a:pt x="108210" y="21642"/>
                          <a:pt x="164940" y="-1"/>
                          <a:pt x="221671" y="0"/>
                        </a:cubicBezTo>
                        <a:close/>
                      </a:path>
                    </a:pathLst>
                  </a:custGeom>
                  <a:pattFill prst="dkHorz">
                    <a:fgClr>
                      <a:srgbClr val="FFC000"/>
                    </a:fgClr>
                    <a:bgClr>
                      <a:srgbClr val="FFFF00"/>
                    </a:bgClr>
                  </a:patt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29" name="フリーフォーム: 図形 428"/>
                  <p:cNvSpPr/>
                  <p:nvPr/>
                </p:nvSpPr>
                <p:spPr bwMode="auto">
                  <a:xfrm rot="19800000" flipH="1">
                    <a:off x="1557449" y="5027772"/>
                    <a:ext cx="104152" cy="112832"/>
                  </a:xfrm>
                  <a:custGeom>
                    <a:avLst/>
                    <a:gdLst>
                      <a:gd name="connsiteX0" fmla="*/ 137972 w 275944"/>
                      <a:gd name="connsiteY0" fmla="*/ 0 h 298942"/>
                      <a:gd name="connsiteX1" fmla="*/ 221388 w 275944"/>
                      <a:gd name="connsiteY1" fmla="*/ 16231 h 298942"/>
                      <a:gd name="connsiteX2" fmla="*/ 275944 w 275944"/>
                      <a:gd name="connsiteY2" fmla="*/ 52460 h 298942"/>
                      <a:gd name="connsiteX3" fmla="*/ 202057 w 275944"/>
                      <a:gd name="connsiteY3" fmla="*/ 149132 h 298942"/>
                      <a:gd name="connsiteX4" fmla="*/ 137972 w 275944"/>
                      <a:gd name="connsiteY4" fmla="*/ 298942 h 298942"/>
                      <a:gd name="connsiteX5" fmla="*/ 73887 w 275944"/>
                      <a:gd name="connsiteY5" fmla="*/ 149132 h 298942"/>
                      <a:gd name="connsiteX6" fmla="*/ 0 w 275944"/>
                      <a:gd name="connsiteY6" fmla="*/ 52460 h 298942"/>
                      <a:gd name="connsiteX7" fmla="*/ 54556 w 275944"/>
                      <a:gd name="connsiteY7" fmla="*/ 16231 h 298942"/>
                      <a:gd name="connsiteX8" fmla="*/ 137972 w 275944"/>
                      <a:gd name="connsiteY8" fmla="*/ 0 h 2989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75944" h="298942">
                        <a:moveTo>
                          <a:pt x="137972" y="0"/>
                        </a:moveTo>
                        <a:cubicBezTo>
                          <a:pt x="166338" y="-1"/>
                          <a:pt x="194703" y="5410"/>
                          <a:pt x="221388" y="16231"/>
                        </a:cubicBezTo>
                        <a:lnTo>
                          <a:pt x="275944" y="52460"/>
                        </a:lnTo>
                        <a:lnTo>
                          <a:pt x="202057" y="149132"/>
                        </a:lnTo>
                        <a:cubicBezTo>
                          <a:pt x="175933" y="194306"/>
                          <a:pt x="154572" y="244242"/>
                          <a:pt x="137972" y="298942"/>
                        </a:cubicBezTo>
                        <a:cubicBezTo>
                          <a:pt x="121373" y="244242"/>
                          <a:pt x="100012" y="194306"/>
                          <a:pt x="73887" y="149132"/>
                        </a:cubicBezTo>
                        <a:lnTo>
                          <a:pt x="0" y="52460"/>
                        </a:lnTo>
                        <a:lnTo>
                          <a:pt x="54556" y="16231"/>
                        </a:lnTo>
                        <a:cubicBezTo>
                          <a:pt x="81241" y="5410"/>
                          <a:pt x="109607" y="0"/>
                          <a:pt x="137972" y="0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30" name="フリーフォーム: 図形 429"/>
                  <p:cNvSpPr/>
                  <p:nvPr/>
                </p:nvSpPr>
                <p:spPr bwMode="auto">
                  <a:xfrm>
                    <a:off x="1361380" y="4929600"/>
                    <a:ext cx="167334" cy="152100"/>
                  </a:xfrm>
                  <a:custGeom>
                    <a:avLst/>
                    <a:gdLst>
                      <a:gd name="connsiteX0" fmla="*/ 221671 w 443342"/>
                      <a:gd name="connsiteY0" fmla="*/ 0 h 402980"/>
                      <a:gd name="connsiteX1" fmla="*/ 378416 w 443342"/>
                      <a:gd name="connsiteY1" fmla="*/ 64926 h 402980"/>
                      <a:gd name="connsiteX2" fmla="*/ 378416 w 443342"/>
                      <a:gd name="connsiteY2" fmla="*/ 378416 h 402980"/>
                      <a:gd name="connsiteX3" fmla="*/ 359643 w 443342"/>
                      <a:gd name="connsiteY3" fmla="*/ 402980 h 402980"/>
                      <a:gd name="connsiteX4" fmla="*/ 305086 w 443342"/>
                      <a:gd name="connsiteY4" fmla="*/ 366752 h 402980"/>
                      <a:gd name="connsiteX5" fmla="*/ 138256 w 443342"/>
                      <a:gd name="connsiteY5" fmla="*/ 366752 h 402980"/>
                      <a:gd name="connsiteX6" fmla="*/ 83699 w 443342"/>
                      <a:gd name="connsiteY6" fmla="*/ 402980 h 402980"/>
                      <a:gd name="connsiteX7" fmla="*/ 64926 w 443342"/>
                      <a:gd name="connsiteY7" fmla="*/ 378416 h 402980"/>
                      <a:gd name="connsiteX8" fmla="*/ 64926 w 443342"/>
                      <a:gd name="connsiteY8" fmla="*/ 64926 h 402980"/>
                      <a:gd name="connsiteX9" fmla="*/ 221671 w 443342"/>
                      <a:gd name="connsiteY9" fmla="*/ 0 h 4029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443342" h="402980">
                        <a:moveTo>
                          <a:pt x="221671" y="0"/>
                        </a:moveTo>
                        <a:cubicBezTo>
                          <a:pt x="278402" y="-1"/>
                          <a:pt x="335132" y="21642"/>
                          <a:pt x="378416" y="64926"/>
                        </a:cubicBezTo>
                        <a:cubicBezTo>
                          <a:pt x="464984" y="151494"/>
                          <a:pt x="464984" y="291848"/>
                          <a:pt x="378416" y="378416"/>
                        </a:cubicBezTo>
                        <a:lnTo>
                          <a:pt x="359643" y="402980"/>
                        </a:lnTo>
                        <a:lnTo>
                          <a:pt x="305086" y="366752"/>
                        </a:lnTo>
                        <a:cubicBezTo>
                          <a:pt x="251718" y="345109"/>
                          <a:pt x="191625" y="345109"/>
                          <a:pt x="138256" y="366752"/>
                        </a:cubicBezTo>
                        <a:lnTo>
                          <a:pt x="83699" y="402980"/>
                        </a:lnTo>
                        <a:lnTo>
                          <a:pt x="64926" y="378416"/>
                        </a:lnTo>
                        <a:cubicBezTo>
                          <a:pt x="-21642" y="291848"/>
                          <a:pt x="-21642" y="151494"/>
                          <a:pt x="64926" y="64926"/>
                        </a:cubicBezTo>
                        <a:cubicBezTo>
                          <a:pt x="108210" y="21642"/>
                          <a:pt x="164940" y="-1"/>
                          <a:pt x="221671" y="0"/>
                        </a:cubicBezTo>
                        <a:close/>
                      </a:path>
                    </a:pathLst>
                  </a:custGeom>
                  <a:pattFill prst="dkHorz">
                    <a:fgClr>
                      <a:srgbClr val="FFC000"/>
                    </a:fgClr>
                    <a:bgClr>
                      <a:srgbClr val="FFFF00"/>
                    </a:bgClr>
                  </a:patt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31" name="フリーフォーム: 図形 430"/>
                  <p:cNvSpPr/>
                  <p:nvPr/>
                </p:nvSpPr>
                <p:spPr bwMode="auto">
                  <a:xfrm>
                    <a:off x="1393349" y="5061899"/>
                    <a:ext cx="104152" cy="112832"/>
                  </a:xfrm>
                  <a:custGeom>
                    <a:avLst/>
                    <a:gdLst>
                      <a:gd name="connsiteX0" fmla="*/ 137972 w 275944"/>
                      <a:gd name="connsiteY0" fmla="*/ 0 h 298942"/>
                      <a:gd name="connsiteX1" fmla="*/ 221388 w 275944"/>
                      <a:gd name="connsiteY1" fmla="*/ 16231 h 298942"/>
                      <a:gd name="connsiteX2" fmla="*/ 275944 w 275944"/>
                      <a:gd name="connsiteY2" fmla="*/ 52460 h 298942"/>
                      <a:gd name="connsiteX3" fmla="*/ 202057 w 275944"/>
                      <a:gd name="connsiteY3" fmla="*/ 149132 h 298942"/>
                      <a:gd name="connsiteX4" fmla="*/ 137972 w 275944"/>
                      <a:gd name="connsiteY4" fmla="*/ 298942 h 298942"/>
                      <a:gd name="connsiteX5" fmla="*/ 73887 w 275944"/>
                      <a:gd name="connsiteY5" fmla="*/ 149132 h 298942"/>
                      <a:gd name="connsiteX6" fmla="*/ 0 w 275944"/>
                      <a:gd name="connsiteY6" fmla="*/ 52460 h 298942"/>
                      <a:gd name="connsiteX7" fmla="*/ 54556 w 275944"/>
                      <a:gd name="connsiteY7" fmla="*/ 16231 h 298942"/>
                      <a:gd name="connsiteX8" fmla="*/ 137972 w 275944"/>
                      <a:gd name="connsiteY8" fmla="*/ 0 h 2989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75944" h="298942">
                        <a:moveTo>
                          <a:pt x="137972" y="0"/>
                        </a:moveTo>
                        <a:cubicBezTo>
                          <a:pt x="166338" y="-1"/>
                          <a:pt x="194703" y="5410"/>
                          <a:pt x="221388" y="16231"/>
                        </a:cubicBezTo>
                        <a:lnTo>
                          <a:pt x="275944" y="52460"/>
                        </a:lnTo>
                        <a:lnTo>
                          <a:pt x="202057" y="149132"/>
                        </a:lnTo>
                        <a:cubicBezTo>
                          <a:pt x="175933" y="194306"/>
                          <a:pt x="154572" y="244242"/>
                          <a:pt x="137972" y="298942"/>
                        </a:cubicBezTo>
                        <a:cubicBezTo>
                          <a:pt x="121373" y="244242"/>
                          <a:pt x="100012" y="194306"/>
                          <a:pt x="73887" y="149132"/>
                        </a:cubicBezTo>
                        <a:lnTo>
                          <a:pt x="0" y="52460"/>
                        </a:lnTo>
                        <a:lnTo>
                          <a:pt x="54556" y="16231"/>
                        </a:lnTo>
                        <a:cubicBezTo>
                          <a:pt x="81241" y="5410"/>
                          <a:pt x="109607" y="0"/>
                          <a:pt x="137972" y="0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32" name="フリーフォーム: 図形 431"/>
                  <p:cNvSpPr/>
                  <p:nvPr/>
                </p:nvSpPr>
                <p:spPr bwMode="auto">
                  <a:xfrm>
                    <a:off x="1318392" y="4473579"/>
                    <a:ext cx="398325" cy="287311"/>
                  </a:xfrm>
                  <a:custGeom>
                    <a:avLst/>
                    <a:gdLst>
                      <a:gd name="connsiteX0" fmla="*/ 145174 w 623723"/>
                      <a:gd name="connsiteY0" fmla="*/ 0 h 449891"/>
                      <a:gd name="connsiteX1" fmla="*/ 247827 w 623723"/>
                      <a:gd name="connsiteY1" fmla="*/ 42520 h 449891"/>
                      <a:gd name="connsiteX2" fmla="*/ 278584 w 623723"/>
                      <a:gd name="connsiteY2" fmla="*/ 88138 h 449891"/>
                      <a:gd name="connsiteX3" fmla="*/ 302336 w 623723"/>
                      <a:gd name="connsiteY3" fmla="*/ 83343 h 449891"/>
                      <a:gd name="connsiteX4" fmla="*/ 404989 w 623723"/>
                      <a:gd name="connsiteY4" fmla="*/ 125863 h 449891"/>
                      <a:gd name="connsiteX5" fmla="*/ 433789 w 623723"/>
                      <a:gd name="connsiteY5" fmla="*/ 168580 h 449891"/>
                      <a:gd name="connsiteX6" fmla="*/ 478549 w 623723"/>
                      <a:gd name="connsiteY6" fmla="*/ 159543 h 449891"/>
                      <a:gd name="connsiteX7" fmla="*/ 623723 w 623723"/>
                      <a:gd name="connsiteY7" fmla="*/ 304717 h 449891"/>
                      <a:gd name="connsiteX8" fmla="*/ 478549 w 623723"/>
                      <a:gd name="connsiteY8" fmla="*/ 449891 h 449891"/>
                      <a:gd name="connsiteX9" fmla="*/ 375896 w 623723"/>
                      <a:gd name="connsiteY9" fmla="*/ 407371 h 449891"/>
                      <a:gd name="connsiteX10" fmla="*/ 347096 w 623723"/>
                      <a:gd name="connsiteY10" fmla="*/ 364655 h 449891"/>
                      <a:gd name="connsiteX11" fmla="*/ 302336 w 623723"/>
                      <a:gd name="connsiteY11" fmla="*/ 373691 h 449891"/>
                      <a:gd name="connsiteX12" fmla="*/ 199683 w 623723"/>
                      <a:gd name="connsiteY12" fmla="*/ 331171 h 449891"/>
                      <a:gd name="connsiteX13" fmla="*/ 168926 w 623723"/>
                      <a:gd name="connsiteY13" fmla="*/ 285553 h 449891"/>
                      <a:gd name="connsiteX14" fmla="*/ 145174 w 623723"/>
                      <a:gd name="connsiteY14" fmla="*/ 290348 h 449891"/>
                      <a:gd name="connsiteX15" fmla="*/ 0 w 623723"/>
                      <a:gd name="connsiteY15" fmla="*/ 145174 h 449891"/>
                      <a:gd name="connsiteX16" fmla="*/ 145174 w 623723"/>
                      <a:gd name="connsiteY16" fmla="*/ 0 h 449891"/>
                      <a:gd name="connsiteX0" fmla="*/ 278584 w 623723"/>
                      <a:gd name="connsiteY0" fmla="*/ 88138 h 449891"/>
                      <a:gd name="connsiteX1" fmla="*/ 302336 w 623723"/>
                      <a:gd name="connsiteY1" fmla="*/ 83343 h 449891"/>
                      <a:gd name="connsiteX2" fmla="*/ 404989 w 623723"/>
                      <a:gd name="connsiteY2" fmla="*/ 125863 h 449891"/>
                      <a:gd name="connsiteX3" fmla="*/ 433789 w 623723"/>
                      <a:gd name="connsiteY3" fmla="*/ 168580 h 449891"/>
                      <a:gd name="connsiteX4" fmla="*/ 478549 w 623723"/>
                      <a:gd name="connsiteY4" fmla="*/ 159543 h 449891"/>
                      <a:gd name="connsiteX5" fmla="*/ 623723 w 623723"/>
                      <a:gd name="connsiteY5" fmla="*/ 304717 h 449891"/>
                      <a:gd name="connsiteX6" fmla="*/ 478549 w 623723"/>
                      <a:gd name="connsiteY6" fmla="*/ 449891 h 449891"/>
                      <a:gd name="connsiteX7" fmla="*/ 375896 w 623723"/>
                      <a:gd name="connsiteY7" fmla="*/ 407371 h 449891"/>
                      <a:gd name="connsiteX8" fmla="*/ 347096 w 623723"/>
                      <a:gd name="connsiteY8" fmla="*/ 364655 h 449891"/>
                      <a:gd name="connsiteX9" fmla="*/ 302336 w 623723"/>
                      <a:gd name="connsiteY9" fmla="*/ 373691 h 449891"/>
                      <a:gd name="connsiteX10" fmla="*/ 199683 w 623723"/>
                      <a:gd name="connsiteY10" fmla="*/ 331171 h 449891"/>
                      <a:gd name="connsiteX11" fmla="*/ 168926 w 623723"/>
                      <a:gd name="connsiteY11" fmla="*/ 285553 h 449891"/>
                      <a:gd name="connsiteX12" fmla="*/ 145174 w 623723"/>
                      <a:gd name="connsiteY12" fmla="*/ 290348 h 449891"/>
                      <a:gd name="connsiteX13" fmla="*/ 0 w 623723"/>
                      <a:gd name="connsiteY13" fmla="*/ 145174 h 449891"/>
                      <a:gd name="connsiteX14" fmla="*/ 145174 w 623723"/>
                      <a:gd name="connsiteY14" fmla="*/ 0 h 449891"/>
                      <a:gd name="connsiteX15" fmla="*/ 247827 w 623723"/>
                      <a:gd name="connsiteY15" fmla="*/ 42520 h 449891"/>
                      <a:gd name="connsiteX16" fmla="*/ 370024 w 623723"/>
                      <a:gd name="connsiteY16" fmla="*/ 179578 h 449891"/>
                      <a:gd name="connsiteX0" fmla="*/ 278584 w 623723"/>
                      <a:gd name="connsiteY0" fmla="*/ 88138 h 449891"/>
                      <a:gd name="connsiteX1" fmla="*/ 302336 w 623723"/>
                      <a:gd name="connsiteY1" fmla="*/ 83343 h 449891"/>
                      <a:gd name="connsiteX2" fmla="*/ 404989 w 623723"/>
                      <a:gd name="connsiteY2" fmla="*/ 125863 h 449891"/>
                      <a:gd name="connsiteX3" fmla="*/ 433789 w 623723"/>
                      <a:gd name="connsiteY3" fmla="*/ 168580 h 449891"/>
                      <a:gd name="connsiteX4" fmla="*/ 478549 w 623723"/>
                      <a:gd name="connsiteY4" fmla="*/ 159543 h 449891"/>
                      <a:gd name="connsiteX5" fmla="*/ 623723 w 623723"/>
                      <a:gd name="connsiteY5" fmla="*/ 304717 h 449891"/>
                      <a:gd name="connsiteX6" fmla="*/ 478549 w 623723"/>
                      <a:gd name="connsiteY6" fmla="*/ 449891 h 449891"/>
                      <a:gd name="connsiteX7" fmla="*/ 375896 w 623723"/>
                      <a:gd name="connsiteY7" fmla="*/ 407371 h 449891"/>
                      <a:gd name="connsiteX8" fmla="*/ 347096 w 623723"/>
                      <a:gd name="connsiteY8" fmla="*/ 364655 h 449891"/>
                      <a:gd name="connsiteX9" fmla="*/ 302336 w 623723"/>
                      <a:gd name="connsiteY9" fmla="*/ 373691 h 449891"/>
                      <a:gd name="connsiteX10" fmla="*/ 199683 w 623723"/>
                      <a:gd name="connsiteY10" fmla="*/ 331171 h 449891"/>
                      <a:gd name="connsiteX11" fmla="*/ 168926 w 623723"/>
                      <a:gd name="connsiteY11" fmla="*/ 285553 h 449891"/>
                      <a:gd name="connsiteX12" fmla="*/ 145174 w 623723"/>
                      <a:gd name="connsiteY12" fmla="*/ 290348 h 449891"/>
                      <a:gd name="connsiteX13" fmla="*/ 0 w 623723"/>
                      <a:gd name="connsiteY13" fmla="*/ 145174 h 449891"/>
                      <a:gd name="connsiteX14" fmla="*/ 145174 w 623723"/>
                      <a:gd name="connsiteY14" fmla="*/ 0 h 449891"/>
                      <a:gd name="connsiteX15" fmla="*/ 247827 w 623723"/>
                      <a:gd name="connsiteY15" fmla="*/ 42520 h 449891"/>
                      <a:gd name="connsiteX16" fmla="*/ 370024 w 623723"/>
                      <a:gd name="connsiteY16" fmla="*/ 186722 h 449891"/>
                      <a:gd name="connsiteX0" fmla="*/ 278584 w 623723"/>
                      <a:gd name="connsiteY0" fmla="*/ 88138 h 449891"/>
                      <a:gd name="connsiteX1" fmla="*/ 302336 w 623723"/>
                      <a:gd name="connsiteY1" fmla="*/ 83343 h 449891"/>
                      <a:gd name="connsiteX2" fmla="*/ 404989 w 623723"/>
                      <a:gd name="connsiteY2" fmla="*/ 125863 h 449891"/>
                      <a:gd name="connsiteX3" fmla="*/ 433789 w 623723"/>
                      <a:gd name="connsiteY3" fmla="*/ 168580 h 449891"/>
                      <a:gd name="connsiteX4" fmla="*/ 478549 w 623723"/>
                      <a:gd name="connsiteY4" fmla="*/ 159543 h 449891"/>
                      <a:gd name="connsiteX5" fmla="*/ 623723 w 623723"/>
                      <a:gd name="connsiteY5" fmla="*/ 304717 h 449891"/>
                      <a:gd name="connsiteX6" fmla="*/ 478549 w 623723"/>
                      <a:gd name="connsiteY6" fmla="*/ 449891 h 449891"/>
                      <a:gd name="connsiteX7" fmla="*/ 375896 w 623723"/>
                      <a:gd name="connsiteY7" fmla="*/ 407371 h 449891"/>
                      <a:gd name="connsiteX8" fmla="*/ 347096 w 623723"/>
                      <a:gd name="connsiteY8" fmla="*/ 364655 h 449891"/>
                      <a:gd name="connsiteX9" fmla="*/ 302336 w 623723"/>
                      <a:gd name="connsiteY9" fmla="*/ 373691 h 449891"/>
                      <a:gd name="connsiteX10" fmla="*/ 199683 w 623723"/>
                      <a:gd name="connsiteY10" fmla="*/ 331171 h 449891"/>
                      <a:gd name="connsiteX11" fmla="*/ 168926 w 623723"/>
                      <a:gd name="connsiteY11" fmla="*/ 285553 h 449891"/>
                      <a:gd name="connsiteX12" fmla="*/ 145174 w 623723"/>
                      <a:gd name="connsiteY12" fmla="*/ 290348 h 449891"/>
                      <a:gd name="connsiteX13" fmla="*/ 0 w 623723"/>
                      <a:gd name="connsiteY13" fmla="*/ 145174 h 449891"/>
                      <a:gd name="connsiteX14" fmla="*/ 145174 w 623723"/>
                      <a:gd name="connsiteY14" fmla="*/ 0 h 449891"/>
                      <a:gd name="connsiteX15" fmla="*/ 247827 w 623723"/>
                      <a:gd name="connsiteY15" fmla="*/ 42520 h 449891"/>
                      <a:gd name="connsiteX0" fmla="*/ 278584 w 623723"/>
                      <a:gd name="connsiteY0" fmla="*/ 88138 h 449891"/>
                      <a:gd name="connsiteX1" fmla="*/ 302336 w 623723"/>
                      <a:gd name="connsiteY1" fmla="*/ 83343 h 449891"/>
                      <a:gd name="connsiteX2" fmla="*/ 404989 w 623723"/>
                      <a:gd name="connsiteY2" fmla="*/ 125863 h 449891"/>
                      <a:gd name="connsiteX3" fmla="*/ 433789 w 623723"/>
                      <a:gd name="connsiteY3" fmla="*/ 168580 h 449891"/>
                      <a:gd name="connsiteX4" fmla="*/ 478549 w 623723"/>
                      <a:gd name="connsiteY4" fmla="*/ 159543 h 449891"/>
                      <a:gd name="connsiteX5" fmla="*/ 623723 w 623723"/>
                      <a:gd name="connsiteY5" fmla="*/ 304717 h 449891"/>
                      <a:gd name="connsiteX6" fmla="*/ 478549 w 623723"/>
                      <a:gd name="connsiteY6" fmla="*/ 449891 h 449891"/>
                      <a:gd name="connsiteX7" fmla="*/ 375896 w 623723"/>
                      <a:gd name="connsiteY7" fmla="*/ 407371 h 449891"/>
                      <a:gd name="connsiteX8" fmla="*/ 347096 w 623723"/>
                      <a:gd name="connsiteY8" fmla="*/ 364655 h 449891"/>
                      <a:gd name="connsiteX9" fmla="*/ 302336 w 623723"/>
                      <a:gd name="connsiteY9" fmla="*/ 373691 h 449891"/>
                      <a:gd name="connsiteX10" fmla="*/ 199683 w 623723"/>
                      <a:gd name="connsiteY10" fmla="*/ 331171 h 449891"/>
                      <a:gd name="connsiteX11" fmla="*/ 168926 w 623723"/>
                      <a:gd name="connsiteY11" fmla="*/ 285553 h 449891"/>
                      <a:gd name="connsiteX12" fmla="*/ 145174 w 623723"/>
                      <a:gd name="connsiteY12" fmla="*/ 290348 h 449891"/>
                      <a:gd name="connsiteX13" fmla="*/ 0 w 623723"/>
                      <a:gd name="connsiteY13" fmla="*/ 145174 h 449891"/>
                      <a:gd name="connsiteX14" fmla="*/ 145174 w 623723"/>
                      <a:gd name="connsiteY14" fmla="*/ 0 h 449891"/>
                      <a:gd name="connsiteX0" fmla="*/ 302336 w 623723"/>
                      <a:gd name="connsiteY0" fmla="*/ 83343 h 449891"/>
                      <a:gd name="connsiteX1" fmla="*/ 404989 w 623723"/>
                      <a:gd name="connsiteY1" fmla="*/ 125863 h 449891"/>
                      <a:gd name="connsiteX2" fmla="*/ 433789 w 623723"/>
                      <a:gd name="connsiteY2" fmla="*/ 168580 h 449891"/>
                      <a:gd name="connsiteX3" fmla="*/ 478549 w 623723"/>
                      <a:gd name="connsiteY3" fmla="*/ 159543 h 449891"/>
                      <a:gd name="connsiteX4" fmla="*/ 623723 w 623723"/>
                      <a:gd name="connsiteY4" fmla="*/ 304717 h 449891"/>
                      <a:gd name="connsiteX5" fmla="*/ 478549 w 623723"/>
                      <a:gd name="connsiteY5" fmla="*/ 449891 h 449891"/>
                      <a:gd name="connsiteX6" fmla="*/ 375896 w 623723"/>
                      <a:gd name="connsiteY6" fmla="*/ 407371 h 449891"/>
                      <a:gd name="connsiteX7" fmla="*/ 347096 w 623723"/>
                      <a:gd name="connsiteY7" fmla="*/ 364655 h 449891"/>
                      <a:gd name="connsiteX8" fmla="*/ 302336 w 623723"/>
                      <a:gd name="connsiteY8" fmla="*/ 373691 h 449891"/>
                      <a:gd name="connsiteX9" fmla="*/ 199683 w 623723"/>
                      <a:gd name="connsiteY9" fmla="*/ 331171 h 449891"/>
                      <a:gd name="connsiteX10" fmla="*/ 168926 w 623723"/>
                      <a:gd name="connsiteY10" fmla="*/ 285553 h 449891"/>
                      <a:gd name="connsiteX11" fmla="*/ 145174 w 623723"/>
                      <a:gd name="connsiteY11" fmla="*/ 290348 h 449891"/>
                      <a:gd name="connsiteX12" fmla="*/ 0 w 623723"/>
                      <a:gd name="connsiteY12" fmla="*/ 145174 h 449891"/>
                      <a:gd name="connsiteX13" fmla="*/ 145174 w 623723"/>
                      <a:gd name="connsiteY13" fmla="*/ 0 h 449891"/>
                      <a:gd name="connsiteX0" fmla="*/ 404989 w 623723"/>
                      <a:gd name="connsiteY0" fmla="*/ 125863 h 449891"/>
                      <a:gd name="connsiteX1" fmla="*/ 433789 w 623723"/>
                      <a:gd name="connsiteY1" fmla="*/ 168580 h 449891"/>
                      <a:gd name="connsiteX2" fmla="*/ 478549 w 623723"/>
                      <a:gd name="connsiteY2" fmla="*/ 159543 h 449891"/>
                      <a:gd name="connsiteX3" fmla="*/ 623723 w 623723"/>
                      <a:gd name="connsiteY3" fmla="*/ 304717 h 449891"/>
                      <a:gd name="connsiteX4" fmla="*/ 478549 w 623723"/>
                      <a:gd name="connsiteY4" fmla="*/ 449891 h 449891"/>
                      <a:gd name="connsiteX5" fmla="*/ 375896 w 623723"/>
                      <a:gd name="connsiteY5" fmla="*/ 407371 h 449891"/>
                      <a:gd name="connsiteX6" fmla="*/ 347096 w 623723"/>
                      <a:gd name="connsiteY6" fmla="*/ 364655 h 449891"/>
                      <a:gd name="connsiteX7" fmla="*/ 302336 w 623723"/>
                      <a:gd name="connsiteY7" fmla="*/ 373691 h 449891"/>
                      <a:gd name="connsiteX8" fmla="*/ 199683 w 623723"/>
                      <a:gd name="connsiteY8" fmla="*/ 331171 h 449891"/>
                      <a:gd name="connsiteX9" fmla="*/ 168926 w 623723"/>
                      <a:gd name="connsiteY9" fmla="*/ 285553 h 449891"/>
                      <a:gd name="connsiteX10" fmla="*/ 145174 w 623723"/>
                      <a:gd name="connsiteY10" fmla="*/ 290348 h 449891"/>
                      <a:gd name="connsiteX11" fmla="*/ 0 w 623723"/>
                      <a:gd name="connsiteY11" fmla="*/ 145174 h 449891"/>
                      <a:gd name="connsiteX12" fmla="*/ 145174 w 623723"/>
                      <a:gd name="connsiteY12" fmla="*/ 0 h 449891"/>
                      <a:gd name="connsiteX0" fmla="*/ 433789 w 623723"/>
                      <a:gd name="connsiteY0" fmla="*/ 168580 h 449891"/>
                      <a:gd name="connsiteX1" fmla="*/ 478549 w 623723"/>
                      <a:gd name="connsiteY1" fmla="*/ 159543 h 449891"/>
                      <a:gd name="connsiteX2" fmla="*/ 623723 w 623723"/>
                      <a:gd name="connsiteY2" fmla="*/ 304717 h 449891"/>
                      <a:gd name="connsiteX3" fmla="*/ 478549 w 623723"/>
                      <a:gd name="connsiteY3" fmla="*/ 449891 h 449891"/>
                      <a:gd name="connsiteX4" fmla="*/ 375896 w 623723"/>
                      <a:gd name="connsiteY4" fmla="*/ 407371 h 449891"/>
                      <a:gd name="connsiteX5" fmla="*/ 347096 w 623723"/>
                      <a:gd name="connsiteY5" fmla="*/ 364655 h 449891"/>
                      <a:gd name="connsiteX6" fmla="*/ 302336 w 623723"/>
                      <a:gd name="connsiteY6" fmla="*/ 373691 h 449891"/>
                      <a:gd name="connsiteX7" fmla="*/ 199683 w 623723"/>
                      <a:gd name="connsiteY7" fmla="*/ 331171 h 449891"/>
                      <a:gd name="connsiteX8" fmla="*/ 168926 w 623723"/>
                      <a:gd name="connsiteY8" fmla="*/ 285553 h 449891"/>
                      <a:gd name="connsiteX9" fmla="*/ 145174 w 623723"/>
                      <a:gd name="connsiteY9" fmla="*/ 290348 h 449891"/>
                      <a:gd name="connsiteX10" fmla="*/ 0 w 623723"/>
                      <a:gd name="connsiteY10" fmla="*/ 145174 h 449891"/>
                      <a:gd name="connsiteX11" fmla="*/ 145174 w 623723"/>
                      <a:gd name="connsiteY11" fmla="*/ 0 h 449891"/>
                      <a:gd name="connsiteX0" fmla="*/ 478549 w 623723"/>
                      <a:gd name="connsiteY0" fmla="*/ 159543 h 449891"/>
                      <a:gd name="connsiteX1" fmla="*/ 623723 w 623723"/>
                      <a:gd name="connsiteY1" fmla="*/ 304717 h 449891"/>
                      <a:gd name="connsiteX2" fmla="*/ 478549 w 623723"/>
                      <a:gd name="connsiteY2" fmla="*/ 449891 h 449891"/>
                      <a:gd name="connsiteX3" fmla="*/ 375896 w 623723"/>
                      <a:gd name="connsiteY3" fmla="*/ 407371 h 449891"/>
                      <a:gd name="connsiteX4" fmla="*/ 347096 w 623723"/>
                      <a:gd name="connsiteY4" fmla="*/ 364655 h 449891"/>
                      <a:gd name="connsiteX5" fmla="*/ 302336 w 623723"/>
                      <a:gd name="connsiteY5" fmla="*/ 373691 h 449891"/>
                      <a:gd name="connsiteX6" fmla="*/ 199683 w 623723"/>
                      <a:gd name="connsiteY6" fmla="*/ 331171 h 449891"/>
                      <a:gd name="connsiteX7" fmla="*/ 168926 w 623723"/>
                      <a:gd name="connsiteY7" fmla="*/ 285553 h 449891"/>
                      <a:gd name="connsiteX8" fmla="*/ 145174 w 623723"/>
                      <a:gd name="connsiteY8" fmla="*/ 290348 h 449891"/>
                      <a:gd name="connsiteX9" fmla="*/ 0 w 623723"/>
                      <a:gd name="connsiteY9" fmla="*/ 145174 h 449891"/>
                      <a:gd name="connsiteX10" fmla="*/ 145174 w 623723"/>
                      <a:gd name="connsiteY10" fmla="*/ 0 h 449891"/>
                      <a:gd name="connsiteX0" fmla="*/ 623723 w 623723"/>
                      <a:gd name="connsiteY0" fmla="*/ 304717 h 449891"/>
                      <a:gd name="connsiteX1" fmla="*/ 478549 w 623723"/>
                      <a:gd name="connsiteY1" fmla="*/ 449891 h 449891"/>
                      <a:gd name="connsiteX2" fmla="*/ 375896 w 623723"/>
                      <a:gd name="connsiteY2" fmla="*/ 407371 h 449891"/>
                      <a:gd name="connsiteX3" fmla="*/ 347096 w 623723"/>
                      <a:gd name="connsiteY3" fmla="*/ 364655 h 449891"/>
                      <a:gd name="connsiteX4" fmla="*/ 302336 w 623723"/>
                      <a:gd name="connsiteY4" fmla="*/ 373691 h 449891"/>
                      <a:gd name="connsiteX5" fmla="*/ 199683 w 623723"/>
                      <a:gd name="connsiteY5" fmla="*/ 331171 h 449891"/>
                      <a:gd name="connsiteX6" fmla="*/ 168926 w 623723"/>
                      <a:gd name="connsiteY6" fmla="*/ 285553 h 449891"/>
                      <a:gd name="connsiteX7" fmla="*/ 145174 w 623723"/>
                      <a:gd name="connsiteY7" fmla="*/ 290348 h 449891"/>
                      <a:gd name="connsiteX8" fmla="*/ 0 w 623723"/>
                      <a:gd name="connsiteY8" fmla="*/ 145174 h 449891"/>
                      <a:gd name="connsiteX9" fmla="*/ 145174 w 623723"/>
                      <a:gd name="connsiteY9" fmla="*/ 0 h 44989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623723" h="449891">
                        <a:moveTo>
                          <a:pt x="623723" y="304717"/>
                        </a:moveTo>
                        <a:cubicBezTo>
                          <a:pt x="623723" y="384894"/>
                          <a:pt x="558726" y="449891"/>
                          <a:pt x="478549" y="449891"/>
                        </a:cubicBezTo>
                        <a:cubicBezTo>
                          <a:pt x="438461" y="449891"/>
                          <a:pt x="402167" y="433642"/>
                          <a:pt x="375896" y="407371"/>
                        </a:cubicBezTo>
                        <a:lnTo>
                          <a:pt x="347096" y="364655"/>
                        </a:lnTo>
                        <a:lnTo>
                          <a:pt x="302336" y="373691"/>
                        </a:lnTo>
                        <a:cubicBezTo>
                          <a:pt x="262247" y="373691"/>
                          <a:pt x="225954" y="357442"/>
                          <a:pt x="199683" y="331171"/>
                        </a:cubicBezTo>
                        <a:lnTo>
                          <a:pt x="168926" y="285553"/>
                        </a:lnTo>
                        <a:lnTo>
                          <a:pt x="145174" y="290348"/>
                        </a:lnTo>
                        <a:cubicBezTo>
                          <a:pt x="64997" y="290348"/>
                          <a:pt x="0" y="225351"/>
                          <a:pt x="0" y="145174"/>
                        </a:cubicBezTo>
                        <a:cubicBezTo>
                          <a:pt x="0" y="64997"/>
                          <a:pt x="64997" y="0"/>
                          <a:pt x="145174" y="0"/>
                        </a:cubicBezTo>
                      </a:path>
                    </a:pathLst>
                  </a:custGeom>
                  <a:solidFill>
                    <a:schemeClr val="bg1"/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33" name="台形 432"/>
                  <p:cNvSpPr/>
                  <p:nvPr/>
                </p:nvSpPr>
                <p:spPr bwMode="auto">
                  <a:xfrm rot="9900000" flipH="1">
                    <a:off x="3002273" y="4631864"/>
                    <a:ext cx="231883" cy="258549"/>
                  </a:xfrm>
                  <a:prstGeom prst="trapezoid">
                    <a:avLst>
                      <a:gd name="adj" fmla="val 28801"/>
                    </a:avLst>
                  </a:prstGeom>
                  <a:pattFill prst="dkHorz">
                    <a:fgClr>
                      <a:srgbClr val="FFC000"/>
                    </a:fgClr>
                    <a:bgClr>
                      <a:srgbClr val="FFFF00"/>
                    </a:bgClr>
                  </a:patt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34" name="楕円 433"/>
                  <p:cNvSpPr/>
                  <p:nvPr/>
                </p:nvSpPr>
                <p:spPr bwMode="auto">
                  <a:xfrm flipH="1">
                    <a:off x="3023748" y="4854576"/>
                    <a:ext cx="266880" cy="166520"/>
                  </a:xfrm>
                  <a:prstGeom prst="ellipse">
                    <a:avLst/>
                  </a:prstGeom>
                  <a:pattFill prst="dkHorz">
                    <a:fgClr>
                      <a:srgbClr val="FFC000"/>
                    </a:fgClr>
                    <a:bgClr>
                      <a:srgbClr val="FFFF00"/>
                    </a:bgClr>
                  </a:patt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35" name="フリーフォーム: 図形 434"/>
                  <p:cNvSpPr/>
                  <p:nvPr/>
                </p:nvSpPr>
                <p:spPr bwMode="auto">
                  <a:xfrm rot="19800000" flipH="1">
                    <a:off x="3173775" y="4910378"/>
                    <a:ext cx="167334" cy="152100"/>
                  </a:xfrm>
                  <a:custGeom>
                    <a:avLst/>
                    <a:gdLst>
                      <a:gd name="connsiteX0" fmla="*/ 221671 w 443342"/>
                      <a:gd name="connsiteY0" fmla="*/ 0 h 402980"/>
                      <a:gd name="connsiteX1" fmla="*/ 378416 w 443342"/>
                      <a:gd name="connsiteY1" fmla="*/ 64926 h 402980"/>
                      <a:gd name="connsiteX2" fmla="*/ 378416 w 443342"/>
                      <a:gd name="connsiteY2" fmla="*/ 378416 h 402980"/>
                      <a:gd name="connsiteX3" fmla="*/ 359643 w 443342"/>
                      <a:gd name="connsiteY3" fmla="*/ 402980 h 402980"/>
                      <a:gd name="connsiteX4" fmla="*/ 305086 w 443342"/>
                      <a:gd name="connsiteY4" fmla="*/ 366752 h 402980"/>
                      <a:gd name="connsiteX5" fmla="*/ 138256 w 443342"/>
                      <a:gd name="connsiteY5" fmla="*/ 366752 h 402980"/>
                      <a:gd name="connsiteX6" fmla="*/ 83699 w 443342"/>
                      <a:gd name="connsiteY6" fmla="*/ 402980 h 402980"/>
                      <a:gd name="connsiteX7" fmla="*/ 64926 w 443342"/>
                      <a:gd name="connsiteY7" fmla="*/ 378416 h 402980"/>
                      <a:gd name="connsiteX8" fmla="*/ 64926 w 443342"/>
                      <a:gd name="connsiteY8" fmla="*/ 64926 h 402980"/>
                      <a:gd name="connsiteX9" fmla="*/ 221671 w 443342"/>
                      <a:gd name="connsiteY9" fmla="*/ 0 h 4029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443342" h="402980">
                        <a:moveTo>
                          <a:pt x="221671" y="0"/>
                        </a:moveTo>
                        <a:cubicBezTo>
                          <a:pt x="278402" y="-1"/>
                          <a:pt x="335132" y="21642"/>
                          <a:pt x="378416" y="64926"/>
                        </a:cubicBezTo>
                        <a:cubicBezTo>
                          <a:pt x="464984" y="151494"/>
                          <a:pt x="464984" y="291848"/>
                          <a:pt x="378416" y="378416"/>
                        </a:cubicBezTo>
                        <a:lnTo>
                          <a:pt x="359643" y="402980"/>
                        </a:lnTo>
                        <a:lnTo>
                          <a:pt x="305086" y="366752"/>
                        </a:lnTo>
                        <a:cubicBezTo>
                          <a:pt x="251718" y="345109"/>
                          <a:pt x="191625" y="345109"/>
                          <a:pt x="138256" y="366752"/>
                        </a:cubicBezTo>
                        <a:lnTo>
                          <a:pt x="83699" y="402980"/>
                        </a:lnTo>
                        <a:lnTo>
                          <a:pt x="64926" y="378416"/>
                        </a:lnTo>
                        <a:cubicBezTo>
                          <a:pt x="-21642" y="291848"/>
                          <a:pt x="-21642" y="151494"/>
                          <a:pt x="64926" y="64926"/>
                        </a:cubicBezTo>
                        <a:cubicBezTo>
                          <a:pt x="108210" y="21642"/>
                          <a:pt x="164940" y="-1"/>
                          <a:pt x="221671" y="0"/>
                        </a:cubicBezTo>
                        <a:close/>
                      </a:path>
                    </a:pathLst>
                  </a:custGeom>
                  <a:pattFill prst="dkHorz">
                    <a:fgClr>
                      <a:srgbClr val="FFC000"/>
                    </a:fgClr>
                    <a:bgClr>
                      <a:srgbClr val="FFFF00"/>
                    </a:bgClr>
                  </a:patt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36" name="フリーフォーム: 図形 435"/>
                  <p:cNvSpPr/>
                  <p:nvPr/>
                </p:nvSpPr>
                <p:spPr bwMode="auto">
                  <a:xfrm rot="19800000" flipH="1">
                    <a:off x="3261371" y="5027772"/>
                    <a:ext cx="104152" cy="112832"/>
                  </a:xfrm>
                  <a:custGeom>
                    <a:avLst/>
                    <a:gdLst>
                      <a:gd name="connsiteX0" fmla="*/ 137972 w 275944"/>
                      <a:gd name="connsiteY0" fmla="*/ 0 h 298942"/>
                      <a:gd name="connsiteX1" fmla="*/ 221388 w 275944"/>
                      <a:gd name="connsiteY1" fmla="*/ 16231 h 298942"/>
                      <a:gd name="connsiteX2" fmla="*/ 275944 w 275944"/>
                      <a:gd name="connsiteY2" fmla="*/ 52460 h 298942"/>
                      <a:gd name="connsiteX3" fmla="*/ 202057 w 275944"/>
                      <a:gd name="connsiteY3" fmla="*/ 149132 h 298942"/>
                      <a:gd name="connsiteX4" fmla="*/ 137972 w 275944"/>
                      <a:gd name="connsiteY4" fmla="*/ 298942 h 298942"/>
                      <a:gd name="connsiteX5" fmla="*/ 73887 w 275944"/>
                      <a:gd name="connsiteY5" fmla="*/ 149132 h 298942"/>
                      <a:gd name="connsiteX6" fmla="*/ 0 w 275944"/>
                      <a:gd name="connsiteY6" fmla="*/ 52460 h 298942"/>
                      <a:gd name="connsiteX7" fmla="*/ 54556 w 275944"/>
                      <a:gd name="connsiteY7" fmla="*/ 16231 h 298942"/>
                      <a:gd name="connsiteX8" fmla="*/ 137972 w 275944"/>
                      <a:gd name="connsiteY8" fmla="*/ 0 h 2989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75944" h="298942">
                        <a:moveTo>
                          <a:pt x="137972" y="0"/>
                        </a:moveTo>
                        <a:cubicBezTo>
                          <a:pt x="166338" y="-1"/>
                          <a:pt x="194703" y="5410"/>
                          <a:pt x="221388" y="16231"/>
                        </a:cubicBezTo>
                        <a:lnTo>
                          <a:pt x="275944" y="52460"/>
                        </a:lnTo>
                        <a:lnTo>
                          <a:pt x="202057" y="149132"/>
                        </a:lnTo>
                        <a:cubicBezTo>
                          <a:pt x="175933" y="194306"/>
                          <a:pt x="154572" y="244242"/>
                          <a:pt x="137972" y="298942"/>
                        </a:cubicBezTo>
                        <a:cubicBezTo>
                          <a:pt x="121373" y="244242"/>
                          <a:pt x="100012" y="194306"/>
                          <a:pt x="73887" y="149132"/>
                        </a:cubicBezTo>
                        <a:lnTo>
                          <a:pt x="0" y="52460"/>
                        </a:lnTo>
                        <a:lnTo>
                          <a:pt x="54556" y="16231"/>
                        </a:lnTo>
                        <a:cubicBezTo>
                          <a:pt x="81241" y="5410"/>
                          <a:pt x="109607" y="0"/>
                          <a:pt x="137972" y="0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37" name="フリーフォーム: 図形 436"/>
                  <p:cNvSpPr/>
                  <p:nvPr/>
                </p:nvSpPr>
                <p:spPr bwMode="auto">
                  <a:xfrm rot="1800000">
                    <a:off x="2965519" y="4910378"/>
                    <a:ext cx="167334" cy="152100"/>
                  </a:xfrm>
                  <a:custGeom>
                    <a:avLst/>
                    <a:gdLst>
                      <a:gd name="connsiteX0" fmla="*/ 221671 w 443342"/>
                      <a:gd name="connsiteY0" fmla="*/ 0 h 402980"/>
                      <a:gd name="connsiteX1" fmla="*/ 378416 w 443342"/>
                      <a:gd name="connsiteY1" fmla="*/ 64926 h 402980"/>
                      <a:gd name="connsiteX2" fmla="*/ 378416 w 443342"/>
                      <a:gd name="connsiteY2" fmla="*/ 378416 h 402980"/>
                      <a:gd name="connsiteX3" fmla="*/ 359643 w 443342"/>
                      <a:gd name="connsiteY3" fmla="*/ 402980 h 402980"/>
                      <a:gd name="connsiteX4" fmla="*/ 305086 w 443342"/>
                      <a:gd name="connsiteY4" fmla="*/ 366752 h 402980"/>
                      <a:gd name="connsiteX5" fmla="*/ 138256 w 443342"/>
                      <a:gd name="connsiteY5" fmla="*/ 366752 h 402980"/>
                      <a:gd name="connsiteX6" fmla="*/ 83699 w 443342"/>
                      <a:gd name="connsiteY6" fmla="*/ 402980 h 402980"/>
                      <a:gd name="connsiteX7" fmla="*/ 64926 w 443342"/>
                      <a:gd name="connsiteY7" fmla="*/ 378416 h 402980"/>
                      <a:gd name="connsiteX8" fmla="*/ 64926 w 443342"/>
                      <a:gd name="connsiteY8" fmla="*/ 64926 h 402980"/>
                      <a:gd name="connsiteX9" fmla="*/ 221671 w 443342"/>
                      <a:gd name="connsiteY9" fmla="*/ 0 h 4029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443342" h="402980">
                        <a:moveTo>
                          <a:pt x="221671" y="0"/>
                        </a:moveTo>
                        <a:cubicBezTo>
                          <a:pt x="278402" y="-1"/>
                          <a:pt x="335132" y="21642"/>
                          <a:pt x="378416" y="64926"/>
                        </a:cubicBezTo>
                        <a:cubicBezTo>
                          <a:pt x="464984" y="151494"/>
                          <a:pt x="464984" y="291848"/>
                          <a:pt x="378416" y="378416"/>
                        </a:cubicBezTo>
                        <a:lnTo>
                          <a:pt x="359643" y="402980"/>
                        </a:lnTo>
                        <a:lnTo>
                          <a:pt x="305086" y="366752"/>
                        </a:lnTo>
                        <a:cubicBezTo>
                          <a:pt x="251718" y="345109"/>
                          <a:pt x="191625" y="345109"/>
                          <a:pt x="138256" y="366752"/>
                        </a:cubicBezTo>
                        <a:lnTo>
                          <a:pt x="83699" y="402980"/>
                        </a:lnTo>
                        <a:lnTo>
                          <a:pt x="64926" y="378416"/>
                        </a:lnTo>
                        <a:cubicBezTo>
                          <a:pt x="-21642" y="291848"/>
                          <a:pt x="-21642" y="151494"/>
                          <a:pt x="64926" y="64926"/>
                        </a:cubicBezTo>
                        <a:cubicBezTo>
                          <a:pt x="108210" y="21642"/>
                          <a:pt x="164940" y="-1"/>
                          <a:pt x="221671" y="0"/>
                        </a:cubicBezTo>
                        <a:close/>
                      </a:path>
                    </a:pathLst>
                  </a:custGeom>
                  <a:pattFill prst="dkHorz">
                    <a:fgClr>
                      <a:srgbClr val="FFC000"/>
                    </a:fgClr>
                    <a:bgClr>
                      <a:srgbClr val="FFFF00"/>
                    </a:bgClr>
                  </a:patt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38" name="フリーフォーム: 図形 437"/>
                  <p:cNvSpPr/>
                  <p:nvPr/>
                </p:nvSpPr>
                <p:spPr bwMode="auto">
                  <a:xfrm rot="1800000">
                    <a:off x="2941105" y="5027772"/>
                    <a:ext cx="104152" cy="112832"/>
                  </a:xfrm>
                  <a:custGeom>
                    <a:avLst/>
                    <a:gdLst>
                      <a:gd name="connsiteX0" fmla="*/ 137972 w 275944"/>
                      <a:gd name="connsiteY0" fmla="*/ 0 h 298942"/>
                      <a:gd name="connsiteX1" fmla="*/ 221388 w 275944"/>
                      <a:gd name="connsiteY1" fmla="*/ 16231 h 298942"/>
                      <a:gd name="connsiteX2" fmla="*/ 275944 w 275944"/>
                      <a:gd name="connsiteY2" fmla="*/ 52460 h 298942"/>
                      <a:gd name="connsiteX3" fmla="*/ 202057 w 275944"/>
                      <a:gd name="connsiteY3" fmla="*/ 149132 h 298942"/>
                      <a:gd name="connsiteX4" fmla="*/ 137972 w 275944"/>
                      <a:gd name="connsiteY4" fmla="*/ 298942 h 298942"/>
                      <a:gd name="connsiteX5" fmla="*/ 73887 w 275944"/>
                      <a:gd name="connsiteY5" fmla="*/ 149132 h 298942"/>
                      <a:gd name="connsiteX6" fmla="*/ 0 w 275944"/>
                      <a:gd name="connsiteY6" fmla="*/ 52460 h 298942"/>
                      <a:gd name="connsiteX7" fmla="*/ 54556 w 275944"/>
                      <a:gd name="connsiteY7" fmla="*/ 16231 h 298942"/>
                      <a:gd name="connsiteX8" fmla="*/ 137972 w 275944"/>
                      <a:gd name="connsiteY8" fmla="*/ 0 h 2989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75944" h="298942">
                        <a:moveTo>
                          <a:pt x="137972" y="0"/>
                        </a:moveTo>
                        <a:cubicBezTo>
                          <a:pt x="166338" y="-1"/>
                          <a:pt x="194703" y="5410"/>
                          <a:pt x="221388" y="16231"/>
                        </a:cubicBezTo>
                        <a:lnTo>
                          <a:pt x="275944" y="52460"/>
                        </a:lnTo>
                        <a:lnTo>
                          <a:pt x="202057" y="149132"/>
                        </a:lnTo>
                        <a:cubicBezTo>
                          <a:pt x="175933" y="194306"/>
                          <a:pt x="154572" y="244242"/>
                          <a:pt x="137972" y="298942"/>
                        </a:cubicBezTo>
                        <a:cubicBezTo>
                          <a:pt x="121373" y="244242"/>
                          <a:pt x="100012" y="194306"/>
                          <a:pt x="73887" y="149132"/>
                        </a:cubicBezTo>
                        <a:lnTo>
                          <a:pt x="0" y="52460"/>
                        </a:lnTo>
                        <a:lnTo>
                          <a:pt x="54556" y="16231"/>
                        </a:lnTo>
                        <a:cubicBezTo>
                          <a:pt x="81241" y="5410"/>
                          <a:pt x="109607" y="0"/>
                          <a:pt x="137972" y="0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39" name="フリーフォーム: 図形 438"/>
                  <p:cNvSpPr/>
                  <p:nvPr/>
                </p:nvSpPr>
                <p:spPr bwMode="auto">
                  <a:xfrm flipH="1">
                    <a:off x="3073991" y="4929600"/>
                    <a:ext cx="167334" cy="152100"/>
                  </a:xfrm>
                  <a:custGeom>
                    <a:avLst/>
                    <a:gdLst>
                      <a:gd name="connsiteX0" fmla="*/ 221671 w 443342"/>
                      <a:gd name="connsiteY0" fmla="*/ 0 h 402980"/>
                      <a:gd name="connsiteX1" fmla="*/ 378416 w 443342"/>
                      <a:gd name="connsiteY1" fmla="*/ 64926 h 402980"/>
                      <a:gd name="connsiteX2" fmla="*/ 378416 w 443342"/>
                      <a:gd name="connsiteY2" fmla="*/ 378416 h 402980"/>
                      <a:gd name="connsiteX3" fmla="*/ 359643 w 443342"/>
                      <a:gd name="connsiteY3" fmla="*/ 402980 h 402980"/>
                      <a:gd name="connsiteX4" fmla="*/ 305086 w 443342"/>
                      <a:gd name="connsiteY4" fmla="*/ 366752 h 402980"/>
                      <a:gd name="connsiteX5" fmla="*/ 138256 w 443342"/>
                      <a:gd name="connsiteY5" fmla="*/ 366752 h 402980"/>
                      <a:gd name="connsiteX6" fmla="*/ 83699 w 443342"/>
                      <a:gd name="connsiteY6" fmla="*/ 402980 h 402980"/>
                      <a:gd name="connsiteX7" fmla="*/ 64926 w 443342"/>
                      <a:gd name="connsiteY7" fmla="*/ 378416 h 402980"/>
                      <a:gd name="connsiteX8" fmla="*/ 64926 w 443342"/>
                      <a:gd name="connsiteY8" fmla="*/ 64926 h 402980"/>
                      <a:gd name="connsiteX9" fmla="*/ 221671 w 443342"/>
                      <a:gd name="connsiteY9" fmla="*/ 0 h 4029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443342" h="402980">
                        <a:moveTo>
                          <a:pt x="221671" y="0"/>
                        </a:moveTo>
                        <a:cubicBezTo>
                          <a:pt x="278402" y="-1"/>
                          <a:pt x="335132" y="21642"/>
                          <a:pt x="378416" y="64926"/>
                        </a:cubicBezTo>
                        <a:cubicBezTo>
                          <a:pt x="464984" y="151494"/>
                          <a:pt x="464984" y="291848"/>
                          <a:pt x="378416" y="378416"/>
                        </a:cubicBezTo>
                        <a:lnTo>
                          <a:pt x="359643" y="402980"/>
                        </a:lnTo>
                        <a:lnTo>
                          <a:pt x="305086" y="366752"/>
                        </a:lnTo>
                        <a:cubicBezTo>
                          <a:pt x="251718" y="345109"/>
                          <a:pt x="191625" y="345109"/>
                          <a:pt x="138256" y="366752"/>
                        </a:cubicBezTo>
                        <a:lnTo>
                          <a:pt x="83699" y="402980"/>
                        </a:lnTo>
                        <a:lnTo>
                          <a:pt x="64926" y="378416"/>
                        </a:lnTo>
                        <a:cubicBezTo>
                          <a:pt x="-21642" y="291848"/>
                          <a:pt x="-21642" y="151494"/>
                          <a:pt x="64926" y="64926"/>
                        </a:cubicBezTo>
                        <a:cubicBezTo>
                          <a:pt x="108210" y="21642"/>
                          <a:pt x="164940" y="-1"/>
                          <a:pt x="221671" y="0"/>
                        </a:cubicBezTo>
                        <a:close/>
                      </a:path>
                    </a:pathLst>
                  </a:custGeom>
                  <a:pattFill prst="dkHorz">
                    <a:fgClr>
                      <a:srgbClr val="FFC000"/>
                    </a:fgClr>
                    <a:bgClr>
                      <a:srgbClr val="FFFF00"/>
                    </a:bgClr>
                  </a:patt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40" name="フリーフォーム: 図形 439"/>
                  <p:cNvSpPr/>
                  <p:nvPr/>
                </p:nvSpPr>
                <p:spPr bwMode="auto">
                  <a:xfrm flipH="1">
                    <a:off x="3105204" y="5061899"/>
                    <a:ext cx="104152" cy="112832"/>
                  </a:xfrm>
                  <a:custGeom>
                    <a:avLst/>
                    <a:gdLst>
                      <a:gd name="connsiteX0" fmla="*/ 137972 w 275944"/>
                      <a:gd name="connsiteY0" fmla="*/ 0 h 298942"/>
                      <a:gd name="connsiteX1" fmla="*/ 221388 w 275944"/>
                      <a:gd name="connsiteY1" fmla="*/ 16231 h 298942"/>
                      <a:gd name="connsiteX2" fmla="*/ 275944 w 275944"/>
                      <a:gd name="connsiteY2" fmla="*/ 52460 h 298942"/>
                      <a:gd name="connsiteX3" fmla="*/ 202057 w 275944"/>
                      <a:gd name="connsiteY3" fmla="*/ 149132 h 298942"/>
                      <a:gd name="connsiteX4" fmla="*/ 137972 w 275944"/>
                      <a:gd name="connsiteY4" fmla="*/ 298942 h 298942"/>
                      <a:gd name="connsiteX5" fmla="*/ 73887 w 275944"/>
                      <a:gd name="connsiteY5" fmla="*/ 149132 h 298942"/>
                      <a:gd name="connsiteX6" fmla="*/ 0 w 275944"/>
                      <a:gd name="connsiteY6" fmla="*/ 52460 h 298942"/>
                      <a:gd name="connsiteX7" fmla="*/ 54556 w 275944"/>
                      <a:gd name="connsiteY7" fmla="*/ 16231 h 298942"/>
                      <a:gd name="connsiteX8" fmla="*/ 137972 w 275944"/>
                      <a:gd name="connsiteY8" fmla="*/ 0 h 2989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75944" h="298942">
                        <a:moveTo>
                          <a:pt x="137972" y="0"/>
                        </a:moveTo>
                        <a:cubicBezTo>
                          <a:pt x="166338" y="-1"/>
                          <a:pt x="194703" y="5410"/>
                          <a:pt x="221388" y="16231"/>
                        </a:cubicBezTo>
                        <a:lnTo>
                          <a:pt x="275944" y="52460"/>
                        </a:lnTo>
                        <a:lnTo>
                          <a:pt x="202057" y="149132"/>
                        </a:lnTo>
                        <a:cubicBezTo>
                          <a:pt x="175933" y="194306"/>
                          <a:pt x="154572" y="244242"/>
                          <a:pt x="137972" y="298942"/>
                        </a:cubicBezTo>
                        <a:cubicBezTo>
                          <a:pt x="121373" y="244242"/>
                          <a:pt x="100012" y="194306"/>
                          <a:pt x="73887" y="149132"/>
                        </a:cubicBezTo>
                        <a:lnTo>
                          <a:pt x="0" y="52460"/>
                        </a:lnTo>
                        <a:lnTo>
                          <a:pt x="54556" y="16231"/>
                        </a:lnTo>
                        <a:cubicBezTo>
                          <a:pt x="81241" y="5410"/>
                          <a:pt x="109607" y="0"/>
                          <a:pt x="137972" y="0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41" name="フリーフォーム: 図形 440"/>
                  <p:cNvSpPr/>
                  <p:nvPr/>
                </p:nvSpPr>
                <p:spPr bwMode="auto">
                  <a:xfrm flipH="1">
                    <a:off x="2885989" y="4473579"/>
                    <a:ext cx="398325" cy="287311"/>
                  </a:xfrm>
                  <a:custGeom>
                    <a:avLst/>
                    <a:gdLst>
                      <a:gd name="connsiteX0" fmla="*/ 145174 w 623723"/>
                      <a:gd name="connsiteY0" fmla="*/ 0 h 449891"/>
                      <a:gd name="connsiteX1" fmla="*/ 247827 w 623723"/>
                      <a:gd name="connsiteY1" fmla="*/ 42520 h 449891"/>
                      <a:gd name="connsiteX2" fmla="*/ 278584 w 623723"/>
                      <a:gd name="connsiteY2" fmla="*/ 88138 h 449891"/>
                      <a:gd name="connsiteX3" fmla="*/ 302336 w 623723"/>
                      <a:gd name="connsiteY3" fmla="*/ 83343 h 449891"/>
                      <a:gd name="connsiteX4" fmla="*/ 404989 w 623723"/>
                      <a:gd name="connsiteY4" fmla="*/ 125863 h 449891"/>
                      <a:gd name="connsiteX5" fmla="*/ 433789 w 623723"/>
                      <a:gd name="connsiteY5" fmla="*/ 168580 h 449891"/>
                      <a:gd name="connsiteX6" fmla="*/ 478549 w 623723"/>
                      <a:gd name="connsiteY6" fmla="*/ 159543 h 449891"/>
                      <a:gd name="connsiteX7" fmla="*/ 623723 w 623723"/>
                      <a:gd name="connsiteY7" fmla="*/ 304717 h 449891"/>
                      <a:gd name="connsiteX8" fmla="*/ 478549 w 623723"/>
                      <a:gd name="connsiteY8" fmla="*/ 449891 h 449891"/>
                      <a:gd name="connsiteX9" fmla="*/ 375896 w 623723"/>
                      <a:gd name="connsiteY9" fmla="*/ 407371 h 449891"/>
                      <a:gd name="connsiteX10" fmla="*/ 347096 w 623723"/>
                      <a:gd name="connsiteY10" fmla="*/ 364655 h 449891"/>
                      <a:gd name="connsiteX11" fmla="*/ 302336 w 623723"/>
                      <a:gd name="connsiteY11" fmla="*/ 373691 h 449891"/>
                      <a:gd name="connsiteX12" fmla="*/ 199683 w 623723"/>
                      <a:gd name="connsiteY12" fmla="*/ 331171 h 449891"/>
                      <a:gd name="connsiteX13" fmla="*/ 168926 w 623723"/>
                      <a:gd name="connsiteY13" fmla="*/ 285553 h 449891"/>
                      <a:gd name="connsiteX14" fmla="*/ 145174 w 623723"/>
                      <a:gd name="connsiteY14" fmla="*/ 290348 h 449891"/>
                      <a:gd name="connsiteX15" fmla="*/ 0 w 623723"/>
                      <a:gd name="connsiteY15" fmla="*/ 145174 h 449891"/>
                      <a:gd name="connsiteX16" fmla="*/ 145174 w 623723"/>
                      <a:gd name="connsiteY16" fmla="*/ 0 h 449891"/>
                      <a:gd name="connsiteX0" fmla="*/ 278584 w 623723"/>
                      <a:gd name="connsiteY0" fmla="*/ 88138 h 449891"/>
                      <a:gd name="connsiteX1" fmla="*/ 302336 w 623723"/>
                      <a:gd name="connsiteY1" fmla="*/ 83343 h 449891"/>
                      <a:gd name="connsiteX2" fmla="*/ 404989 w 623723"/>
                      <a:gd name="connsiteY2" fmla="*/ 125863 h 449891"/>
                      <a:gd name="connsiteX3" fmla="*/ 433789 w 623723"/>
                      <a:gd name="connsiteY3" fmla="*/ 168580 h 449891"/>
                      <a:gd name="connsiteX4" fmla="*/ 478549 w 623723"/>
                      <a:gd name="connsiteY4" fmla="*/ 159543 h 449891"/>
                      <a:gd name="connsiteX5" fmla="*/ 623723 w 623723"/>
                      <a:gd name="connsiteY5" fmla="*/ 304717 h 449891"/>
                      <a:gd name="connsiteX6" fmla="*/ 478549 w 623723"/>
                      <a:gd name="connsiteY6" fmla="*/ 449891 h 449891"/>
                      <a:gd name="connsiteX7" fmla="*/ 375896 w 623723"/>
                      <a:gd name="connsiteY7" fmla="*/ 407371 h 449891"/>
                      <a:gd name="connsiteX8" fmla="*/ 347096 w 623723"/>
                      <a:gd name="connsiteY8" fmla="*/ 364655 h 449891"/>
                      <a:gd name="connsiteX9" fmla="*/ 302336 w 623723"/>
                      <a:gd name="connsiteY9" fmla="*/ 373691 h 449891"/>
                      <a:gd name="connsiteX10" fmla="*/ 199683 w 623723"/>
                      <a:gd name="connsiteY10" fmla="*/ 331171 h 449891"/>
                      <a:gd name="connsiteX11" fmla="*/ 168926 w 623723"/>
                      <a:gd name="connsiteY11" fmla="*/ 285553 h 449891"/>
                      <a:gd name="connsiteX12" fmla="*/ 145174 w 623723"/>
                      <a:gd name="connsiteY12" fmla="*/ 290348 h 449891"/>
                      <a:gd name="connsiteX13" fmla="*/ 0 w 623723"/>
                      <a:gd name="connsiteY13" fmla="*/ 145174 h 449891"/>
                      <a:gd name="connsiteX14" fmla="*/ 145174 w 623723"/>
                      <a:gd name="connsiteY14" fmla="*/ 0 h 449891"/>
                      <a:gd name="connsiteX15" fmla="*/ 247827 w 623723"/>
                      <a:gd name="connsiteY15" fmla="*/ 42520 h 449891"/>
                      <a:gd name="connsiteX16" fmla="*/ 370024 w 623723"/>
                      <a:gd name="connsiteY16" fmla="*/ 179578 h 449891"/>
                      <a:gd name="connsiteX0" fmla="*/ 278584 w 623723"/>
                      <a:gd name="connsiteY0" fmla="*/ 88138 h 449891"/>
                      <a:gd name="connsiteX1" fmla="*/ 302336 w 623723"/>
                      <a:gd name="connsiteY1" fmla="*/ 83343 h 449891"/>
                      <a:gd name="connsiteX2" fmla="*/ 404989 w 623723"/>
                      <a:gd name="connsiteY2" fmla="*/ 125863 h 449891"/>
                      <a:gd name="connsiteX3" fmla="*/ 433789 w 623723"/>
                      <a:gd name="connsiteY3" fmla="*/ 168580 h 449891"/>
                      <a:gd name="connsiteX4" fmla="*/ 478549 w 623723"/>
                      <a:gd name="connsiteY4" fmla="*/ 159543 h 449891"/>
                      <a:gd name="connsiteX5" fmla="*/ 623723 w 623723"/>
                      <a:gd name="connsiteY5" fmla="*/ 304717 h 449891"/>
                      <a:gd name="connsiteX6" fmla="*/ 478549 w 623723"/>
                      <a:gd name="connsiteY6" fmla="*/ 449891 h 449891"/>
                      <a:gd name="connsiteX7" fmla="*/ 375896 w 623723"/>
                      <a:gd name="connsiteY7" fmla="*/ 407371 h 449891"/>
                      <a:gd name="connsiteX8" fmla="*/ 347096 w 623723"/>
                      <a:gd name="connsiteY8" fmla="*/ 364655 h 449891"/>
                      <a:gd name="connsiteX9" fmla="*/ 302336 w 623723"/>
                      <a:gd name="connsiteY9" fmla="*/ 373691 h 449891"/>
                      <a:gd name="connsiteX10" fmla="*/ 199683 w 623723"/>
                      <a:gd name="connsiteY10" fmla="*/ 331171 h 449891"/>
                      <a:gd name="connsiteX11" fmla="*/ 168926 w 623723"/>
                      <a:gd name="connsiteY11" fmla="*/ 285553 h 449891"/>
                      <a:gd name="connsiteX12" fmla="*/ 145174 w 623723"/>
                      <a:gd name="connsiteY12" fmla="*/ 290348 h 449891"/>
                      <a:gd name="connsiteX13" fmla="*/ 0 w 623723"/>
                      <a:gd name="connsiteY13" fmla="*/ 145174 h 449891"/>
                      <a:gd name="connsiteX14" fmla="*/ 145174 w 623723"/>
                      <a:gd name="connsiteY14" fmla="*/ 0 h 449891"/>
                      <a:gd name="connsiteX15" fmla="*/ 247827 w 623723"/>
                      <a:gd name="connsiteY15" fmla="*/ 42520 h 449891"/>
                      <a:gd name="connsiteX16" fmla="*/ 370024 w 623723"/>
                      <a:gd name="connsiteY16" fmla="*/ 186722 h 449891"/>
                      <a:gd name="connsiteX0" fmla="*/ 278584 w 623723"/>
                      <a:gd name="connsiteY0" fmla="*/ 88138 h 449891"/>
                      <a:gd name="connsiteX1" fmla="*/ 302336 w 623723"/>
                      <a:gd name="connsiteY1" fmla="*/ 83343 h 449891"/>
                      <a:gd name="connsiteX2" fmla="*/ 404989 w 623723"/>
                      <a:gd name="connsiteY2" fmla="*/ 125863 h 449891"/>
                      <a:gd name="connsiteX3" fmla="*/ 433789 w 623723"/>
                      <a:gd name="connsiteY3" fmla="*/ 168580 h 449891"/>
                      <a:gd name="connsiteX4" fmla="*/ 478549 w 623723"/>
                      <a:gd name="connsiteY4" fmla="*/ 159543 h 449891"/>
                      <a:gd name="connsiteX5" fmla="*/ 623723 w 623723"/>
                      <a:gd name="connsiteY5" fmla="*/ 304717 h 449891"/>
                      <a:gd name="connsiteX6" fmla="*/ 478549 w 623723"/>
                      <a:gd name="connsiteY6" fmla="*/ 449891 h 449891"/>
                      <a:gd name="connsiteX7" fmla="*/ 375896 w 623723"/>
                      <a:gd name="connsiteY7" fmla="*/ 407371 h 449891"/>
                      <a:gd name="connsiteX8" fmla="*/ 347096 w 623723"/>
                      <a:gd name="connsiteY8" fmla="*/ 364655 h 449891"/>
                      <a:gd name="connsiteX9" fmla="*/ 302336 w 623723"/>
                      <a:gd name="connsiteY9" fmla="*/ 373691 h 449891"/>
                      <a:gd name="connsiteX10" fmla="*/ 199683 w 623723"/>
                      <a:gd name="connsiteY10" fmla="*/ 331171 h 449891"/>
                      <a:gd name="connsiteX11" fmla="*/ 168926 w 623723"/>
                      <a:gd name="connsiteY11" fmla="*/ 285553 h 449891"/>
                      <a:gd name="connsiteX12" fmla="*/ 145174 w 623723"/>
                      <a:gd name="connsiteY12" fmla="*/ 290348 h 449891"/>
                      <a:gd name="connsiteX13" fmla="*/ 0 w 623723"/>
                      <a:gd name="connsiteY13" fmla="*/ 145174 h 449891"/>
                      <a:gd name="connsiteX14" fmla="*/ 145174 w 623723"/>
                      <a:gd name="connsiteY14" fmla="*/ 0 h 449891"/>
                      <a:gd name="connsiteX15" fmla="*/ 247827 w 623723"/>
                      <a:gd name="connsiteY15" fmla="*/ 42520 h 449891"/>
                      <a:gd name="connsiteX0" fmla="*/ 278584 w 623723"/>
                      <a:gd name="connsiteY0" fmla="*/ 88138 h 449891"/>
                      <a:gd name="connsiteX1" fmla="*/ 302336 w 623723"/>
                      <a:gd name="connsiteY1" fmla="*/ 83343 h 449891"/>
                      <a:gd name="connsiteX2" fmla="*/ 404989 w 623723"/>
                      <a:gd name="connsiteY2" fmla="*/ 125863 h 449891"/>
                      <a:gd name="connsiteX3" fmla="*/ 433789 w 623723"/>
                      <a:gd name="connsiteY3" fmla="*/ 168580 h 449891"/>
                      <a:gd name="connsiteX4" fmla="*/ 478549 w 623723"/>
                      <a:gd name="connsiteY4" fmla="*/ 159543 h 449891"/>
                      <a:gd name="connsiteX5" fmla="*/ 623723 w 623723"/>
                      <a:gd name="connsiteY5" fmla="*/ 304717 h 449891"/>
                      <a:gd name="connsiteX6" fmla="*/ 478549 w 623723"/>
                      <a:gd name="connsiteY6" fmla="*/ 449891 h 449891"/>
                      <a:gd name="connsiteX7" fmla="*/ 375896 w 623723"/>
                      <a:gd name="connsiteY7" fmla="*/ 407371 h 449891"/>
                      <a:gd name="connsiteX8" fmla="*/ 347096 w 623723"/>
                      <a:gd name="connsiteY8" fmla="*/ 364655 h 449891"/>
                      <a:gd name="connsiteX9" fmla="*/ 302336 w 623723"/>
                      <a:gd name="connsiteY9" fmla="*/ 373691 h 449891"/>
                      <a:gd name="connsiteX10" fmla="*/ 199683 w 623723"/>
                      <a:gd name="connsiteY10" fmla="*/ 331171 h 449891"/>
                      <a:gd name="connsiteX11" fmla="*/ 168926 w 623723"/>
                      <a:gd name="connsiteY11" fmla="*/ 285553 h 449891"/>
                      <a:gd name="connsiteX12" fmla="*/ 145174 w 623723"/>
                      <a:gd name="connsiteY12" fmla="*/ 290348 h 449891"/>
                      <a:gd name="connsiteX13" fmla="*/ 0 w 623723"/>
                      <a:gd name="connsiteY13" fmla="*/ 145174 h 449891"/>
                      <a:gd name="connsiteX14" fmla="*/ 145174 w 623723"/>
                      <a:gd name="connsiteY14" fmla="*/ 0 h 449891"/>
                      <a:gd name="connsiteX0" fmla="*/ 302336 w 623723"/>
                      <a:gd name="connsiteY0" fmla="*/ 83343 h 449891"/>
                      <a:gd name="connsiteX1" fmla="*/ 404989 w 623723"/>
                      <a:gd name="connsiteY1" fmla="*/ 125863 h 449891"/>
                      <a:gd name="connsiteX2" fmla="*/ 433789 w 623723"/>
                      <a:gd name="connsiteY2" fmla="*/ 168580 h 449891"/>
                      <a:gd name="connsiteX3" fmla="*/ 478549 w 623723"/>
                      <a:gd name="connsiteY3" fmla="*/ 159543 h 449891"/>
                      <a:gd name="connsiteX4" fmla="*/ 623723 w 623723"/>
                      <a:gd name="connsiteY4" fmla="*/ 304717 h 449891"/>
                      <a:gd name="connsiteX5" fmla="*/ 478549 w 623723"/>
                      <a:gd name="connsiteY5" fmla="*/ 449891 h 449891"/>
                      <a:gd name="connsiteX6" fmla="*/ 375896 w 623723"/>
                      <a:gd name="connsiteY6" fmla="*/ 407371 h 449891"/>
                      <a:gd name="connsiteX7" fmla="*/ 347096 w 623723"/>
                      <a:gd name="connsiteY7" fmla="*/ 364655 h 449891"/>
                      <a:gd name="connsiteX8" fmla="*/ 302336 w 623723"/>
                      <a:gd name="connsiteY8" fmla="*/ 373691 h 449891"/>
                      <a:gd name="connsiteX9" fmla="*/ 199683 w 623723"/>
                      <a:gd name="connsiteY9" fmla="*/ 331171 h 449891"/>
                      <a:gd name="connsiteX10" fmla="*/ 168926 w 623723"/>
                      <a:gd name="connsiteY10" fmla="*/ 285553 h 449891"/>
                      <a:gd name="connsiteX11" fmla="*/ 145174 w 623723"/>
                      <a:gd name="connsiteY11" fmla="*/ 290348 h 449891"/>
                      <a:gd name="connsiteX12" fmla="*/ 0 w 623723"/>
                      <a:gd name="connsiteY12" fmla="*/ 145174 h 449891"/>
                      <a:gd name="connsiteX13" fmla="*/ 145174 w 623723"/>
                      <a:gd name="connsiteY13" fmla="*/ 0 h 449891"/>
                      <a:gd name="connsiteX0" fmla="*/ 404989 w 623723"/>
                      <a:gd name="connsiteY0" fmla="*/ 125863 h 449891"/>
                      <a:gd name="connsiteX1" fmla="*/ 433789 w 623723"/>
                      <a:gd name="connsiteY1" fmla="*/ 168580 h 449891"/>
                      <a:gd name="connsiteX2" fmla="*/ 478549 w 623723"/>
                      <a:gd name="connsiteY2" fmla="*/ 159543 h 449891"/>
                      <a:gd name="connsiteX3" fmla="*/ 623723 w 623723"/>
                      <a:gd name="connsiteY3" fmla="*/ 304717 h 449891"/>
                      <a:gd name="connsiteX4" fmla="*/ 478549 w 623723"/>
                      <a:gd name="connsiteY4" fmla="*/ 449891 h 449891"/>
                      <a:gd name="connsiteX5" fmla="*/ 375896 w 623723"/>
                      <a:gd name="connsiteY5" fmla="*/ 407371 h 449891"/>
                      <a:gd name="connsiteX6" fmla="*/ 347096 w 623723"/>
                      <a:gd name="connsiteY6" fmla="*/ 364655 h 449891"/>
                      <a:gd name="connsiteX7" fmla="*/ 302336 w 623723"/>
                      <a:gd name="connsiteY7" fmla="*/ 373691 h 449891"/>
                      <a:gd name="connsiteX8" fmla="*/ 199683 w 623723"/>
                      <a:gd name="connsiteY8" fmla="*/ 331171 h 449891"/>
                      <a:gd name="connsiteX9" fmla="*/ 168926 w 623723"/>
                      <a:gd name="connsiteY9" fmla="*/ 285553 h 449891"/>
                      <a:gd name="connsiteX10" fmla="*/ 145174 w 623723"/>
                      <a:gd name="connsiteY10" fmla="*/ 290348 h 449891"/>
                      <a:gd name="connsiteX11" fmla="*/ 0 w 623723"/>
                      <a:gd name="connsiteY11" fmla="*/ 145174 h 449891"/>
                      <a:gd name="connsiteX12" fmla="*/ 145174 w 623723"/>
                      <a:gd name="connsiteY12" fmla="*/ 0 h 449891"/>
                      <a:gd name="connsiteX0" fmla="*/ 433789 w 623723"/>
                      <a:gd name="connsiteY0" fmla="*/ 168580 h 449891"/>
                      <a:gd name="connsiteX1" fmla="*/ 478549 w 623723"/>
                      <a:gd name="connsiteY1" fmla="*/ 159543 h 449891"/>
                      <a:gd name="connsiteX2" fmla="*/ 623723 w 623723"/>
                      <a:gd name="connsiteY2" fmla="*/ 304717 h 449891"/>
                      <a:gd name="connsiteX3" fmla="*/ 478549 w 623723"/>
                      <a:gd name="connsiteY3" fmla="*/ 449891 h 449891"/>
                      <a:gd name="connsiteX4" fmla="*/ 375896 w 623723"/>
                      <a:gd name="connsiteY4" fmla="*/ 407371 h 449891"/>
                      <a:gd name="connsiteX5" fmla="*/ 347096 w 623723"/>
                      <a:gd name="connsiteY5" fmla="*/ 364655 h 449891"/>
                      <a:gd name="connsiteX6" fmla="*/ 302336 w 623723"/>
                      <a:gd name="connsiteY6" fmla="*/ 373691 h 449891"/>
                      <a:gd name="connsiteX7" fmla="*/ 199683 w 623723"/>
                      <a:gd name="connsiteY7" fmla="*/ 331171 h 449891"/>
                      <a:gd name="connsiteX8" fmla="*/ 168926 w 623723"/>
                      <a:gd name="connsiteY8" fmla="*/ 285553 h 449891"/>
                      <a:gd name="connsiteX9" fmla="*/ 145174 w 623723"/>
                      <a:gd name="connsiteY9" fmla="*/ 290348 h 449891"/>
                      <a:gd name="connsiteX10" fmla="*/ 0 w 623723"/>
                      <a:gd name="connsiteY10" fmla="*/ 145174 h 449891"/>
                      <a:gd name="connsiteX11" fmla="*/ 145174 w 623723"/>
                      <a:gd name="connsiteY11" fmla="*/ 0 h 449891"/>
                      <a:gd name="connsiteX0" fmla="*/ 478549 w 623723"/>
                      <a:gd name="connsiteY0" fmla="*/ 159543 h 449891"/>
                      <a:gd name="connsiteX1" fmla="*/ 623723 w 623723"/>
                      <a:gd name="connsiteY1" fmla="*/ 304717 h 449891"/>
                      <a:gd name="connsiteX2" fmla="*/ 478549 w 623723"/>
                      <a:gd name="connsiteY2" fmla="*/ 449891 h 449891"/>
                      <a:gd name="connsiteX3" fmla="*/ 375896 w 623723"/>
                      <a:gd name="connsiteY3" fmla="*/ 407371 h 449891"/>
                      <a:gd name="connsiteX4" fmla="*/ 347096 w 623723"/>
                      <a:gd name="connsiteY4" fmla="*/ 364655 h 449891"/>
                      <a:gd name="connsiteX5" fmla="*/ 302336 w 623723"/>
                      <a:gd name="connsiteY5" fmla="*/ 373691 h 449891"/>
                      <a:gd name="connsiteX6" fmla="*/ 199683 w 623723"/>
                      <a:gd name="connsiteY6" fmla="*/ 331171 h 449891"/>
                      <a:gd name="connsiteX7" fmla="*/ 168926 w 623723"/>
                      <a:gd name="connsiteY7" fmla="*/ 285553 h 449891"/>
                      <a:gd name="connsiteX8" fmla="*/ 145174 w 623723"/>
                      <a:gd name="connsiteY8" fmla="*/ 290348 h 449891"/>
                      <a:gd name="connsiteX9" fmla="*/ 0 w 623723"/>
                      <a:gd name="connsiteY9" fmla="*/ 145174 h 449891"/>
                      <a:gd name="connsiteX10" fmla="*/ 145174 w 623723"/>
                      <a:gd name="connsiteY10" fmla="*/ 0 h 449891"/>
                      <a:gd name="connsiteX0" fmla="*/ 623723 w 623723"/>
                      <a:gd name="connsiteY0" fmla="*/ 304717 h 449891"/>
                      <a:gd name="connsiteX1" fmla="*/ 478549 w 623723"/>
                      <a:gd name="connsiteY1" fmla="*/ 449891 h 449891"/>
                      <a:gd name="connsiteX2" fmla="*/ 375896 w 623723"/>
                      <a:gd name="connsiteY2" fmla="*/ 407371 h 449891"/>
                      <a:gd name="connsiteX3" fmla="*/ 347096 w 623723"/>
                      <a:gd name="connsiteY3" fmla="*/ 364655 h 449891"/>
                      <a:gd name="connsiteX4" fmla="*/ 302336 w 623723"/>
                      <a:gd name="connsiteY4" fmla="*/ 373691 h 449891"/>
                      <a:gd name="connsiteX5" fmla="*/ 199683 w 623723"/>
                      <a:gd name="connsiteY5" fmla="*/ 331171 h 449891"/>
                      <a:gd name="connsiteX6" fmla="*/ 168926 w 623723"/>
                      <a:gd name="connsiteY6" fmla="*/ 285553 h 449891"/>
                      <a:gd name="connsiteX7" fmla="*/ 145174 w 623723"/>
                      <a:gd name="connsiteY7" fmla="*/ 290348 h 449891"/>
                      <a:gd name="connsiteX8" fmla="*/ 0 w 623723"/>
                      <a:gd name="connsiteY8" fmla="*/ 145174 h 449891"/>
                      <a:gd name="connsiteX9" fmla="*/ 145174 w 623723"/>
                      <a:gd name="connsiteY9" fmla="*/ 0 h 44989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623723" h="449891">
                        <a:moveTo>
                          <a:pt x="623723" y="304717"/>
                        </a:moveTo>
                        <a:cubicBezTo>
                          <a:pt x="623723" y="384894"/>
                          <a:pt x="558726" y="449891"/>
                          <a:pt x="478549" y="449891"/>
                        </a:cubicBezTo>
                        <a:cubicBezTo>
                          <a:pt x="438461" y="449891"/>
                          <a:pt x="402167" y="433642"/>
                          <a:pt x="375896" y="407371"/>
                        </a:cubicBezTo>
                        <a:lnTo>
                          <a:pt x="347096" y="364655"/>
                        </a:lnTo>
                        <a:lnTo>
                          <a:pt x="302336" y="373691"/>
                        </a:lnTo>
                        <a:cubicBezTo>
                          <a:pt x="262247" y="373691"/>
                          <a:pt x="225954" y="357442"/>
                          <a:pt x="199683" y="331171"/>
                        </a:cubicBezTo>
                        <a:lnTo>
                          <a:pt x="168926" y="285553"/>
                        </a:lnTo>
                        <a:lnTo>
                          <a:pt x="145174" y="290348"/>
                        </a:lnTo>
                        <a:cubicBezTo>
                          <a:pt x="64997" y="290348"/>
                          <a:pt x="0" y="225351"/>
                          <a:pt x="0" y="145174"/>
                        </a:cubicBezTo>
                        <a:cubicBezTo>
                          <a:pt x="0" y="64997"/>
                          <a:pt x="64997" y="0"/>
                          <a:pt x="145174" y="0"/>
                        </a:cubicBezTo>
                      </a:path>
                    </a:pathLst>
                  </a:custGeom>
                  <a:solidFill>
                    <a:schemeClr val="bg1"/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423" name="楕円 2"/>
                <p:cNvSpPr/>
                <p:nvPr/>
              </p:nvSpPr>
              <p:spPr bwMode="auto">
                <a:xfrm>
                  <a:off x="2078565" y="3591456"/>
                  <a:ext cx="430469" cy="1125125"/>
                </a:xfrm>
                <a:custGeom>
                  <a:avLst/>
                  <a:gdLst>
                    <a:gd name="connsiteX0" fmla="*/ 0 w 2835315"/>
                    <a:gd name="connsiteY0" fmla="*/ 1417658 h 2835315"/>
                    <a:gd name="connsiteX1" fmla="*/ 1417658 w 2835315"/>
                    <a:gd name="connsiteY1" fmla="*/ 0 h 2835315"/>
                    <a:gd name="connsiteX2" fmla="*/ 2835316 w 2835315"/>
                    <a:gd name="connsiteY2" fmla="*/ 1417658 h 2835315"/>
                    <a:gd name="connsiteX3" fmla="*/ 1417658 w 2835315"/>
                    <a:gd name="connsiteY3" fmla="*/ 2835316 h 2835315"/>
                    <a:gd name="connsiteX4" fmla="*/ 0 w 2835315"/>
                    <a:gd name="connsiteY4" fmla="*/ 1417658 h 2835315"/>
                    <a:gd name="connsiteX0" fmla="*/ 0 w 2835316"/>
                    <a:gd name="connsiteY0" fmla="*/ 1417658 h 2835316"/>
                    <a:gd name="connsiteX1" fmla="*/ 1417658 w 2835316"/>
                    <a:gd name="connsiteY1" fmla="*/ 0 h 2835316"/>
                    <a:gd name="connsiteX2" fmla="*/ 2835316 w 2835316"/>
                    <a:gd name="connsiteY2" fmla="*/ 1417658 h 2835316"/>
                    <a:gd name="connsiteX3" fmla="*/ 1417658 w 2835316"/>
                    <a:gd name="connsiteY3" fmla="*/ 2835316 h 2835316"/>
                    <a:gd name="connsiteX4" fmla="*/ 0 w 2835316"/>
                    <a:gd name="connsiteY4" fmla="*/ 1417658 h 2835316"/>
                    <a:gd name="connsiteX0" fmla="*/ 0 w 2835316"/>
                    <a:gd name="connsiteY0" fmla="*/ 1417658 h 2835316"/>
                    <a:gd name="connsiteX1" fmla="*/ 1417658 w 2835316"/>
                    <a:gd name="connsiteY1" fmla="*/ 0 h 2835316"/>
                    <a:gd name="connsiteX2" fmla="*/ 2835316 w 2835316"/>
                    <a:gd name="connsiteY2" fmla="*/ 1417658 h 2835316"/>
                    <a:gd name="connsiteX3" fmla="*/ 1417658 w 2835316"/>
                    <a:gd name="connsiteY3" fmla="*/ 2835316 h 2835316"/>
                    <a:gd name="connsiteX4" fmla="*/ 0 w 2835316"/>
                    <a:gd name="connsiteY4" fmla="*/ 1417658 h 2835316"/>
                    <a:gd name="connsiteX0" fmla="*/ 0 w 2835316"/>
                    <a:gd name="connsiteY0" fmla="*/ 2095838 h 3513496"/>
                    <a:gd name="connsiteX1" fmla="*/ 1425278 w 2835316"/>
                    <a:gd name="connsiteY1" fmla="*/ 0 h 3513496"/>
                    <a:gd name="connsiteX2" fmla="*/ 2835316 w 2835316"/>
                    <a:gd name="connsiteY2" fmla="*/ 2095838 h 3513496"/>
                    <a:gd name="connsiteX3" fmla="*/ 1417658 w 2835316"/>
                    <a:gd name="connsiteY3" fmla="*/ 3513496 h 3513496"/>
                    <a:gd name="connsiteX4" fmla="*/ 0 w 2835316"/>
                    <a:gd name="connsiteY4" fmla="*/ 2095838 h 35134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835316" h="3513496">
                      <a:moveTo>
                        <a:pt x="0" y="2095838"/>
                      </a:moveTo>
                      <a:cubicBezTo>
                        <a:pt x="0" y="1312887"/>
                        <a:pt x="642327" y="0"/>
                        <a:pt x="1425278" y="0"/>
                      </a:cubicBezTo>
                      <a:cubicBezTo>
                        <a:pt x="2208229" y="0"/>
                        <a:pt x="2835316" y="1312887"/>
                        <a:pt x="2835316" y="2095838"/>
                      </a:cubicBezTo>
                      <a:cubicBezTo>
                        <a:pt x="2835316" y="2878789"/>
                        <a:pt x="2200609" y="3513496"/>
                        <a:pt x="1417658" y="3513496"/>
                      </a:cubicBezTo>
                      <a:cubicBezTo>
                        <a:pt x="634707" y="3513496"/>
                        <a:pt x="0" y="2878789"/>
                        <a:pt x="0" y="2095838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99" name="フリーフォーム: 図形 398"/>
              <p:cNvSpPr/>
              <p:nvPr/>
            </p:nvSpPr>
            <p:spPr bwMode="auto">
              <a:xfrm>
                <a:off x="-1585948" y="3064655"/>
                <a:ext cx="1564735" cy="390108"/>
              </a:xfrm>
              <a:custGeom>
                <a:avLst/>
                <a:gdLst>
                  <a:gd name="connsiteX0" fmla="*/ 1564735 w 1564735"/>
                  <a:gd name="connsiteY0" fmla="*/ 0 h 390108"/>
                  <a:gd name="connsiteX1" fmla="*/ 1558808 w 1564735"/>
                  <a:gd name="connsiteY1" fmla="*/ 9006 h 390108"/>
                  <a:gd name="connsiteX2" fmla="*/ 1444471 w 1564735"/>
                  <a:gd name="connsiteY2" fmla="*/ 136934 h 390108"/>
                  <a:gd name="connsiteX3" fmla="*/ 1404805 w 1564735"/>
                  <a:gd name="connsiteY3" fmla="*/ 167146 h 390108"/>
                  <a:gd name="connsiteX4" fmla="*/ 1418663 w 1564735"/>
                  <a:gd name="connsiteY4" fmla="*/ 176489 h 390108"/>
                  <a:gd name="connsiteX5" fmla="*/ 1436598 w 1564735"/>
                  <a:gd name="connsiteY5" fmla="*/ 219789 h 390108"/>
                  <a:gd name="connsiteX6" fmla="*/ 1375362 w 1564735"/>
                  <a:gd name="connsiteY6" fmla="*/ 281024 h 390108"/>
                  <a:gd name="connsiteX7" fmla="*/ 1365344 w 1564735"/>
                  <a:gd name="connsiteY7" fmla="*/ 279002 h 390108"/>
                  <a:gd name="connsiteX8" fmla="*/ 1352370 w 1564735"/>
                  <a:gd name="connsiteY8" fmla="*/ 298244 h 390108"/>
                  <a:gd name="connsiteX9" fmla="*/ 1309070 w 1564735"/>
                  <a:gd name="connsiteY9" fmla="*/ 316179 h 390108"/>
                  <a:gd name="connsiteX10" fmla="*/ 1290190 w 1564735"/>
                  <a:gd name="connsiteY10" fmla="*/ 312368 h 390108"/>
                  <a:gd name="connsiteX11" fmla="*/ 1278042 w 1564735"/>
                  <a:gd name="connsiteY11" fmla="*/ 330386 h 390108"/>
                  <a:gd name="connsiteX12" fmla="*/ 1234742 w 1564735"/>
                  <a:gd name="connsiteY12" fmla="*/ 348321 h 390108"/>
                  <a:gd name="connsiteX13" fmla="*/ 1178318 w 1564735"/>
                  <a:gd name="connsiteY13" fmla="*/ 310921 h 390108"/>
                  <a:gd name="connsiteX14" fmla="*/ 1177491 w 1564735"/>
                  <a:gd name="connsiteY14" fmla="*/ 306821 h 390108"/>
                  <a:gd name="connsiteX15" fmla="*/ 1146839 w 1564735"/>
                  <a:gd name="connsiteY15" fmla="*/ 322180 h 390108"/>
                  <a:gd name="connsiteX16" fmla="*/ 782367 w 1564735"/>
                  <a:gd name="connsiteY16" fmla="*/ 390108 h 390108"/>
                  <a:gd name="connsiteX17" fmla="*/ 417894 w 1564735"/>
                  <a:gd name="connsiteY17" fmla="*/ 322180 h 390108"/>
                  <a:gd name="connsiteX18" fmla="*/ 396150 w 1564735"/>
                  <a:gd name="connsiteY18" fmla="*/ 311284 h 390108"/>
                  <a:gd name="connsiteX19" fmla="*/ 383271 w 1564735"/>
                  <a:gd name="connsiteY19" fmla="*/ 330386 h 390108"/>
                  <a:gd name="connsiteX20" fmla="*/ 339971 w 1564735"/>
                  <a:gd name="connsiteY20" fmla="*/ 348321 h 390108"/>
                  <a:gd name="connsiteX21" fmla="*/ 296671 w 1564735"/>
                  <a:gd name="connsiteY21" fmla="*/ 330386 h 390108"/>
                  <a:gd name="connsiteX22" fmla="*/ 284523 w 1564735"/>
                  <a:gd name="connsiteY22" fmla="*/ 312368 h 390108"/>
                  <a:gd name="connsiteX23" fmla="*/ 265643 w 1564735"/>
                  <a:gd name="connsiteY23" fmla="*/ 316179 h 390108"/>
                  <a:gd name="connsiteX24" fmla="*/ 222343 w 1564735"/>
                  <a:gd name="connsiteY24" fmla="*/ 298244 h 390108"/>
                  <a:gd name="connsiteX25" fmla="*/ 209370 w 1564735"/>
                  <a:gd name="connsiteY25" fmla="*/ 279002 h 390108"/>
                  <a:gd name="connsiteX26" fmla="*/ 199351 w 1564735"/>
                  <a:gd name="connsiteY26" fmla="*/ 281024 h 390108"/>
                  <a:gd name="connsiteX27" fmla="*/ 138115 w 1564735"/>
                  <a:gd name="connsiteY27" fmla="*/ 219789 h 390108"/>
                  <a:gd name="connsiteX28" fmla="*/ 156051 w 1564735"/>
                  <a:gd name="connsiteY28" fmla="*/ 176489 h 390108"/>
                  <a:gd name="connsiteX29" fmla="*/ 164614 w 1564735"/>
                  <a:gd name="connsiteY29" fmla="*/ 170715 h 390108"/>
                  <a:gd name="connsiteX30" fmla="*/ 120263 w 1564735"/>
                  <a:gd name="connsiteY30" fmla="*/ 136934 h 390108"/>
                  <a:gd name="connsiteX31" fmla="*/ 5925 w 1564735"/>
                  <a:gd name="connsiteY31" fmla="*/ 9006 h 390108"/>
                  <a:gd name="connsiteX32" fmla="*/ 0 w 1564735"/>
                  <a:gd name="connsiteY32" fmla="*/ 2 h 390108"/>
                  <a:gd name="connsiteX33" fmla="*/ 97837 w 1564735"/>
                  <a:gd name="connsiteY33" fmla="*/ 59610 h 390108"/>
                  <a:gd name="connsiteX34" fmla="*/ 782366 w 1564735"/>
                  <a:gd name="connsiteY34" fmla="*/ 234398 h 390108"/>
                  <a:gd name="connsiteX35" fmla="*/ 1466895 w 1564735"/>
                  <a:gd name="connsiteY35" fmla="*/ 59610 h 3901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1564735" h="390108">
                    <a:moveTo>
                      <a:pt x="1564735" y="0"/>
                    </a:moveTo>
                    <a:lnTo>
                      <a:pt x="1558808" y="9006"/>
                    </a:lnTo>
                    <a:cubicBezTo>
                      <a:pt x="1525154" y="54992"/>
                      <a:pt x="1486833" y="97828"/>
                      <a:pt x="1444471" y="136934"/>
                    </a:cubicBezTo>
                    <a:lnTo>
                      <a:pt x="1404805" y="167146"/>
                    </a:lnTo>
                    <a:lnTo>
                      <a:pt x="1418663" y="176489"/>
                    </a:lnTo>
                    <a:cubicBezTo>
                      <a:pt x="1429744" y="187570"/>
                      <a:pt x="1436598" y="202879"/>
                      <a:pt x="1436598" y="219789"/>
                    </a:cubicBezTo>
                    <a:cubicBezTo>
                      <a:pt x="1436598" y="253608"/>
                      <a:pt x="1409182" y="281024"/>
                      <a:pt x="1375362" y="281024"/>
                    </a:cubicBezTo>
                    <a:lnTo>
                      <a:pt x="1365344" y="279002"/>
                    </a:lnTo>
                    <a:lnTo>
                      <a:pt x="1352370" y="298244"/>
                    </a:lnTo>
                    <a:cubicBezTo>
                      <a:pt x="1341289" y="309325"/>
                      <a:pt x="1325980" y="316179"/>
                      <a:pt x="1309070" y="316179"/>
                    </a:cubicBezTo>
                    <a:lnTo>
                      <a:pt x="1290190" y="312368"/>
                    </a:lnTo>
                    <a:lnTo>
                      <a:pt x="1278042" y="330386"/>
                    </a:lnTo>
                    <a:cubicBezTo>
                      <a:pt x="1266960" y="341467"/>
                      <a:pt x="1251651" y="348321"/>
                      <a:pt x="1234742" y="348321"/>
                    </a:cubicBezTo>
                    <a:cubicBezTo>
                      <a:pt x="1209377" y="348321"/>
                      <a:pt x="1187614" y="332899"/>
                      <a:pt x="1178318" y="310921"/>
                    </a:cubicBezTo>
                    <a:lnTo>
                      <a:pt x="1177491" y="306821"/>
                    </a:lnTo>
                    <a:lnTo>
                      <a:pt x="1146839" y="322180"/>
                    </a:lnTo>
                    <a:cubicBezTo>
                      <a:pt x="1034815" y="365921"/>
                      <a:pt x="911650" y="390108"/>
                      <a:pt x="782367" y="390108"/>
                    </a:cubicBezTo>
                    <a:cubicBezTo>
                      <a:pt x="653083" y="390108"/>
                      <a:pt x="529918" y="365921"/>
                      <a:pt x="417894" y="322180"/>
                    </a:cubicBezTo>
                    <a:lnTo>
                      <a:pt x="396150" y="311284"/>
                    </a:lnTo>
                    <a:lnTo>
                      <a:pt x="383271" y="330386"/>
                    </a:lnTo>
                    <a:cubicBezTo>
                      <a:pt x="372190" y="341467"/>
                      <a:pt x="356881" y="348321"/>
                      <a:pt x="339971" y="348321"/>
                    </a:cubicBezTo>
                    <a:cubicBezTo>
                      <a:pt x="323062" y="348321"/>
                      <a:pt x="307753" y="341467"/>
                      <a:pt x="296671" y="330386"/>
                    </a:cubicBezTo>
                    <a:lnTo>
                      <a:pt x="284523" y="312368"/>
                    </a:lnTo>
                    <a:lnTo>
                      <a:pt x="265643" y="316179"/>
                    </a:lnTo>
                    <a:cubicBezTo>
                      <a:pt x="248733" y="316179"/>
                      <a:pt x="233425" y="309325"/>
                      <a:pt x="222343" y="298244"/>
                    </a:cubicBezTo>
                    <a:lnTo>
                      <a:pt x="209370" y="279002"/>
                    </a:lnTo>
                    <a:lnTo>
                      <a:pt x="199351" y="281024"/>
                    </a:lnTo>
                    <a:cubicBezTo>
                      <a:pt x="165531" y="281024"/>
                      <a:pt x="138115" y="253608"/>
                      <a:pt x="138115" y="219789"/>
                    </a:cubicBezTo>
                    <a:cubicBezTo>
                      <a:pt x="138115" y="202879"/>
                      <a:pt x="144969" y="187570"/>
                      <a:pt x="156051" y="176489"/>
                    </a:cubicBezTo>
                    <a:lnTo>
                      <a:pt x="164614" y="170715"/>
                    </a:lnTo>
                    <a:lnTo>
                      <a:pt x="120263" y="136934"/>
                    </a:lnTo>
                    <a:cubicBezTo>
                      <a:pt x="77901" y="97828"/>
                      <a:pt x="39579" y="54992"/>
                      <a:pt x="5925" y="9006"/>
                    </a:cubicBezTo>
                    <a:lnTo>
                      <a:pt x="0" y="2"/>
                    </a:lnTo>
                    <a:lnTo>
                      <a:pt x="97837" y="59610"/>
                    </a:lnTo>
                    <a:cubicBezTo>
                      <a:pt x="308234" y="172160"/>
                      <a:pt x="539553" y="234398"/>
                      <a:pt x="782366" y="234398"/>
                    </a:cubicBezTo>
                    <a:cubicBezTo>
                      <a:pt x="1025179" y="234398"/>
                      <a:pt x="1256498" y="172160"/>
                      <a:pt x="1466895" y="59610"/>
                    </a:cubicBezTo>
                    <a:close/>
                  </a:path>
                </a:pathLst>
              </a:custGeom>
              <a:solidFill>
                <a:srgbClr val="000000">
                  <a:alpha val="30196"/>
                </a:srgbClr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400" name="グループ化 399"/>
              <p:cNvGrpSpPr/>
              <p:nvPr/>
            </p:nvGrpSpPr>
            <p:grpSpPr>
              <a:xfrm>
                <a:off x="-1733693" y="2317771"/>
                <a:ext cx="1872713" cy="1224326"/>
                <a:chOff x="5718085" y="2306312"/>
                <a:chExt cx="1872713" cy="1224326"/>
              </a:xfrm>
            </p:grpSpPr>
            <p:sp>
              <p:nvSpPr>
                <p:cNvPr id="412" name="フリーフォーム: 図形 411"/>
                <p:cNvSpPr/>
                <p:nvPr/>
              </p:nvSpPr>
              <p:spPr bwMode="auto">
                <a:xfrm>
                  <a:off x="5718085" y="2306312"/>
                  <a:ext cx="1872713" cy="1151082"/>
                </a:xfrm>
                <a:custGeom>
                  <a:avLst/>
                  <a:gdLst>
                    <a:gd name="connsiteX0" fmla="*/ 1832964 w 1872713"/>
                    <a:gd name="connsiteY0" fmla="*/ 0 h 1151082"/>
                    <a:gd name="connsiteX1" fmla="*/ 1853906 w 1872713"/>
                    <a:gd name="connsiteY1" fmla="*/ 94717 h 1151082"/>
                    <a:gd name="connsiteX2" fmla="*/ 1872713 w 1872713"/>
                    <a:gd name="connsiteY2" fmla="*/ 286690 h 1151082"/>
                    <a:gd name="connsiteX3" fmla="*/ 936357 w 1872713"/>
                    <a:gd name="connsiteY3" fmla="*/ 1151082 h 1151082"/>
                    <a:gd name="connsiteX4" fmla="*/ 0 w 1872713"/>
                    <a:gd name="connsiteY4" fmla="*/ 286690 h 1151082"/>
                    <a:gd name="connsiteX5" fmla="*/ 19240 w 1872713"/>
                    <a:gd name="connsiteY5" fmla="*/ 94717 h 1151082"/>
                    <a:gd name="connsiteX6" fmla="*/ 40508 w 1872713"/>
                    <a:gd name="connsiteY6" fmla="*/ 576 h 1151082"/>
                    <a:gd name="connsiteX7" fmla="*/ 51471 w 1872713"/>
                    <a:gd name="connsiteY7" fmla="*/ 8908 h 1151082"/>
                    <a:gd name="connsiteX8" fmla="*/ 936357 w 1872713"/>
                    <a:gd name="connsiteY8" fmla="*/ 262082 h 1151082"/>
                    <a:gd name="connsiteX9" fmla="*/ 1821243 w 1872713"/>
                    <a:gd name="connsiteY9" fmla="*/ 8908 h 11510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872713" h="1151082">
                      <a:moveTo>
                        <a:pt x="1832964" y="0"/>
                      </a:moveTo>
                      <a:lnTo>
                        <a:pt x="1853906" y="94717"/>
                      </a:lnTo>
                      <a:cubicBezTo>
                        <a:pt x="1866242" y="162294"/>
                        <a:pt x="1872713" y="227016"/>
                        <a:pt x="1872713" y="286690"/>
                      </a:cubicBezTo>
                      <a:cubicBezTo>
                        <a:pt x="1872713" y="764081"/>
                        <a:pt x="1453492" y="1151082"/>
                        <a:pt x="936357" y="1151082"/>
                      </a:cubicBezTo>
                      <a:cubicBezTo>
                        <a:pt x="419221" y="1151082"/>
                        <a:pt x="0" y="764081"/>
                        <a:pt x="0" y="286690"/>
                      </a:cubicBezTo>
                      <a:cubicBezTo>
                        <a:pt x="0" y="227016"/>
                        <a:pt x="6629" y="162294"/>
                        <a:pt x="19240" y="94717"/>
                      </a:cubicBezTo>
                      <a:lnTo>
                        <a:pt x="40508" y="576"/>
                      </a:lnTo>
                      <a:lnTo>
                        <a:pt x="51471" y="8908"/>
                      </a:lnTo>
                      <a:cubicBezTo>
                        <a:pt x="277933" y="165332"/>
                        <a:pt x="590788" y="262082"/>
                        <a:pt x="936357" y="262082"/>
                      </a:cubicBezTo>
                      <a:cubicBezTo>
                        <a:pt x="1281927" y="262082"/>
                        <a:pt x="1594781" y="165332"/>
                        <a:pt x="1821243" y="8908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 w="28575">
                  <a:solidFill>
                    <a:schemeClr val="tx1">
                      <a:lumMod val="95000"/>
                      <a:lumOff val="5000"/>
                    </a:schemeClr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3" name="フリーフォーム: 図形 412"/>
                <p:cNvSpPr/>
                <p:nvPr/>
              </p:nvSpPr>
              <p:spPr bwMode="auto">
                <a:xfrm>
                  <a:off x="5952592" y="2479812"/>
                  <a:ext cx="1395156" cy="977582"/>
                </a:xfrm>
                <a:custGeom>
                  <a:avLst/>
                  <a:gdLst>
                    <a:gd name="connsiteX0" fmla="*/ 159652 w 1395156"/>
                    <a:gd name="connsiteY0" fmla="*/ 0 h 977582"/>
                    <a:gd name="connsiteX1" fmla="*/ 214742 w 1395156"/>
                    <a:gd name="connsiteY1" fmla="*/ 20654 h 977582"/>
                    <a:gd name="connsiteX2" fmla="*/ 701850 w 1395156"/>
                    <a:gd name="connsiteY2" fmla="*/ 88582 h 977582"/>
                    <a:gd name="connsiteX3" fmla="*/ 1188959 w 1395156"/>
                    <a:gd name="connsiteY3" fmla="*/ 20654 h 977582"/>
                    <a:gd name="connsiteX4" fmla="*/ 1237333 w 1395156"/>
                    <a:gd name="connsiteY4" fmla="*/ 2518 h 977582"/>
                    <a:gd name="connsiteX5" fmla="*/ 1276021 w 1395156"/>
                    <a:gd name="connsiteY5" fmla="*/ 55816 h 977582"/>
                    <a:gd name="connsiteX6" fmla="*/ 1395156 w 1395156"/>
                    <a:gd name="connsiteY6" fmla="*/ 499138 h 977582"/>
                    <a:gd name="connsiteX7" fmla="*/ 1380984 w 1395156"/>
                    <a:gd name="connsiteY7" fmla="*/ 658936 h 977582"/>
                    <a:gd name="connsiteX8" fmla="*/ 1362881 w 1395156"/>
                    <a:gd name="connsiteY8" fmla="*/ 725225 h 977582"/>
                    <a:gd name="connsiteX9" fmla="*/ 1225376 w 1395156"/>
                    <a:gd name="connsiteY9" fmla="*/ 829958 h 977582"/>
                    <a:gd name="connsiteX10" fmla="*/ 701850 w 1395156"/>
                    <a:gd name="connsiteY10" fmla="*/ 977582 h 977582"/>
                    <a:gd name="connsiteX11" fmla="*/ 39746 w 1395156"/>
                    <a:gd name="connsiteY11" fmla="*/ 724408 h 977582"/>
                    <a:gd name="connsiteX12" fmla="*/ 28668 w 1395156"/>
                    <a:gd name="connsiteY12" fmla="*/ 712013 h 977582"/>
                    <a:gd name="connsiteX13" fmla="*/ 14173 w 1395156"/>
                    <a:gd name="connsiteY13" fmla="*/ 658936 h 977582"/>
                    <a:gd name="connsiteX14" fmla="*/ 0 w 1395156"/>
                    <a:gd name="connsiteY14" fmla="*/ 499138 h 977582"/>
                    <a:gd name="connsiteX15" fmla="*/ 119136 w 1395156"/>
                    <a:gd name="connsiteY15" fmla="*/ 55816 h 9775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1395156" h="977582">
                      <a:moveTo>
                        <a:pt x="159652" y="0"/>
                      </a:moveTo>
                      <a:lnTo>
                        <a:pt x="214742" y="20654"/>
                      </a:lnTo>
                      <a:cubicBezTo>
                        <a:pt x="364460" y="64395"/>
                        <a:pt x="529066" y="88582"/>
                        <a:pt x="701850" y="88582"/>
                      </a:cubicBezTo>
                      <a:cubicBezTo>
                        <a:pt x="874635" y="88582"/>
                        <a:pt x="1039241" y="64395"/>
                        <a:pt x="1188959" y="20654"/>
                      </a:cubicBezTo>
                      <a:lnTo>
                        <a:pt x="1237333" y="2518"/>
                      </a:lnTo>
                      <a:lnTo>
                        <a:pt x="1276021" y="55816"/>
                      </a:lnTo>
                      <a:cubicBezTo>
                        <a:pt x="1351237" y="182365"/>
                        <a:pt x="1395156" y="334922"/>
                        <a:pt x="1395156" y="499138"/>
                      </a:cubicBezTo>
                      <a:cubicBezTo>
                        <a:pt x="1395156" y="553877"/>
                        <a:pt x="1390276" y="607320"/>
                        <a:pt x="1380984" y="658936"/>
                      </a:cubicBezTo>
                      <a:lnTo>
                        <a:pt x="1362881" y="725225"/>
                      </a:lnTo>
                      <a:lnTo>
                        <a:pt x="1225376" y="829958"/>
                      </a:lnTo>
                      <a:cubicBezTo>
                        <a:pt x="1075932" y="923160"/>
                        <a:pt x="895776" y="977582"/>
                        <a:pt x="701850" y="977582"/>
                      </a:cubicBezTo>
                      <a:cubicBezTo>
                        <a:pt x="443282" y="977582"/>
                        <a:pt x="209193" y="880832"/>
                        <a:pt x="39746" y="724408"/>
                      </a:cubicBezTo>
                      <a:lnTo>
                        <a:pt x="28668" y="712013"/>
                      </a:lnTo>
                      <a:lnTo>
                        <a:pt x="14173" y="658936"/>
                      </a:lnTo>
                      <a:cubicBezTo>
                        <a:pt x="4880" y="607320"/>
                        <a:pt x="0" y="553877"/>
                        <a:pt x="0" y="499138"/>
                      </a:cubicBezTo>
                      <a:cubicBezTo>
                        <a:pt x="0" y="334922"/>
                        <a:pt x="43920" y="182365"/>
                        <a:pt x="119136" y="55816"/>
                      </a:cubicBez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28575">
                  <a:solidFill>
                    <a:schemeClr val="tx1">
                      <a:lumMod val="95000"/>
                      <a:lumOff val="5000"/>
                    </a:schemeClr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4" name="フリーフォーム: 図形 413"/>
                <p:cNvSpPr/>
                <p:nvPr/>
              </p:nvSpPr>
              <p:spPr bwMode="auto">
                <a:xfrm>
                  <a:off x="6242245" y="2521038"/>
                  <a:ext cx="824393" cy="660159"/>
                </a:xfrm>
                <a:custGeom>
                  <a:avLst/>
                  <a:gdLst>
                    <a:gd name="connsiteX0" fmla="*/ 0 w 824393"/>
                    <a:gd name="connsiteY0" fmla="*/ 0 h 660159"/>
                    <a:gd name="connsiteX1" fmla="*/ 40064 w 824393"/>
                    <a:gd name="connsiteY1" fmla="*/ 10128 h 660159"/>
                    <a:gd name="connsiteX2" fmla="*/ 412197 w 824393"/>
                    <a:gd name="connsiteY2" fmla="*/ 48989 h 660159"/>
                    <a:gd name="connsiteX3" fmla="*/ 784331 w 824393"/>
                    <a:gd name="connsiteY3" fmla="*/ 10128 h 660159"/>
                    <a:gd name="connsiteX4" fmla="*/ 824393 w 824393"/>
                    <a:gd name="connsiteY4" fmla="*/ 0 h 660159"/>
                    <a:gd name="connsiteX5" fmla="*/ 412196 w 824393"/>
                    <a:gd name="connsiteY5" fmla="*/ 660159 h 66015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824393" h="660159">
                      <a:moveTo>
                        <a:pt x="0" y="0"/>
                      </a:moveTo>
                      <a:lnTo>
                        <a:pt x="40064" y="10128"/>
                      </a:lnTo>
                      <a:cubicBezTo>
                        <a:pt x="157621" y="35384"/>
                        <a:pt x="282609" y="48989"/>
                        <a:pt x="412197" y="48989"/>
                      </a:cubicBezTo>
                      <a:cubicBezTo>
                        <a:pt x="541786" y="48989"/>
                        <a:pt x="666774" y="35384"/>
                        <a:pt x="784331" y="10128"/>
                      </a:cubicBezTo>
                      <a:lnTo>
                        <a:pt x="824393" y="0"/>
                      </a:lnTo>
                      <a:lnTo>
                        <a:pt x="412196" y="660159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28575">
                  <a:solidFill>
                    <a:schemeClr val="tx1">
                      <a:lumMod val="95000"/>
                      <a:lumOff val="5000"/>
                    </a:schemeClr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415" name="フリーフォーム: 図形 414"/>
                <p:cNvSpPr/>
                <p:nvPr/>
              </p:nvSpPr>
              <p:spPr bwMode="auto">
                <a:xfrm>
                  <a:off x="6166877" y="2501491"/>
                  <a:ext cx="546140" cy="856001"/>
                </a:xfrm>
                <a:custGeom>
                  <a:avLst/>
                  <a:gdLst>
                    <a:gd name="connsiteX0" fmla="*/ 0 w 546140"/>
                    <a:gd name="connsiteY0" fmla="*/ 0 h 856001"/>
                    <a:gd name="connsiteX1" fmla="*/ 110926 w 546140"/>
                    <a:gd name="connsiteY1" fmla="*/ 28043 h 856001"/>
                    <a:gd name="connsiteX2" fmla="*/ 230855 w 546140"/>
                    <a:gd name="connsiteY2" fmla="*/ 49343 h 856001"/>
                    <a:gd name="connsiteX3" fmla="*/ 233355 w 546140"/>
                    <a:gd name="connsiteY3" fmla="*/ 49606 h 856001"/>
                    <a:gd name="connsiteX4" fmla="*/ 546140 w 546140"/>
                    <a:gd name="connsiteY4" fmla="*/ 664782 h 856001"/>
                    <a:gd name="connsiteX5" fmla="*/ 435232 w 546140"/>
                    <a:gd name="connsiteY5" fmla="*/ 856001 h 8560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546140" h="856001">
                      <a:moveTo>
                        <a:pt x="0" y="0"/>
                      </a:moveTo>
                      <a:lnTo>
                        <a:pt x="110926" y="28043"/>
                      </a:lnTo>
                      <a:cubicBezTo>
                        <a:pt x="150112" y="36461"/>
                        <a:pt x="190123" y="43586"/>
                        <a:pt x="230855" y="49343"/>
                      </a:cubicBezTo>
                      <a:lnTo>
                        <a:pt x="233355" y="49606"/>
                      </a:lnTo>
                      <a:lnTo>
                        <a:pt x="546140" y="664782"/>
                      </a:lnTo>
                      <a:lnTo>
                        <a:pt x="435232" y="856001"/>
                      </a:ln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28575">
                  <a:solidFill>
                    <a:schemeClr val="tx1">
                      <a:lumMod val="95000"/>
                      <a:lumOff val="5000"/>
                    </a:schemeClr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6" name="フリーフォーム: 図形 415"/>
                <p:cNvSpPr/>
                <p:nvPr/>
              </p:nvSpPr>
              <p:spPr bwMode="auto">
                <a:xfrm>
                  <a:off x="6473704" y="2497364"/>
                  <a:ext cx="686981" cy="960030"/>
                </a:xfrm>
                <a:custGeom>
                  <a:avLst/>
                  <a:gdLst>
                    <a:gd name="connsiteX0" fmla="*/ 686981 w 686981"/>
                    <a:gd name="connsiteY0" fmla="*/ 0 h 960030"/>
                    <a:gd name="connsiteX1" fmla="*/ 199031 w 686981"/>
                    <a:gd name="connsiteY1" fmla="*/ 959684 h 960030"/>
                    <a:gd name="connsiteX2" fmla="*/ 191598 w 686981"/>
                    <a:gd name="connsiteY2" fmla="*/ 960030 h 960030"/>
                    <a:gd name="connsiteX3" fmla="*/ 2890 w 686981"/>
                    <a:gd name="connsiteY3" fmla="*/ 942469 h 960030"/>
                    <a:gd name="connsiteX4" fmla="*/ 0 w 686981"/>
                    <a:gd name="connsiteY4" fmla="*/ 941783 h 960030"/>
                    <a:gd name="connsiteX5" fmla="*/ 452442 w 686981"/>
                    <a:gd name="connsiteY5" fmla="*/ 51934 h 960030"/>
                    <a:gd name="connsiteX6" fmla="*/ 563732 w 686981"/>
                    <a:gd name="connsiteY6" fmla="*/ 32169 h 960030"/>
                    <a:gd name="connsiteX7" fmla="*/ 678707 w 686981"/>
                    <a:gd name="connsiteY7" fmla="*/ 3102 h 9600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686981" h="960030">
                      <a:moveTo>
                        <a:pt x="686981" y="0"/>
                      </a:moveTo>
                      <a:lnTo>
                        <a:pt x="199031" y="959684"/>
                      </a:lnTo>
                      <a:lnTo>
                        <a:pt x="191598" y="960030"/>
                      </a:lnTo>
                      <a:cubicBezTo>
                        <a:pt x="126956" y="960030"/>
                        <a:pt x="63844" y="953983"/>
                        <a:pt x="2890" y="942469"/>
                      </a:cubicBezTo>
                      <a:lnTo>
                        <a:pt x="0" y="941783"/>
                      </a:lnTo>
                      <a:lnTo>
                        <a:pt x="452442" y="51934"/>
                      </a:lnTo>
                      <a:lnTo>
                        <a:pt x="563732" y="32169"/>
                      </a:lnTo>
                      <a:cubicBezTo>
                        <a:pt x="602917" y="23750"/>
                        <a:pt x="641277" y="14037"/>
                        <a:pt x="678707" y="3102"/>
                      </a:cubicBez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28575">
                  <a:solidFill>
                    <a:schemeClr val="tx1">
                      <a:lumMod val="95000"/>
                      <a:lumOff val="5000"/>
                    </a:schemeClr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417" name="グループ化 416"/>
                <p:cNvGrpSpPr/>
                <p:nvPr/>
              </p:nvGrpSpPr>
              <p:grpSpPr>
                <a:xfrm>
                  <a:off x="6281980" y="3201642"/>
                  <a:ext cx="744923" cy="328996"/>
                  <a:chOff x="6275448" y="3201642"/>
                  <a:chExt cx="744923" cy="328996"/>
                </a:xfrm>
              </p:grpSpPr>
              <p:sp>
                <p:nvSpPr>
                  <p:cNvPr id="418" name="星: 24 pt 417"/>
                  <p:cNvSpPr/>
                  <p:nvPr/>
                </p:nvSpPr>
                <p:spPr bwMode="auto">
                  <a:xfrm>
                    <a:off x="6275448" y="3201642"/>
                    <a:ext cx="328998" cy="328996"/>
                  </a:xfrm>
                  <a:prstGeom prst="star24">
                    <a:avLst>
                      <a:gd name="adj" fmla="val 46740"/>
                    </a:avLst>
                  </a:prstGeom>
                  <a:solidFill>
                    <a:schemeClr val="bg1"/>
                  </a:solidFill>
                  <a:ln w="28575">
                    <a:solidFill>
                      <a:schemeClr val="tx1">
                        <a:lumMod val="95000"/>
                        <a:lumOff val="5000"/>
                      </a:schemeClr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19" name="星: 24 pt 418"/>
                  <p:cNvSpPr/>
                  <p:nvPr/>
                </p:nvSpPr>
                <p:spPr bwMode="auto">
                  <a:xfrm>
                    <a:off x="6691373" y="3201642"/>
                    <a:ext cx="328998" cy="328996"/>
                  </a:xfrm>
                  <a:prstGeom prst="star24">
                    <a:avLst>
                      <a:gd name="adj" fmla="val 46740"/>
                    </a:avLst>
                  </a:prstGeom>
                  <a:solidFill>
                    <a:schemeClr val="bg1"/>
                  </a:solidFill>
                  <a:ln w="28575">
                    <a:solidFill>
                      <a:schemeClr val="tx1">
                        <a:lumMod val="95000"/>
                        <a:lumOff val="5000"/>
                      </a:schemeClr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  <p:sp>
            <p:nvSpPr>
              <p:cNvPr id="401" name="楕円 2"/>
              <p:cNvSpPr/>
              <p:nvPr/>
            </p:nvSpPr>
            <p:spPr bwMode="auto">
              <a:xfrm>
                <a:off x="-889536" y="2474762"/>
                <a:ext cx="192148" cy="412569"/>
              </a:xfrm>
              <a:custGeom>
                <a:avLst/>
                <a:gdLst>
                  <a:gd name="connsiteX0" fmla="*/ 0 w 2835315"/>
                  <a:gd name="connsiteY0" fmla="*/ 1417658 h 2835315"/>
                  <a:gd name="connsiteX1" fmla="*/ 1417658 w 2835315"/>
                  <a:gd name="connsiteY1" fmla="*/ 0 h 2835315"/>
                  <a:gd name="connsiteX2" fmla="*/ 2835316 w 2835315"/>
                  <a:gd name="connsiteY2" fmla="*/ 1417658 h 2835315"/>
                  <a:gd name="connsiteX3" fmla="*/ 1417658 w 2835315"/>
                  <a:gd name="connsiteY3" fmla="*/ 2835316 h 2835315"/>
                  <a:gd name="connsiteX4" fmla="*/ 0 w 2835315"/>
                  <a:gd name="connsiteY4" fmla="*/ 1417658 h 2835315"/>
                  <a:gd name="connsiteX0" fmla="*/ 0 w 2835316"/>
                  <a:gd name="connsiteY0" fmla="*/ 1417658 h 2835316"/>
                  <a:gd name="connsiteX1" fmla="*/ 1417658 w 2835316"/>
                  <a:gd name="connsiteY1" fmla="*/ 0 h 2835316"/>
                  <a:gd name="connsiteX2" fmla="*/ 2835316 w 2835316"/>
                  <a:gd name="connsiteY2" fmla="*/ 1417658 h 2835316"/>
                  <a:gd name="connsiteX3" fmla="*/ 1417658 w 2835316"/>
                  <a:gd name="connsiteY3" fmla="*/ 2835316 h 2835316"/>
                  <a:gd name="connsiteX4" fmla="*/ 0 w 2835316"/>
                  <a:gd name="connsiteY4" fmla="*/ 1417658 h 2835316"/>
                  <a:gd name="connsiteX0" fmla="*/ 0 w 2835316"/>
                  <a:gd name="connsiteY0" fmla="*/ 1417658 h 2835316"/>
                  <a:gd name="connsiteX1" fmla="*/ 1417658 w 2835316"/>
                  <a:gd name="connsiteY1" fmla="*/ 0 h 2835316"/>
                  <a:gd name="connsiteX2" fmla="*/ 2835316 w 2835316"/>
                  <a:gd name="connsiteY2" fmla="*/ 1417658 h 2835316"/>
                  <a:gd name="connsiteX3" fmla="*/ 1417658 w 2835316"/>
                  <a:gd name="connsiteY3" fmla="*/ 2835316 h 2835316"/>
                  <a:gd name="connsiteX4" fmla="*/ 0 w 2835316"/>
                  <a:gd name="connsiteY4" fmla="*/ 1417658 h 2835316"/>
                  <a:gd name="connsiteX0" fmla="*/ 0 w 2835316"/>
                  <a:gd name="connsiteY0" fmla="*/ 2095838 h 3513496"/>
                  <a:gd name="connsiteX1" fmla="*/ 1425278 w 2835316"/>
                  <a:gd name="connsiteY1" fmla="*/ 0 h 3513496"/>
                  <a:gd name="connsiteX2" fmla="*/ 2835316 w 2835316"/>
                  <a:gd name="connsiteY2" fmla="*/ 2095838 h 3513496"/>
                  <a:gd name="connsiteX3" fmla="*/ 1417658 w 2835316"/>
                  <a:gd name="connsiteY3" fmla="*/ 3513496 h 3513496"/>
                  <a:gd name="connsiteX4" fmla="*/ 0 w 2835316"/>
                  <a:gd name="connsiteY4" fmla="*/ 2095838 h 35134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35316" h="3513496">
                    <a:moveTo>
                      <a:pt x="0" y="2095838"/>
                    </a:moveTo>
                    <a:cubicBezTo>
                      <a:pt x="0" y="1312887"/>
                      <a:pt x="642327" y="0"/>
                      <a:pt x="1425278" y="0"/>
                    </a:cubicBezTo>
                    <a:cubicBezTo>
                      <a:pt x="2208229" y="0"/>
                      <a:pt x="2835316" y="1312887"/>
                      <a:pt x="2835316" y="2095838"/>
                    </a:cubicBezTo>
                    <a:cubicBezTo>
                      <a:pt x="2835316" y="2878789"/>
                      <a:pt x="2200609" y="3513496"/>
                      <a:pt x="1417658" y="3513496"/>
                    </a:cubicBezTo>
                    <a:cubicBezTo>
                      <a:pt x="634707" y="3513496"/>
                      <a:pt x="0" y="2878789"/>
                      <a:pt x="0" y="2095838"/>
                    </a:cubicBezTo>
                    <a:close/>
                  </a:path>
                </a:pathLst>
              </a:custGeom>
              <a:solidFill>
                <a:srgbClr val="FF00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402" name="グループ化 401"/>
              <p:cNvGrpSpPr/>
              <p:nvPr/>
            </p:nvGrpSpPr>
            <p:grpSpPr>
              <a:xfrm>
                <a:off x="-1005296" y="2219494"/>
                <a:ext cx="430124" cy="290812"/>
                <a:chOff x="3152587" y="4853975"/>
                <a:chExt cx="541802" cy="653963"/>
              </a:xfrm>
            </p:grpSpPr>
            <p:sp>
              <p:nvSpPr>
                <p:cNvPr id="410" name="二等辺三角形 409"/>
                <p:cNvSpPr/>
                <p:nvPr/>
              </p:nvSpPr>
              <p:spPr bwMode="auto">
                <a:xfrm>
                  <a:off x="3152587" y="4853975"/>
                  <a:ext cx="541802" cy="326981"/>
                </a:xfrm>
                <a:prstGeom prst="triangle">
                  <a:avLst/>
                </a:prstGeom>
                <a:solidFill>
                  <a:srgbClr val="FFC000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1" name="二等辺三角形 410"/>
                <p:cNvSpPr/>
                <p:nvPr/>
              </p:nvSpPr>
              <p:spPr bwMode="auto">
                <a:xfrm rot="10800000">
                  <a:off x="3152587" y="5180957"/>
                  <a:ext cx="541802" cy="326981"/>
                </a:xfrm>
                <a:prstGeom prst="triangle">
                  <a:avLst/>
                </a:prstGeom>
                <a:solidFill>
                  <a:srgbClr val="FFC000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03" name="二等辺三角形 402"/>
              <p:cNvSpPr/>
              <p:nvPr/>
            </p:nvSpPr>
            <p:spPr bwMode="auto">
              <a:xfrm rot="10800000">
                <a:off x="-1005299" y="2362151"/>
                <a:ext cx="435587" cy="142307"/>
              </a:xfrm>
              <a:prstGeom prst="triangle">
                <a:avLst/>
              </a:prstGeom>
              <a:solidFill>
                <a:srgbClr val="000000">
                  <a:alpha val="30196"/>
                </a:srgbClr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404" name="グループ化 403"/>
              <p:cNvGrpSpPr/>
              <p:nvPr/>
            </p:nvGrpSpPr>
            <p:grpSpPr>
              <a:xfrm>
                <a:off x="-1458013" y="1930400"/>
                <a:ext cx="524870" cy="171036"/>
                <a:chOff x="-1482353" y="1914081"/>
                <a:chExt cx="625028" cy="203674"/>
              </a:xfrm>
            </p:grpSpPr>
            <p:sp>
              <p:nvSpPr>
                <p:cNvPr id="408" name="楕円 407"/>
                <p:cNvSpPr/>
                <p:nvPr/>
              </p:nvSpPr>
              <p:spPr bwMode="auto">
                <a:xfrm rot="1800000">
                  <a:off x="-1482353" y="1914081"/>
                  <a:ext cx="625028" cy="203674"/>
                </a:xfrm>
                <a:prstGeom prst="ellipse">
                  <a:avLst/>
                </a:prstGeom>
                <a:solidFill>
                  <a:schemeClr val="bg1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9" name="楕円 408"/>
                <p:cNvSpPr/>
                <p:nvPr/>
              </p:nvSpPr>
              <p:spPr bwMode="auto">
                <a:xfrm>
                  <a:off x="-1202237" y="1962662"/>
                  <a:ext cx="78933" cy="78930"/>
                </a:xfrm>
                <a:prstGeom prst="ellipse">
                  <a:avLst/>
                </a:prstGeom>
                <a:solidFill>
                  <a:schemeClr val="tx1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05" name="グループ化 404"/>
              <p:cNvGrpSpPr/>
              <p:nvPr/>
            </p:nvGrpSpPr>
            <p:grpSpPr>
              <a:xfrm flipH="1">
                <a:off x="-651591" y="1930400"/>
                <a:ext cx="524870" cy="171036"/>
                <a:chOff x="-1482353" y="1914081"/>
                <a:chExt cx="625028" cy="203674"/>
              </a:xfrm>
            </p:grpSpPr>
            <p:sp>
              <p:nvSpPr>
                <p:cNvPr id="406" name="楕円 405"/>
                <p:cNvSpPr/>
                <p:nvPr/>
              </p:nvSpPr>
              <p:spPr bwMode="auto">
                <a:xfrm rot="1800000">
                  <a:off x="-1482353" y="1914081"/>
                  <a:ext cx="625028" cy="203674"/>
                </a:xfrm>
                <a:prstGeom prst="ellipse">
                  <a:avLst/>
                </a:prstGeom>
                <a:solidFill>
                  <a:schemeClr val="bg1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7" name="楕円 406"/>
                <p:cNvSpPr/>
                <p:nvPr/>
              </p:nvSpPr>
              <p:spPr bwMode="auto">
                <a:xfrm>
                  <a:off x="-1202237" y="1962662"/>
                  <a:ext cx="78933" cy="78930"/>
                </a:xfrm>
                <a:prstGeom prst="ellipse">
                  <a:avLst/>
                </a:prstGeom>
                <a:solidFill>
                  <a:schemeClr val="tx1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385" name="グループ化 384"/>
            <p:cNvGrpSpPr/>
            <p:nvPr/>
          </p:nvGrpSpPr>
          <p:grpSpPr>
            <a:xfrm>
              <a:off x="-235956" y="487443"/>
              <a:ext cx="1014349" cy="1084575"/>
              <a:chOff x="2922782" y="4729690"/>
              <a:chExt cx="1014349" cy="1084575"/>
            </a:xfrm>
          </p:grpSpPr>
          <p:sp>
            <p:nvSpPr>
              <p:cNvPr id="386" name="楕円 385"/>
              <p:cNvSpPr/>
              <p:nvPr/>
            </p:nvSpPr>
            <p:spPr bwMode="auto">
              <a:xfrm>
                <a:off x="2938996" y="4959170"/>
                <a:ext cx="916834" cy="855095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387" name="グループ化 386"/>
              <p:cNvGrpSpPr/>
              <p:nvPr/>
            </p:nvGrpSpPr>
            <p:grpSpPr>
              <a:xfrm>
                <a:off x="2922782" y="4729690"/>
                <a:ext cx="1014349" cy="760216"/>
                <a:chOff x="2418895" y="3982096"/>
                <a:chExt cx="1014349" cy="760216"/>
              </a:xfrm>
            </p:grpSpPr>
            <p:grpSp>
              <p:nvGrpSpPr>
                <p:cNvPr id="389" name="グループ化 388"/>
                <p:cNvGrpSpPr/>
                <p:nvPr/>
              </p:nvGrpSpPr>
              <p:grpSpPr>
                <a:xfrm rot="1800000">
                  <a:off x="2871568" y="4292377"/>
                  <a:ext cx="561676" cy="449935"/>
                  <a:chOff x="2911162" y="4213156"/>
                  <a:chExt cx="561676" cy="449935"/>
                </a:xfrm>
              </p:grpSpPr>
              <p:sp>
                <p:nvSpPr>
                  <p:cNvPr id="392" name="楕円 391"/>
                  <p:cNvSpPr/>
                  <p:nvPr/>
                </p:nvSpPr>
                <p:spPr bwMode="auto">
                  <a:xfrm>
                    <a:off x="2911162" y="4213156"/>
                    <a:ext cx="190201" cy="449935"/>
                  </a:xfrm>
                  <a:prstGeom prst="ellipse">
                    <a:avLst/>
                  </a:prstGeom>
                  <a:solidFill>
                    <a:schemeClr val="bg1"/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93" name="楕円 392"/>
                  <p:cNvSpPr/>
                  <p:nvPr/>
                </p:nvSpPr>
                <p:spPr bwMode="auto">
                  <a:xfrm>
                    <a:off x="3096900" y="4213156"/>
                    <a:ext cx="190201" cy="449935"/>
                  </a:xfrm>
                  <a:prstGeom prst="ellipse">
                    <a:avLst/>
                  </a:prstGeom>
                  <a:solidFill>
                    <a:schemeClr val="bg1"/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94" name="楕円 393"/>
                  <p:cNvSpPr/>
                  <p:nvPr/>
                </p:nvSpPr>
                <p:spPr bwMode="auto">
                  <a:xfrm>
                    <a:off x="3282637" y="4213156"/>
                    <a:ext cx="190201" cy="449935"/>
                  </a:xfrm>
                  <a:prstGeom prst="ellipse">
                    <a:avLst/>
                  </a:prstGeom>
                  <a:solidFill>
                    <a:schemeClr val="bg1"/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390" name="フリーフォーム: 図形 389"/>
                <p:cNvSpPr/>
                <p:nvPr/>
              </p:nvSpPr>
              <p:spPr bwMode="auto">
                <a:xfrm>
                  <a:off x="2418895" y="3982096"/>
                  <a:ext cx="516290" cy="586686"/>
                </a:xfrm>
                <a:custGeom>
                  <a:avLst/>
                  <a:gdLst>
                    <a:gd name="connsiteX0" fmla="*/ 258145 w 516290"/>
                    <a:gd name="connsiteY0" fmla="*/ 0 h 640871"/>
                    <a:gd name="connsiteX1" fmla="*/ 516290 w 516290"/>
                    <a:gd name="connsiteY1" fmla="*/ 362049 h 640871"/>
                    <a:gd name="connsiteX2" fmla="*/ 440681 w 516290"/>
                    <a:gd name="connsiteY2" fmla="*/ 618057 h 640871"/>
                    <a:gd name="connsiteX3" fmla="*/ 416554 w 516290"/>
                    <a:gd name="connsiteY3" fmla="*/ 640871 h 640871"/>
                    <a:gd name="connsiteX4" fmla="*/ 358134 w 516290"/>
                    <a:gd name="connsiteY4" fmla="*/ 585630 h 640871"/>
                    <a:gd name="connsiteX5" fmla="*/ 257652 w 516290"/>
                    <a:gd name="connsiteY5" fmla="*/ 557178 h 640871"/>
                    <a:gd name="connsiteX6" fmla="*/ 157170 w 516290"/>
                    <a:gd name="connsiteY6" fmla="*/ 585630 h 640871"/>
                    <a:gd name="connsiteX7" fmla="*/ 99243 w 516290"/>
                    <a:gd name="connsiteY7" fmla="*/ 640405 h 640871"/>
                    <a:gd name="connsiteX8" fmla="*/ 75609 w 516290"/>
                    <a:gd name="connsiteY8" fmla="*/ 618057 h 640871"/>
                    <a:gd name="connsiteX9" fmla="*/ 0 w 516290"/>
                    <a:gd name="connsiteY9" fmla="*/ 362049 h 640871"/>
                    <a:gd name="connsiteX10" fmla="*/ 258145 w 516290"/>
                    <a:gd name="connsiteY10" fmla="*/ 0 h 640871"/>
                    <a:gd name="connsiteX0" fmla="*/ 257652 w 516290"/>
                    <a:gd name="connsiteY0" fmla="*/ 557178 h 648618"/>
                    <a:gd name="connsiteX1" fmla="*/ 157170 w 516290"/>
                    <a:gd name="connsiteY1" fmla="*/ 585630 h 648618"/>
                    <a:gd name="connsiteX2" fmla="*/ 99243 w 516290"/>
                    <a:gd name="connsiteY2" fmla="*/ 640405 h 648618"/>
                    <a:gd name="connsiteX3" fmla="*/ 75609 w 516290"/>
                    <a:gd name="connsiteY3" fmla="*/ 618057 h 648618"/>
                    <a:gd name="connsiteX4" fmla="*/ 0 w 516290"/>
                    <a:gd name="connsiteY4" fmla="*/ 362049 h 648618"/>
                    <a:gd name="connsiteX5" fmla="*/ 258145 w 516290"/>
                    <a:gd name="connsiteY5" fmla="*/ 0 h 648618"/>
                    <a:gd name="connsiteX6" fmla="*/ 516290 w 516290"/>
                    <a:gd name="connsiteY6" fmla="*/ 362049 h 648618"/>
                    <a:gd name="connsiteX7" fmla="*/ 440681 w 516290"/>
                    <a:gd name="connsiteY7" fmla="*/ 618057 h 648618"/>
                    <a:gd name="connsiteX8" fmla="*/ 416554 w 516290"/>
                    <a:gd name="connsiteY8" fmla="*/ 640871 h 648618"/>
                    <a:gd name="connsiteX9" fmla="*/ 358134 w 516290"/>
                    <a:gd name="connsiteY9" fmla="*/ 585630 h 648618"/>
                    <a:gd name="connsiteX10" fmla="*/ 349092 w 516290"/>
                    <a:gd name="connsiteY10" fmla="*/ 648618 h 648618"/>
                    <a:gd name="connsiteX0" fmla="*/ 264796 w 516290"/>
                    <a:gd name="connsiteY0" fmla="*/ 554797 h 648618"/>
                    <a:gd name="connsiteX1" fmla="*/ 157170 w 516290"/>
                    <a:gd name="connsiteY1" fmla="*/ 585630 h 648618"/>
                    <a:gd name="connsiteX2" fmla="*/ 99243 w 516290"/>
                    <a:gd name="connsiteY2" fmla="*/ 640405 h 648618"/>
                    <a:gd name="connsiteX3" fmla="*/ 75609 w 516290"/>
                    <a:gd name="connsiteY3" fmla="*/ 618057 h 648618"/>
                    <a:gd name="connsiteX4" fmla="*/ 0 w 516290"/>
                    <a:gd name="connsiteY4" fmla="*/ 362049 h 648618"/>
                    <a:gd name="connsiteX5" fmla="*/ 258145 w 516290"/>
                    <a:gd name="connsiteY5" fmla="*/ 0 h 648618"/>
                    <a:gd name="connsiteX6" fmla="*/ 516290 w 516290"/>
                    <a:gd name="connsiteY6" fmla="*/ 362049 h 648618"/>
                    <a:gd name="connsiteX7" fmla="*/ 440681 w 516290"/>
                    <a:gd name="connsiteY7" fmla="*/ 618057 h 648618"/>
                    <a:gd name="connsiteX8" fmla="*/ 416554 w 516290"/>
                    <a:gd name="connsiteY8" fmla="*/ 640871 h 648618"/>
                    <a:gd name="connsiteX9" fmla="*/ 358134 w 516290"/>
                    <a:gd name="connsiteY9" fmla="*/ 585630 h 648618"/>
                    <a:gd name="connsiteX10" fmla="*/ 349092 w 516290"/>
                    <a:gd name="connsiteY10" fmla="*/ 648618 h 648618"/>
                    <a:gd name="connsiteX0" fmla="*/ 157170 w 516290"/>
                    <a:gd name="connsiteY0" fmla="*/ 585630 h 648618"/>
                    <a:gd name="connsiteX1" fmla="*/ 99243 w 516290"/>
                    <a:gd name="connsiteY1" fmla="*/ 640405 h 648618"/>
                    <a:gd name="connsiteX2" fmla="*/ 75609 w 516290"/>
                    <a:gd name="connsiteY2" fmla="*/ 618057 h 648618"/>
                    <a:gd name="connsiteX3" fmla="*/ 0 w 516290"/>
                    <a:gd name="connsiteY3" fmla="*/ 362049 h 648618"/>
                    <a:gd name="connsiteX4" fmla="*/ 258145 w 516290"/>
                    <a:gd name="connsiteY4" fmla="*/ 0 h 648618"/>
                    <a:gd name="connsiteX5" fmla="*/ 516290 w 516290"/>
                    <a:gd name="connsiteY5" fmla="*/ 362049 h 648618"/>
                    <a:gd name="connsiteX6" fmla="*/ 440681 w 516290"/>
                    <a:gd name="connsiteY6" fmla="*/ 618057 h 648618"/>
                    <a:gd name="connsiteX7" fmla="*/ 416554 w 516290"/>
                    <a:gd name="connsiteY7" fmla="*/ 640871 h 648618"/>
                    <a:gd name="connsiteX8" fmla="*/ 358134 w 516290"/>
                    <a:gd name="connsiteY8" fmla="*/ 585630 h 648618"/>
                    <a:gd name="connsiteX9" fmla="*/ 349092 w 516290"/>
                    <a:gd name="connsiteY9" fmla="*/ 648618 h 648618"/>
                    <a:gd name="connsiteX0" fmla="*/ 99243 w 516290"/>
                    <a:gd name="connsiteY0" fmla="*/ 640405 h 648618"/>
                    <a:gd name="connsiteX1" fmla="*/ 75609 w 516290"/>
                    <a:gd name="connsiteY1" fmla="*/ 618057 h 648618"/>
                    <a:gd name="connsiteX2" fmla="*/ 0 w 516290"/>
                    <a:gd name="connsiteY2" fmla="*/ 362049 h 648618"/>
                    <a:gd name="connsiteX3" fmla="*/ 258145 w 516290"/>
                    <a:gd name="connsiteY3" fmla="*/ 0 h 648618"/>
                    <a:gd name="connsiteX4" fmla="*/ 516290 w 516290"/>
                    <a:gd name="connsiteY4" fmla="*/ 362049 h 648618"/>
                    <a:gd name="connsiteX5" fmla="*/ 440681 w 516290"/>
                    <a:gd name="connsiteY5" fmla="*/ 618057 h 648618"/>
                    <a:gd name="connsiteX6" fmla="*/ 416554 w 516290"/>
                    <a:gd name="connsiteY6" fmla="*/ 640871 h 648618"/>
                    <a:gd name="connsiteX7" fmla="*/ 358134 w 516290"/>
                    <a:gd name="connsiteY7" fmla="*/ 585630 h 648618"/>
                    <a:gd name="connsiteX8" fmla="*/ 349092 w 516290"/>
                    <a:gd name="connsiteY8" fmla="*/ 648618 h 648618"/>
                    <a:gd name="connsiteX0" fmla="*/ 99243 w 516290"/>
                    <a:gd name="connsiteY0" fmla="*/ 640405 h 640871"/>
                    <a:gd name="connsiteX1" fmla="*/ 75609 w 516290"/>
                    <a:gd name="connsiteY1" fmla="*/ 618057 h 640871"/>
                    <a:gd name="connsiteX2" fmla="*/ 0 w 516290"/>
                    <a:gd name="connsiteY2" fmla="*/ 362049 h 640871"/>
                    <a:gd name="connsiteX3" fmla="*/ 258145 w 516290"/>
                    <a:gd name="connsiteY3" fmla="*/ 0 h 640871"/>
                    <a:gd name="connsiteX4" fmla="*/ 516290 w 516290"/>
                    <a:gd name="connsiteY4" fmla="*/ 362049 h 640871"/>
                    <a:gd name="connsiteX5" fmla="*/ 440681 w 516290"/>
                    <a:gd name="connsiteY5" fmla="*/ 618057 h 640871"/>
                    <a:gd name="connsiteX6" fmla="*/ 416554 w 516290"/>
                    <a:gd name="connsiteY6" fmla="*/ 640871 h 640871"/>
                    <a:gd name="connsiteX7" fmla="*/ 358134 w 516290"/>
                    <a:gd name="connsiteY7" fmla="*/ 585630 h 640871"/>
                    <a:gd name="connsiteX0" fmla="*/ 99243 w 516290"/>
                    <a:gd name="connsiteY0" fmla="*/ 640405 h 640871"/>
                    <a:gd name="connsiteX1" fmla="*/ 75609 w 516290"/>
                    <a:gd name="connsiteY1" fmla="*/ 618057 h 640871"/>
                    <a:gd name="connsiteX2" fmla="*/ 0 w 516290"/>
                    <a:gd name="connsiteY2" fmla="*/ 362049 h 640871"/>
                    <a:gd name="connsiteX3" fmla="*/ 258145 w 516290"/>
                    <a:gd name="connsiteY3" fmla="*/ 0 h 640871"/>
                    <a:gd name="connsiteX4" fmla="*/ 516290 w 516290"/>
                    <a:gd name="connsiteY4" fmla="*/ 362049 h 640871"/>
                    <a:gd name="connsiteX5" fmla="*/ 440681 w 516290"/>
                    <a:gd name="connsiteY5" fmla="*/ 618057 h 640871"/>
                    <a:gd name="connsiteX6" fmla="*/ 416554 w 516290"/>
                    <a:gd name="connsiteY6" fmla="*/ 640871 h 6408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516290" h="640871">
                      <a:moveTo>
                        <a:pt x="99243" y="640405"/>
                      </a:moveTo>
                      <a:lnTo>
                        <a:pt x="75609" y="618057"/>
                      </a:lnTo>
                      <a:cubicBezTo>
                        <a:pt x="28894" y="552539"/>
                        <a:pt x="0" y="462026"/>
                        <a:pt x="0" y="362049"/>
                      </a:cubicBezTo>
                      <a:cubicBezTo>
                        <a:pt x="0" y="162095"/>
                        <a:pt x="115575" y="0"/>
                        <a:pt x="258145" y="0"/>
                      </a:cubicBezTo>
                      <a:cubicBezTo>
                        <a:pt x="400715" y="0"/>
                        <a:pt x="516290" y="162095"/>
                        <a:pt x="516290" y="362049"/>
                      </a:cubicBezTo>
                      <a:cubicBezTo>
                        <a:pt x="516290" y="462026"/>
                        <a:pt x="487396" y="552539"/>
                        <a:pt x="440681" y="618057"/>
                      </a:cubicBezTo>
                      <a:lnTo>
                        <a:pt x="416554" y="640871"/>
                      </a:lnTo>
                    </a:path>
                  </a:pathLst>
                </a:custGeom>
                <a:solidFill>
                  <a:schemeClr val="bg1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91" name="フリーフォーム: 図形 390"/>
                <p:cNvSpPr/>
                <p:nvPr/>
              </p:nvSpPr>
              <p:spPr bwMode="auto">
                <a:xfrm>
                  <a:off x="2484663" y="4242330"/>
                  <a:ext cx="394220" cy="175496"/>
                </a:xfrm>
                <a:custGeom>
                  <a:avLst/>
                  <a:gdLst>
                    <a:gd name="connsiteX0" fmla="*/ 6338 w 451372"/>
                    <a:gd name="connsiteY0" fmla="*/ 0 h 309405"/>
                    <a:gd name="connsiteX1" fmla="*/ 17736 w 451372"/>
                    <a:gd name="connsiteY1" fmla="*/ 41039 h 309405"/>
                    <a:gd name="connsiteX2" fmla="*/ 225686 w 451372"/>
                    <a:gd name="connsiteY2" fmla="*/ 195105 h 309405"/>
                    <a:gd name="connsiteX3" fmla="*/ 433637 w 451372"/>
                    <a:gd name="connsiteY3" fmla="*/ 41039 h 309405"/>
                    <a:gd name="connsiteX4" fmla="*/ 445034 w 451372"/>
                    <a:gd name="connsiteY4" fmla="*/ 0 h 309405"/>
                    <a:gd name="connsiteX5" fmla="*/ 446787 w 451372"/>
                    <a:gd name="connsiteY5" fmla="*/ 6312 h 309405"/>
                    <a:gd name="connsiteX6" fmla="*/ 451372 w 451372"/>
                    <a:gd name="connsiteY6" fmla="*/ 57150 h 309405"/>
                    <a:gd name="connsiteX7" fmla="*/ 225686 w 451372"/>
                    <a:gd name="connsiteY7" fmla="*/ 309405 h 309405"/>
                    <a:gd name="connsiteX8" fmla="*/ 0 w 451372"/>
                    <a:gd name="connsiteY8" fmla="*/ 57150 h 309405"/>
                    <a:gd name="connsiteX9" fmla="*/ 4585 w 451372"/>
                    <a:gd name="connsiteY9" fmla="*/ 6312 h 3094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451372" h="309405">
                      <a:moveTo>
                        <a:pt x="6338" y="0"/>
                      </a:moveTo>
                      <a:lnTo>
                        <a:pt x="17736" y="41039"/>
                      </a:lnTo>
                      <a:cubicBezTo>
                        <a:pt x="51997" y="131578"/>
                        <a:pt x="132204" y="195105"/>
                        <a:pt x="225686" y="195105"/>
                      </a:cubicBezTo>
                      <a:cubicBezTo>
                        <a:pt x="319168" y="195105"/>
                        <a:pt x="399376" y="131578"/>
                        <a:pt x="433637" y="41039"/>
                      </a:cubicBezTo>
                      <a:lnTo>
                        <a:pt x="445034" y="0"/>
                      </a:lnTo>
                      <a:lnTo>
                        <a:pt x="446787" y="6312"/>
                      </a:lnTo>
                      <a:cubicBezTo>
                        <a:pt x="449793" y="22733"/>
                        <a:pt x="451372" y="39735"/>
                        <a:pt x="451372" y="57150"/>
                      </a:cubicBezTo>
                      <a:cubicBezTo>
                        <a:pt x="451372" y="196467"/>
                        <a:pt x="350329" y="309405"/>
                        <a:pt x="225686" y="309405"/>
                      </a:cubicBezTo>
                      <a:cubicBezTo>
                        <a:pt x="101043" y="309405"/>
                        <a:pt x="0" y="196467"/>
                        <a:pt x="0" y="57150"/>
                      </a:cubicBezTo>
                      <a:cubicBezTo>
                        <a:pt x="0" y="39735"/>
                        <a:pt x="1579" y="22733"/>
                        <a:pt x="4585" y="6312"/>
                      </a:cubicBezTo>
                      <a:close/>
                    </a:path>
                  </a:pathLst>
                </a:custGeom>
                <a:solidFill>
                  <a:srgbClr val="000000">
                    <a:alpha val="30196"/>
                  </a:srgbClr>
                </a:solidFill>
                <a:ln w="2857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388" name="月 387"/>
              <p:cNvSpPr/>
              <p:nvPr/>
            </p:nvSpPr>
            <p:spPr bwMode="auto">
              <a:xfrm rot="16200000">
                <a:off x="3242448" y="5241948"/>
                <a:ext cx="299289" cy="845341"/>
              </a:xfrm>
              <a:prstGeom prst="moon">
                <a:avLst/>
              </a:prstGeom>
              <a:solidFill>
                <a:srgbClr val="000000">
                  <a:alpha val="30196"/>
                </a:srgbClr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442" name="グループ化 441"/>
          <p:cNvGrpSpPr/>
          <p:nvPr/>
        </p:nvGrpSpPr>
        <p:grpSpPr>
          <a:xfrm>
            <a:off x="2373586" y="783647"/>
            <a:ext cx="1623159" cy="1618019"/>
            <a:chOff x="580684" y="-457179"/>
            <a:chExt cx="2750409" cy="2741699"/>
          </a:xfrm>
        </p:grpSpPr>
        <p:sp>
          <p:nvSpPr>
            <p:cNvPr id="443" name="月 179"/>
            <p:cNvSpPr/>
            <p:nvPr/>
          </p:nvSpPr>
          <p:spPr bwMode="auto">
            <a:xfrm rot="19800000" flipH="1">
              <a:off x="2034311" y="478314"/>
              <a:ext cx="1036778" cy="1191630"/>
            </a:xfrm>
            <a:custGeom>
              <a:avLst/>
              <a:gdLst>
                <a:gd name="connsiteX0" fmla="*/ 730022 w 730022"/>
                <a:gd name="connsiteY0" fmla="*/ 1820554 h 1820554"/>
                <a:gd name="connsiteX1" fmla="*/ 0 w 730022"/>
                <a:gd name="connsiteY1" fmla="*/ 910277 h 1820554"/>
                <a:gd name="connsiteX2" fmla="*/ 730022 w 730022"/>
                <a:gd name="connsiteY2" fmla="*/ 0 h 1820554"/>
                <a:gd name="connsiteX3" fmla="*/ 431472 w 730022"/>
                <a:gd name="connsiteY3" fmla="*/ 910277 h 1820554"/>
                <a:gd name="connsiteX4" fmla="*/ 730022 w 730022"/>
                <a:gd name="connsiteY4" fmla="*/ 1820554 h 1820554"/>
                <a:gd name="connsiteX0" fmla="*/ 436165 w 734715"/>
                <a:gd name="connsiteY0" fmla="*/ 910277 h 1024061"/>
                <a:gd name="connsiteX1" fmla="*/ 4693 w 734715"/>
                <a:gd name="connsiteY1" fmla="*/ 910277 h 1024061"/>
                <a:gd name="connsiteX2" fmla="*/ 734715 w 734715"/>
                <a:gd name="connsiteY2" fmla="*/ 0 h 1024061"/>
                <a:gd name="connsiteX3" fmla="*/ 436165 w 734715"/>
                <a:gd name="connsiteY3" fmla="*/ 910277 h 1024061"/>
                <a:gd name="connsiteX0" fmla="*/ 571469 w 870019"/>
                <a:gd name="connsiteY0" fmla="*/ 910277 h 1013092"/>
                <a:gd name="connsiteX1" fmla="*/ 3648 w 870019"/>
                <a:gd name="connsiteY1" fmla="*/ 890012 h 1013092"/>
                <a:gd name="connsiteX2" fmla="*/ 870019 w 870019"/>
                <a:gd name="connsiteY2" fmla="*/ 0 h 1013092"/>
                <a:gd name="connsiteX3" fmla="*/ 571469 w 870019"/>
                <a:gd name="connsiteY3" fmla="*/ 910277 h 1013092"/>
                <a:gd name="connsiteX0" fmla="*/ 573394 w 871944"/>
                <a:gd name="connsiteY0" fmla="*/ 910277 h 1089683"/>
                <a:gd name="connsiteX1" fmla="*/ 5573 w 871944"/>
                <a:gd name="connsiteY1" fmla="*/ 890012 h 1089683"/>
                <a:gd name="connsiteX2" fmla="*/ 871944 w 871944"/>
                <a:gd name="connsiteY2" fmla="*/ 0 h 1089683"/>
                <a:gd name="connsiteX3" fmla="*/ 573394 w 871944"/>
                <a:gd name="connsiteY3" fmla="*/ 910277 h 1089683"/>
                <a:gd name="connsiteX0" fmla="*/ 650192 w 948742"/>
                <a:gd name="connsiteY0" fmla="*/ 910277 h 1053167"/>
                <a:gd name="connsiteX1" fmla="*/ 4925 w 948742"/>
                <a:gd name="connsiteY1" fmla="*/ 832073 h 1053167"/>
                <a:gd name="connsiteX2" fmla="*/ 948742 w 948742"/>
                <a:gd name="connsiteY2" fmla="*/ 0 h 1053167"/>
                <a:gd name="connsiteX3" fmla="*/ 650192 w 948742"/>
                <a:gd name="connsiteY3" fmla="*/ 910277 h 1053167"/>
                <a:gd name="connsiteX0" fmla="*/ 650192 w 948742"/>
                <a:gd name="connsiteY0" fmla="*/ 910277 h 1090444"/>
                <a:gd name="connsiteX1" fmla="*/ 4925 w 948742"/>
                <a:gd name="connsiteY1" fmla="*/ 832073 h 1090444"/>
                <a:gd name="connsiteX2" fmla="*/ 948742 w 948742"/>
                <a:gd name="connsiteY2" fmla="*/ 0 h 1090444"/>
                <a:gd name="connsiteX3" fmla="*/ 650192 w 948742"/>
                <a:gd name="connsiteY3" fmla="*/ 910277 h 10904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48742" h="1090444">
                  <a:moveTo>
                    <a:pt x="650192" y="910277"/>
                  </a:moveTo>
                  <a:cubicBezTo>
                    <a:pt x="491757" y="1148596"/>
                    <a:pt x="70629" y="1177423"/>
                    <a:pt x="4925" y="832073"/>
                  </a:cubicBezTo>
                  <a:cubicBezTo>
                    <a:pt x="-60779" y="486723"/>
                    <a:pt x="545562" y="0"/>
                    <a:pt x="948742" y="0"/>
                  </a:cubicBezTo>
                  <a:cubicBezTo>
                    <a:pt x="757400" y="242914"/>
                    <a:pt x="808627" y="671958"/>
                    <a:pt x="650192" y="910277"/>
                  </a:cubicBezTo>
                  <a:close/>
                </a:path>
              </a:pathLst>
            </a:cu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444" name="グループ化 443"/>
            <p:cNvGrpSpPr/>
            <p:nvPr/>
          </p:nvGrpSpPr>
          <p:grpSpPr>
            <a:xfrm>
              <a:off x="580684" y="-457179"/>
              <a:ext cx="2019691" cy="2741699"/>
              <a:chOff x="662504" y="939914"/>
              <a:chExt cx="2019691" cy="2741699"/>
            </a:xfrm>
          </p:grpSpPr>
          <p:sp>
            <p:nvSpPr>
              <p:cNvPr id="455" name="アーチ 454"/>
              <p:cNvSpPr/>
              <p:nvPr/>
            </p:nvSpPr>
            <p:spPr bwMode="auto">
              <a:xfrm>
                <a:off x="1641363" y="1060116"/>
                <a:ext cx="667762" cy="667762"/>
              </a:xfrm>
              <a:prstGeom prst="blockArc">
                <a:avLst>
                  <a:gd name="adj1" fmla="val 10800000"/>
                  <a:gd name="adj2" fmla="val 17671226"/>
                  <a:gd name="adj3" fmla="val 24131"/>
                </a:avLst>
              </a:prstGeom>
              <a:solidFill>
                <a:schemeClr val="bg1">
                  <a:lumMod val="50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456" name="グループ化 455"/>
              <p:cNvGrpSpPr/>
              <p:nvPr/>
            </p:nvGrpSpPr>
            <p:grpSpPr>
              <a:xfrm>
                <a:off x="662504" y="1307767"/>
                <a:ext cx="2013819" cy="2373846"/>
                <a:chOff x="662504" y="1580691"/>
                <a:chExt cx="3048953" cy="3594040"/>
              </a:xfrm>
            </p:grpSpPr>
            <p:sp>
              <p:nvSpPr>
                <p:cNvPr id="479" name="月 478"/>
                <p:cNvSpPr/>
                <p:nvPr/>
              </p:nvSpPr>
              <p:spPr bwMode="auto">
                <a:xfrm rot="1800000">
                  <a:off x="662504" y="1824249"/>
                  <a:ext cx="1105264" cy="2756348"/>
                </a:xfrm>
                <a:prstGeom prst="moon">
                  <a:avLst>
                    <a:gd name="adj" fmla="val 59104"/>
                  </a:avLst>
                </a:prstGeom>
                <a:solidFill>
                  <a:schemeClr val="bg1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0" name="楕円 2"/>
                <p:cNvSpPr/>
                <p:nvPr/>
              </p:nvSpPr>
              <p:spPr bwMode="auto">
                <a:xfrm>
                  <a:off x="876141" y="1580691"/>
                  <a:ext cx="2835316" cy="3243464"/>
                </a:xfrm>
                <a:custGeom>
                  <a:avLst/>
                  <a:gdLst>
                    <a:gd name="connsiteX0" fmla="*/ 0 w 2835315"/>
                    <a:gd name="connsiteY0" fmla="*/ 1417658 h 2835315"/>
                    <a:gd name="connsiteX1" fmla="*/ 1417658 w 2835315"/>
                    <a:gd name="connsiteY1" fmla="*/ 0 h 2835315"/>
                    <a:gd name="connsiteX2" fmla="*/ 2835316 w 2835315"/>
                    <a:gd name="connsiteY2" fmla="*/ 1417658 h 2835315"/>
                    <a:gd name="connsiteX3" fmla="*/ 1417658 w 2835315"/>
                    <a:gd name="connsiteY3" fmla="*/ 2835316 h 2835315"/>
                    <a:gd name="connsiteX4" fmla="*/ 0 w 2835315"/>
                    <a:gd name="connsiteY4" fmla="*/ 1417658 h 2835315"/>
                    <a:gd name="connsiteX0" fmla="*/ 0 w 2835316"/>
                    <a:gd name="connsiteY0" fmla="*/ 1417658 h 2835316"/>
                    <a:gd name="connsiteX1" fmla="*/ 1417658 w 2835316"/>
                    <a:gd name="connsiteY1" fmla="*/ 0 h 2835316"/>
                    <a:gd name="connsiteX2" fmla="*/ 2835316 w 2835316"/>
                    <a:gd name="connsiteY2" fmla="*/ 1417658 h 2835316"/>
                    <a:gd name="connsiteX3" fmla="*/ 1417658 w 2835316"/>
                    <a:gd name="connsiteY3" fmla="*/ 2835316 h 2835316"/>
                    <a:gd name="connsiteX4" fmla="*/ 0 w 2835316"/>
                    <a:gd name="connsiteY4" fmla="*/ 1417658 h 2835316"/>
                    <a:gd name="connsiteX0" fmla="*/ 0 w 2835316"/>
                    <a:gd name="connsiteY0" fmla="*/ 1417658 h 2835316"/>
                    <a:gd name="connsiteX1" fmla="*/ 1417658 w 2835316"/>
                    <a:gd name="connsiteY1" fmla="*/ 0 h 2835316"/>
                    <a:gd name="connsiteX2" fmla="*/ 2835316 w 2835316"/>
                    <a:gd name="connsiteY2" fmla="*/ 1417658 h 2835316"/>
                    <a:gd name="connsiteX3" fmla="*/ 1417658 w 2835316"/>
                    <a:gd name="connsiteY3" fmla="*/ 2835316 h 2835316"/>
                    <a:gd name="connsiteX4" fmla="*/ 0 w 2835316"/>
                    <a:gd name="connsiteY4" fmla="*/ 1417658 h 2835316"/>
                    <a:gd name="connsiteX0" fmla="*/ 0 w 2835316"/>
                    <a:gd name="connsiteY0" fmla="*/ 2095838 h 3513496"/>
                    <a:gd name="connsiteX1" fmla="*/ 1425278 w 2835316"/>
                    <a:gd name="connsiteY1" fmla="*/ 0 h 3513496"/>
                    <a:gd name="connsiteX2" fmla="*/ 2835316 w 2835316"/>
                    <a:gd name="connsiteY2" fmla="*/ 2095838 h 3513496"/>
                    <a:gd name="connsiteX3" fmla="*/ 1417658 w 2835316"/>
                    <a:gd name="connsiteY3" fmla="*/ 3513496 h 3513496"/>
                    <a:gd name="connsiteX4" fmla="*/ 0 w 2835316"/>
                    <a:gd name="connsiteY4" fmla="*/ 2095838 h 35134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835316" h="3513496">
                      <a:moveTo>
                        <a:pt x="0" y="2095838"/>
                      </a:moveTo>
                      <a:cubicBezTo>
                        <a:pt x="0" y="1312887"/>
                        <a:pt x="642327" y="0"/>
                        <a:pt x="1425278" y="0"/>
                      </a:cubicBezTo>
                      <a:cubicBezTo>
                        <a:pt x="2208229" y="0"/>
                        <a:pt x="2835316" y="1312887"/>
                        <a:pt x="2835316" y="2095838"/>
                      </a:cubicBezTo>
                      <a:cubicBezTo>
                        <a:pt x="2835316" y="2878789"/>
                        <a:pt x="2200609" y="3513496"/>
                        <a:pt x="1417658" y="3513496"/>
                      </a:cubicBezTo>
                      <a:cubicBezTo>
                        <a:pt x="634707" y="3513496"/>
                        <a:pt x="0" y="2878789"/>
                        <a:pt x="0" y="2095838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481" name="グループ化 480"/>
                <p:cNvGrpSpPr/>
                <p:nvPr/>
              </p:nvGrpSpPr>
              <p:grpSpPr>
                <a:xfrm>
                  <a:off x="1237183" y="4473579"/>
                  <a:ext cx="2128340" cy="701152"/>
                  <a:chOff x="1237183" y="4473579"/>
                  <a:chExt cx="2128340" cy="701152"/>
                </a:xfrm>
              </p:grpSpPr>
              <p:sp>
                <p:nvSpPr>
                  <p:cNvPr id="483" name="台形 482"/>
                  <p:cNvSpPr/>
                  <p:nvPr/>
                </p:nvSpPr>
                <p:spPr bwMode="auto">
                  <a:xfrm rot="11700000">
                    <a:off x="1368550" y="4631864"/>
                    <a:ext cx="231883" cy="258549"/>
                  </a:xfrm>
                  <a:prstGeom prst="trapezoid">
                    <a:avLst>
                      <a:gd name="adj" fmla="val 28801"/>
                    </a:avLst>
                  </a:prstGeom>
                  <a:pattFill prst="dkHorz">
                    <a:fgClr>
                      <a:srgbClr val="FFC000"/>
                    </a:fgClr>
                    <a:bgClr>
                      <a:srgbClr val="FFFF00"/>
                    </a:bgClr>
                  </a:patt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84" name="楕円 483"/>
                  <p:cNvSpPr/>
                  <p:nvPr/>
                </p:nvSpPr>
                <p:spPr bwMode="auto">
                  <a:xfrm>
                    <a:off x="1312078" y="4854576"/>
                    <a:ext cx="266880" cy="166520"/>
                  </a:xfrm>
                  <a:prstGeom prst="ellipse">
                    <a:avLst/>
                  </a:prstGeom>
                  <a:pattFill prst="dkHorz">
                    <a:fgClr>
                      <a:srgbClr val="FFC000"/>
                    </a:fgClr>
                    <a:bgClr>
                      <a:srgbClr val="FFFF00"/>
                    </a:bgClr>
                  </a:patt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85" name="フリーフォーム: 図形 484"/>
                  <p:cNvSpPr/>
                  <p:nvPr/>
                </p:nvSpPr>
                <p:spPr bwMode="auto">
                  <a:xfrm rot="1800000">
                    <a:off x="1261597" y="4910378"/>
                    <a:ext cx="167334" cy="152100"/>
                  </a:xfrm>
                  <a:custGeom>
                    <a:avLst/>
                    <a:gdLst>
                      <a:gd name="connsiteX0" fmla="*/ 221671 w 443342"/>
                      <a:gd name="connsiteY0" fmla="*/ 0 h 402980"/>
                      <a:gd name="connsiteX1" fmla="*/ 378416 w 443342"/>
                      <a:gd name="connsiteY1" fmla="*/ 64926 h 402980"/>
                      <a:gd name="connsiteX2" fmla="*/ 378416 w 443342"/>
                      <a:gd name="connsiteY2" fmla="*/ 378416 h 402980"/>
                      <a:gd name="connsiteX3" fmla="*/ 359643 w 443342"/>
                      <a:gd name="connsiteY3" fmla="*/ 402980 h 402980"/>
                      <a:gd name="connsiteX4" fmla="*/ 305086 w 443342"/>
                      <a:gd name="connsiteY4" fmla="*/ 366752 h 402980"/>
                      <a:gd name="connsiteX5" fmla="*/ 138256 w 443342"/>
                      <a:gd name="connsiteY5" fmla="*/ 366752 h 402980"/>
                      <a:gd name="connsiteX6" fmla="*/ 83699 w 443342"/>
                      <a:gd name="connsiteY6" fmla="*/ 402980 h 402980"/>
                      <a:gd name="connsiteX7" fmla="*/ 64926 w 443342"/>
                      <a:gd name="connsiteY7" fmla="*/ 378416 h 402980"/>
                      <a:gd name="connsiteX8" fmla="*/ 64926 w 443342"/>
                      <a:gd name="connsiteY8" fmla="*/ 64926 h 402980"/>
                      <a:gd name="connsiteX9" fmla="*/ 221671 w 443342"/>
                      <a:gd name="connsiteY9" fmla="*/ 0 h 4029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443342" h="402980">
                        <a:moveTo>
                          <a:pt x="221671" y="0"/>
                        </a:moveTo>
                        <a:cubicBezTo>
                          <a:pt x="278402" y="-1"/>
                          <a:pt x="335132" y="21642"/>
                          <a:pt x="378416" y="64926"/>
                        </a:cubicBezTo>
                        <a:cubicBezTo>
                          <a:pt x="464984" y="151494"/>
                          <a:pt x="464984" y="291848"/>
                          <a:pt x="378416" y="378416"/>
                        </a:cubicBezTo>
                        <a:lnTo>
                          <a:pt x="359643" y="402980"/>
                        </a:lnTo>
                        <a:lnTo>
                          <a:pt x="305086" y="366752"/>
                        </a:lnTo>
                        <a:cubicBezTo>
                          <a:pt x="251718" y="345109"/>
                          <a:pt x="191625" y="345109"/>
                          <a:pt x="138256" y="366752"/>
                        </a:cubicBezTo>
                        <a:lnTo>
                          <a:pt x="83699" y="402980"/>
                        </a:lnTo>
                        <a:lnTo>
                          <a:pt x="64926" y="378416"/>
                        </a:lnTo>
                        <a:cubicBezTo>
                          <a:pt x="-21642" y="291848"/>
                          <a:pt x="-21642" y="151494"/>
                          <a:pt x="64926" y="64926"/>
                        </a:cubicBezTo>
                        <a:cubicBezTo>
                          <a:pt x="108210" y="21642"/>
                          <a:pt x="164940" y="-1"/>
                          <a:pt x="221671" y="0"/>
                        </a:cubicBezTo>
                        <a:close/>
                      </a:path>
                    </a:pathLst>
                  </a:custGeom>
                  <a:pattFill prst="dkHorz">
                    <a:fgClr>
                      <a:srgbClr val="FFC000"/>
                    </a:fgClr>
                    <a:bgClr>
                      <a:srgbClr val="FFFF00"/>
                    </a:bgClr>
                  </a:patt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86" name="フリーフォーム: 図形 485"/>
                  <p:cNvSpPr/>
                  <p:nvPr/>
                </p:nvSpPr>
                <p:spPr bwMode="auto">
                  <a:xfrm rot="1800000">
                    <a:off x="1237183" y="5027772"/>
                    <a:ext cx="104152" cy="112832"/>
                  </a:xfrm>
                  <a:custGeom>
                    <a:avLst/>
                    <a:gdLst>
                      <a:gd name="connsiteX0" fmla="*/ 137972 w 275944"/>
                      <a:gd name="connsiteY0" fmla="*/ 0 h 298942"/>
                      <a:gd name="connsiteX1" fmla="*/ 221388 w 275944"/>
                      <a:gd name="connsiteY1" fmla="*/ 16231 h 298942"/>
                      <a:gd name="connsiteX2" fmla="*/ 275944 w 275944"/>
                      <a:gd name="connsiteY2" fmla="*/ 52460 h 298942"/>
                      <a:gd name="connsiteX3" fmla="*/ 202057 w 275944"/>
                      <a:gd name="connsiteY3" fmla="*/ 149132 h 298942"/>
                      <a:gd name="connsiteX4" fmla="*/ 137972 w 275944"/>
                      <a:gd name="connsiteY4" fmla="*/ 298942 h 298942"/>
                      <a:gd name="connsiteX5" fmla="*/ 73887 w 275944"/>
                      <a:gd name="connsiteY5" fmla="*/ 149132 h 298942"/>
                      <a:gd name="connsiteX6" fmla="*/ 0 w 275944"/>
                      <a:gd name="connsiteY6" fmla="*/ 52460 h 298942"/>
                      <a:gd name="connsiteX7" fmla="*/ 54556 w 275944"/>
                      <a:gd name="connsiteY7" fmla="*/ 16231 h 298942"/>
                      <a:gd name="connsiteX8" fmla="*/ 137972 w 275944"/>
                      <a:gd name="connsiteY8" fmla="*/ 0 h 2989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75944" h="298942">
                        <a:moveTo>
                          <a:pt x="137972" y="0"/>
                        </a:moveTo>
                        <a:cubicBezTo>
                          <a:pt x="166338" y="-1"/>
                          <a:pt x="194703" y="5410"/>
                          <a:pt x="221388" y="16231"/>
                        </a:cubicBezTo>
                        <a:lnTo>
                          <a:pt x="275944" y="52460"/>
                        </a:lnTo>
                        <a:lnTo>
                          <a:pt x="202057" y="149132"/>
                        </a:lnTo>
                        <a:cubicBezTo>
                          <a:pt x="175933" y="194306"/>
                          <a:pt x="154572" y="244242"/>
                          <a:pt x="137972" y="298942"/>
                        </a:cubicBezTo>
                        <a:cubicBezTo>
                          <a:pt x="121373" y="244242"/>
                          <a:pt x="100012" y="194306"/>
                          <a:pt x="73887" y="149132"/>
                        </a:cubicBezTo>
                        <a:lnTo>
                          <a:pt x="0" y="52460"/>
                        </a:lnTo>
                        <a:lnTo>
                          <a:pt x="54556" y="16231"/>
                        </a:lnTo>
                        <a:cubicBezTo>
                          <a:pt x="81241" y="5410"/>
                          <a:pt x="109607" y="0"/>
                          <a:pt x="137972" y="0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87" name="フリーフォーム: 図形 486"/>
                  <p:cNvSpPr/>
                  <p:nvPr/>
                </p:nvSpPr>
                <p:spPr bwMode="auto">
                  <a:xfrm rot="19800000" flipH="1">
                    <a:off x="1469853" y="4910378"/>
                    <a:ext cx="167334" cy="152100"/>
                  </a:xfrm>
                  <a:custGeom>
                    <a:avLst/>
                    <a:gdLst>
                      <a:gd name="connsiteX0" fmla="*/ 221671 w 443342"/>
                      <a:gd name="connsiteY0" fmla="*/ 0 h 402980"/>
                      <a:gd name="connsiteX1" fmla="*/ 378416 w 443342"/>
                      <a:gd name="connsiteY1" fmla="*/ 64926 h 402980"/>
                      <a:gd name="connsiteX2" fmla="*/ 378416 w 443342"/>
                      <a:gd name="connsiteY2" fmla="*/ 378416 h 402980"/>
                      <a:gd name="connsiteX3" fmla="*/ 359643 w 443342"/>
                      <a:gd name="connsiteY3" fmla="*/ 402980 h 402980"/>
                      <a:gd name="connsiteX4" fmla="*/ 305086 w 443342"/>
                      <a:gd name="connsiteY4" fmla="*/ 366752 h 402980"/>
                      <a:gd name="connsiteX5" fmla="*/ 138256 w 443342"/>
                      <a:gd name="connsiteY5" fmla="*/ 366752 h 402980"/>
                      <a:gd name="connsiteX6" fmla="*/ 83699 w 443342"/>
                      <a:gd name="connsiteY6" fmla="*/ 402980 h 402980"/>
                      <a:gd name="connsiteX7" fmla="*/ 64926 w 443342"/>
                      <a:gd name="connsiteY7" fmla="*/ 378416 h 402980"/>
                      <a:gd name="connsiteX8" fmla="*/ 64926 w 443342"/>
                      <a:gd name="connsiteY8" fmla="*/ 64926 h 402980"/>
                      <a:gd name="connsiteX9" fmla="*/ 221671 w 443342"/>
                      <a:gd name="connsiteY9" fmla="*/ 0 h 4029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443342" h="402980">
                        <a:moveTo>
                          <a:pt x="221671" y="0"/>
                        </a:moveTo>
                        <a:cubicBezTo>
                          <a:pt x="278402" y="-1"/>
                          <a:pt x="335132" y="21642"/>
                          <a:pt x="378416" y="64926"/>
                        </a:cubicBezTo>
                        <a:cubicBezTo>
                          <a:pt x="464984" y="151494"/>
                          <a:pt x="464984" y="291848"/>
                          <a:pt x="378416" y="378416"/>
                        </a:cubicBezTo>
                        <a:lnTo>
                          <a:pt x="359643" y="402980"/>
                        </a:lnTo>
                        <a:lnTo>
                          <a:pt x="305086" y="366752"/>
                        </a:lnTo>
                        <a:cubicBezTo>
                          <a:pt x="251718" y="345109"/>
                          <a:pt x="191625" y="345109"/>
                          <a:pt x="138256" y="366752"/>
                        </a:cubicBezTo>
                        <a:lnTo>
                          <a:pt x="83699" y="402980"/>
                        </a:lnTo>
                        <a:lnTo>
                          <a:pt x="64926" y="378416"/>
                        </a:lnTo>
                        <a:cubicBezTo>
                          <a:pt x="-21642" y="291848"/>
                          <a:pt x="-21642" y="151494"/>
                          <a:pt x="64926" y="64926"/>
                        </a:cubicBezTo>
                        <a:cubicBezTo>
                          <a:pt x="108210" y="21642"/>
                          <a:pt x="164940" y="-1"/>
                          <a:pt x="221671" y="0"/>
                        </a:cubicBezTo>
                        <a:close/>
                      </a:path>
                    </a:pathLst>
                  </a:custGeom>
                  <a:pattFill prst="dkHorz">
                    <a:fgClr>
                      <a:srgbClr val="FFC000"/>
                    </a:fgClr>
                    <a:bgClr>
                      <a:srgbClr val="FFFF00"/>
                    </a:bgClr>
                  </a:patt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88" name="フリーフォーム: 図形 487"/>
                  <p:cNvSpPr/>
                  <p:nvPr/>
                </p:nvSpPr>
                <p:spPr bwMode="auto">
                  <a:xfrm rot="19800000" flipH="1">
                    <a:off x="1557449" y="5027772"/>
                    <a:ext cx="104152" cy="112832"/>
                  </a:xfrm>
                  <a:custGeom>
                    <a:avLst/>
                    <a:gdLst>
                      <a:gd name="connsiteX0" fmla="*/ 137972 w 275944"/>
                      <a:gd name="connsiteY0" fmla="*/ 0 h 298942"/>
                      <a:gd name="connsiteX1" fmla="*/ 221388 w 275944"/>
                      <a:gd name="connsiteY1" fmla="*/ 16231 h 298942"/>
                      <a:gd name="connsiteX2" fmla="*/ 275944 w 275944"/>
                      <a:gd name="connsiteY2" fmla="*/ 52460 h 298942"/>
                      <a:gd name="connsiteX3" fmla="*/ 202057 w 275944"/>
                      <a:gd name="connsiteY3" fmla="*/ 149132 h 298942"/>
                      <a:gd name="connsiteX4" fmla="*/ 137972 w 275944"/>
                      <a:gd name="connsiteY4" fmla="*/ 298942 h 298942"/>
                      <a:gd name="connsiteX5" fmla="*/ 73887 w 275944"/>
                      <a:gd name="connsiteY5" fmla="*/ 149132 h 298942"/>
                      <a:gd name="connsiteX6" fmla="*/ 0 w 275944"/>
                      <a:gd name="connsiteY6" fmla="*/ 52460 h 298942"/>
                      <a:gd name="connsiteX7" fmla="*/ 54556 w 275944"/>
                      <a:gd name="connsiteY7" fmla="*/ 16231 h 298942"/>
                      <a:gd name="connsiteX8" fmla="*/ 137972 w 275944"/>
                      <a:gd name="connsiteY8" fmla="*/ 0 h 2989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75944" h="298942">
                        <a:moveTo>
                          <a:pt x="137972" y="0"/>
                        </a:moveTo>
                        <a:cubicBezTo>
                          <a:pt x="166338" y="-1"/>
                          <a:pt x="194703" y="5410"/>
                          <a:pt x="221388" y="16231"/>
                        </a:cubicBezTo>
                        <a:lnTo>
                          <a:pt x="275944" y="52460"/>
                        </a:lnTo>
                        <a:lnTo>
                          <a:pt x="202057" y="149132"/>
                        </a:lnTo>
                        <a:cubicBezTo>
                          <a:pt x="175933" y="194306"/>
                          <a:pt x="154572" y="244242"/>
                          <a:pt x="137972" y="298942"/>
                        </a:cubicBezTo>
                        <a:cubicBezTo>
                          <a:pt x="121373" y="244242"/>
                          <a:pt x="100012" y="194306"/>
                          <a:pt x="73887" y="149132"/>
                        </a:cubicBezTo>
                        <a:lnTo>
                          <a:pt x="0" y="52460"/>
                        </a:lnTo>
                        <a:lnTo>
                          <a:pt x="54556" y="16231"/>
                        </a:lnTo>
                        <a:cubicBezTo>
                          <a:pt x="81241" y="5410"/>
                          <a:pt x="109607" y="0"/>
                          <a:pt x="137972" y="0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89" name="フリーフォーム: 図形 488"/>
                  <p:cNvSpPr/>
                  <p:nvPr/>
                </p:nvSpPr>
                <p:spPr bwMode="auto">
                  <a:xfrm>
                    <a:off x="1361380" y="4929600"/>
                    <a:ext cx="167334" cy="152100"/>
                  </a:xfrm>
                  <a:custGeom>
                    <a:avLst/>
                    <a:gdLst>
                      <a:gd name="connsiteX0" fmla="*/ 221671 w 443342"/>
                      <a:gd name="connsiteY0" fmla="*/ 0 h 402980"/>
                      <a:gd name="connsiteX1" fmla="*/ 378416 w 443342"/>
                      <a:gd name="connsiteY1" fmla="*/ 64926 h 402980"/>
                      <a:gd name="connsiteX2" fmla="*/ 378416 w 443342"/>
                      <a:gd name="connsiteY2" fmla="*/ 378416 h 402980"/>
                      <a:gd name="connsiteX3" fmla="*/ 359643 w 443342"/>
                      <a:gd name="connsiteY3" fmla="*/ 402980 h 402980"/>
                      <a:gd name="connsiteX4" fmla="*/ 305086 w 443342"/>
                      <a:gd name="connsiteY4" fmla="*/ 366752 h 402980"/>
                      <a:gd name="connsiteX5" fmla="*/ 138256 w 443342"/>
                      <a:gd name="connsiteY5" fmla="*/ 366752 h 402980"/>
                      <a:gd name="connsiteX6" fmla="*/ 83699 w 443342"/>
                      <a:gd name="connsiteY6" fmla="*/ 402980 h 402980"/>
                      <a:gd name="connsiteX7" fmla="*/ 64926 w 443342"/>
                      <a:gd name="connsiteY7" fmla="*/ 378416 h 402980"/>
                      <a:gd name="connsiteX8" fmla="*/ 64926 w 443342"/>
                      <a:gd name="connsiteY8" fmla="*/ 64926 h 402980"/>
                      <a:gd name="connsiteX9" fmla="*/ 221671 w 443342"/>
                      <a:gd name="connsiteY9" fmla="*/ 0 h 4029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443342" h="402980">
                        <a:moveTo>
                          <a:pt x="221671" y="0"/>
                        </a:moveTo>
                        <a:cubicBezTo>
                          <a:pt x="278402" y="-1"/>
                          <a:pt x="335132" y="21642"/>
                          <a:pt x="378416" y="64926"/>
                        </a:cubicBezTo>
                        <a:cubicBezTo>
                          <a:pt x="464984" y="151494"/>
                          <a:pt x="464984" y="291848"/>
                          <a:pt x="378416" y="378416"/>
                        </a:cubicBezTo>
                        <a:lnTo>
                          <a:pt x="359643" y="402980"/>
                        </a:lnTo>
                        <a:lnTo>
                          <a:pt x="305086" y="366752"/>
                        </a:lnTo>
                        <a:cubicBezTo>
                          <a:pt x="251718" y="345109"/>
                          <a:pt x="191625" y="345109"/>
                          <a:pt x="138256" y="366752"/>
                        </a:cubicBezTo>
                        <a:lnTo>
                          <a:pt x="83699" y="402980"/>
                        </a:lnTo>
                        <a:lnTo>
                          <a:pt x="64926" y="378416"/>
                        </a:lnTo>
                        <a:cubicBezTo>
                          <a:pt x="-21642" y="291848"/>
                          <a:pt x="-21642" y="151494"/>
                          <a:pt x="64926" y="64926"/>
                        </a:cubicBezTo>
                        <a:cubicBezTo>
                          <a:pt x="108210" y="21642"/>
                          <a:pt x="164940" y="-1"/>
                          <a:pt x="221671" y="0"/>
                        </a:cubicBezTo>
                        <a:close/>
                      </a:path>
                    </a:pathLst>
                  </a:custGeom>
                  <a:pattFill prst="dkHorz">
                    <a:fgClr>
                      <a:srgbClr val="FFC000"/>
                    </a:fgClr>
                    <a:bgClr>
                      <a:srgbClr val="FFFF00"/>
                    </a:bgClr>
                  </a:patt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90" name="フリーフォーム: 図形 489"/>
                  <p:cNvSpPr/>
                  <p:nvPr/>
                </p:nvSpPr>
                <p:spPr bwMode="auto">
                  <a:xfrm>
                    <a:off x="1393349" y="5061899"/>
                    <a:ext cx="104152" cy="112832"/>
                  </a:xfrm>
                  <a:custGeom>
                    <a:avLst/>
                    <a:gdLst>
                      <a:gd name="connsiteX0" fmla="*/ 137972 w 275944"/>
                      <a:gd name="connsiteY0" fmla="*/ 0 h 298942"/>
                      <a:gd name="connsiteX1" fmla="*/ 221388 w 275944"/>
                      <a:gd name="connsiteY1" fmla="*/ 16231 h 298942"/>
                      <a:gd name="connsiteX2" fmla="*/ 275944 w 275944"/>
                      <a:gd name="connsiteY2" fmla="*/ 52460 h 298942"/>
                      <a:gd name="connsiteX3" fmla="*/ 202057 w 275944"/>
                      <a:gd name="connsiteY3" fmla="*/ 149132 h 298942"/>
                      <a:gd name="connsiteX4" fmla="*/ 137972 w 275944"/>
                      <a:gd name="connsiteY4" fmla="*/ 298942 h 298942"/>
                      <a:gd name="connsiteX5" fmla="*/ 73887 w 275944"/>
                      <a:gd name="connsiteY5" fmla="*/ 149132 h 298942"/>
                      <a:gd name="connsiteX6" fmla="*/ 0 w 275944"/>
                      <a:gd name="connsiteY6" fmla="*/ 52460 h 298942"/>
                      <a:gd name="connsiteX7" fmla="*/ 54556 w 275944"/>
                      <a:gd name="connsiteY7" fmla="*/ 16231 h 298942"/>
                      <a:gd name="connsiteX8" fmla="*/ 137972 w 275944"/>
                      <a:gd name="connsiteY8" fmla="*/ 0 h 2989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75944" h="298942">
                        <a:moveTo>
                          <a:pt x="137972" y="0"/>
                        </a:moveTo>
                        <a:cubicBezTo>
                          <a:pt x="166338" y="-1"/>
                          <a:pt x="194703" y="5410"/>
                          <a:pt x="221388" y="16231"/>
                        </a:cubicBezTo>
                        <a:lnTo>
                          <a:pt x="275944" y="52460"/>
                        </a:lnTo>
                        <a:lnTo>
                          <a:pt x="202057" y="149132"/>
                        </a:lnTo>
                        <a:cubicBezTo>
                          <a:pt x="175933" y="194306"/>
                          <a:pt x="154572" y="244242"/>
                          <a:pt x="137972" y="298942"/>
                        </a:cubicBezTo>
                        <a:cubicBezTo>
                          <a:pt x="121373" y="244242"/>
                          <a:pt x="100012" y="194306"/>
                          <a:pt x="73887" y="149132"/>
                        </a:cubicBezTo>
                        <a:lnTo>
                          <a:pt x="0" y="52460"/>
                        </a:lnTo>
                        <a:lnTo>
                          <a:pt x="54556" y="16231"/>
                        </a:lnTo>
                        <a:cubicBezTo>
                          <a:pt x="81241" y="5410"/>
                          <a:pt x="109607" y="0"/>
                          <a:pt x="137972" y="0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91" name="フリーフォーム: 図形 490"/>
                  <p:cNvSpPr/>
                  <p:nvPr/>
                </p:nvSpPr>
                <p:spPr bwMode="auto">
                  <a:xfrm>
                    <a:off x="1318392" y="4473579"/>
                    <a:ext cx="398325" cy="287311"/>
                  </a:xfrm>
                  <a:custGeom>
                    <a:avLst/>
                    <a:gdLst>
                      <a:gd name="connsiteX0" fmla="*/ 145174 w 623723"/>
                      <a:gd name="connsiteY0" fmla="*/ 0 h 449891"/>
                      <a:gd name="connsiteX1" fmla="*/ 247827 w 623723"/>
                      <a:gd name="connsiteY1" fmla="*/ 42520 h 449891"/>
                      <a:gd name="connsiteX2" fmla="*/ 278584 w 623723"/>
                      <a:gd name="connsiteY2" fmla="*/ 88138 h 449891"/>
                      <a:gd name="connsiteX3" fmla="*/ 302336 w 623723"/>
                      <a:gd name="connsiteY3" fmla="*/ 83343 h 449891"/>
                      <a:gd name="connsiteX4" fmla="*/ 404989 w 623723"/>
                      <a:gd name="connsiteY4" fmla="*/ 125863 h 449891"/>
                      <a:gd name="connsiteX5" fmla="*/ 433789 w 623723"/>
                      <a:gd name="connsiteY5" fmla="*/ 168580 h 449891"/>
                      <a:gd name="connsiteX6" fmla="*/ 478549 w 623723"/>
                      <a:gd name="connsiteY6" fmla="*/ 159543 h 449891"/>
                      <a:gd name="connsiteX7" fmla="*/ 623723 w 623723"/>
                      <a:gd name="connsiteY7" fmla="*/ 304717 h 449891"/>
                      <a:gd name="connsiteX8" fmla="*/ 478549 w 623723"/>
                      <a:gd name="connsiteY8" fmla="*/ 449891 h 449891"/>
                      <a:gd name="connsiteX9" fmla="*/ 375896 w 623723"/>
                      <a:gd name="connsiteY9" fmla="*/ 407371 h 449891"/>
                      <a:gd name="connsiteX10" fmla="*/ 347096 w 623723"/>
                      <a:gd name="connsiteY10" fmla="*/ 364655 h 449891"/>
                      <a:gd name="connsiteX11" fmla="*/ 302336 w 623723"/>
                      <a:gd name="connsiteY11" fmla="*/ 373691 h 449891"/>
                      <a:gd name="connsiteX12" fmla="*/ 199683 w 623723"/>
                      <a:gd name="connsiteY12" fmla="*/ 331171 h 449891"/>
                      <a:gd name="connsiteX13" fmla="*/ 168926 w 623723"/>
                      <a:gd name="connsiteY13" fmla="*/ 285553 h 449891"/>
                      <a:gd name="connsiteX14" fmla="*/ 145174 w 623723"/>
                      <a:gd name="connsiteY14" fmla="*/ 290348 h 449891"/>
                      <a:gd name="connsiteX15" fmla="*/ 0 w 623723"/>
                      <a:gd name="connsiteY15" fmla="*/ 145174 h 449891"/>
                      <a:gd name="connsiteX16" fmla="*/ 145174 w 623723"/>
                      <a:gd name="connsiteY16" fmla="*/ 0 h 449891"/>
                      <a:gd name="connsiteX0" fmla="*/ 278584 w 623723"/>
                      <a:gd name="connsiteY0" fmla="*/ 88138 h 449891"/>
                      <a:gd name="connsiteX1" fmla="*/ 302336 w 623723"/>
                      <a:gd name="connsiteY1" fmla="*/ 83343 h 449891"/>
                      <a:gd name="connsiteX2" fmla="*/ 404989 w 623723"/>
                      <a:gd name="connsiteY2" fmla="*/ 125863 h 449891"/>
                      <a:gd name="connsiteX3" fmla="*/ 433789 w 623723"/>
                      <a:gd name="connsiteY3" fmla="*/ 168580 h 449891"/>
                      <a:gd name="connsiteX4" fmla="*/ 478549 w 623723"/>
                      <a:gd name="connsiteY4" fmla="*/ 159543 h 449891"/>
                      <a:gd name="connsiteX5" fmla="*/ 623723 w 623723"/>
                      <a:gd name="connsiteY5" fmla="*/ 304717 h 449891"/>
                      <a:gd name="connsiteX6" fmla="*/ 478549 w 623723"/>
                      <a:gd name="connsiteY6" fmla="*/ 449891 h 449891"/>
                      <a:gd name="connsiteX7" fmla="*/ 375896 w 623723"/>
                      <a:gd name="connsiteY7" fmla="*/ 407371 h 449891"/>
                      <a:gd name="connsiteX8" fmla="*/ 347096 w 623723"/>
                      <a:gd name="connsiteY8" fmla="*/ 364655 h 449891"/>
                      <a:gd name="connsiteX9" fmla="*/ 302336 w 623723"/>
                      <a:gd name="connsiteY9" fmla="*/ 373691 h 449891"/>
                      <a:gd name="connsiteX10" fmla="*/ 199683 w 623723"/>
                      <a:gd name="connsiteY10" fmla="*/ 331171 h 449891"/>
                      <a:gd name="connsiteX11" fmla="*/ 168926 w 623723"/>
                      <a:gd name="connsiteY11" fmla="*/ 285553 h 449891"/>
                      <a:gd name="connsiteX12" fmla="*/ 145174 w 623723"/>
                      <a:gd name="connsiteY12" fmla="*/ 290348 h 449891"/>
                      <a:gd name="connsiteX13" fmla="*/ 0 w 623723"/>
                      <a:gd name="connsiteY13" fmla="*/ 145174 h 449891"/>
                      <a:gd name="connsiteX14" fmla="*/ 145174 w 623723"/>
                      <a:gd name="connsiteY14" fmla="*/ 0 h 449891"/>
                      <a:gd name="connsiteX15" fmla="*/ 247827 w 623723"/>
                      <a:gd name="connsiteY15" fmla="*/ 42520 h 449891"/>
                      <a:gd name="connsiteX16" fmla="*/ 370024 w 623723"/>
                      <a:gd name="connsiteY16" fmla="*/ 179578 h 449891"/>
                      <a:gd name="connsiteX0" fmla="*/ 278584 w 623723"/>
                      <a:gd name="connsiteY0" fmla="*/ 88138 h 449891"/>
                      <a:gd name="connsiteX1" fmla="*/ 302336 w 623723"/>
                      <a:gd name="connsiteY1" fmla="*/ 83343 h 449891"/>
                      <a:gd name="connsiteX2" fmla="*/ 404989 w 623723"/>
                      <a:gd name="connsiteY2" fmla="*/ 125863 h 449891"/>
                      <a:gd name="connsiteX3" fmla="*/ 433789 w 623723"/>
                      <a:gd name="connsiteY3" fmla="*/ 168580 h 449891"/>
                      <a:gd name="connsiteX4" fmla="*/ 478549 w 623723"/>
                      <a:gd name="connsiteY4" fmla="*/ 159543 h 449891"/>
                      <a:gd name="connsiteX5" fmla="*/ 623723 w 623723"/>
                      <a:gd name="connsiteY5" fmla="*/ 304717 h 449891"/>
                      <a:gd name="connsiteX6" fmla="*/ 478549 w 623723"/>
                      <a:gd name="connsiteY6" fmla="*/ 449891 h 449891"/>
                      <a:gd name="connsiteX7" fmla="*/ 375896 w 623723"/>
                      <a:gd name="connsiteY7" fmla="*/ 407371 h 449891"/>
                      <a:gd name="connsiteX8" fmla="*/ 347096 w 623723"/>
                      <a:gd name="connsiteY8" fmla="*/ 364655 h 449891"/>
                      <a:gd name="connsiteX9" fmla="*/ 302336 w 623723"/>
                      <a:gd name="connsiteY9" fmla="*/ 373691 h 449891"/>
                      <a:gd name="connsiteX10" fmla="*/ 199683 w 623723"/>
                      <a:gd name="connsiteY10" fmla="*/ 331171 h 449891"/>
                      <a:gd name="connsiteX11" fmla="*/ 168926 w 623723"/>
                      <a:gd name="connsiteY11" fmla="*/ 285553 h 449891"/>
                      <a:gd name="connsiteX12" fmla="*/ 145174 w 623723"/>
                      <a:gd name="connsiteY12" fmla="*/ 290348 h 449891"/>
                      <a:gd name="connsiteX13" fmla="*/ 0 w 623723"/>
                      <a:gd name="connsiteY13" fmla="*/ 145174 h 449891"/>
                      <a:gd name="connsiteX14" fmla="*/ 145174 w 623723"/>
                      <a:gd name="connsiteY14" fmla="*/ 0 h 449891"/>
                      <a:gd name="connsiteX15" fmla="*/ 247827 w 623723"/>
                      <a:gd name="connsiteY15" fmla="*/ 42520 h 449891"/>
                      <a:gd name="connsiteX16" fmla="*/ 370024 w 623723"/>
                      <a:gd name="connsiteY16" fmla="*/ 186722 h 449891"/>
                      <a:gd name="connsiteX0" fmla="*/ 278584 w 623723"/>
                      <a:gd name="connsiteY0" fmla="*/ 88138 h 449891"/>
                      <a:gd name="connsiteX1" fmla="*/ 302336 w 623723"/>
                      <a:gd name="connsiteY1" fmla="*/ 83343 h 449891"/>
                      <a:gd name="connsiteX2" fmla="*/ 404989 w 623723"/>
                      <a:gd name="connsiteY2" fmla="*/ 125863 h 449891"/>
                      <a:gd name="connsiteX3" fmla="*/ 433789 w 623723"/>
                      <a:gd name="connsiteY3" fmla="*/ 168580 h 449891"/>
                      <a:gd name="connsiteX4" fmla="*/ 478549 w 623723"/>
                      <a:gd name="connsiteY4" fmla="*/ 159543 h 449891"/>
                      <a:gd name="connsiteX5" fmla="*/ 623723 w 623723"/>
                      <a:gd name="connsiteY5" fmla="*/ 304717 h 449891"/>
                      <a:gd name="connsiteX6" fmla="*/ 478549 w 623723"/>
                      <a:gd name="connsiteY6" fmla="*/ 449891 h 449891"/>
                      <a:gd name="connsiteX7" fmla="*/ 375896 w 623723"/>
                      <a:gd name="connsiteY7" fmla="*/ 407371 h 449891"/>
                      <a:gd name="connsiteX8" fmla="*/ 347096 w 623723"/>
                      <a:gd name="connsiteY8" fmla="*/ 364655 h 449891"/>
                      <a:gd name="connsiteX9" fmla="*/ 302336 w 623723"/>
                      <a:gd name="connsiteY9" fmla="*/ 373691 h 449891"/>
                      <a:gd name="connsiteX10" fmla="*/ 199683 w 623723"/>
                      <a:gd name="connsiteY10" fmla="*/ 331171 h 449891"/>
                      <a:gd name="connsiteX11" fmla="*/ 168926 w 623723"/>
                      <a:gd name="connsiteY11" fmla="*/ 285553 h 449891"/>
                      <a:gd name="connsiteX12" fmla="*/ 145174 w 623723"/>
                      <a:gd name="connsiteY12" fmla="*/ 290348 h 449891"/>
                      <a:gd name="connsiteX13" fmla="*/ 0 w 623723"/>
                      <a:gd name="connsiteY13" fmla="*/ 145174 h 449891"/>
                      <a:gd name="connsiteX14" fmla="*/ 145174 w 623723"/>
                      <a:gd name="connsiteY14" fmla="*/ 0 h 449891"/>
                      <a:gd name="connsiteX15" fmla="*/ 247827 w 623723"/>
                      <a:gd name="connsiteY15" fmla="*/ 42520 h 449891"/>
                      <a:gd name="connsiteX0" fmla="*/ 278584 w 623723"/>
                      <a:gd name="connsiteY0" fmla="*/ 88138 h 449891"/>
                      <a:gd name="connsiteX1" fmla="*/ 302336 w 623723"/>
                      <a:gd name="connsiteY1" fmla="*/ 83343 h 449891"/>
                      <a:gd name="connsiteX2" fmla="*/ 404989 w 623723"/>
                      <a:gd name="connsiteY2" fmla="*/ 125863 h 449891"/>
                      <a:gd name="connsiteX3" fmla="*/ 433789 w 623723"/>
                      <a:gd name="connsiteY3" fmla="*/ 168580 h 449891"/>
                      <a:gd name="connsiteX4" fmla="*/ 478549 w 623723"/>
                      <a:gd name="connsiteY4" fmla="*/ 159543 h 449891"/>
                      <a:gd name="connsiteX5" fmla="*/ 623723 w 623723"/>
                      <a:gd name="connsiteY5" fmla="*/ 304717 h 449891"/>
                      <a:gd name="connsiteX6" fmla="*/ 478549 w 623723"/>
                      <a:gd name="connsiteY6" fmla="*/ 449891 h 449891"/>
                      <a:gd name="connsiteX7" fmla="*/ 375896 w 623723"/>
                      <a:gd name="connsiteY7" fmla="*/ 407371 h 449891"/>
                      <a:gd name="connsiteX8" fmla="*/ 347096 w 623723"/>
                      <a:gd name="connsiteY8" fmla="*/ 364655 h 449891"/>
                      <a:gd name="connsiteX9" fmla="*/ 302336 w 623723"/>
                      <a:gd name="connsiteY9" fmla="*/ 373691 h 449891"/>
                      <a:gd name="connsiteX10" fmla="*/ 199683 w 623723"/>
                      <a:gd name="connsiteY10" fmla="*/ 331171 h 449891"/>
                      <a:gd name="connsiteX11" fmla="*/ 168926 w 623723"/>
                      <a:gd name="connsiteY11" fmla="*/ 285553 h 449891"/>
                      <a:gd name="connsiteX12" fmla="*/ 145174 w 623723"/>
                      <a:gd name="connsiteY12" fmla="*/ 290348 h 449891"/>
                      <a:gd name="connsiteX13" fmla="*/ 0 w 623723"/>
                      <a:gd name="connsiteY13" fmla="*/ 145174 h 449891"/>
                      <a:gd name="connsiteX14" fmla="*/ 145174 w 623723"/>
                      <a:gd name="connsiteY14" fmla="*/ 0 h 449891"/>
                      <a:gd name="connsiteX0" fmla="*/ 302336 w 623723"/>
                      <a:gd name="connsiteY0" fmla="*/ 83343 h 449891"/>
                      <a:gd name="connsiteX1" fmla="*/ 404989 w 623723"/>
                      <a:gd name="connsiteY1" fmla="*/ 125863 h 449891"/>
                      <a:gd name="connsiteX2" fmla="*/ 433789 w 623723"/>
                      <a:gd name="connsiteY2" fmla="*/ 168580 h 449891"/>
                      <a:gd name="connsiteX3" fmla="*/ 478549 w 623723"/>
                      <a:gd name="connsiteY3" fmla="*/ 159543 h 449891"/>
                      <a:gd name="connsiteX4" fmla="*/ 623723 w 623723"/>
                      <a:gd name="connsiteY4" fmla="*/ 304717 h 449891"/>
                      <a:gd name="connsiteX5" fmla="*/ 478549 w 623723"/>
                      <a:gd name="connsiteY5" fmla="*/ 449891 h 449891"/>
                      <a:gd name="connsiteX6" fmla="*/ 375896 w 623723"/>
                      <a:gd name="connsiteY6" fmla="*/ 407371 h 449891"/>
                      <a:gd name="connsiteX7" fmla="*/ 347096 w 623723"/>
                      <a:gd name="connsiteY7" fmla="*/ 364655 h 449891"/>
                      <a:gd name="connsiteX8" fmla="*/ 302336 w 623723"/>
                      <a:gd name="connsiteY8" fmla="*/ 373691 h 449891"/>
                      <a:gd name="connsiteX9" fmla="*/ 199683 w 623723"/>
                      <a:gd name="connsiteY9" fmla="*/ 331171 h 449891"/>
                      <a:gd name="connsiteX10" fmla="*/ 168926 w 623723"/>
                      <a:gd name="connsiteY10" fmla="*/ 285553 h 449891"/>
                      <a:gd name="connsiteX11" fmla="*/ 145174 w 623723"/>
                      <a:gd name="connsiteY11" fmla="*/ 290348 h 449891"/>
                      <a:gd name="connsiteX12" fmla="*/ 0 w 623723"/>
                      <a:gd name="connsiteY12" fmla="*/ 145174 h 449891"/>
                      <a:gd name="connsiteX13" fmla="*/ 145174 w 623723"/>
                      <a:gd name="connsiteY13" fmla="*/ 0 h 449891"/>
                      <a:gd name="connsiteX0" fmla="*/ 404989 w 623723"/>
                      <a:gd name="connsiteY0" fmla="*/ 125863 h 449891"/>
                      <a:gd name="connsiteX1" fmla="*/ 433789 w 623723"/>
                      <a:gd name="connsiteY1" fmla="*/ 168580 h 449891"/>
                      <a:gd name="connsiteX2" fmla="*/ 478549 w 623723"/>
                      <a:gd name="connsiteY2" fmla="*/ 159543 h 449891"/>
                      <a:gd name="connsiteX3" fmla="*/ 623723 w 623723"/>
                      <a:gd name="connsiteY3" fmla="*/ 304717 h 449891"/>
                      <a:gd name="connsiteX4" fmla="*/ 478549 w 623723"/>
                      <a:gd name="connsiteY4" fmla="*/ 449891 h 449891"/>
                      <a:gd name="connsiteX5" fmla="*/ 375896 w 623723"/>
                      <a:gd name="connsiteY5" fmla="*/ 407371 h 449891"/>
                      <a:gd name="connsiteX6" fmla="*/ 347096 w 623723"/>
                      <a:gd name="connsiteY6" fmla="*/ 364655 h 449891"/>
                      <a:gd name="connsiteX7" fmla="*/ 302336 w 623723"/>
                      <a:gd name="connsiteY7" fmla="*/ 373691 h 449891"/>
                      <a:gd name="connsiteX8" fmla="*/ 199683 w 623723"/>
                      <a:gd name="connsiteY8" fmla="*/ 331171 h 449891"/>
                      <a:gd name="connsiteX9" fmla="*/ 168926 w 623723"/>
                      <a:gd name="connsiteY9" fmla="*/ 285553 h 449891"/>
                      <a:gd name="connsiteX10" fmla="*/ 145174 w 623723"/>
                      <a:gd name="connsiteY10" fmla="*/ 290348 h 449891"/>
                      <a:gd name="connsiteX11" fmla="*/ 0 w 623723"/>
                      <a:gd name="connsiteY11" fmla="*/ 145174 h 449891"/>
                      <a:gd name="connsiteX12" fmla="*/ 145174 w 623723"/>
                      <a:gd name="connsiteY12" fmla="*/ 0 h 449891"/>
                      <a:gd name="connsiteX0" fmla="*/ 433789 w 623723"/>
                      <a:gd name="connsiteY0" fmla="*/ 168580 h 449891"/>
                      <a:gd name="connsiteX1" fmla="*/ 478549 w 623723"/>
                      <a:gd name="connsiteY1" fmla="*/ 159543 h 449891"/>
                      <a:gd name="connsiteX2" fmla="*/ 623723 w 623723"/>
                      <a:gd name="connsiteY2" fmla="*/ 304717 h 449891"/>
                      <a:gd name="connsiteX3" fmla="*/ 478549 w 623723"/>
                      <a:gd name="connsiteY3" fmla="*/ 449891 h 449891"/>
                      <a:gd name="connsiteX4" fmla="*/ 375896 w 623723"/>
                      <a:gd name="connsiteY4" fmla="*/ 407371 h 449891"/>
                      <a:gd name="connsiteX5" fmla="*/ 347096 w 623723"/>
                      <a:gd name="connsiteY5" fmla="*/ 364655 h 449891"/>
                      <a:gd name="connsiteX6" fmla="*/ 302336 w 623723"/>
                      <a:gd name="connsiteY6" fmla="*/ 373691 h 449891"/>
                      <a:gd name="connsiteX7" fmla="*/ 199683 w 623723"/>
                      <a:gd name="connsiteY7" fmla="*/ 331171 h 449891"/>
                      <a:gd name="connsiteX8" fmla="*/ 168926 w 623723"/>
                      <a:gd name="connsiteY8" fmla="*/ 285553 h 449891"/>
                      <a:gd name="connsiteX9" fmla="*/ 145174 w 623723"/>
                      <a:gd name="connsiteY9" fmla="*/ 290348 h 449891"/>
                      <a:gd name="connsiteX10" fmla="*/ 0 w 623723"/>
                      <a:gd name="connsiteY10" fmla="*/ 145174 h 449891"/>
                      <a:gd name="connsiteX11" fmla="*/ 145174 w 623723"/>
                      <a:gd name="connsiteY11" fmla="*/ 0 h 449891"/>
                      <a:gd name="connsiteX0" fmla="*/ 478549 w 623723"/>
                      <a:gd name="connsiteY0" fmla="*/ 159543 h 449891"/>
                      <a:gd name="connsiteX1" fmla="*/ 623723 w 623723"/>
                      <a:gd name="connsiteY1" fmla="*/ 304717 h 449891"/>
                      <a:gd name="connsiteX2" fmla="*/ 478549 w 623723"/>
                      <a:gd name="connsiteY2" fmla="*/ 449891 h 449891"/>
                      <a:gd name="connsiteX3" fmla="*/ 375896 w 623723"/>
                      <a:gd name="connsiteY3" fmla="*/ 407371 h 449891"/>
                      <a:gd name="connsiteX4" fmla="*/ 347096 w 623723"/>
                      <a:gd name="connsiteY4" fmla="*/ 364655 h 449891"/>
                      <a:gd name="connsiteX5" fmla="*/ 302336 w 623723"/>
                      <a:gd name="connsiteY5" fmla="*/ 373691 h 449891"/>
                      <a:gd name="connsiteX6" fmla="*/ 199683 w 623723"/>
                      <a:gd name="connsiteY6" fmla="*/ 331171 h 449891"/>
                      <a:gd name="connsiteX7" fmla="*/ 168926 w 623723"/>
                      <a:gd name="connsiteY7" fmla="*/ 285553 h 449891"/>
                      <a:gd name="connsiteX8" fmla="*/ 145174 w 623723"/>
                      <a:gd name="connsiteY8" fmla="*/ 290348 h 449891"/>
                      <a:gd name="connsiteX9" fmla="*/ 0 w 623723"/>
                      <a:gd name="connsiteY9" fmla="*/ 145174 h 449891"/>
                      <a:gd name="connsiteX10" fmla="*/ 145174 w 623723"/>
                      <a:gd name="connsiteY10" fmla="*/ 0 h 449891"/>
                      <a:gd name="connsiteX0" fmla="*/ 623723 w 623723"/>
                      <a:gd name="connsiteY0" fmla="*/ 304717 h 449891"/>
                      <a:gd name="connsiteX1" fmla="*/ 478549 w 623723"/>
                      <a:gd name="connsiteY1" fmla="*/ 449891 h 449891"/>
                      <a:gd name="connsiteX2" fmla="*/ 375896 w 623723"/>
                      <a:gd name="connsiteY2" fmla="*/ 407371 h 449891"/>
                      <a:gd name="connsiteX3" fmla="*/ 347096 w 623723"/>
                      <a:gd name="connsiteY3" fmla="*/ 364655 h 449891"/>
                      <a:gd name="connsiteX4" fmla="*/ 302336 w 623723"/>
                      <a:gd name="connsiteY4" fmla="*/ 373691 h 449891"/>
                      <a:gd name="connsiteX5" fmla="*/ 199683 w 623723"/>
                      <a:gd name="connsiteY5" fmla="*/ 331171 h 449891"/>
                      <a:gd name="connsiteX6" fmla="*/ 168926 w 623723"/>
                      <a:gd name="connsiteY6" fmla="*/ 285553 h 449891"/>
                      <a:gd name="connsiteX7" fmla="*/ 145174 w 623723"/>
                      <a:gd name="connsiteY7" fmla="*/ 290348 h 449891"/>
                      <a:gd name="connsiteX8" fmla="*/ 0 w 623723"/>
                      <a:gd name="connsiteY8" fmla="*/ 145174 h 449891"/>
                      <a:gd name="connsiteX9" fmla="*/ 145174 w 623723"/>
                      <a:gd name="connsiteY9" fmla="*/ 0 h 44989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623723" h="449891">
                        <a:moveTo>
                          <a:pt x="623723" y="304717"/>
                        </a:moveTo>
                        <a:cubicBezTo>
                          <a:pt x="623723" y="384894"/>
                          <a:pt x="558726" y="449891"/>
                          <a:pt x="478549" y="449891"/>
                        </a:cubicBezTo>
                        <a:cubicBezTo>
                          <a:pt x="438461" y="449891"/>
                          <a:pt x="402167" y="433642"/>
                          <a:pt x="375896" y="407371"/>
                        </a:cubicBezTo>
                        <a:lnTo>
                          <a:pt x="347096" y="364655"/>
                        </a:lnTo>
                        <a:lnTo>
                          <a:pt x="302336" y="373691"/>
                        </a:lnTo>
                        <a:cubicBezTo>
                          <a:pt x="262247" y="373691"/>
                          <a:pt x="225954" y="357442"/>
                          <a:pt x="199683" y="331171"/>
                        </a:cubicBezTo>
                        <a:lnTo>
                          <a:pt x="168926" y="285553"/>
                        </a:lnTo>
                        <a:lnTo>
                          <a:pt x="145174" y="290348"/>
                        </a:lnTo>
                        <a:cubicBezTo>
                          <a:pt x="64997" y="290348"/>
                          <a:pt x="0" y="225351"/>
                          <a:pt x="0" y="145174"/>
                        </a:cubicBezTo>
                        <a:cubicBezTo>
                          <a:pt x="0" y="64997"/>
                          <a:pt x="64997" y="0"/>
                          <a:pt x="145174" y="0"/>
                        </a:cubicBezTo>
                      </a:path>
                    </a:pathLst>
                  </a:custGeom>
                  <a:solidFill>
                    <a:schemeClr val="bg1"/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92" name="台形 491"/>
                  <p:cNvSpPr/>
                  <p:nvPr/>
                </p:nvSpPr>
                <p:spPr bwMode="auto">
                  <a:xfrm rot="9900000" flipH="1">
                    <a:off x="3002273" y="4631864"/>
                    <a:ext cx="231883" cy="258549"/>
                  </a:xfrm>
                  <a:prstGeom prst="trapezoid">
                    <a:avLst>
                      <a:gd name="adj" fmla="val 28801"/>
                    </a:avLst>
                  </a:prstGeom>
                  <a:pattFill prst="dkHorz">
                    <a:fgClr>
                      <a:srgbClr val="FFC000"/>
                    </a:fgClr>
                    <a:bgClr>
                      <a:srgbClr val="FFFF00"/>
                    </a:bgClr>
                  </a:patt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93" name="楕円 492"/>
                  <p:cNvSpPr/>
                  <p:nvPr/>
                </p:nvSpPr>
                <p:spPr bwMode="auto">
                  <a:xfrm flipH="1">
                    <a:off x="3023748" y="4854576"/>
                    <a:ext cx="266880" cy="166520"/>
                  </a:xfrm>
                  <a:prstGeom prst="ellipse">
                    <a:avLst/>
                  </a:prstGeom>
                  <a:pattFill prst="dkHorz">
                    <a:fgClr>
                      <a:srgbClr val="FFC000"/>
                    </a:fgClr>
                    <a:bgClr>
                      <a:srgbClr val="FFFF00"/>
                    </a:bgClr>
                  </a:patt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94" name="フリーフォーム: 図形 493"/>
                  <p:cNvSpPr/>
                  <p:nvPr/>
                </p:nvSpPr>
                <p:spPr bwMode="auto">
                  <a:xfrm rot="19800000" flipH="1">
                    <a:off x="3173775" y="4910378"/>
                    <a:ext cx="167334" cy="152100"/>
                  </a:xfrm>
                  <a:custGeom>
                    <a:avLst/>
                    <a:gdLst>
                      <a:gd name="connsiteX0" fmla="*/ 221671 w 443342"/>
                      <a:gd name="connsiteY0" fmla="*/ 0 h 402980"/>
                      <a:gd name="connsiteX1" fmla="*/ 378416 w 443342"/>
                      <a:gd name="connsiteY1" fmla="*/ 64926 h 402980"/>
                      <a:gd name="connsiteX2" fmla="*/ 378416 w 443342"/>
                      <a:gd name="connsiteY2" fmla="*/ 378416 h 402980"/>
                      <a:gd name="connsiteX3" fmla="*/ 359643 w 443342"/>
                      <a:gd name="connsiteY3" fmla="*/ 402980 h 402980"/>
                      <a:gd name="connsiteX4" fmla="*/ 305086 w 443342"/>
                      <a:gd name="connsiteY4" fmla="*/ 366752 h 402980"/>
                      <a:gd name="connsiteX5" fmla="*/ 138256 w 443342"/>
                      <a:gd name="connsiteY5" fmla="*/ 366752 h 402980"/>
                      <a:gd name="connsiteX6" fmla="*/ 83699 w 443342"/>
                      <a:gd name="connsiteY6" fmla="*/ 402980 h 402980"/>
                      <a:gd name="connsiteX7" fmla="*/ 64926 w 443342"/>
                      <a:gd name="connsiteY7" fmla="*/ 378416 h 402980"/>
                      <a:gd name="connsiteX8" fmla="*/ 64926 w 443342"/>
                      <a:gd name="connsiteY8" fmla="*/ 64926 h 402980"/>
                      <a:gd name="connsiteX9" fmla="*/ 221671 w 443342"/>
                      <a:gd name="connsiteY9" fmla="*/ 0 h 4029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443342" h="402980">
                        <a:moveTo>
                          <a:pt x="221671" y="0"/>
                        </a:moveTo>
                        <a:cubicBezTo>
                          <a:pt x="278402" y="-1"/>
                          <a:pt x="335132" y="21642"/>
                          <a:pt x="378416" y="64926"/>
                        </a:cubicBezTo>
                        <a:cubicBezTo>
                          <a:pt x="464984" y="151494"/>
                          <a:pt x="464984" y="291848"/>
                          <a:pt x="378416" y="378416"/>
                        </a:cubicBezTo>
                        <a:lnTo>
                          <a:pt x="359643" y="402980"/>
                        </a:lnTo>
                        <a:lnTo>
                          <a:pt x="305086" y="366752"/>
                        </a:lnTo>
                        <a:cubicBezTo>
                          <a:pt x="251718" y="345109"/>
                          <a:pt x="191625" y="345109"/>
                          <a:pt x="138256" y="366752"/>
                        </a:cubicBezTo>
                        <a:lnTo>
                          <a:pt x="83699" y="402980"/>
                        </a:lnTo>
                        <a:lnTo>
                          <a:pt x="64926" y="378416"/>
                        </a:lnTo>
                        <a:cubicBezTo>
                          <a:pt x="-21642" y="291848"/>
                          <a:pt x="-21642" y="151494"/>
                          <a:pt x="64926" y="64926"/>
                        </a:cubicBezTo>
                        <a:cubicBezTo>
                          <a:pt x="108210" y="21642"/>
                          <a:pt x="164940" y="-1"/>
                          <a:pt x="221671" y="0"/>
                        </a:cubicBezTo>
                        <a:close/>
                      </a:path>
                    </a:pathLst>
                  </a:custGeom>
                  <a:pattFill prst="dkHorz">
                    <a:fgClr>
                      <a:srgbClr val="FFC000"/>
                    </a:fgClr>
                    <a:bgClr>
                      <a:srgbClr val="FFFF00"/>
                    </a:bgClr>
                  </a:patt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95" name="フリーフォーム: 図形 494"/>
                  <p:cNvSpPr/>
                  <p:nvPr/>
                </p:nvSpPr>
                <p:spPr bwMode="auto">
                  <a:xfrm rot="19800000" flipH="1">
                    <a:off x="3261371" y="5027772"/>
                    <a:ext cx="104152" cy="112832"/>
                  </a:xfrm>
                  <a:custGeom>
                    <a:avLst/>
                    <a:gdLst>
                      <a:gd name="connsiteX0" fmla="*/ 137972 w 275944"/>
                      <a:gd name="connsiteY0" fmla="*/ 0 h 298942"/>
                      <a:gd name="connsiteX1" fmla="*/ 221388 w 275944"/>
                      <a:gd name="connsiteY1" fmla="*/ 16231 h 298942"/>
                      <a:gd name="connsiteX2" fmla="*/ 275944 w 275944"/>
                      <a:gd name="connsiteY2" fmla="*/ 52460 h 298942"/>
                      <a:gd name="connsiteX3" fmla="*/ 202057 w 275944"/>
                      <a:gd name="connsiteY3" fmla="*/ 149132 h 298942"/>
                      <a:gd name="connsiteX4" fmla="*/ 137972 w 275944"/>
                      <a:gd name="connsiteY4" fmla="*/ 298942 h 298942"/>
                      <a:gd name="connsiteX5" fmla="*/ 73887 w 275944"/>
                      <a:gd name="connsiteY5" fmla="*/ 149132 h 298942"/>
                      <a:gd name="connsiteX6" fmla="*/ 0 w 275944"/>
                      <a:gd name="connsiteY6" fmla="*/ 52460 h 298942"/>
                      <a:gd name="connsiteX7" fmla="*/ 54556 w 275944"/>
                      <a:gd name="connsiteY7" fmla="*/ 16231 h 298942"/>
                      <a:gd name="connsiteX8" fmla="*/ 137972 w 275944"/>
                      <a:gd name="connsiteY8" fmla="*/ 0 h 2989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75944" h="298942">
                        <a:moveTo>
                          <a:pt x="137972" y="0"/>
                        </a:moveTo>
                        <a:cubicBezTo>
                          <a:pt x="166338" y="-1"/>
                          <a:pt x="194703" y="5410"/>
                          <a:pt x="221388" y="16231"/>
                        </a:cubicBezTo>
                        <a:lnTo>
                          <a:pt x="275944" y="52460"/>
                        </a:lnTo>
                        <a:lnTo>
                          <a:pt x="202057" y="149132"/>
                        </a:lnTo>
                        <a:cubicBezTo>
                          <a:pt x="175933" y="194306"/>
                          <a:pt x="154572" y="244242"/>
                          <a:pt x="137972" y="298942"/>
                        </a:cubicBezTo>
                        <a:cubicBezTo>
                          <a:pt x="121373" y="244242"/>
                          <a:pt x="100012" y="194306"/>
                          <a:pt x="73887" y="149132"/>
                        </a:cubicBezTo>
                        <a:lnTo>
                          <a:pt x="0" y="52460"/>
                        </a:lnTo>
                        <a:lnTo>
                          <a:pt x="54556" y="16231"/>
                        </a:lnTo>
                        <a:cubicBezTo>
                          <a:pt x="81241" y="5410"/>
                          <a:pt x="109607" y="0"/>
                          <a:pt x="137972" y="0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96" name="フリーフォーム: 図形 495"/>
                  <p:cNvSpPr/>
                  <p:nvPr/>
                </p:nvSpPr>
                <p:spPr bwMode="auto">
                  <a:xfrm rot="1800000">
                    <a:off x="2965519" y="4910378"/>
                    <a:ext cx="167334" cy="152100"/>
                  </a:xfrm>
                  <a:custGeom>
                    <a:avLst/>
                    <a:gdLst>
                      <a:gd name="connsiteX0" fmla="*/ 221671 w 443342"/>
                      <a:gd name="connsiteY0" fmla="*/ 0 h 402980"/>
                      <a:gd name="connsiteX1" fmla="*/ 378416 w 443342"/>
                      <a:gd name="connsiteY1" fmla="*/ 64926 h 402980"/>
                      <a:gd name="connsiteX2" fmla="*/ 378416 w 443342"/>
                      <a:gd name="connsiteY2" fmla="*/ 378416 h 402980"/>
                      <a:gd name="connsiteX3" fmla="*/ 359643 w 443342"/>
                      <a:gd name="connsiteY3" fmla="*/ 402980 h 402980"/>
                      <a:gd name="connsiteX4" fmla="*/ 305086 w 443342"/>
                      <a:gd name="connsiteY4" fmla="*/ 366752 h 402980"/>
                      <a:gd name="connsiteX5" fmla="*/ 138256 w 443342"/>
                      <a:gd name="connsiteY5" fmla="*/ 366752 h 402980"/>
                      <a:gd name="connsiteX6" fmla="*/ 83699 w 443342"/>
                      <a:gd name="connsiteY6" fmla="*/ 402980 h 402980"/>
                      <a:gd name="connsiteX7" fmla="*/ 64926 w 443342"/>
                      <a:gd name="connsiteY7" fmla="*/ 378416 h 402980"/>
                      <a:gd name="connsiteX8" fmla="*/ 64926 w 443342"/>
                      <a:gd name="connsiteY8" fmla="*/ 64926 h 402980"/>
                      <a:gd name="connsiteX9" fmla="*/ 221671 w 443342"/>
                      <a:gd name="connsiteY9" fmla="*/ 0 h 4029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443342" h="402980">
                        <a:moveTo>
                          <a:pt x="221671" y="0"/>
                        </a:moveTo>
                        <a:cubicBezTo>
                          <a:pt x="278402" y="-1"/>
                          <a:pt x="335132" y="21642"/>
                          <a:pt x="378416" y="64926"/>
                        </a:cubicBezTo>
                        <a:cubicBezTo>
                          <a:pt x="464984" y="151494"/>
                          <a:pt x="464984" y="291848"/>
                          <a:pt x="378416" y="378416"/>
                        </a:cubicBezTo>
                        <a:lnTo>
                          <a:pt x="359643" y="402980"/>
                        </a:lnTo>
                        <a:lnTo>
                          <a:pt x="305086" y="366752"/>
                        </a:lnTo>
                        <a:cubicBezTo>
                          <a:pt x="251718" y="345109"/>
                          <a:pt x="191625" y="345109"/>
                          <a:pt x="138256" y="366752"/>
                        </a:cubicBezTo>
                        <a:lnTo>
                          <a:pt x="83699" y="402980"/>
                        </a:lnTo>
                        <a:lnTo>
                          <a:pt x="64926" y="378416"/>
                        </a:lnTo>
                        <a:cubicBezTo>
                          <a:pt x="-21642" y="291848"/>
                          <a:pt x="-21642" y="151494"/>
                          <a:pt x="64926" y="64926"/>
                        </a:cubicBezTo>
                        <a:cubicBezTo>
                          <a:pt x="108210" y="21642"/>
                          <a:pt x="164940" y="-1"/>
                          <a:pt x="221671" y="0"/>
                        </a:cubicBezTo>
                        <a:close/>
                      </a:path>
                    </a:pathLst>
                  </a:custGeom>
                  <a:pattFill prst="dkHorz">
                    <a:fgClr>
                      <a:srgbClr val="FFC000"/>
                    </a:fgClr>
                    <a:bgClr>
                      <a:srgbClr val="FFFF00"/>
                    </a:bgClr>
                  </a:patt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97" name="フリーフォーム: 図形 496"/>
                  <p:cNvSpPr/>
                  <p:nvPr/>
                </p:nvSpPr>
                <p:spPr bwMode="auto">
                  <a:xfrm rot="1800000">
                    <a:off x="2941105" y="5027772"/>
                    <a:ext cx="104152" cy="112832"/>
                  </a:xfrm>
                  <a:custGeom>
                    <a:avLst/>
                    <a:gdLst>
                      <a:gd name="connsiteX0" fmla="*/ 137972 w 275944"/>
                      <a:gd name="connsiteY0" fmla="*/ 0 h 298942"/>
                      <a:gd name="connsiteX1" fmla="*/ 221388 w 275944"/>
                      <a:gd name="connsiteY1" fmla="*/ 16231 h 298942"/>
                      <a:gd name="connsiteX2" fmla="*/ 275944 w 275944"/>
                      <a:gd name="connsiteY2" fmla="*/ 52460 h 298942"/>
                      <a:gd name="connsiteX3" fmla="*/ 202057 w 275944"/>
                      <a:gd name="connsiteY3" fmla="*/ 149132 h 298942"/>
                      <a:gd name="connsiteX4" fmla="*/ 137972 w 275944"/>
                      <a:gd name="connsiteY4" fmla="*/ 298942 h 298942"/>
                      <a:gd name="connsiteX5" fmla="*/ 73887 w 275944"/>
                      <a:gd name="connsiteY5" fmla="*/ 149132 h 298942"/>
                      <a:gd name="connsiteX6" fmla="*/ 0 w 275944"/>
                      <a:gd name="connsiteY6" fmla="*/ 52460 h 298942"/>
                      <a:gd name="connsiteX7" fmla="*/ 54556 w 275944"/>
                      <a:gd name="connsiteY7" fmla="*/ 16231 h 298942"/>
                      <a:gd name="connsiteX8" fmla="*/ 137972 w 275944"/>
                      <a:gd name="connsiteY8" fmla="*/ 0 h 2989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75944" h="298942">
                        <a:moveTo>
                          <a:pt x="137972" y="0"/>
                        </a:moveTo>
                        <a:cubicBezTo>
                          <a:pt x="166338" y="-1"/>
                          <a:pt x="194703" y="5410"/>
                          <a:pt x="221388" y="16231"/>
                        </a:cubicBezTo>
                        <a:lnTo>
                          <a:pt x="275944" y="52460"/>
                        </a:lnTo>
                        <a:lnTo>
                          <a:pt x="202057" y="149132"/>
                        </a:lnTo>
                        <a:cubicBezTo>
                          <a:pt x="175933" y="194306"/>
                          <a:pt x="154572" y="244242"/>
                          <a:pt x="137972" y="298942"/>
                        </a:cubicBezTo>
                        <a:cubicBezTo>
                          <a:pt x="121373" y="244242"/>
                          <a:pt x="100012" y="194306"/>
                          <a:pt x="73887" y="149132"/>
                        </a:cubicBezTo>
                        <a:lnTo>
                          <a:pt x="0" y="52460"/>
                        </a:lnTo>
                        <a:lnTo>
                          <a:pt x="54556" y="16231"/>
                        </a:lnTo>
                        <a:cubicBezTo>
                          <a:pt x="81241" y="5410"/>
                          <a:pt x="109607" y="0"/>
                          <a:pt x="137972" y="0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98" name="フリーフォーム: 図形 497"/>
                  <p:cNvSpPr/>
                  <p:nvPr/>
                </p:nvSpPr>
                <p:spPr bwMode="auto">
                  <a:xfrm flipH="1">
                    <a:off x="3073991" y="4929600"/>
                    <a:ext cx="167334" cy="152100"/>
                  </a:xfrm>
                  <a:custGeom>
                    <a:avLst/>
                    <a:gdLst>
                      <a:gd name="connsiteX0" fmla="*/ 221671 w 443342"/>
                      <a:gd name="connsiteY0" fmla="*/ 0 h 402980"/>
                      <a:gd name="connsiteX1" fmla="*/ 378416 w 443342"/>
                      <a:gd name="connsiteY1" fmla="*/ 64926 h 402980"/>
                      <a:gd name="connsiteX2" fmla="*/ 378416 w 443342"/>
                      <a:gd name="connsiteY2" fmla="*/ 378416 h 402980"/>
                      <a:gd name="connsiteX3" fmla="*/ 359643 w 443342"/>
                      <a:gd name="connsiteY3" fmla="*/ 402980 h 402980"/>
                      <a:gd name="connsiteX4" fmla="*/ 305086 w 443342"/>
                      <a:gd name="connsiteY4" fmla="*/ 366752 h 402980"/>
                      <a:gd name="connsiteX5" fmla="*/ 138256 w 443342"/>
                      <a:gd name="connsiteY5" fmla="*/ 366752 h 402980"/>
                      <a:gd name="connsiteX6" fmla="*/ 83699 w 443342"/>
                      <a:gd name="connsiteY6" fmla="*/ 402980 h 402980"/>
                      <a:gd name="connsiteX7" fmla="*/ 64926 w 443342"/>
                      <a:gd name="connsiteY7" fmla="*/ 378416 h 402980"/>
                      <a:gd name="connsiteX8" fmla="*/ 64926 w 443342"/>
                      <a:gd name="connsiteY8" fmla="*/ 64926 h 402980"/>
                      <a:gd name="connsiteX9" fmla="*/ 221671 w 443342"/>
                      <a:gd name="connsiteY9" fmla="*/ 0 h 4029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443342" h="402980">
                        <a:moveTo>
                          <a:pt x="221671" y="0"/>
                        </a:moveTo>
                        <a:cubicBezTo>
                          <a:pt x="278402" y="-1"/>
                          <a:pt x="335132" y="21642"/>
                          <a:pt x="378416" y="64926"/>
                        </a:cubicBezTo>
                        <a:cubicBezTo>
                          <a:pt x="464984" y="151494"/>
                          <a:pt x="464984" y="291848"/>
                          <a:pt x="378416" y="378416"/>
                        </a:cubicBezTo>
                        <a:lnTo>
                          <a:pt x="359643" y="402980"/>
                        </a:lnTo>
                        <a:lnTo>
                          <a:pt x="305086" y="366752"/>
                        </a:lnTo>
                        <a:cubicBezTo>
                          <a:pt x="251718" y="345109"/>
                          <a:pt x="191625" y="345109"/>
                          <a:pt x="138256" y="366752"/>
                        </a:cubicBezTo>
                        <a:lnTo>
                          <a:pt x="83699" y="402980"/>
                        </a:lnTo>
                        <a:lnTo>
                          <a:pt x="64926" y="378416"/>
                        </a:lnTo>
                        <a:cubicBezTo>
                          <a:pt x="-21642" y="291848"/>
                          <a:pt x="-21642" y="151494"/>
                          <a:pt x="64926" y="64926"/>
                        </a:cubicBezTo>
                        <a:cubicBezTo>
                          <a:pt x="108210" y="21642"/>
                          <a:pt x="164940" y="-1"/>
                          <a:pt x="221671" y="0"/>
                        </a:cubicBezTo>
                        <a:close/>
                      </a:path>
                    </a:pathLst>
                  </a:custGeom>
                  <a:pattFill prst="dkHorz">
                    <a:fgClr>
                      <a:srgbClr val="FFC000"/>
                    </a:fgClr>
                    <a:bgClr>
                      <a:srgbClr val="FFFF00"/>
                    </a:bgClr>
                  </a:patt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99" name="フリーフォーム: 図形 498"/>
                  <p:cNvSpPr/>
                  <p:nvPr/>
                </p:nvSpPr>
                <p:spPr bwMode="auto">
                  <a:xfrm flipH="1">
                    <a:off x="3105204" y="5061899"/>
                    <a:ext cx="104152" cy="112832"/>
                  </a:xfrm>
                  <a:custGeom>
                    <a:avLst/>
                    <a:gdLst>
                      <a:gd name="connsiteX0" fmla="*/ 137972 w 275944"/>
                      <a:gd name="connsiteY0" fmla="*/ 0 h 298942"/>
                      <a:gd name="connsiteX1" fmla="*/ 221388 w 275944"/>
                      <a:gd name="connsiteY1" fmla="*/ 16231 h 298942"/>
                      <a:gd name="connsiteX2" fmla="*/ 275944 w 275944"/>
                      <a:gd name="connsiteY2" fmla="*/ 52460 h 298942"/>
                      <a:gd name="connsiteX3" fmla="*/ 202057 w 275944"/>
                      <a:gd name="connsiteY3" fmla="*/ 149132 h 298942"/>
                      <a:gd name="connsiteX4" fmla="*/ 137972 w 275944"/>
                      <a:gd name="connsiteY4" fmla="*/ 298942 h 298942"/>
                      <a:gd name="connsiteX5" fmla="*/ 73887 w 275944"/>
                      <a:gd name="connsiteY5" fmla="*/ 149132 h 298942"/>
                      <a:gd name="connsiteX6" fmla="*/ 0 w 275944"/>
                      <a:gd name="connsiteY6" fmla="*/ 52460 h 298942"/>
                      <a:gd name="connsiteX7" fmla="*/ 54556 w 275944"/>
                      <a:gd name="connsiteY7" fmla="*/ 16231 h 298942"/>
                      <a:gd name="connsiteX8" fmla="*/ 137972 w 275944"/>
                      <a:gd name="connsiteY8" fmla="*/ 0 h 2989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75944" h="298942">
                        <a:moveTo>
                          <a:pt x="137972" y="0"/>
                        </a:moveTo>
                        <a:cubicBezTo>
                          <a:pt x="166338" y="-1"/>
                          <a:pt x="194703" y="5410"/>
                          <a:pt x="221388" y="16231"/>
                        </a:cubicBezTo>
                        <a:lnTo>
                          <a:pt x="275944" y="52460"/>
                        </a:lnTo>
                        <a:lnTo>
                          <a:pt x="202057" y="149132"/>
                        </a:lnTo>
                        <a:cubicBezTo>
                          <a:pt x="175933" y="194306"/>
                          <a:pt x="154572" y="244242"/>
                          <a:pt x="137972" y="298942"/>
                        </a:cubicBezTo>
                        <a:cubicBezTo>
                          <a:pt x="121373" y="244242"/>
                          <a:pt x="100012" y="194306"/>
                          <a:pt x="73887" y="149132"/>
                        </a:cubicBezTo>
                        <a:lnTo>
                          <a:pt x="0" y="52460"/>
                        </a:lnTo>
                        <a:lnTo>
                          <a:pt x="54556" y="16231"/>
                        </a:lnTo>
                        <a:cubicBezTo>
                          <a:pt x="81241" y="5410"/>
                          <a:pt x="109607" y="0"/>
                          <a:pt x="137972" y="0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00" name="フリーフォーム: 図形 499"/>
                  <p:cNvSpPr/>
                  <p:nvPr/>
                </p:nvSpPr>
                <p:spPr bwMode="auto">
                  <a:xfrm flipH="1">
                    <a:off x="2885989" y="4473579"/>
                    <a:ext cx="398325" cy="287311"/>
                  </a:xfrm>
                  <a:custGeom>
                    <a:avLst/>
                    <a:gdLst>
                      <a:gd name="connsiteX0" fmla="*/ 145174 w 623723"/>
                      <a:gd name="connsiteY0" fmla="*/ 0 h 449891"/>
                      <a:gd name="connsiteX1" fmla="*/ 247827 w 623723"/>
                      <a:gd name="connsiteY1" fmla="*/ 42520 h 449891"/>
                      <a:gd name="connsiteX2" fmla="*/ 278584 w 623723"/>
                      <a:gd name="connsiteY2" fmla="*/ 88138 h 449891"/>
                      <a:gd name="connsiteX3" fmla="*/ 302336 w 623723"/>
                      <a:gd name="connsiteY3" fmla="*/ 83343 h 449891"/>
                      <a:gd name="connsiteX4" fmla="*/ 404989 w 623723"/>
                      <a:gd name="connsiteY4" fmla="*/ 125863 h 449891"/>
                      <a:gd name="connsiteX5" fmla="*/ 433789 w 623723"/>
                      <a:gd name="connsiteY5" fmla="*/ 168580 h 449891"/>
                      <a:gd name="connsiteX6" fmla="*/ 478549 w 623723"/>
                      <a:gd name="connsiteY6" fmla="*/ 159543 h 449891"/>
                      <a:gd name="connsiteX7" fmla="*/ 623723 w 623723"/>
                      <a:gd name="connsiteY7" fmla="*/ 304717 h 449891"/>
                      <a:gd name="connsiteX8" fmla="*/ 478549 w 623723"/>
                      <a:gd name="connsiteY8" fmla="*/ 449891 h 449891"/>
                      <a:gd name="connsiteX9" fmla="*/ 375896 w 623723"/>
                      <a:gd name="connsiteY9" fmla="*/ 407371 h 449891"/>
                      <a:gd name="connsiteX10" fmla="*/ 347096 w 623723"/>
                      <a:gd name="connsiteY10" fmla="*/ 364655 h 449891"/>
                      <a:gd name="connsiteX11" fmla="*/ 302336 w 623723"/>
                      <a:gd name="connsiteY11" fmla="*/ 373691 h 449891"/>
                      <a:gd name="connsiteX12" fmla="*/ 199683 w 623723"/>
                      <a:gd name="connsiteY12" fmla="*/ 331171 h 449891"/>
                      <a:gd name="connsiteX13" fmla="*/ 168926 w 623723"/>
                      <a:gd name="connsiteY13" fmla="*/ 285553 h 449891"/>
                      <a:gd name="connsiteX14" fmla="*/ 145174 w 623723"/>
                      <a:gd name="connsiteY14" fmla="*/ 290348 h 449891"/>
                      <a:gd name="connsiteX15" fmla="*/ 0 w 623723"/>
                      <a:gd name="connsiteY15" fmla="*/ 145174 h 449891"/>
                      <a:gd name="connsiteX16" fmla="*/ 145174 w 623723"/>
                      <a:gd name="connsiteY16" fmla="*/ 0 h 449891"/>
                      <a:gd name="connsiteX0" fmla="*/ 278584 w 623723"/>
                      <a:gd name="connsiteY0" fmla="*/ 88138 h 449891"/>
                      <a:gd name="connsiteX1" fmla="*/ 302336 w 623723"/>
                      <a:gd name="connsiteY1" fmla="*/ 83343 h 449891"/>
                      <a:gd name="connsiteX2" fmla="*/ 404989 w 623723"/>
                      <a:gd name="connsiteY2" fmla="*/ 125863 h 449891"/>
                      <a:gd name="connsiteX3" fmla="*/ 433789 w 623723"/>
                      <a:gd name="connsiteY3" fmla="*/ 168580 h 449891"/>
                      <a:gd name="connsiteX4" fmla="*/ 478549 w 623723"/>
                      <a:gd name="connsiteY4" fmla="*/ 159543 h 449891"/>
                      <a:gd name="connsiteX5" fmla="*/ 623723 w 623723"/>
                      <a:gd name="connsiteY5" fmla="*/ 304717 h 449891"/>
                      <a:gd name="connsiteX6" fmla="*/ 478549 w 623723"/>
                      <a:gd name="connsiteY6" fmla="*/ 449891 h 449891"/>
                      <a:gd name="connsiteX7" fmla="*/ 375896 w 623723"/>
                      <a:gd name="connsiteY7" fmla="*/ 407371 h 449891"/>
                      <a:gd name="connsiteX8" fmla="*/ 347096 w 623723"/>
                      <a:gd name="connsiteY8" fmla="*/ 364655 h 449891"/>
                      <a:gd name="connsiteX9" fmla="*/ 302336 w 623723"/>
                      <a:gd name="connsiteY9" fmla="*/ 373691 h 449891"/>
                      <a:gd name="connsiteX10" fmla="*/ 199683 w 623723"/>
                      <a:gd name="connsiteY10" fmla="*/ 331171 h 449891"/>
                      <a:gd name="connsiteX11" fmla="*/ 168926 w 623723"/>
                      <a:gd name="connsiteY11" fmla="*/ 285553 h 449891"/>
                      <a:gd name="connsiteX12" fmla="*/ 145174 w 623723"/>
                      <a:gd name="connsiteY12" fmla="*/ 290348 h 449891"/>
                      <a:gd name="connsiteX13" fmla="*/ 0 w 623723"/>
                      <a:gd name="connsiteY13" fmla="*/ 145174 h 449891"/>
                      <a:gd name="connsiteX14" fmla="*/ 145174 w 623723"/>
                      <a:gd name="connsiteY14" fmla="*/ 0 h 449891"/>
                      <a:gd name="connsiteX15" fmla="*/ 247827 w 623723"/>
                      <a:gd name="connsiteY15" fmla="*/ 42520 h 449891"/>
                      <a:gd name="connsiteX16" fmla="*/ 370024 w 623723"/>
                      <a:gd name="connsiteY16" fmla="*/ 179578 h 449891"/>
                      <a:gd name="connsiteX0" fmla="*/ 278584 w 623723"/>
                      <a:gd name="connsiteY0" fmla="*/ 88138 h 449891"/>
                      <a:gd name="connsiteX1" fmla="*/ 302336 w 623723"/>
                      <a:gd name="connsiteY1" fmla="*/ 83343 h 449891"/>
                      <a:gd name="connsiteX2" fmla="*/ 404989 w 623723"/>
                      <a:gd name="connsiteY2" fmla="*/ 125863 h 449891"/>
                      <a:gd name="connsiteX3" fmla="*/ 433789 w 623723"/>
                      <a:gd name="connsiteY3" fmla="*/ 168580 h 449891"/>
                      <a:gd name="connsiteX4" fmla="*/ 478549 w 623723"/>
                      <a:gd name="connsiteY4" fmla="*/ 159543 h 449891"/>
                      <a:gd name="connsiteX5" fmla="*/ 623723 w 623723"/>
                      <a:gd name="connsiteY5" fmla="*/ 304717 h 449891"/>
                      <a:gd name="connsiteX6" fmla="*/ 478549 w 623723"/>
                      <a:gd name="connsiteY6" fmla="*/ 449891 h 449891"/>
                      <a:gd name="connsiteX7" fmla="*/ 375896 w 623723"/>
                      <a:gd name="connsiteY7" fmla="*/ 407371 h 449891"/>
                      <a:gd name="connsiteX8" fmla="*/ 347096 w 623723"/>
                      <a:gd name="connsiteY8" fmla="*/ 364655 h 449891"/>
                      <a:gd name="connsiteX9" fmla="*/ 302336 w 623723"/>
                      <a:gd name="connsiteY9" fmla="*/ 373691 h 449891"/>
                      <a:gd name="connsiteX10" fmla="*/ 199683 w 623723"/>
                      <a:gd name="connsiteY10" fmla="*/ 331171 h 449891"/>
                      <a:gd name="connsiteX11" fmla="*/ 168926 w 623723"/>
                      <a:gd name="connsiteY11" fmla="*/ 285553 h 449891"/>
                      <a:gd name="connsiteX12" fmla="*/ 145174 w 623723"/>
                      <a:gd name="connsiteY12" fmla="*/ 290348 h 449891"/>
                      <a:gd name="connsiteX13" fmla="*/ 0 w 623723"/>
                      <a:gd name="connsiteY13" fmla="*/ 145174 h 449891"/>
                      <a:gd name="connsiteX14" fmla="*/ 145174 w 623723"/>
                      <a:gd name="connsiteY14" fmla="*/ 0 h 449891"/>
                      <a:gd name="connsiteX15" fmla="*/ 247827 w 623723"/>
                      <a:gd name="connsiteY15" fmla="*/ 42520 h 449891"/>
                      <a:gd name="connsiteX16" fmla="*/ 370024 w 623723"/>
                      <a:gd name="connsiteY16" fmla="*/ 186722 h 449891"/>
                      <a:gd name="connsiteX0" fmla="*/ 278584 w 623723"/>
                      <a:gd name="connsiteY0" fmla="*/ 88138 h 449891"/>
                      <a:gd name="connsiteX1" fmla="*/ 302336 w 623723"/>
                      <a:gd name="connsiteY1" fmla="*/ 83343 h 449891"/>
                      <a:gd name="connsiteX2" fmla="*/ 404989 w 623723"/>
                      <a:gd name="connsiteY2" fmla="*/ 125863 h 449891"/>
                      <a:gd name="connsiteX3" fmla="*/ 433789 w 623723"/>
                      <a:gd name="connsiteY3" fmla="*/ 168580 h 449891"/>
                      <a:gd name="connsiteX4" fmla="*/ 478549 w 623723"/>
                      <a:gd name="connsiteY4" fmla="*/ 159543 h 449891"/>
                      <a:gd name="connsiteX5" fmla="*/ 623723 w 623723"/>
                      <a:gd name="connsiteY5" fmla="*/ 304717 h 449891"/>
                      <a:gd name="connsiteX6" fmla="*/ 478549 w 623723"/>
                      <a:gd name="connsiteY6" fmla="*/ 449891 h 449891"/>
                      <a:gd name="connsiteX7" fmla="*/ 375896 w 623723"/>
                      <a:gd name="connsiteY7" fmla="*/ 407371 h 449891"/>
                      <a:gd name="connsiteX8" fmla="*/ 347096 w 623723"/>
                      <a:gd name="connsiteY8" fmla="*/ 364655 h 449891"/>
                      <a:gd name="connsiteX9" fmla="*/ 302336 w 623723"/>
                      <a:gd name="connsiteY9" fmla="*/ 373691 h 449891"/>
                      <a:gd name="connsiteX10" fmla="*/ 199683 w 623723"/>
                      <a:gd name="connsiteY10" fmla="*/ 331171 h 449891"/>
                      <a:gd name="connsiteX11" fmla="*/ 168926 w 623723"/>
                      <a:gd name="connsiteY11" fmla="*/ 285553 h 449891"/>
                      <a:gd name="connsiteX12" fmla="*/ 145174 w 623723"/>
                      <a:gd name="connsiteY12" fmla="*/ 290348 h 449891"/>
                      <a:gd name="connsiteX13" fmla="*/ 0 w 623723"/>
                      <a:gd name="connsiteY13" fmla="*/ 145174 h 449891"/>
                      <a:gd name="connsiteX14" fmla="*/ 145174 w 623723"/>
                      <a:gd name="connsiteY14" fmla="*/ 0 h 449891"/>
                      <a:gd name="connsiteX15" fmla="*/ 247827 w 623723"/>
                      <a:gd name="connsiteY15" fmla="*/ 42520 h 449891"/>
                      <a:gd name="connsiteX0" fmla="*/ 278584 w 623723"/>
                      <a:gd name="connsiteY0" fmla="*/ 88138 h 449891"/>
                      <a:gd name="connsiteX1" fmla="*/ 302336 w 623723"/>
                      <a:gd name="connsiteY1" fmla="*/ 83343 h 449891"/>
                      <a:gd name="connsiteX2" fmla="*/ 404989 w 623723"/>
                      <a:gd name="connsiteY2" fmla="*/ 125863 h 449891"/>
                      <a:gd name="connsiteX3" fmla="*/ 433789 w 623723"/>
                      <a:gd name="connsiteY3" fmla="*/ 168580 h 449891"/>
                      <a:gd name="connsiteX4" fmla="*/ 478549 w 623723"/>
                      <a:gd name="connsiteY4" fmla="*/ 159543 h 449891"/>
                      <a:gd name="connsiteX5" fmla="*/ 623723 w 623723"/>
                      <a:gd name="connsiteY5" fmla="*/ 304717 h 449891"/>
                      <a:gd name="connsiteX6" fmla="*/ 478549 w 623723"/>
                      <a:gd name="connsiteY6" fmla="*/ 449891 h 449891"/>
                      <a:gd name="connsiteX7" fmla="*/ 375896 w 623723"/>
                      <a:gd name="connsiteY7" fmla="*/ 407371 h 449891"/>
                      <a:gd name="connsiteX8" fmla="*/ 347096 w 623723"/>
                      <a:gd name="connsiteY8" fmla="*/ 364655 h 449891"/>
                      <a:gd name="connsiteX9" fmla="*/ 302336 w 623723"/>
                      <a:gd name="connsiteY9" fmla="*/ 373691 h 449891"/>
                      <a:gd name="connsiteX10" fmla="*/ 199683 w 623723"/>
                      <a:gd name="connsiteY10" fmla="*/ 331171 h 449891"/>
                      <a:gd name="connsiteX11" fmla="*/ 168926 w 623723"/>
                      <a:gd name="connsiteY11" fmla="*/ 285553 h 449891"/>
                      <a:gd name="connsiteX12" fmla="*/ 145174 w 623723"/>
                      <a:gd name="connsiteY12" fmla="*/ 290348 h 449891"/>
                      <a:gd name="connsiteX13" fmla="*/ 0 w 623723"/>
                      <a:gd name="connsiteY13" fmla="*/ 145174 h 449891"/>
                      <a:gd name="connsiteX14" fmla="*/ 145174 w 623723"/>
                      <a:gd name="connsiteY14" fmla="*/ 0 h 449891"/>
                      <a:gd name="connsiteX0" fmla="*/ 302336 w 623723"/>
                      <a:gd name="connsiteY0" fmla="*/ 83343 h 449891"/>
                      <a:gd name="connsiteX1" fmla="*/ 404989 w 623723"/>
                      <a:gd name="connsiteY1" fmla="*/ 125863 h 449891"/>
                      <a:gd name="connsiteX2" fmla="*/ 433789 w 623723"/>
                      <a:gd name="connsiteY2" fmla="*/ 168580 h 449891"/>
                      <a:gd name="connsiteX3" fmla="*/ 478549 w 623723"/>
                      <a:gd name="connsiteY3" fmla="*/ 159543 h 449891"/>
                      <a:gd name="connsiteX4" fmla="*/ 623723 w 623723"/>
                      <a:gd name="connsiteY4" fmla="*/ 304717 h 449891"/>
                      <a:gd name="connsiteX5" fmla="*/ 478549 w 623723"/>
                      <a:gd name="connsiteY5" fmla="*/ 449891 h 449891"/>
                      <a:gd name="connsiteX6" fmla="*/ 375896 w 623723"/>
                      <a:gd name="connsiteY6" fmla="*/ 407371 h 449891"/>
                      <a:gd name="connsiteX7" fmla="*/ 347096 w 623723"/>
                      <a:gd name="connsiteY7" fmla="*/ 364655 h 449891"/>
                      <a:gd name="connsiteX8" fmla="*/ 302336 w 623723"/>
                      <a:gd name="connsiteY8" fmla="*/ 373691 h 449891"/>
                      <a:gd name="connsiteX9" fmla="*/ 199683 w 623723"/>
                      <a:gd name="connsiteY9" fmla="*/ 331171 h 449891"/>
                      <a:gd name="connsiteX10" fmla="*/ 168926 w 623723"/>
                      <a:gd name="connsiteY10" fmla="*/ 285553 h 449891"/>
                      <a:gd name="connsiteX11" fmla="*/ 145174 w 623723"/>
                      <a:gd name="connsiteY11" fmla="*/ 290348 h 449891"/>
                      <a:gd name="connsiteX12" fmla="*/ 0 w 623723"/>
                      <a:gd name="connsiteY12" fmla="*/ 145174 h 449891"/>
                      <a:gd name="connsiteX13" fmla="*/ 145174 w 623723"/>
                      <a:gd name="connsiteY13" fmla="*/ 0 h 449891"/>
                      <a:gd name="connsiteX0" fmla="*/ 404989 w 623723"/>
                      <a:gd name="connsiteY0" fmla="*/ 125863 h 449891"/>
                      <a:gd name="connsiteX1" fmla="*/ 433789 w 623723"/>
                      <a:gd name="connsiteY1" fmla="*/ 168580 h 449891"/>
                      <a:gd name="connsiteX2" fmla="*/ 478549 w 623723"/>
                      <a:gd name="connsiteY2" fmla="*/ 159543 h 449891"/>
                      <a:gd name="connsiteX3" fmla="*/ 623723 w 623723"/>
                      <a:gd name="connsiteY3" fmla="*/ 304717 h 449891"/>
                      <a:gd name="connsiteX4" fmla="*/ 478549 w 623723"/>
                      <a:gd name="connsiteY4" fmla="*/ 449891 h 449891"/>
                      <a:gd name="connsiteX5" fmla="*/ 375896 w 623723"/>
                      <a:gd name="connsiteY5" fmla="*/ 407371 h 449891"/>
                      <a:gd name="connsiteX6" fmla="*/ 347096 w 623723"/>
                      <a:gd name="connsiteY6" fmla="*/ 364655 h 449891"/>
                      <a:gd name="connsiteX7" fmla="*/ 302336 w 623723"/>
                      <a:gd name="connsiteY7" fmla="*/ 373691 h 449891"/>
                      <a:gd name="connsiteX8" fmla="*/ 199683 w 623723"/>
                      <a:gd name="connsiteY8" fmla="*/ 331171 h 449891"/>
                      <a:gd name="connsiteX9" fmla="*/ 168926 w 623723"/>
                      <a:gd name="connsiteY9" fmla="*/ 285553 h 449891"/>
                      <a:gd name="connsiteX10" fmla="*/ 145174 w 623723"/>
                      <a:gd name="connsiteY10" fmla="*/ 290348 h 449891"/>
                      <a:gd name="connsiteX11" fmla="*/ 0 w 623723"/>
                      <a:gd name="connsiteY11" fmla="*/ 145174 h 449891"/>
                      <a:gd name="connsiteX12" fmla="*/ 145174 w 623723"/>
                      <a:gd name="connsiteY12" fmla="*/ 0 h 449891"/>
                      <a:gd name="connsiteX0" fmla="*/ 433789 w 623723"/>
                      <a:gd name="connsiteY0" fmla="*/ 168580 h 449891"/>
                      <a:gd name="connsiteX1" fmla="*/ 478549 w 623723"/>
                      <a:gd name="connsiteY1" fmla="*/ 159543 h 449891"/>
                      <a:gd name="connsiteX2" fmla="*/ 623723 w 623723"/>
                      <a:gd name="connsiteY2" fmla="*/ 304717 h 449891"/>
                      <a:gd name="connsiteX3" fmla="*/ 478549 w 623723"/>
                      <a:gd name="connsiteY3" fmla="*/ 449891 h 449891"/>
                      <a:gd name="connsiteX4" fmla="*/ 375896 w 623723"/>
                      <a:gd name="connsiteY4" fmla="*/ 407371 h 449891"/>
                      <a:gd name="connsiteX5" fmla="*/ 347096 w 623723"/>
                      <a:gd name="connsiteY5" fmla="*/ 364655 h 449891"/>
                      <a:gd name="connsiteX6" fmla="*/ 302336 w 623723"/>
                      <a:gd name="connsiteY6" fmla="*/ 373691 h 449891"/>
                      <a:gd name="connsiteX7" fmla="*/ 199683 w 623723"/>
                      <a:gd name="connsiteY7" fmla="*/ 331171 h 449891"/>
                      <a:gd name="connsiteX8" fmla="*/ 168926 w 623723"/>
                      <a:gd name="connsiteY8" fmla="*/ 285553 h 449891"/>
                      <a:gd name="connsiteX9" fmla="*/ 145174 w 623723"/>
                      <a:gd name="connsiteY9" fmla="*/ 290348 h 449891"/>
                      <a:gd name="connsiteX10" fmla="*/ 0 w 623723"/>
                      <a:gd name="connsiteY10" fmla="*/ 145174 h 449891"/>
                      <a:gd name="connsiteX11" fmla="*/ 145174 w 623723"/>
                      <a:gd name="connsiteY11" fmla="*/ 0 h 449891"/>
                      <a:gd name="connsiteX0" fmla="*/ 478549 w 623723"/>
                      <a:gd name="connsiteY0" fmla="*/ 159543 h 449891"/>
                      <a:gd name="connsiteX1" fmla="*/ 623723 w 623723"/>
                      <a:gd name="connsiteY1" fmla="*/ 304717 h 449891"/>
                      <a:gd name="connsiteX2" fmla="*/ 478549 w 623723"/>
                      <a:gd name="connsiteY2" fmla="*/ 449891 h 449891"/>
                      <a:gd name="connsiteX3" fmla="*/ 375896 w 623723"/>
                      <a:gd name="connsiteY3" fmla="*/ 407371 h 449891"/>
                      <a:gd name="connsiteX4" fmla="*/ 347096 w 623723"/>
                      <a:gd name="connsiteY4" fmla="*/ 364655 h 449891"/>
                      <a:gd name="connsiteX5" fmla="*/ 302336 w 623723"/>
                      <a:gd name="connsiteY5" fmla="*/ 373691 h 449891"/>
                      <a:gd name="connsiteX6" fmla="*/ 199683 w 623723"/>
                      <a:gd name="connsiteY6" fmla="*/ 331171 h 449891"/>
                      <a:gd name="connsiteX7" fmla="*/ 168926 w 623723"/>
                      <a:gd name="connsiteY7" fmla="*/ 285553 h 449891"/>
                      <a:gd name="connsiteX8" fmla="*/ 145174 w 623723"/>
                      <a:gd name="connsiteY8" fmla="*/ 290348 h 449891"/>
                      <a:gd name="connsiteX9" fmla="*/ 0 w 623723"/>
                      <a:gd name="connsiteY9" fmla="*/ 145174 h 449891"/>
                      <a:gd name="connsiteX10" fmla="*/ 145174 w 623723"/>
                      <a:gd name="connsiteY10" fmla="*/ 0 h 449891"/>
                      <a:gd name="connsiteX0" fmla="*/ 623723 w 623723"/>
                      <a:gd name="connsiteY0" fmla="*/ 304717 h 449891"/>
                      <a:gd name="connsiteX1" fmla="*/ 478549 w 623723"/>
                      <a:gd name="connsiteY1" fmla="*/ 449891 h 449891"/>
                      <a:gd name="connsiteX2" fmla="*/ 375896 w 623723"/>
                      <a:gd name="connsiteY2" fmla="*/ 407371 h 449891"/>
                      <a:gd name="connsiteX3" fmla="*/ 347096 w 623723"/>
                      <a:gd name="connsiteY3" fmla="*/ 364655 h 449891"/>
                      <a:gd name="connsiteX4" fmla="*/ 302336 w 623723"/>
                      <a:gd name="connsiteY4" fmla="*/ 373691 h 449891"/>
                      <a:gd name="connsiteX5" fmla="*/ 199683 w 623723"/>
                      <a:gd name="connsiteY5" fmla="*/ 331171 h 449891"/>
                      <a:gd name="connsiteX6" fmla="*/ 168926 w 623723"/>
                      <a:gd name="connsiteY6" fmla="*/ 285553 h 449891"/>
                      <a:gd name="connsiteX7" fmla="*/ 145174 w 623723"/>
                      <a:gd name="connsiteY7" fmla="*/ 290348 h 449891"/>
                      <a:gd name="connsiteX8" fmla="*/ 0 w 623723"/>
                      <a:gd name="connsiteY8" fmla="*/ 145174 h 449891"/>
                      <a:gd name="connsiteX9" fmla="*/ 145174 w 623723"/>
                      <a:gd name="connsiteY9" fmla="*/ 0 h 44989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623723" h="449891">
                        <a:moveTo>
                          <a:pt x="623723" y="304717"/>
                        </a:moveTo>
                        <a:cubicBezTo>
                          <a:pt x="623723" y="384894"/>
                          <a:pt x="558726" y="449891"/>
                          <a:pt x="478549" y="449891"/>
                        </a:cubicBezTo>
                        <a:cubicBezTo>
                          <a:pt x="438461" y="449891"/>
                          <a:pt x="402167" y="433642"/>
                          <a:pt x="375896" y="407371"/>
                        </a:cubicBezTo>
                        <a:lnTo>
                          <a:pt x="347096" y="364655"/>
                        </a:lnTo>
                        <a:lnTo>
                          <a:pt x="302336" y="373691"/>
                        </a:lnTo>
                        <a:cubicBezTo>
                          <a:pt x="262247" y="373691"/>
                          <a:pt x="225954" y="357442"/>
                          <a:pt x="199683" y="331171"/>
                        </a:cubicBezTo>
                        <a:lnTo>
                          <a:pt x="168926" y="285553"/>
                        </a:lnTo>
                        <a:lnTo>
                          <a:pt x="145174" y="290348"/>
                        </a:lnTo>
                        <a:cubicBezTo>
                          <a:pt x="64997" y="290348"/>
                          <a:pt x="0" y="225351"/>
                          <a:pt x="0" y="145174"/>
                        </a:cubicBezTo>
                        <a:cubicBezTo>
                          <a:pt x="0" y="64997"/>
                          <a:pt x="64997" y="0"/>
                          <a:pt x="145174" y="0"/>
                        </a:cubicBezTo>
                      </a:path>
                    </a:pathLst>
                  </a:custGeom>
                  <a:solidFill>
                    <a:schemeClr val="bg1"/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482" name="楕円 2"/>
                <p:cNvSpPr/>
                <p:nvPr/>
              </p:nvSpPr>
              <p:spPr bwMode="auto">
                <a:xfrm>
                  <a:off x="2078565" y="3591456"/>
                  <a:ext cx="430469" cy="1125125"/>
                </a:xfrm>
                <a:custGeom>
                  <a:avLst/>
                  <a:gdLst>
                    <a:gd name="connsiteX0" fmla="*/ 0 w 2835315"/>
                    <a:gd name="connsiteY0" fmla="*/ 1417658 h 2835315"/>
                    <a:gd name="connsiteX1" fmla="*/ 1417658 w 2835315"/>
                    <a:gd name="connsiteY1" fmla="*/ 0 h 2835315"/>
                    <a:gd name="connsiteX2" fmla="*/ 2835316 w 2835315"/>
                    <a:gd name="connsiteY2" fmla="*/ 1417658 h 2835315"/>
                    <a:gd name="connsiteX3" fmla="*/ 1417658 w 2835315"/>
                    <a:gd name="connsiteY3" fmla="*/ 2835316 h 2835315"/>
                    <a:gd name="connsiteX4" fmla="*/ 0 w 2835315"/>
                    <a:gd name="connsiteY4" fmla="*/ 1417658 h 2835315"/>
                    <a:gd name="connsiteX0" fmla="*/ 0 w 2835316"/>
                    <a:gd name="connsiteY0" fmla="*/ 1417658 h 2835316"/>
                    <a:gd name="connsiteX1" fmla="*/ 1417658 w 2835316"/>
                    <a:gd name="connsiteY1" fmla="*/ 0 h 2835316"/>
                    <a:gd name="connsiteX2" fmla="*/ 2835316 w 2835316"/>
                    <a:gd name="connsiteY2" fmla="*/ 1417658 h 2835316"/>
                    <a:gd name="connsiteX3" fmla="*/ 1417658 w 2835316"/>
                    <a:gd name="connsiteY3" fmla="*/ 2835316 h 2835316"/>
                    <a:gd name="connsiteX4" fmla="*/ 0 w 2835316"/>
                    <a:gd name="connsiteY4" fmla="*/ 1417658 h 2835316"/>
                    <a:gd name="connsiteX0" fmla="*/ 0 w 2835316"/>
                    <a:gd name="connsiteY0" fmla="*/ 1417658 h 2835316"/>
                    <a:gd name="connsiteX1" fmla="*/ 1417658 w 2835316"/>
                    <a:gd name="connsiteY1" fmla="*/ 0 h 2835316"/>
                    <a:gd name="connsiteX2" fmla="*/ 2835316 w 2835316"/>
                    <a:gd name="connsiteY2" fmla="*/ 1417658 h 2835316"/>
                    <a:gd name="connsiteX3" fmla="*/ 1417658 w 2835316"/>
                    <a:gd name="connsiteY3" fmla="*/ 2835316 h 2835316"/>
                    <a:gd name="connsiteX4" fmla="*/ 0 w 2835316"/>
                    <a:gd name="connsiteY4" fmla="*/ 1417658 h 2835316"/>
                    <a:gd name="connsiteX0" fmla="*/ 0 w 2835316"/>
                    <a:gd name="connsiteY0" fmla="*/ 2095838 h 3513496"/>
                    <a:gd name="connsiteX1" fmla="*/ 1425278 w 2835316"/>
                    <a:gd name="connsiteY1" fmla="*/ 0 h 3513496"/>
                    <a:gd name="connsiteX2" fmla="*/ 2835316 w 2835316"/>
                    <a:gd name="connsiteY2" fmla="*/ 2095838 h 3513496"/>
                    <a:gd name="connsiteX3" fmla="*/ 1417658 w 2835316"/>
                    <a:gd name="connsiteY3" fmla="*/ 3513496 h 3513496"/>
                    <a:gd name="connsiteX4" fmla="*/ 0 w 2835316"/>
                    <a:gd name="connsiteY4" fmla="*/ 2095838 h 35134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835316" h="3513496">
                      <a:moveTo>
                        <a:pt x="0" y="2095838"/>
                      </a:moveTo>
                      <a:cubicBezTo>
                        <a:pt x="0" y="1312887"/>
                        <a:pt x="642327" y="0"/>
                        <a:pt x="1425278" y="0"/>
                      </a:cubicBezTo>
                      <a:cubicBezTo>
                        <a:pt x="2208229" y="0"/>
                        <a:pt x="2835316" y="1312887"/>
                        <a:pt x="2835316" y="2095838"/>
                      </a:cubicBezTo>
                      <a:cubicBezTo>
                        <a:pt x="2835316" y="2878789"/>
                        <a:pt x="2200609" y="3513496"/>
                        <a:pt x="1417658" y="3513496"/>
                      </a:cubicBezTo>
                      <a:cubicBezTo>
                        <a:pt x="634707" y="3513496"/>
                        <a:pt x="0" y="2878789"/>
                        <a:pt x="0" y="2095838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57" name="フリーフォーム: 図形 456"/>
              <p:cNvSpPr/>
              <p:nvPr/>
            </p:nvSpPr>
            <p:spPr bwMode="auto">
              <a:xfrm>
                <a:off x="957227" y="3064655"/>
                <a:ext cx="1564735" cy="390108"/>
              </a:xfrm>
              <a:custGeom>
                <a:avLst/>
                <a:gdLst>
                  <a:gd name="connsiteX0" fmla="*/ 1564735 w 1564735"/>
                  <a:gd name="connsiteY0" fmla="*/ 0 h 390108"/>
                  <a:gd name="connsiteX1" fmla="*/ 1558808 w 1564735"/>
                  <a:gd name="connsiteY1" fmla="*/ 9006 h 390108"/>
                  <a:gd name="connsiteX2" fmla="*/ 1444471 w 1564735"/>
                  <a:gd name="connsiteY2" fmla="*/ 136934 h 390108"/>
                  <a:gd name="connsiteX3" fmla="*/ 1404805 w 1564735"/>
                  <a:gd name="connsiteY3" fmla="*/ 167146 h 390108"/>
                  <a:gd name="connsiteX4" fmla="*/ 1418663 w 1564735"/>
                  <a:gd name="connsiteY4" fmla="*/ 176489 h 390108"/>
                  <a:gd name="connsiteX5" fmla="*/ 1436598 w 1564735"/>
                  <a:gd name="connsiteY5" fmla="*/ 219789 h 390108"/>
                  <a:gd name="connsiteX6" fmla="*/ 1375362 w 1564735"/>
                  <a:gd name="connsiteY6" fmla="*/ 281024 h 390108"/>
                  <a:gd name="connsiteX7" fmla="*/ 1365344 w 1564735"/>
                  <a:gd name="connsiteY7" fmla="*/ 279002 h 390108"/>
                  <a:gd name="connsiteX8" fmla="*/ 1352370 w 1564735"/>
                  <a:gd name="connsiteY8" fmla="*/ 298244 h 390108"/>
                  <a:gd name="connsiteX9" fmla="*/ 1309070 w 1564735"/>
                  <a:gd name="connsiteY9" fmla="*/ 316179 h 390108"/>
                  <a:gd name="connsiteX10" fmla="*/ 1290190 w 1564735"/>
                  <a:gd name="connsiteY10" fmla="*/ 312368 h 390108"/>
                  <a:gd name="connsiteX11" fmla="*/ 1278042 w 1564735"/>
                  <a:gd name="connsiteY11" fmla="*/ 330386 h 390108"/>
                  <a:gd name="connsiteX12" fmla="*/ 1234742 w 1564735"/>
                  <a:gd name="connsiteY12" fmla="*/ 348321 h 390108"/>
                  <a:gd name="connsiteX13" fmla="*/ 1178318 w 1564735"/>
                  <a:gd name="connsiteY13" fmla="*/ 310921 h 390108"/>
                  <a:gd name="connsiteX14" fmla="*/ 1177491 w 1564735"/>
                  <a:gd name="connsiteY14" fmla="*/ 306821 h 390108"/>
                  <a:gd name="connsiteX15" fmla="*/ 1146839 w 1564735"/>
                  <a:gd name="connsiteY15" fmla="*/ 322180 h 390108"/>
                  <a:gd name="connsiteX16" fmla="*/ 782367 w 1564735"/>
                  <a:gd name="connsiteY16" fmla="*/ 390108 h 390108"/>
                  <a:gd name="connsiteX17" fmla="*/ 417894 w 1564735"/>
                  <a:gd name="connsiteY17" fmla="*/ 322180 h 390108"/>
                  <a:gd name="connsiteX18" fmla="*/ 396150 w 1564735"/>
                  <a:gd name="connsiteY18" fmla="*/ 311284 h 390108"/>
                  <a:gd name="connsiteX19" fmla="*/ 383271 w 1564735"/>
                  <a:gd name="connsiteY19" fmla="*/ 330386 h 390108"/>
                  <a:gd name="connsiteX20" fmla="*/ 339971 w 1564735"/>
                  <a:gd name="connsiteY20" fmla="*/ 348321 h 390108"/>
                  <a:gd name="connsiteX21" fmla="*/ 296671 w 1564735"/>
                  <a:gd name="connsiteY21" fmla="*/ 330386 h 390108"/>
                  <a:gd name="connsiteX22" fmla="*/ 284523 w 1564735"/>
                  <a:gd name="connsiteY22" fmla="*/ 312368 h 390108"/>
                  <a:gd name="connsiteX23" fmla="*/ 265643 w 1564735"/>
                  <a:gd name="connsiteY23" fmla="*/ 316179 h 390108"/>
                  <a:gd name="connsiteX24" fmla="*/ 222343 w 1564735"/>
                  <a:gd name="connsiteY24" fmla="*/ 298244 h 390108"/>
                  <a:gd name="connsiteX25" fmla="*/ 209370 w 1564735"/>
                  <a:gd name="connsiteY25" fmla="*/ 279002 h 390108"/>
                  <a:gd name="connsiteX26" fmla="*/ 199351 w 1564735"/>
                  <a:gd name="connsiteY26" fmla="*/ 281024 h 390108"/>
                  <a:gd name="connsiteX27" fmla="*/ 138115 w 1564735"/>
                  <a:gd name="connsiteY27" fmla="*/ 219789 h 390108"/>
                  <a:gd name="connsiteX28" fmla="*/ 156051 w 1564735"/>
                  <a:gd name="connsiteY28" fmla="*/ 176489 h 390108"/>
                  <a:gd name="connsiteX29" fmla="*/ 164614 w 1564735"/>
                  <a:gd name="connsiteY29" fmla="*/ 170715 h 390108"/>
                  <a:gd name="connsiteX30" fmla="*/ 120263 w 1564735"/>
                  <a:gd name="connsiteY30" fmla="*/ 136934 h 390108"/>
                  <a:gd name="connsiteX31" fmla="*/ 5925 w 1564735"/>
                  <a:gd name="connsiteY31" fmla="*/ 9006 h 390108"/>
                  <a:gd name="connsiteX32" fmla="*/ 0 w 1564735"/>
                  <a:gd name="connsiteY32" fmla="*/ 2 h 390108"/>
                  <a:gd name="connsiteX33" fmla="*/ 97837 w 1564735"/>
                  <a:gd name="connsiteY33" fmla="*/ 59610 h 390108"/>
                  <a:gd name="connsiteX34" fmla="*/ 782366 w 1564735"/>
                  <a:gd name="connsiteY34" fmla="*/ 234398 h 390108"/>
                  <a:gd name="connsiteX35" fmla="*/ 1466895 w 1564735"/>
                  <a:gd name="connsiteY35" fmla="*/ 59610 h 3901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1564735" h="390108">
                    <a:moveTo>
                      <a:pt x="1564735" y="0"/>
                    </a:moveTo>
                    <a:lnTo>
                      <a:pt x="1558808" y="9006"/>
                    </a:lnTo>
                    <a:cubicBezTo>
                      <a:pt x="1525154" y="54992"/>
                      <a:pt x="1486833" y="97828"/>
                      <a:pt x="1444471" y="136934"/>
                    </a:cubicBezTo>
                    <a:lnTo>
                      <a:pt x="1404805" y="167146"/>
                    </a:lnTo>
                    <a:lnTo>
                      <a:pt x="1418663" y="176489"/>
                    </a:lnTo>
                    <a:cubicBezTo>
                      <a:pt x="1429744" y="187570"/>
                      <a:pt x="1436598" y="202879"/>
                      <a:pt x="1436598" y="219789"/>
                    </a:cubicBezTo>
                    <a:cubicBezTo>
                      <a:pt x="1436598" y="253608"/>
                      <a:pt x="1409182" y="281024"/>
                      <a:pt x="1375362" y="281024"/>
                    </a:cubicBezTo>
                    <a:lnTo>
                      <a:pt x="1365344" y="279002"/>
                    </a:lnTo>
                    <a:lnTo>
                      <a:pt x="1352370" y="298244"/>
                    </a:lnTo>
                    <a:cubicBezTo>
                      <a:pt x="1341289" y="309325"/>
                      <a:pt x="1325980" y="316179"/>
                      <a:pt x="1309070" y="316179"/>
                    </a:cubicBezTo>
                    <a:lnTo>
                      <a:pt x="1290190" y="312368"/>
                    </a:lnTo>
                    <a:lnTo>
                      <a:pt x="1278042" y="330386"/>
                    </a:lnTo>
                    <a:cubicBezTo>
                      <a:pt x="1266960" y="341467"/>
                      <a:pt x="1251651" y="348321"/>
                      <a:pt x="1234742" y="348321"/>
                    </a:cubicBezTo>
                    <a:cubicBezTo>
                      <a:pt x="1209377" y="348321"/>
                      <a:pt x="1187614" y="332899"/>
                      <a:pt x="1178318" y="310921"/>
                    </a:cubicBezTo>
                    <a:lnTo>
                      <a:pt x="1177491" y="306821"/>
                    </a:lnTo>
                    <a:lnTo>
                      <a:pt x="1146839" y="322180"/>
                    </a:lnTo>
                    <a:cubicBezTo>
                      <a:pt x="1034815" y="365921"/>
                      <a:pt x="911650" y="390108"/>
                      <a:pt x="782367" y="390108"/>
                    </a:cubicBezTo>
                    <a:cubicBezTo>
                      <a:pt x="653083" y="390108"/>
                      <a:pt x="529918" y="365921"/>
                      <a:pt x="417894" y="322180"/>
                    </a:cubicBezTo>
                    <a:lnTo>
                      <a:pt x="396150" y="311284"/>
                    </a:lnTo>
                    <a:lnTo>
                      <a:pt x="383271" y="330386"/>
                    </a:lnTo>
                    <a:cubicBezTo>
                      <a:pt x="372190" y="341467"/>
                      <a:pt x="356881" y="348321"/>
                      <a:pt x="339971" y="348321"/>
                    </a:cubicBezTo>
                    <a:cubicBezTo>
                      <a:pt x="323062" y="348321"/>
                      <a:pt x="307753" y="341467"/>
                      <a:pt x="296671" y="330386"/>
                    </a:cubicBezTo>
                    <a:lnTo>
                      <a:pt x="284523" y="312368"/>
                    </a:lnTo>
                    <a:lnTo>
                      <a:pt x="265643" y="316179"/>
                    </a:lnTo>
                    <a:cubicBezTo>
                      <a:pt x="248733" y="316179"/>
                      <a:pt x="233425" y="309325"/>
                      <a:pt x="222343" y="298244"/>
                    </a:cubicBezTo>
                    <a:lnTo>
                      <a:pt x="209370" y="279002"/>
                    </a:lnTo>
                    <a:lnTo>
                      <a:pt x="199351" y="281024"/>
                    </a:lnTo>
                    <a:cubicBezTo>
                      <a:pt x="165531" y="281024"/>
                      <a:pt x="138115" y="253608"/>
                      <a:pt x="138115" y="219789"/>
                    </a:cubicBezTo>
                    <a:cubicBezTo>
                      <a:pt x="138115" y="202879"/>
                      <a:pt x="144969" y="187570"/>
                      <a:pt x="156051" y="176489"/>
                    </a:cubicBezTo>
                    <a:lnTo>
                      <a:pt x="164614" y="170715"/>
                    </a:lnTo>
                    <a:lnTo>
                      <a:pt x="120263" y="136934"/>
                    </a:lnTo>
                    <a:cubicBezTo>
                      <a:pt x="77901" y="97828"/>
                      <a:pt x="39579" y="54992"/>
                      <a:pt x="5925" y="9006"/>
                    </a:cubicBezTo>
                    <a:lnTo>
                      <a:pt x="0" y="2"/>
                    </a:lnTo>
                    <a:lnTo>
                      <a:pt x="97837" y="59610"/>
                    </a:lnTo>
                    <a:cubicBezTo>
                      <a:pt x="308234" y="172160"/>
                      <a:pt x="539553" y="234398"/>
                      <a:pt x="782366" y="234398"/>
                    </a:cubicBezTo>
                    <a:cubicBezTo>
                      <a:pt x="1025179" y="234398"/>
                      <a:pt x="1256498" y="172160"/>
                      <a:pt x="1466895" y="59610"/>
                    </a:cubicBezTo>
                    <a:close/>
                  </a:path>
                </a:pathLst>
              </a:custGeom>
              <a:solidFill>
                <a:srgbClr val="000000">
                  <a:alpha val="30196"/>
                </a:srgbClr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458" name="グループ化 457"/>
              <p:cNvGrpSpPr/>
              <p:nvPr/>
            </p:nvGrpSpPr>
            <p:grpSpPr>
              <a:xfrm>
                <a:off x="809482" y="2317771"/>
                <a:ext cx="1872713" cy="1224326"/>
                <a:chOff x="5718085" y="2306312"/>
                <a:chExt cx="1872713" cy="1224326"/>
              </a:xfrm>
            </p:grpSpPr>
            <p:sp>
              <p:nvSpPr>
                <p:cNvPr id="471" name="フリーフォーム: 図形 470"/>
                <p:cNvSpPr/>
                <p:nvPr/>
              </p:nvSpPr>
              <p:spPr bwMode="auto">
                <a:xfrm>
                  <a:off x="5718085" y="2306312"/>
                  <a:ext cx="1872713" cy="1151082"/>
                </a:xfrm>
                <a:custGeom>
                  <a:avLst/>
                  <a:gdLst>
                    <a:gd name="connsiteX0" fmla="*/ 1832964 w 1872713"/>
                    <a:gd name="connsiteY0" fmla="*/ 0 h 1151082"/>
                    <a:gd name="connsiteX1" fmla="*/ 1853906 w 1872713"/>
                    <a:gd name="connsiteY1" fmla="*/ 94717 h 1151082"/>
                    <a:gd name="connsiteX2" fmla="*/ 1872713 w 1872713"/>
                    <a:gd name="connsiteY2" fmla="*/ 286690 h 1151082"/>
                    <a:gd name="connsiteX3" fmla="*/ 936357 w 1872713"/>
                    <a:gd name="connsiteY3" fmla="*/ 1151082 h 1151082"/>
                    <a:gd name="connsiteX4" fmla="*/ 0 w 1872713"/>
                    <a:gd name="connsiteY4" fmla="*/ 286690 h 1151082"/>
                    <a:gd name="connsiteX5" fmla="*/ 19240 w 1872713"/>
                    <a:gd name="connsiteY5" fmla="*/ 94717 h 1151082"/>
                    <a:gd name="connsiteX6" fmla="*/ 40508 w 1872713"/>
                    <a:gd name="connsiteY6" fmla="*/ 576 h 1151082"/>
                    <a:gd name="connsiteX7" fmla="*/ 51471 w 1872713"/>
                    <a:gd name="connsiteY7" fmla="*/ 8908 h 1151082"/>
                    <a:gd name="connsiteX8" fmla="*/ 936357 w 1872713"/>
                    <a:gd name="connsiteY8" fmla="*/ 262082 h 1151082"/>
                    <a:gd name="connsiteX9" fmla="*/ 1821243 w 1872713"/>
                    <a:gd name="connsiteY9" fmla="*/ 8908 h 11510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872713" h="1151082">
                      <a:moveTo>
                        <a:pt x="1832964" y="0"/>
                      </a:moveTo>
                      <a:lnTo>
                        <a:pt x="1853906" y="94717"/>
                      </a:lnTo>
                      <a:cubicBezTo>
                        <a:pt x="1866242" y="162294"/>
                        <a:pt x="1872713" y="227016"/>
                        <a:pt x="1872713" y="286690"/>
                      </a:cubicBezTo>
                      <a:cubicBezTo>
                        <a:pt x="1872713" y="764081"/>
                        <a:pt x="1453492" y="1151082"/>
                        <a:pt x="936357" y="1151082"/>
                      </a:cubicBezTo>
                      <a:cubicBezTo>
                        <a:pt x="419221" y="1151082"/>
                        <a:pt x="0" y="764081"/>
                        <a:pt x="0" y="286690"/>
                      </a:cubicBezTo>
                      <a:cubicBezTo>
                        <a:pt x="0" y="227016"/>
                        <a:pt x="6629" y="162294"/>
                        <a:pt x="19240" y="94717"/>
                      </a:cubicBezTo>
                      <a:lnTo>
                        <a:pt x="40508" y="576"/>
                      </a:lnTo>
                      <a:lnTo>
                        <a:pt x="51471" y="8908"/>
                      </a:lnTo>
                      <a:cubicBezTo>
                        <a:pt x="277933" y="165332"/>
                        <a:pt x="590788" y="262082"/>
                        <a:pt x="936357" y="262082"/>
                      </a:cubicBezTo>
                      <a:cubicBezTo>
                        <a:pt x="1281927" y="262082"/>
                        <a:pt x="1594781" y="165332"/>
                        <a:pt x="1821243" y="8908"/>
                      </a:cubicBezTo>
                      <a:close/>
                    </a:path>
                  </a:pathLst>
                </a:custGeom>
                <a:solidFill>
                  <a:schemeClr val="accent4">
                    <a:lumMod val="85000"/>
                    <a:lumOff val="15000"/>
                  </a:schemeClr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2" name="フリーフォーム: 図形 471"/>
                <p:cNvSpPr/>
                <p:nvPr/>
              </p:nvSpPr>
              <p:spPr bwMode="auto">
                <a:xfrm>
                  <a:off x="5952592" y="2479812"/>
                  <a:ext cx="1395156" cy="977582"/>
                </a:xfrm>
                <a:custGeom>
                  <a:avLst/>
                  <a:gdLst>
                    <a:gd name="connsiteX0" fmla="*/ 159652 w 1395156"/>
                    <a:gd name="connsiteY0" fmla="*/ 0 h 977582"/>
                    <a:gd name="connsiteX1" fmla="*/ 214742 w 1395156"/>
                    <a:gd name="connsiteY1" fmla="*/ 20654 h 977582"/>
                    <a:gd name="connsiteX2" fmla="*/ 701850 w 1395156"/>
                    <a:gd name="connsiteY2" fmla="*/ 88582 h 977582"/>
                    <a:gd name="connsiteX3" fmla="*/ 1188959 w 1395156"/>
                    <a:gd name="connsiteY3" fmla="*/ 20654 h 977582"/>
                    <a:gd name="connsiteX4" fmla="*/ 1237333 w 1395156"/>
                    <a:gd name="connsiteY4" fmla="*/ 2518 h 977582"/>
                    <a:gd name="connsiteX5" fmla="*/ 1276021 w 1395156"/>
                    <a:gd name="connsiteY5" fmla="*/ 55816 h 977582"/>
                    <a:gd name="connsiteX6" fmla="*/ 1395156 w 1395156"/>
                    <a:gd name="connsiteY6" fmla="*/ 499138 h 977582"/>
                    <a:gd name="connsiteX7" fmla="*/ 1380984 w 1395156"/>
                    <a:gd name="connsiteY7" fmla="*/ 658936 h 977582"/>
                    <a:gd name="connsiteX8" fmla="*/ 1362881 w 1395156"/>
                    <a:gd name="connsiteY8" fmla="*/ 725225 h 977582"/>
                    <a:gd name="connsiteX9" fmla="*/ 1225376 w 1395156"/>
                    <a:gd name="connsiteY9" fmla="*/ 829958 h 977582"/>
                    <a:gd name="connsiteX10" fmla="*/ 701850 w 1395156"/>
                    <a:gd name="connsiteY10" fmla="*/ 977582 h 977582"/>
                    <a:gd name="connsiteX11" fmla="*/ 39746 w 1395156"/>
                    <a:gd name="connsiteY11" fmla="*/ 724408 h 977582"/>
                    <a:gd name="connsiteX12" fmla="*/ 28668 w 1395156"/>
                    <a:gd name="connsiteY12" fmla="*/ 712013 h 977582"/>
                    <a:gd name="connsiteX13" fmla="*/ 14173 w 1395156"/>
                    <a:gd name="connsiteY13" fmla="*/ 658936 h 977582"/>
                    <a:gd name="connsiteX14" fmla="*/ 0 w 1395156"/>
                    <a:gd name="connsiteY14" fmla="*/ 499138 h 977582"/>
                    <a:gd name="connsiteX15" fmla="*/ 119136 w 1395156"/>
                    <a:gd name="connsiteY15" fmla="*/ 55816 h 9775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1395156" h="977582">
                      <a:moveTo>
                        <a:pt x="159652" y="0"/>
                      </a:moveTo>
                      <a:lnTo>
                        <a:pt x="214742" y="20654"/>
                      </a:lnTo>
                      <a:cubicBezTo>
                        <a:pt x="364460" y="64395"/>
                        <a:pt x="529066" y="88582"/>
                        <a:pt x="701850" y="88582"/>
                      </a:cubicBezTo>
                      <a:cubicBezTo>
                        <a:pt x="874635" y="88582"/>
                        <a:pt x="1039241" y="64395"/>
                        <a:pt x="1188959" y="20654"/>
                      </a:cubicBezTo>
                      <a:lnTo>
                        <a:pt x="1237333" y="2518"/>
                      </a:lnTo>
                      <a:lnTo>
                        <a:pt x="1276021" y="55816"/>
                      </a:lnTo>
                      <a:cubicBezTo>
                        <a:pt x="1351237" y="182365"/>
                        <a:pt x="1395156" y="334922"/>
                        <a:pt x="1395156" y="499138"/>
                      </a:cubicBezTo>
                      <a:cubicBezTo>
                        <a:pt x="1395156" y="553877"/>
                        <a:pt x="1390276" y="607320"/>
                        <a:pt x="1380984" y="658936"/>
                      </a:cubicBezTo>
                      <a:lnTo>
                        <a:pt x="1362881" y="725225"/>
                      </a:lnTo>
                      <a:lnTo>
                        <a:pt x="1225376" y="829958"/>
                      </a:lnTo>
                      <a:cubicBezTo>
                        <a:pt x="1075932" y="923160"/>
                        <a:pt x="895776" y="977582"/>
                        <a:pt x="701850" y="977582"/>
                      </a:cubicBezTo>
                      <a:cubicBezTo>
                        <a:pt x="443282" y="977582"/>
                        <a:pt x="209193" y="880832"/>
                        <a:pt x="39746" y="724408"/>
                      </a:cubicBezTo>
                      <a:lnTo>
                        <a:pt x="28668" y="712013"/>
                      </a:lnTo>
                      <a:lnTo>
                        <a:pt x="14173" y="658936"/>
                      </a:lnTo>
                      <a:cubicBezTo>
                        <a:pt x="4880" y="607320"/>
                        <a:pt x="0" y="553877"/>
                        <a:pt x="0" y="499138"/>
                      </a:cubicBezTo>
                      <a:cubicBezTo>
                        <a:pt x="0" y="334922"/>
                        <a:pt x="43920" y="182365"/>
                        <a:pt x="119136" y="55816"/>
                      </a:cubicBezTo>
                      <a:close/>
                    </a:path>
                  </a:pathLst>
                </a:custGeom>
                <a:solidFill>
                  <a:schemeClr val="bg1">
                    <a:lumMod val="50000"/>
                  </a:schemeClr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3" name="フリーフォーム: 図形 472"/>
                <p:cNvSpPr/>
                <p:nvPr/>
              </p:nvSpPr>
              <p:spPr bwMode="auto">
                <a:xfrm>
                  <a:off x="6242245" y="2521038"/>
                  <a:ext cx="824393" cy="660159"/>
                </a:xfrm>
                <a:custGeom>
                  <a:avLst/>
                  <a:gdLst>
                    <a:gd name="connsiteX0" fmla="*/ 0 w 824393"/>
                    <a:gd name="connsiteY0" fmla="*/ 0 h 660159"/>
                    <a:gd name="connsiteX1" fmla="*/ 40064 w 824393"/>
                    <a:gd name="connsiteY1" fmla="*/ 10128 h 660159"/>
                    <a:gd name="connsiteX2" fmla="*/ 412197 w 824393"/>
                    <a:gd name="connsiteY2" fmla="*/ 48989 h 660159"/>
                    <a:gd name="connsiteX3" fmla="*/ 784331 w 824393"/>
                    <a:gd name="connsiteY3" fmla="*/ 10128 h 660159"/>
                    <a:gd name="connsiteX4" fmla="*/ 824393 w 824393"/>
                    <a:gd name="connsiteY4" fmla="*/ 0 h 660159"/>
                    <a:gd name="connsiteX5" fmla="*/ 412196 w 824393"/>
                    <a:gd name="connsiteY5" fmla="*/ 660159 h 66015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824393" h="660159">
                      <a:moveTo>
                        <a:pt x="0" y="0"/>
                      </a:moveTo>
                      <a:lnTo>
                        <a:pt x="40064" y="10128"/>
                      </a:lnTo>
                      <a:cubicBezTo>
                        <a:pt x="157621" y="35384"/>
                        <a:pt x="282609" y="48989"/>
                        <a:pt x="412197" y="48989"/>
                      </a:cubicBezTo>
                      <a:cubicBezTo>
                        <a:pt x="541786" y="48989"/>
                        <a:pt x="666774" y="35384"/>
                        <a:pt x="784331" y="10128"/>
                      </a:cubicBezTo>
                      <a:lnTo>
                        <a:pt x="824393" y="0"/>
                      </a:lnTo>
                      <a:lnTo>
                        <a:pt x="412196" y="660159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474" name="フリーフォーム: 図形 473"/>
                <p:cNvSpPr/>
                <p:nvPr/>
              </p:nvSpPr>
              <p:spPr bwMode="auto">
                <a:xfrm>
                  <a:off x="6166877" y="2501491"/>
                  <a:ext cx="546140" cy="856001"/>
                </a:xfrm>
                <a:custGeom>
                  <a:avLst/>
                  <a:gdLst>
                    <a:gd name="connsiteX0" fmla="*/ 0 w 546140"/>
                    <a:gd name="connsiteY0" fmla="*/ 0 h 856001"/>
                    <a:gd name="connsiteX1" fmla="*/ 110926 w 546140"/>
                    <a:gd name="connsiteY1" fmla="*/ 28043 h 856001"/>
                    <a:gd name="connsiteX2" fmla="*/ 230855 w 546140"/>
                    <a:gd name="connsiteY2" fmla="*/ 49343 h 856001"/>
                    <a:gd name="connsiteX3" fmla="*/ 233355 w 546140"/>
                    <a:gd name="connsiteY3" fmla="*/ 49606 h 856001"/>
                    <a:gd name="connsiteX4" fmla="*/ 546140 w 546140"/>
                    <a:gd name="connsiteY4" fmla="*/ 664782 h 856001"/>
                    <a:gd name="connsiteX5" fmla="*/ 435232 w 546140"/>
                    <a:gd name="connsiteY5" fmla="*/ 856001 h 8560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546140" h="856001">
                      <a:moveTo>
                        <a:pt x="0" y="0"/>
                      </a:moveTo>
                      <a:lnTo>
                        <a:pt x="110926" y="28043"/>
                      </a:lnTo>
                      <a:cubicBezTo>
                        <a:pt x="150112" y="36461"/>
                        <a:pt x="190123" y="43586"/>
                        <a:pt x="230855" y="49343"/>
                      </a:cubicBezTo>
                      <a:lnTo>
                        <a:pt x="233355" y="49606"/>
                      </a:lnTo>
                      <a:lnTo>
                        <a:pt x="546140" y="664782"/>
                      </a:lnTo>
                      <a:lnTo>
                        <a:pt x="435232" y="856001"/>
                      </a:lnTo>
                      <a:close/>
                    </a:path>
                  </a:pathLst>
                </a:custGeom>
                <a:solidFill>
                  <a:schemeClr val="bg1">
                    <a:lumMod val="50000"/>
                  </a:schemeClr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5" name="フリーフォーム: 図形 474"/>
                <p:cNvSpPr/>
                <p:nvPr/>
              </p:nvSpPr>
              <p:spPr bwMode="auto">
                <a:xfrm>
                  <a:off x="6473704" y="2497364"/>
                  <a:ext cx="686981" cy="960030"/>
                </a:xfrm>
                <a:custGeom>
                  <a:avLst/>
                  <a:gdLst>
                    <a:gd name="connsiteX0" fmla="*/ 686981 w 686981"/>
                    <a:gd name="connsiteY0" fmla="*/ 0 h 960030"/>
                    <a:gd name="connsiteX1" fmla="*/ 199031 w 686981"/>
                    <a:gd name="connsiteY1" fmla="*/ 959684 h 960030"/>
                    <a:gd name="connsiteX2" fmla="*/ 191598 w 686981"/>
                    <a:gd name="connsiteY2" fmla="*/ 960030 h 960030"/>
                    <a:gd name="connsiteX3" fmla="*/ 2890 w 686981"/>
                    <a:gd name="connsiteY3" fmla="*/ 942469 h 960030"/>
                    <a:gd name="connsiteX4" fmla="*/ 0 w 686981"/>
                    <a:gd name="connsiteY4" fmla="*/ 941783 h 960030"/>
                    <a:gd name="connsiteX5" fmla="*/ 452442 w 686981"/>
                    <a:gd name="connsiteY5" fmla="*/ 51934 h 960030"/>
                    <a:gd name="connsiteX6" fmla="*/ 563732 w 686981"/>
                    <a:gd name="connsiteY6" fmla="*/ 32169 h 960030"/>
                    <a:gd name="connsiteX7" fmla="*/ 678707 w 686981"/>
                    <a:gd name="connsiteY7" fmla="*/ 3102 h 9600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686981" h="960030">
                      <a:moveTo>
                        <a:pt x="686981" y="0"/>
                      </a:moveTo>
                      <a:lnTo>
                        <a:pt x="199031" y="959684"/>
                      </a:lnTo>
                      <a:lnTo>
                        <a:pt x="191598" y="960030"/>
                      </a:lnTo>
                      <a:cubicBezTo>
                        <a:pt x="126956" y="960030"/>
                        <a:pt x="63844" y="953983"/>
                        <a:pt x="2890" y="942469"/>
                      </a:cubicBezTo>
                      <a:lnTo>
                        <a:pt x="0" y="941783"/>
                      </a:lnTo>
                      <a:lnTo>
                        <a:pt x="452442" y="51934"/>
                      </a:lnTo>
                      <a:lnTo>
                        <a:pt x="563732" y="32169"/>
                      </a:lnTo>
                      <a:cubicBezTo>
                        <a:pt x="602917" y="23750"/>
                        <a:pt x="641277" y="14037"/>
                        <a:pt x="678707" y="3102"/>
                      </a:cubicBezTo>
                      <a:close/>
                    </a:path>
                  </a:pathLst>
                </a:custGeom>
                <a:solidFill>
                  <a:schemeClr val="bg1">
                    <a:lumMod val="50000"/>
                  </a:schemeClr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476" name="グループ化 475"/>
                <p:cNvGrpSpPr/>
                <p:nvPr/>
              </p:nvGrpSpPr>
              <p:grpSpPr>
                <a:xfrm>
                  <a:off x="6281980" y="3201642"/>
                  <a:ext cx="744923" cy="328996"/>
                  <a:chOff x="6275448" y="3201642"/>
                  <a:chExt cx="744923" cy="328996"/>
                </a:xfrm>
              </p:grpSpPr>
              <p:sp>
                <p:nvSpPr>
                  <p:cNvPr id="477" name="星: 24 pt 476"/>
                  <p:cNvSpPr/>
                  <p:nvPr/>
                </p:nvSpPr>
                <p:spPr bwMode="auto">
                  <a:xfrm>
                    <a:off x="6275448" y="3201642"/>
                    <a:ext cx="328998" cy="328996"/>
                  </a:xfrm>
                  <a:prstGeom prst="star24">
                    <a:avLst>
                      <a:gd name="adj" fmla="val 46740"/>
                    </a:avLst>
                  </a:prstGeom>
                  <a:solidFill>
                    <a:schemeClr val="bg1"/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78" name="星: 24 pt 477"/>
                  <p:cNvSpPr/>
                  <p:nvPr/>
                </p:nvSpPr>
                <p:spPr bwMode="auto">
                  <a:xfrm>
                    <a:off x="6691373" y="3201642"/>
                    <a:ext cx="328998" cy="328996"/>
                  </a:xfrm>
                  <a:prstGeom prst="star24">
                    <a:avLst>
                      <a:gd name="adj" fmla="val 46740"/>
                    </a:avLst>
                  </a:prstGeom>
                  <a:solidFill>
                    <a:schemeClr val="bg1"/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  <p:sp>
            <p:nvSpPr>
              <p:cNvPr id="459" name="ハート 458"/>
              <p:cNvSpPr/>
              <p:nvPr/>
            </p:nvSpPr>
            <p:spPr bwMode="auto">
              <a:xfrm rot="5400000">
                <a:off x="2009290" y="873992"/>
                <a:ext cx="417511" cy="549356"/>
              </a:xfrm>
              <a:prstGeom prst="heart">
                <a:avLst/>
              </a:prstGeom>
              <a:solidFill>
                <a:srgbClr val="FF00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0" name="楕円 459"/>
              <p:cNvSpPr/>
              <p:nvPr/>
            </p:nvSpPr>
            <p:spPr bwMode="auto">
              <a:xfrm>
                <a:off x="1163504" y="1890714"/>
                <a:ext cx="322220" cy="322218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1" name="楕円 460"/>
              <p:cNvSpPr/>
              <p:nvPr/>
            </p:nvSpPr>
            <p:spPr bwMode="auto">
              <a:xfrm>
                <a:off x="1238452" y="1965662"/>
                <a:ext cx="172324" cy="172322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2" name="楕円 461"/>
              <p:cNvSpPr/>
              <p:nvPr/>
            </p:nvSpPr>
            <p:spPr bwMode="auto">
              <a:xfrm>
                <a:off x="2014916" y="1890714"/>
                <a:ext cx="322220" cy="322218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3" name="楕円 462"/>
              <p:cNvSpPr/>
              <p:nvPr/>
            </p:nvSpPr>
            <p:spPr bwMode="auto">
              <a:xfrm>
                <a:off x="2089864" y="1965662"/>
                <a:ext cx="172324" cy="172322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4" name="楕円 2"/>
              <p:cNvSpPr/>
              <p:nvPr/>
            </p:nvSpPr>
            <p:spPr bwMode="auto">
              <a:xfrm>
                <a:off x="1653639" y="2474762"/>
                <a:ext cx="192148" cy="412569"/>
              </a:xfrm>
              <a:custGeom>
                <a:avLst/>
                <a:gdLst>
                  <a:gd name="connsiteX0" fmla="*/ 0 w 2835315"/>
                  <a:gd name="connsiteY0" fmla="*/ 1417658 h 2835315"/>
                  <a:gd name="connsiteX1" fmla="*/ 1417658 w 2835315"/>
                  <a:gd name="connsiteY1" fmla="*/ 0 h 2835315"/>
                  <a:gd name="connsiteX2" fmla="*/ 2835316 w 2835315"/>
                  <a:gd name="connsiteY2" fmla="*/ 1417658 h 2835315"/>
                  <a:gd name="connsiteX3" fmla="*/ 1417658 w 2835315"/>
                  <a:gd name="connsiteY3" fmla="*/ 2835316 h 2835315"/>
                  <a:gd name="connsiteX4" fmla="*/ 0 w 2835315"/>
                  <a:gd name="connsiteY4" fmla="*/ 1417658 h 2835315"/>
                  <a:gd name="connsiteX0" fmla="*/ 0 w 2835316"/>
                  <a:gd name="connsiteY0" fmla="*/ 1417658 h 2835316"/>
                  <a:gd name="connsiteX1" fmla="*/ 1417658 w 2835316"/>
                  <a:gd name="connsiteY1" fmla="*/ 0 h 2835316"/>
                  <a:gd name="connsiteX2" fmla="*/ 2835316 w 2835316"/>
                  <a:gd name="connsiteY2" fmla="*/ 1417658 h 2835316"/>
                  <a:gd name="connsiteX3" fmla="*/ 1417658 w 2835316"/>
                  <a:gd name="connsiteY3" fmla="*/ 2835316 h 2835316"/>
                  <a:gd name="connsiteX4" fmla="*/ 0 w 2835316"/>
                  <a:gd name="connsiteY4" fmla="*/ 1417658 h 2835316"/>
                  <a:gd name="connsiteX0" fmla="*/ 0 w 2835316"/>
                  <a:gd name="connsiteY0" fmla="*/ 1417658 h 2835316"/>
                  <a:gd name="connsiteX1" fmla="*/ 1417658 w 2835316"/>
                  <a:gd name="connsiteY1" fmla="*/ 0 h 2835316"/>
                  <a:gd name="connsiteX2" fmla="*/ 2835316 w 2835316"/>
                  <a:gd name="connsiteY2" fmla="*/ 1417658 h 2835316"/>
                  <a:gd name="connsiteX3" fmla="*/ 1417658 w 2835316"/>
                  <a:gd name="connsiteY3" fmla="*/ 2835316 h 2835316"/>
                  <a:gd name="connsiteX4" fmla="*/ 0 w 2835316"/>
                  <a:gd name="connsiteY4" fmla="*/ 1417658 h 2835316"/>
                  <a:gd name="connsiteX0" fmla="*/ 0 w 2835316"/>
                  <a:gd name="connsiteY0" fmla="*/ 2095838 h 3513496"/>
                  <a:gd name="connsiteX1" fmla="*/ 1425278 w 2835316"/>
                  <a:gd name="connsiteY1" fmla="*/ 0 h 3513496"/>
                  <a:gd name="connsiteX2" fmla="*/ 2835316 w 2835316"/>
                  <a:gd name="connsiteY2" fmla="*/ 2095838 h 3513496"/>
                  <a:gd name="connsiteX3" fmla="*/ 1417658 w 2835316"/>
                  <a:gd name="connsiteY3" fmla="*/ 3513496 h 3513496"/>
                  <a:gd name="connsiteX4" fmla="*/ 0 w 2835316"/>
                  <a:gd name="connsiteY4" fmla="*/ 2095838 h 35134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35316" h="3513496">
                    <a:moveTo>
                      <a:pt x="0" y="2095838"/>
                    </a:moveTo>
                    <a:cubicBezTo>
                      <a:pt x="0" y="1312887"/>
                      <a:pt x="642327" y="0"/>
                      <a:pt x="1425278" y="0"/>
                    </a:cubicBezTo>
                    <a:cubicBezTo>
                      <a:pt x="2208229" y="0"/>
                      <a:pt x="2835316" y="1312887"/>
                      <a:pt x="2835316" y="2095838"/>
                    </a:cubicBezTo>
                    <a:cubicBezTo>
                      <a:pt x="2835316" y="2878789"/>
                      <a:pt x="2200609" y="3513496"/>
                      <a:pt x="1417658" y="3513496"/>
                    </a:cubicBezTo>
                    <a:cubicBezTo>
                      <a:pt x="634707" y="3513496"/>
                      <a:pt x="0" y="2878789"/>
                      <a:pt x="0" y="2095838"/>
                    </a:cubicBezTo>
                    <a:close/>
                  </a:path>
                </a:pathLst>
              </a:custGeom>
              <a:solidFill>
                <a:srgbClr val="FF00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465" name="グループ化 464"/>
              <p:cNvGrpSpPr/>
              <p:nvPr/>
            </p:nvGrpSpPr>
            <p:grpSpPr>
              <a:xfrm>
                <a:off x="1537879" y="2219494"/>
                <a:ext cx="430124" cy="290812"/>
                <a:chOff x="3152587" y="4853975"/>
                <a:chExt cx="541802" cy="653963"/>
              </a:xfrm>
            </p:grpSpPr>
            <p:sp>
              <p:nvSpPr>
                <p:cNvPr id="469" name="二等辺三角形 468"/>
                <p:cNvSpPr/>
                <p:nvPr/>
              </p:nvSpPr>
              <p:spPr bwMode="auto">
                <a:xfrm>
                  <a:off x="3152587" y="4853975"/>
                  <a:ext cx="541802" cy="326981"/>
                </a:xfrm>
                <a:prstGeom prst="triangle">
                  <a:avLst/>
                </a:prstGeom>
                <a:solidFill>
                  <a:srgbClr val="FFC000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0" name="二等辺三角形 469"/>
                <p:cNvSpPr/>
                <p:nvPr/>
              </p:nvSpPr>
              <p:spPr bwMode="auto">
                <a:xfrm rot="10800000">
                  <a:off x="3152587" y="5180957"/>
                  <a:ext cx="541802" cy="326981"/>
                </a:xfrm>
                <a:prstGeom prst="triangle">
                  <a:avLst/>
                </a:prstGeom>
                <a:solidFill>
                  <a:srgbClr val="FFC000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66" name="二等辺三角形 465"/>
              <p:cNvSpPr/>
              <p:nvPr/>
            </p:nvSpPr>
            <p:spPr bwMode="auto">
              <a:xfrm rot="10800000">
                <a:off x="1537876" y="2362151"/>
                <a:ext cx="435587" cy="142307"/>
              </a:xfrm>
              <a:prstGeom prst="triangle">
                <a:avLst/>
              </a:prstGeom>
              <a:solidFill>
                <a:srgbClr val="000000">
                  <a:alpha val="30196"/>
                </a:srgbClr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67" name="楕円 466"/>
              <p:cNvSpPr/>
              <p:nvPr/>
            </p:nvSpPr>
            <p:spPr bwMode="auto">
              <a:xfrm>
                <a:off x="1412335" y="1710177"/>
                <a:ext cx="189222" cy="96244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8" name="楕円 467"/>
              <p:cNvSpPr/>
              <p:nvPr/>
            </p:nvSpPr>
            <p:spPr bwMode="auto">
              <a:xfrm>
                <a:off x="1847408" y="1710177"/>
                <a:ext cx="189222" cy="96244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45" name="グループ化 444"/>
            <p:cNvGrpSpPr/>
            <p:nvPr/>
          </p:nvGrpSpPr>
          <p:grpSpPr>
            <a:xfrm>
              <a:off x="2316744" y="487444"/>
              <a:ext cx="1014349" cy="1084575"/>
              <a:chOff x="2922782" y="4729690"/>
              <a:chExt cx="1014349" cy="1084575"/>
            </a:xfrm>
          </p:grpSpPr>
          <p:sp>
            <p:nvSpPr>
              <p:cNvPr id="446" name="楕円 445"/>
              <p:cNvSpPr/>
              <p:nvPr/>
            </p:nvSpPr>
            <p:spPr bwMode="auto">
              <a:xfrm>
                <a:off x="2938996" y="4959170"/>
                <a:ext cx="916834" cy="855095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447" name="グループ化 446"/>
              <p:cNvGrpSpPr/>
              <p:nvPr/>
            </p:nvGrpSpPr>
            <p:grpSpPr>
              <a:xfrm>
                <a:off x="2922782" y="4729690"/>
                <a:ext cx="1014349" cy="760216"/>
                <a:chOff x="2418895" y="3982096"/>
                <a:chExt cx="1014349" cy="760216"/>
              </a:xfrm>
            </p:grpSpPr>
            <p:grpSp>
              <p:nvGrpSpPr>
                <p:cNvPr id="449" name="グループ化 448"/>
                <p:cNvGrpSpPr/>
                <p:nvPr/>
              </p:nvGrpSpPr>
              <p:grpSpPr>
                <a:xfrm rot="1800000">
                  <a:off x="2871568" y="4292377"/>
                  <a:ext cx="561676" cy="449935"/>
                  <a:chOff x="2911162" y="4213156"/>
                  <a:chExt cx="561676" cy="449935"/>
                </a:xfrm>
              </p:grpSpPr>
              <p:sp>
                <p:nvSpPr>
                  <p:cNvPr id="452" name="楕円 451"/>
                  <p:cNvSpPr/>
                  <p:nvPr/>
                </p:nvSpPr>
                <p:spPr bwMode="auto">
                  <a:xfrm>
                    <a:off x="2911162" y="4213156"/>
                    <a:ext cx="190201" cy="449935"/>
                  </a:xfrm>
                  <a:prstGeom prst="ellipse">
                    <a:avLst/>
                  </a:prstGeom>
                  <a:solidFill>
                    <a:schemeClr val="bg1"/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53" name="楕円 452"/>
                  <p:cNvSpPr/>
                  <p:nvPr/>
                </p:nvSpPr>
                <p:spPr bwMode="auto">
                  <a:xfrm>
                    <a:off x="3096900" y="4213156"/>
                    <a:ext cx="190201" cy="449935"/>
                  </a:xfrm>
                  <a:prstGeom prst="ellipse">
                    <a:avLst/>
                  </a:prstGeom>
                  <a:solidFill>
                    <a:schemeClr val="bg1"/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54" name="楕円 453"/>
                  <p:cNvSpPr/>
                  <p:nvPr/>
                </p:nvSpPr>
                <p:spPr bwMode="auto">
                  <a:xfrm>
                    <a:off x="3282637" y="4213156"/>
                    <a:ext cx="190201" cy="449935"/>
                  </a:xfrm>
                  <a:prstGeom prst="ellipse">
                    <a:avLst/>
                  </a:prstGeom>
                  <a:solidFill>
                    <a:schemeClr val="bg1"/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450" name="フリーフォーム: 図形 449"/>
                <p:cNvSpPr/>
                <p:nvPr/>
              </p:nvSpPr>
              <p:spPr bwMode="auto">
                <a:xfrm>
                  <a:off x="2418895" y="3982096"/>
                  <a:ext cx="516290" cy="586686"/>
                </a:xfrm>
                <a:custGeom>
                  <a:avLst/>
                  <a:gdLst>
                    <a:gd name="connsiteX0" fmla="*/ 258145 w 516290"/>
                    <a:gd name="connsiteY0" fmla="*/ 0 h 640871"/>
                    <a:gd name="connsiteX1" fmla="*/ 516290 w 516290"/>
                    <a:gd name="connsiteY1" fmla="*/ 362049 h 640871"/>
                    <a:gd name="connsiteX2" fmla="*/ 440681 w 516290"/>
                    <a:gd name="connsiteY2" fmla="*/ 618057 h 640871"/>
                    <a:gd name="connsiteX3" fmla="*/ 416554 w 516290"/>
                    <a:gd name="connsiteY3" fmla="*/ 640871 h 640871"/>
                    <a:gd name="connsiteX4" fmla="*/ 358134 w 516290"/>
                    <a:gd name="connsiteY4" fmla="*/ 585630 h 640871"/>
                    <a:gd name="connsiteX5" fmla="*/ 257652 w 516290"/>
                    <a:gd name="connsiteY5" fmla="*/ 557178 h 640871"/>
                    <a:gd name="connsiteX6" fmla="*/ 157170 w 516290"/>
                    <a:gd name="connsiteY6" fmla="*/ 585630 h 640871"/>
                    <a:gd name="connsiteX7" fmla="*/ 99243 w 516290"/>
                    <a:gd name="connsiteY7" fmla="*/ 640405 h 640871"/>
                    <a:gd name="connsiteX8" fmla="*/ 75609 w 516290"/>
                    <a:gd name="connsiteY8" fmla="*/ 618057 h 640871"/>
                    <a:gd name="connsiteX9" fmla="*/ 0 w 516290"/>
                    <a:gd name="connsiteY9" fmla="*/ 362049 h 640871"/>
                    <a:gd name="connsiteX10" fmla="*/ 258145 w 516290"/>
                    <a:gd name="connsiteY10" fmla="*/ 0 h 640871"/>
                    <a:gd name="connsiteX0" fmla="*/ 257652 w 516290"/>
                    <a:gd name="connsiteY0" fmla="*/ 557178 h 648618"/>
                    <a:gd name="connsiteX1" fmla="*/ 157170 w 516290"/>
                    <a:gd name="connsiteY1" fmla="*/ 585630 h 648618"/>
                    <a:gd name="connsiteX2" fmla="*/ 99243 w 516290"/>
                    <a:gd name="connsiteY2" fmla="*/ 640405 h 648618"/>
                    <a:gd name="connsiteX3" fmla="*/ 75609 w 516290"/>
                    <a:gd name="connsiteY3" fmla="*/ 618057 h 648618"/>
                    <a:gd name="connsiteX4" fmla="*/ 0 w 516290"/>
                    <a:gd name="connsiteY4" fmla="*/ 362049 h 648618"/>
                    <a:gd name="connsiteX5" fmla="*/ 258145 w 516290"/>
                    <a:gd name="connsiteY5" fmla="*/ 0 h 648618"/>
                    <a:gd name="connsiteX6" fmla="*/ 516290 w 516290"/>
                    <a:gd name="connsiteY6" fmla="*/ 362049 h 648618"/>
                    <a:gd name="connsiteX7" fmla="*/ 440681 w 516290"/>
                    <a:gd name="connsiteY7" fmla="*/ 618057 h 648618"/>
                    <a:gd name="connsiteX8" fmla="*/ 416554 w 516290"/>
                    <a:gd name="connsiteY8" fmla="*/ 640871 h 648618"/>
                    <a:gd name="connsiteX9" fmla="*/ 358134 w 516290"/>
                    <a:gd name="connsiteY9" fmla="*/ 585630 h 648618"/>
                    <a:gd name="connsiteX10" fmla="*/ 349092 w 516290"/>
                    <a:gd name="connsiteY10" fmla="*/ 648618 h 648618"/>
                    <a:gd name="connsiteX0" fmla="*/ 264796 w 516290"/>
                    <a:gd name="connsiteY0" fmla="*/ 554797 h 648618"/>
                    <a:gd name="connsiteX1" fmla="*/ 157170 w 516290"/>
                    <a:gd name="connsiteY1" fmla="*/ 585630 h 648618"/>
                    <a:gd name="connsiteX2" fmla="*/ 99243 w 516290"/>
                    <a:gd name="connsiteY2" fmla="*/ 640405 h 648618"/>
                    <a:gd name="connsiteX3" fmla="*/ 75609 w 516290"/>
                    <a:gd name="connsiteY3" fmla="*/ 618057 h 648618"/>
                    <a:gd name="connsiteX4" fmla="*/ 0 w 516290"/>
                    <a:gd name="connsiteY4" fmla="*/ 362049 h 648618"/>
                    <a:gd name="connsiteX5" fmla="*/ 258145 w 516290"/>
                    <a:gd name="connsiteY5" fmla="*/ 0 h 648618"/>
                    <a:gd name="connsiteX6" fmla="*/ 516290 w 516290"/>
                    <a:gd name="connsiteY6" fmla="*/ 362049 h 648618"/>
                    <a:gd name="connsiteX7" fmla="*/ 440681 w 516290"/>
                    <a:gd name="connsiteY7" fmla="*/ 618057 h 648618"/>
                    <a:gd name="connsiteX8" fmla="*/ 416554 w 516290"/>
                    <a:gd name="connsiteY8" fmla="*/ 640871 h 648618"/>
                    <a:gd name="connsiteX9" fmla="*/ 358134 w 516290"/>
                    <a:gd name="connsiteY9" fmla="*/ 585630 h 648618"/>
                    <a:gd name="connsiteX10" fmla="*/ 349092 w 516290"/>
                    <a:gd name="connsiteY10" fmla="*/ 648618 h 648618"/>
                    <a:gd name="connsiteX0" fmla="*/ 157170 w 516290"/>
                    <a:gd name="connsiteY0" fmla="*/ 585630 h 648618"/>
                    <a:gd name="connsiteX1" fmla="*/ 99243 w 516290"/>
                    <a:gd name="connsiteY1" fmla="*/ 640405 h 648618"/>
                    <a:gd name="connsiteX2" fmla="*/ 75609 w 516290"/>
                    <a:gd name="connsiteY2" fmla="*/ 618057 h 648618"/>
                    <a:gd name="connsiteX3" fmla="*/ 0 w 516290"/>
                    <a:gd name="connsiteY3" fmla="*/ 362049 h 648618"/>
                    <a:gd name="connsiteX4" fmla="*/ 258145 w 516290"/>
                    <a:gd name="connsiteY4" fmla="*/ 0 h 648618"/>
                    <a:gd name="connsiteX5" fmla="*/ 516290 w 516290"/>
                    <a:gd name="connsiteY5" fmla="*/ 362049 h 648618"/>
                    <a:gd name="connsiteX6" fmla="*/ 440681 w 516290"/>
                    <a:gd name="connsiteY6" fmla="*/ 618057 h 648618"/>
                    <a:gd name="connsiteX7" fmla="*/ 416554 w 516290"/>
                    <a:gd name="connsiteY7" fmla="*/ 640871 h 648618"/>
                    <a:gd name="connsiteX8" fmla="*/ 358134 w 516290"/>
                    <a:gd name="connsiteY8" fmla="*/ 585630 h 648618"/>
                    <a:gd name="connsiteX9" fmla="*/ 349092 w 516290"/>
                    <a:gd name="connsiteY9" fmla="*/ 648618 h 648618"/>
                    <a:gd name="connsiteX0" fmla="*/ 99243 w 516290"/>
                    <a:gd name="connsiteY0" fmla="*/ 640405 h 648618"/>
                    <a:gd name="connsiteX1" fmla="*/ 75609 w 516290"/>
                    <a:gd name="connsiteY1" fmla="*/ 618057 h 648618"/>
                    <a:gd name="connsiteX2" fmla="*/ 0 w 516290"/>
                    <a:gd name="connsiteY2" fmla="*/ 362049 h 648618"/>
                    <a:gd name="connsiteX3" fmla="*/ 258145 w 516290"/>
                    <a:gd name="connsiteY3" fmla="*/ 0 h 648618"/>
                    <a:gd name="connsiteX4" fmla="*/ 516290 w 516290"/>
                    <a:gd name="connsiteY4" fmla="*/ 362049 h 648618"/>
                    <a:gd name="connsiteX5" fmla="*/ 440681 w 516290"/>
                    <a:gd name="connsiteY5" fmla="*/ 618057 h 648618"/>
                    <a:gd name="connsiteX6" fmla="*/ 416554 w 516290"/>
                    <a:gd name="connsiteY6" fmla="*/ 640871 h 648618"/>
                    <a:gd name="connsiteX7" fmla="*/ 358134 w 516290"/>
                    <a:gd name="connsiteY7" fmla="*/ 585630 h 648618"/>
                    <a:gd name="connsiteX8" fmla="*/ 349092 w 516290"/>
                    <a:gd name="connsiteY8" fmla="*/ 648618 h 648618"/>
                    <a:gd name="connsiteX0" fmla="*/ 99243 w 516290"/>
                    <a:gd name="connsiteY0" fmla="*/ 640405 h 640871"/>
                    <a:gd name="connsiteX1" fmla="*/ 75609 w 516290"/>
                    <a:gd name="connsiteY1" fmla="*/ 618057 h 640871"/>
                    <a:gd name="connsiteX2" fmla="*/ 0 w 516290"/>
                    <a:gd name="connsiteY2" fmla="*/ 362049 h 640871"/>
                    <a:gd name="connsiteX3" fmla="*/ 258145 w 516290"/>
                    <a:gd name="connsiteY3" fmla="*/ 0 h 640871"/>
                    <a:gd name="connsiteX4" fmla="*/ 516290 w 516290"/>
                    <a:gd name="connsiteY4" fmla="*/ 362049 h 640871"/>
                    <a:gd name="connsiteX5" fmla="*/ 440681 w 516290"/>
                    <a:gd name="connsiteY5" fmla="*/ 618057 h 640871"/>
                    <a:gd name="connsiteX6" fmla="*/ 416554 w 516290"/>
                    <a:gd name="connsiteY6" fmla="*/ 640871 h 640871"/>
                    <a:gd name="connsiteX7" fmla="*/ 358134 w 516290"/>
                    <a:gd name="connsiteY7" fmla="*/ 585630 h 640871"/>
                    <a:gd name="connsiteX0" fmla="*/ 99243 w 516290"/>
                    <a:gd name="connsiteY0" fmla="*/ 640405 h 640871"/>
                    <a:gd name="connsiteX1" fmla="*/ 75609 w 516290"/>
                    <a:gd name="connsiteY1" fmla="*/ 618057 h 640871"/>
                    <a:gd name="connsiteX2" fmla="*/ 0 w 516290"/>
                    <a:gd name="connsiteY2" fmla="*/ 362049 h 640871"/>
                    <a:gd name="connsiteX3" fmla="*/ 258145 w 516290"/>
                    <a:gd name="connsiteY3" fmla="*/ 0 h 640871"/>
                    <a:gd name="connsiteX4" fmla="*/ 516290 w 516290"/>
                    <a:gd name="connsiteY4" fmla="*/ 362049 h 640871"/>
                    <a:gd name="connsiteX5" fmla="*/ 440681 w 516290"/>
                    <a:gd name="connsiteY5" fmla="*/ 618057 h 640871"/>
                    <a:gd name="connsiteX6" fmla="*/ 416554 w 516290"/>
                    <a:gd name="connsiteY6" fmla="*/ 640871 h 6408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516290" h="640871">
                      <a:moveTo>
                        <a:pt x="99243" y="640405"/>
                      </a:moveTo>
                      <a:lnTo>
                        <a:pt x="75609" y="618057"/>
                      </a:lnTo>
                      <a:cubicBezTo>
                        <a:pt x="28894" y="552539"/>
                        <a:pt x="0" y="462026"/>
                        <a:pt x="0" y="362049"/>
                      </a:cubicBezTo>
                      <a:cubicBezTo>
                        <a:pt x="0" y="162095"/>
                        <a:pt x="115575" y="0"/>
                        <a:pt x="258145" y="0"/>
                      </a:cubicBezTo>
                      <a:cubicBezTo>
                        <a:pt x="400715" y="0"/>
                        <a:pt x="516290" y="162095"/>
                        <a:pt x="516290" y="362049"/>
                      </a:cubicBezTo>
                      <a:cubicBezTo>
                        <a:pt x="516290" y="462026"/>
                        <a:pt x="487396" y="552539"/>
                        <a:pt x="440681" y="618057"/>
                      </a:cubicBezTo>
                      <a:lnTo>
                        <a:pt x="416554" y="640871"/>
                      </a:lnTo>
                    </a:path>
                  </a:pathLst>
                </a:custGeom>
                <a:solidFill>
                  <a:schemeClr val="bg1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51" name="フリーフォーム: 図形 450"/>
                <p:cNvSpPr/>
                <p:nvPr/>
              </p:nvSpPr>
              <p:spPr bwMode="auto">
                <a:xfrm>
                  <a:off x="2484663" y="4242330"/>
                  <a:ext cx="394220" cy="175496"/>
                </a:xfrm>
                <a:custGeom>
                  <a:avLst/>
                  <a:gdLst>
                    <a:gd name="connsiteX0" fmla="*/ 6338 w 451372"/>
                    <a:gd name="connsiteY0" fmla="*/ 0 h 309405"/>
                    <a:gd name="connsiteX1" fmla="*/ 17736 w 451372"/>
                    <a:gd name="connsiteY1" fmla="*/ 41039 h 309405"/>
                    <a:gd name="connsiteX2" fmla="*/ 225686 w 451372"/>
                    <a:gd name="connsiteY2" fmla="*/ 195105 h 309405"/>
                    <a:gd name="connsiteX3" fmla="*/ 433637 w 451372"/>
                    <a:gd name="connsiteY3" fmla="*/ 41039 h 309405"/>
                    <a:gd name="connsiteX4" fmla="*/ 445034 w 451372"/>
                    <a:gd name="connsiteY4" fmla="*/ 0 h 309405"/>
                    <a:gd name="connsiteX5" fmla="*/ 446787 w 451372"/>
                    <a:gd name="connsiteY5" fmla="*/ 6312 h 309405"/>
                    <a:gd name="connsiteX6" fmla="*/ 451372 w 451372"/>
                    <a:gd name="connsiteY6" fmla="*/ 57150 h 309405"/>
                    <a:gd name="connsiteX7" fmla="*/ 225686 w 451372"/>
                    <a:gd name="connsiteY7" fmla="*/ 309405 h 309405"/>
                    <a:gd name="connsiteX8" fmla="*/ 0 w 451372"/>
                    <a:gd name="connsiteY8" fmla="*/ 57150 h 309405"/>
                    <a:gd name="connsiteX9" fmla="*/ 4585 w 451372"/>
                    <a:gd name="connsiteY9" fmla="*/ 6312 h 3094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451372" h="309405">
                      <a:moveTo>
                        <a:pt x="6338" y="0"/>
                      </a:moveTo>
                      <a:lnTo>
                        <a:pt x="17736" y="41039"/>
                      </a:lnTo>
                      <a:cubicBezTo>
                        <a:pt x="51997" y="131578"/>
                        <a:pt x="132204" y="195105"/>
                        <a:pt x="225686" y="195105"/>
                      </a:cubicBezTo>
                      <a:cubicBezTo>
                        <a:pt x="319168" y="195105"/>
                        <a:pt x="399376" y="131578"/>
                        <a:pt x="433637" y="41039"/>
                      </a:cubicBezTo>
                      <a:lnTo>
                        <a:pt x="445034" y="0"/>
                      </a:lnTo>
                      <a:lnTo>
                        <a:pt x="446787" y="6312"/>
                      </a:lnTo>
                      <a:cubicBezTo>
                        <a:pt x="449793" y="22733"/>
                        <a:pt x="451372" y="39735"/>
                        <a:pt x="451372" y="57150"/>
                      </a:cubicBezTo>
                      <a:cubicBezTo>
                        <a:pt x="451372" y="196467"/>
                        <a:pt x="350329" y="309405"/>
                        <a:pt x="225686" y="309405"/>
                      </a:cubicBezTo>
                      <a:cubicBezTo>
                        <a:pt x="101043" y="309405"/>
                        <a:pt x="0" y="196467"/>
                        <a:pt x="0" y="57150"/>
                      </a:cubicBezTo>
                      <a:cubicBezTo>
                        <a:pt x="0" y="39735"/>
                        <a:pt x="1579" y="22733"/>
                        <a:pt x="4585" y="6312"/>
                      </a:cubicBezTo>
                      <a:close/>
                    </a:path>
                  </a:pathLst>
                </a:custGeom>
                <a:solidFill>
                  <a:srgbClr val="000000">
                    <a:alpha val="30196"/>
                  </a:srgbClr>
                </a:solidFill>
                <a:ln w="2857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448" name="月 447"/>
              <p:cNvSpPr/>
              <p:nvPr/>
            </p:nvSpPr>
            <p:spPr bwMode="auto">
              <a:xfrm rot="16200000">
                <a:off x="3242448" y="5241948"/>
                <a:ext cx="299289" cy="845341"/>
              </a:xfrm>
              <a:prstGeom prst="moon">
                <a:avLst/>
              </a:prstGeom>
              <a:solidFill>
                <a:srgbClr val="000000">
                  <a:alpha val="30196"/>
                </a:srgbClr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501" name="グループ化 500"/>
          <p:cNvGrpSpPr/>
          <p:nvPr/>
        </p:nvGrpSpPr>
        <p:grpSpPr>
          <a:xfrm>
            <a:off x="4222506" y="826780"/>
            <a:ext cx="1561908" cy="1574886"/>
            <a:chOff x="3018099" y="-374323"/>
            <a:chExt cx="2646620" cy="2668612"/>
          </a:xfrm>
        </p:grpSpPr>
        <p:sp>
          <p:nvSpPr>
            <p:cNvPr id="502" name="月 179"/>
            <p:cNvSpPr/>
            <p:nvPr/>
          </p:nvSpPr>
          <p:spPr bwMode="auto">
            <a:xfrm rot="19800000" flipH="1">
              <a:off x="4367937" y="478314"/>
              <a:ext cx="1036778" cy="1191630"/>
            </a:xfrm>
            <a:custGeom>
              <a:avLst/>
              <a:gdLst>
                <a:gd name="connsiteX0" fmla="*/ 730022 w 730022"/>
                <a:gd name="connsiteY0" fmla="*/ 1820554 h 1820554"/>
                <a:gd name="connsiteX1" fmla="*/ 0 w 730022"/>
                <a:gd name="connsiteY1" fmla="*/ 910277 h 1820554"/>
                <a:gd name="connsiteX2" fmla="*/ 730022 w 730022"/>
                <a:gd name="connsiteY2" fmla="*/ 0 h 1820554"/>
                <a:gd name="connsiteX3" fmla="*/ 431472 w 730022"/>
                <a:gd name="connsiteY3" fmla="*/ 910277 h 1820554"/>
                <a:gd name="connsiteX4" fmla="*/ 730022 w 730022"/>
                <a:gd name="connsiteY4" fmla="*/ 1820554 h 1820554"/>
                <a:gd name="connsiteX0" fmla="*/ 436165 w 734715"/>
                <a:gd name="connsiteY0" fmla="*/ 910277 h 1024061"/>
                <a:gd name="connsiteX1" fmla="*/ 4693 w 734715"/>
                <a:gd name="connsiteY1" fmla="*/ 910277 h 1024061"/>
                <a:gd name="connsiteX2" fmla="*/ 734715 w 734715"/>
                <a:gd name="connsiteY2" fmla="*/ 0 h 1024061"/>
                <a:gd name="connsiteX3" fmla="*/ 436165 w 734715"/>
                <a:gd name="connsiteY3" fmla="*/ 910277 h 1024061"/>
                <a:gd name="connsiteX0" fmla="*/ 571469 w 870019"/>
                <a:gd name="connsiteY0" fmla="*/ 910277 h 1013092"/>
                <a:gd name="connsiteX1" fmla="*/ 3648 w 870019"/>
                <a:gd name="connsiteY1" fmla="*/ 890012 h 1013092"/>
                <a:gd name="connsiteX2" fmla="*/ 870019 w 870019"/>
                <a:gd name="connsiteY2" fmla="*/ 0 h 1013092"/>
                <a:gd name="connsiteX3" fmla="*/ 571469 w 870019"/>
                <a:gd name="connsiteY3" fmla="*/ 910277 h 1013092"/>
                <a:gd name="connsiteX0" fmla="*/ 573394 w 871944"/>
                <a:gd name="connsiteY0" fmla="*/ 910277 h 1089683"/>
                <a:gd name="connsiteX1" fmla="*/ 5573 w 871944"/>
                <a:gd name="connsiteY1" fmla="*/ 890012 h 1089683"/>
                <a:gd name="connsiteX2" fmla="*/ 871944 w 871944"/>
                <a:gd name="connsiteY2" fmla="*/ 0 h 1089683"/>
                <a:gd name="connsiteX3" fmla="*/ 573394 w 871944"/>
                <a:gd name="connsiteY3" fmla="*/ 910277 h 1089683"/>
                <a:gd name="connsiteX0" fmla="*/ 650192 w 948742"/>
                <a:gd name="connsiteY0" fmla="*/ 910277 h 1053167"/>
                <a:gd name="connsiteX1" fmla="*/ 4925 w 948742"/>
                <a:gd name="connsiteY1" fmla="*/ 832073 h 1053167"/>
                <a:gd name="connsiteX2" fmla="*/ 948742 w 948742"/>
                <a:gd name="connsiteY2" fmla="*/ 0 h 1053167"/>
                <a:gd name="connsiteX3" fmla="*/ 650192 w 948742"/>
                <a:gd name="connsiteY3" fmla="*/ 910277 h 1053167"/>
                <a:gd name="connsiteX0" fmla="*/ 650192 w 948742"/>
                <a:gd name="connsiteY0" fmla="*/ 910277 h 1090444"/>
                <a:gd name="connsiteX1" fmla="*/ 4925 w 948742"/>
                <a:gd name="connsiteY1" fmla="*/ 832073 h 1090444"/>
                <a:gd name="connsiteX2" fmla="*/ 948742 w 948742"/>
                <a:gd name="connsiteY2" fmla="*/ 0 h 1090444"/>
                <a:gd name="connsiteX3" fmla="*/ 650192 w 948742"/>
                <a:gd name="connsiteY3" fmla="*/ 910277 h 10904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48742" h="1090444">
                  <a:moveTo>
                    <a:pt x="650192" y="910277"/>
                  </a:moveTo>
                  <a:cubicBezTo>
                    <a:pt x="491757" y="1148596"/>
                    <a:pt x="70629" y="1177423"/>
                    <a:pt x="4925" y="832073"/>
                  </a:cubicBezTo>
                  <a:cubicBezTo>
                    <a:pt x="-60779" y="486723"/>
                    <a:pt x="545562" y="0"/>
                    <a:pt x="948742" y="0"/>
                  </a:cubicBezTo>
                  <a:cubicBezTo>
                    <a:pt x="757400" y="242914"/>
                    <a:pt x="808627" y="671958"/>
                    <a:pt x="650192" y="910277"/>
                  </a:cubicBezTo>
                  <a:close/>
                </a:path>
              </a:pathLst>
            </a:cu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503" name="グループ化 502"/>
            <p:cNvGrpSpPr/>
            <p:nvPr/>
          </p:nvGrpSpPr>
          <p:grpSpPr>
            <a:xfrm>
              <a:off x="3018099" y="-374323"/>
              <a:ext cx="2013819" cy="2668612"/>
              <a:chOff x="3099919" y="1022770"/>
              <a:chExt cx="2013819" cy="2668612"/>
            </a:xfrm>
          </p:grpSpPr>
          <p:grpSp>
            <p:nvGrpSpPr>
              <p:cNvPr id="514" name="グループ化 513"/>
              <p:cNvGrpSpPr/>
              <p:nvPr/>
            </p:nvGrpSpPr>
            <p:grpSpPr>
              <a:xfrm>
                <a:off x="3099919" y="1317536"/>
                <a:ext cx="2013819" cy="2373846"/>
                <a:chOff x="662504" y="1580691"/>
                <a:chExt cx="3048953" cy="3594040"/>
              </a:xfrm>
            </p:grpSpPr>
            <p:sp>
              <p:nvSpPr>
                <p:cNvPr id="536" name="月 535"/>
                <p:cNvSpPr/>
                <p:nvPr/>
              </p:nvSpPr>
              <p:spPr bwMode="auto">
                <a:xfrm rot="1800000">
                  <a:off x="662504" y="1824249"/>
                  <a:ext cx="1105264" cy="2756348"/>
                </a:xfrm>
                <a:prstGeom prst="moon">
                  <a:avLst>
                    <a:gd name="adj" fmla="val 59104"/>
                  </a:avLst>
                </a:prstGeom>
                <a:solidFill>
                  <a:schemeClr val="bg1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7" name="楕円 2"/>
                <p:cNvSpPr/>
                <p:nvPr/>
              </p:nvSpPr>
              <p:spPr bwMode="auto">
                <a:xfrm>
                  <a:off x="876141" y="1580691"/>
                  <a:ext cx="2835316" cy="3243464"/>
                </a:xfrm>
                <a:custGeom>
                  <a:avLst/>
                  <a:gdLst>
                    <a:gd name="connsiteX0" fmla="*/ 0 w 2835315"/>
                    <a:gd name="connsiteY0" fmla="*/ 1417658 h 2835315"/>
                    <a:gd name="connsiteX1" fmla="*/ 1417658 w 2835315"/>
                    <a:gd name="connsiteY1" fmla="*/ 0 h 2835315"/>
                    <a:gd name="connsiteX2" fmla="*/ 2835316 w 2835315"/>
                    <a:gd name="connsiteY2" fmla="*/ 1417658 h 2835315"/>
                    <a:gd name="connsiteX3" fmla="*/ 1417658 w 2835315"/>
                    <a:gd name="connsiteY3" fmla="*/ 2835316 h 2835315"/>
                    <a:gd name="connsiteX4" fmla="*/ 0 w 2835315"/>
                    <a:gd name="connsiteY4" fmla="*/ 1417658 h 2835315"/>
                    <a:gd name="connsiteX0" fmla="*/ 0 w 2835316"/>
                    <a:gd name="connsiteY0" fmla="*/ 1417658 h 2835316"/>
                    <a:gd name="connsiteX1" fmla="*/ 1417658 w 2835316"/>
                    <a:gd name="connsiteY1" fmla="*/ 0 h 2835316"/>
                    <a:gd name="connsiteX2" fmla="*/ 2835316 w 2835316"/>
                    <a:gd name="connsiteY2" fmla="*/ 1417658 h 2835316"/>
                    <a:gd name="connsiteX3" fmla="*/ 1417658 w 2835316"/>
                    <a:gd name="connsiteY3" fmla="*/ 2835316 h 2835316"/>
                    <a:gd name="connsiteX4" fmla="*/ 0 w 2835316"/>
                    <a:gd name="connsiteY4" fmla="*/ 1417658 h 2835316"/>
                    <a:gd name="connsiteX0" fmla="*/ 0 w 2835316"/>
                    <a:gd name="connsiteY0" fmla="*/ 1417658 h 2835316"/>
                    <a:gd name="connsiteX1" fmla="*/ 1417658 w 2835316"/>
                    <a:gd name="connsiteY1" fmla="*/ 0 h 2835316"/>
                    <a:gd name="connsiteX2" fmla="*/ 2835316 w 2835316"/>
                    <a:gd name="connsiteY2" fmla="*/ 1417658 h 2835316"/>
                    <a:gd name="connsiteX3" fmla="*/ 1417658 w 2835316"/>
                    <a:gd name="connsiteY3" fmla="*/ 2835316 h 2835316"/>
                    <a:gd name="connsiteX4" fmla="*/ 0 w 2835316"/>
                    <a:gd name="connsiteY4" fmla="*/ 1417658 h 2835316"/>
                    <a:gd name="connsiteX0" fmla="*/ 0 w 2835316"/>
                    <a:gd name="connsiteY0" fmla="*/ 2095838 h 3513496"/>
                    <a:gd name="connsiteX1" fmla="*/ 1425278 w 2835316"/>
                    <a:gd name="connsiteY1" fmla="*/ 0 h 3513496"/>
                    <a:gd name="connsiteX2" fmla="*/ 2835316 w 2835316"/>
                    <a:gd name="connsiteY2" fmla="*/ 2095838 h 3513496"/>
                    <a:gd name="connsiteX3" fmla="*/ 1417658 w 2835316"/>
                    <a:gd name="connsiteY3" fmla="*/ 3513496 h 3513496"/>
                    <a:gd name="connsiteX4" fmla="*/ 0 w 2835316"/>
                    <a:gd name="connsiteY4" fmla="*/ 2095838 h 35134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835316" h="3513496">
                      <a:moveTo>
                        <a:pt x="0" y="2095838"/>
                      </a:moveTo>
                      <a:cubicBezTo>
                        <a:pt x="0" y="1312887"/>
                        <a:pt x="642327" y="0"/>
                        <a:pt x="1425278" y="0"/>
                      </a:cubicBezTo>
                      <a:cubicBezTo>
                        <a:pt x="2208229" y="0"/>
                        <a:pt x="2835316" y="1312887"/>
                        <a:pt x="2835316" y="2095838"/>
                      </a:cubicBezTo>
                      <a:cubicBezTo>
                        <a:pt x="2835316" y="2878789"/>
                        <a:pt x="2200609" y="3513496"/>
                        <a:pt x="1417658" y="3513496"/>
                      </a:cubicBezTo>
                      <a:cubicBezTo>
                        <a:pt x="634707" y="3513496"/>
                        <a:pt x="0" y="2878789"/>
                        <a:pt x="0" y="2095838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538" name="グループ化 537"/>
                <p:cNvGrpSpPr/>
                <p:nvPr/>
              </p:nvGrpSpPr>
              <p:grpSpPr>
                <a:xfrm>
                  <a:off x="1237183" y="4473579"/>
                  <a:ext cx="2128340" cy="701152"/>
                  <a:chOff x="1237183" y="4473579"/>
                  <a:chExt cx="2128340" cy="701152"/>
                </a:xfrm>
              </p:grpSpPr>
              <p:sp>
                <p:nvSpPr>
                  <p:cNvPr id="539" name="台形 538"/>
                  <p:cNvSpPr/>
                  <p:nvPr/>
                </p:nvSpPr>
                <p:spPr bwMode="auto">
                  <a:xfrm rot="11700000">
                    <a:off x="1368550" y="4631864"/>
                    <a:ext cx="231883" cy="258549"/>
                  </a:xfrm>
                  <a:prstGeom prst="trapezoid">
                    <a:avLst>
                      <a:gd name="adj" fmla="val 28801"/>
                    </a:avLst>
                  </a:prstGeom>
                  <a:pattFill prst="dkHorz">
                    <a:fgClr>
                      <a:srgbClr val="FFC000"/>
                    </a:fgClr>
                    <a:bgClr>
                      <a:srgbClr val="FFFF00"/>
                    </a:bgClr>
                  </a:patt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40" name="楕円 539"/>
                  <p:cNvSpPr/>
                  <p:nvPr/>
                </p:nvSpPr>
                <p:spPr bwMode="auto">
                  <a:xfrm>
                    <a:off x="1312078" y="4854576"/>
                    <a:ext cx="266880" cy="166520"/>
                  </a:xfrm>
                  <a:prstGeom prst="ellipse">
                    <a:avLst/>
                  </a:prstGeom>
                  <a:pattFill prst="dkHorz">
                    <a:fgClr>
                      <a:srgbClr val="FFC000"/>
                    </a:fgClr>
                    <a:bgClr>
                      <a:srgbClr val="FFFF00"/>
                    </a:bgClr>
                  </a:patt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41" name="フリーフォーム: 図形 540"/>
                  <p:cNvSpPr/>
                  <p:nvPr/>
                </p:nvSpPr>
                <p:spPr bwMode="auto">
                  <a:xfrm rot="1800000">
                    <a:off x="1261597" y="4910378"/>
                    <a:ext cx="167334" cy="152100"/>
                  </a:xfrm>
                  <a:custGeom>
                    <a:avLst/>
                    <a:gdLst>
                      <a:gd name="connsiteX0" fmla="*/ 221671 w 443342"/>
                      <a:gd name="connsiteY0" fmla="*/ 0 h 402980"/>
                      <a:gd name="connsiteX1" fmla="*/ 378416 w 443342"/>
                      <a:gd name="connsiteY1" fmla="*/ 64926 h 402980"/>
                      <a:gd name="connsiteX2" fmla="*/ 378416 w 443342"/>
                      <a:gd name="connsiteY2" fmla="*/ 378416 h 402980"/>
                      <a:gd name="connsiteX3" fmla="*/ 359643 w 443342"/>
                      <a:gd name="connsiteY3" fmla="*/ 402980 h 402980"/>
                      <a:gd name="connsiteX4" fmla="*/ 305086 w 443342"/>
                      <a:gd name="connsiteY4" fmla="*/ 366752 h 402980"/>
                      <a:gd name="connsiteX5" fmla="*/ 138256 w 443342"/>
                      <a:gd name="connsiteY5" fmla="*/ 366752 h 402980"/>
                      <a:gd name="connsiteX6" fmla="*/ 83699 w 443342"/>
                      <a:gd name="connsiteY6" fmla="*/ 402980 h 402980"/>
                      <a:gd name="connsiteX7" fmla="*/ 64926 w 443342"/>
                      <a:gd name="connsiteY7" fmla="*/ 378416 h 402980"/>
                      <a:gd name="connsiteX8" fmla="*/ 64926 w 443342"/>
                      <a:gd name="connsiteY8" fmla="*/ 64926 h 402980"/>
                      <a:gd name="connsiteX9" fmla="*/ 221671 w 443342"/>
                      <a:gd name="connsiteY9" fmla="*/ 0 h 4029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443342" h="402980">
                        <a:moveTo>
                          <a:pt x="221671" y="0"/>
                        </a:moveTo>
                        <a:cubicBezTo>
                          <a:pt x="278402" y="-1"/>
                          <a:pt x="335132" y="21642"/>
                          <a:pt x="378416" y="64926"/>
                        </a:cubicBezTo>
                        <a:cubicBezTo>
                          <a:pt x="464984" y="151494"/>
                          <a:pt x="464984" y="291848"/>
                          <a:pt x="378416" y="378416"/>
                        </a:cubicBezTo>
                        <a:lnTo>
                          <a:pt x="359643" y="402980"/>
                        </a:lnTo>
                        <a:lnTo>
                          <a:pt x="305086" y="366752"/>
                        </a:lnTo>
                        <a:cubicBezTo>
                          <a:pt x="251718" y="345109"/>
                          <a:pt x="191625" y="345109"/>
                          <a:pt x="138256" y="366752"/>
                        </a:cubicBezTo>
                        <a:lnTo>
                          <a:pt x="83699" y="402980"/>
                        </a:lnTo>
                        <a:lnTo>
                          <a:pt x="64926" y="378416"/>
                        </a:lnTo>
                        <a:cubicBezTo>
                          <a:pt x="-21642" y="291848"/>
                          <a:pt x="-21642" y="151494"/>
                          <a:pt x="64926" y="64926"/>
                        </a:cubicBezTo>
                        <a:cubicBezTo>
                          <a:pt x="108210" y="21642"/>
                          <a:pt x="164940" y="-1"/>
                          <a:pt x="221671" y="0"/>
                        </a:cubicBezTo>
                        <a:close/>
                      </a:path>
                    </a:pathLst>
                  </a:custGeom>
                  <a:pattFill prst="dkHorz">
                    <a:fgClr>
                      <a:srgbClr val="FFC000"/>
                    </a:fgClr>
                    <a:bgClr>
                      <a:srgbClr val="FFFF00"/>
                    </a:bgClr>
                  </a:patt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42" name="フリーフォーム: 図形 541"/>
                  <p:cNvSpPr/>
                  <p:nvPr/>
                </p:nvSpPr>
                <p:spPr bwMode="auto">
                  <a:xfrm rot="1800000">
                    <a:off x="1237183" y="5027772"/>
                    <a:ext cx="104152" cy="112832"/>
                  </a:xfrm>
                  <a:custGeom>
                    <a:avLst/>
                    <a:gdLst>
                      <a:gd name="connsiteX0" fmla="*/ 137972 w 275944"/>
                      <a:gd name="connsiteY0" fmla="*/ 0 h 298942"/>
                      <a:gd name="connsiteX1" fmla="*/ 221388 w 275944"/>
                      <a:gd name="connsiteY1" fmla="*/ 16231 h 298942"/>
                      <a:gd name="connsiteX2" fmla="*/ 275944 w 275944"/>
                      <a:gd name="connsiteY2" fmla="*/ 52460 h 298942"/>
                      <a:gd name="connsiteX3" fmla="*/ 202057 w 275944"/>
                      <a:gd name="connsiteY3" fmla="*/ 149132 h 298942"/>
                      <a:gd name="connsiteX4" fmla="*/ 137972 w 275944"/>
                      <a:gd name="connsiteY4" fmla="*/ 298942 h 298942"/>
                      <a:gd name="connsiteX5" fmla="*/ 73887 w 275944"/>
                      <a:gd name="connsiteY5" fmla="*/ 149132 h 298942"/>
                      <a:gd name="connsiteX6" fmla="*/ 0 w 275944"/>
                      <a:gd name="connsiteY6" fmla="*/ 52460 h 298942"/>
                      <a:gd name="connsiteX7" fmla="*/ 54556 w 275944"/>
                      <a:gd name="connsiteY7" fmla="*/ 16231 h 298942"/>
                      <a:gd name="connsiteX8" fmla="*/ 137972 w 275944"/>
                      <a:gd name="connsiteY8" fmla="*/ 0 h 2989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75944" h="298942">
                        <a:moveTo>
                          <a:pt x="137972" y="0"/>
                        </a:moveTo>
                        <a:cubicBezTo>
                          <a:pt x="166338" y="-1"/>
                          <a:pt x="194703" y="5410"/>
                          <a:pt x="221388" y="16231"/>
                        </a:cubicBezTo>
                        <a:lnTo>
                          <a:pt x="275944" y="52460"/>
                        </a:lnTo>
                        <a:lnTo>
                          <a:pt x="202057" y="149132"/>
                        </a:lnTo>
                        <a:cubicBezTo>
                          <a:pt x="175933" y="194306"/>
                          <a:pt x="154572" y="244242"/>
                          <a:pt x="137972" y="298942"/>
                        </a:cubicBezTo>
                        <a:cubicBezTo>
                          <a:pt x="121373" y="244242"/>
                          <a:pt x="100012" y="194306"/>
                          <a:pt x="73887" y="149132"/>
                        </a:cubicBezTo>
                        <a:lnTo>
                          <a:pt x="0" y="52460"/>
                        </a:lnTo>
                        <a:lnTo>
                          <a:pt x="54556" y="16231"/>
                        </a:lnTo>
                        <a:cubicBezTo>
                          <a:pt x="81241" y="5410"/>
                          <a:pt x="109607" y="0"/>
                          <a:pt x="137972" y="0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43" name="フリーフォーム: 図形 542"/>
                  <p:cNvSpPr/>
                  <p:nvPr/>
                </p:nvSpPr>
                <p:spPr bwMode="auto">
                  <a:xfrm rot="19800000" flipH="1">
                    <a:off x="1469853" y="4910378"/>
                    <a:ext cx="167334" cy="152100"/>
                  </a:xfrm>
                  <a:custGeom>
                    <a:avLst/>
                    <a:gdLst>
                      <a:gd name="connsiteX0" fmla="*/ 221671 w 443342"/>
                      <a:gd name="connsiteY0" fmla="*/ 0 h 402980"/>
                      <a:gd name="connsiteX1" fmla="*/ 378416 w 443342"/>
                      <a:gd name="connsiteY1" fmla="*/ 64926 h 402980"/>
                      <a:gd name="connsiteX2" fmla="*/ 378416 w 443342"/>
                      <a:gd name="connsiteY2" fmla="*/ 378416 h 402980"/>
                      <a:gd name="connsiteX3" fmla="*/ 359643 w 443342"/>
                      <a:gd name="connsiteY3" fmla="*/ 402980 h 402980"/>
                      <a:gd name="connsiteX4" fmla="*/ 305086 w 443342"/>
                      <a:gd name="connsiteY4" fmla="*/ 366752 h 402980"/>
                      <a:gd name="connsiteX5" fmla="*/ 138256 w 443342"/>
                      <a:gd name="connsiteY5" fmla="*/ 366752 h 402980"/>
                      <a:gd name="connsiteX6" fmla="*/ 83699 w 443342"/>
                      <a:gd name="connsiteY6" fmla="*/ 402980 h 402980"/>
                      <a:gd name="connsiteX7" fmla="*/ 64926 w 443342"/>
                      <a:gd name="connsiteY7" fmla="*/ 378416 h 402980"/>
                      <a:gd name="connsiteX8" fmla="*/ 64926 w 443342"/>
                      <a:gd name="connsiteY8" fmla="*/ 64926 h 402980"/>
                      <a:gd name="connsiteX9" fmla="*/ 221671 w 443342"/>
                      <a:gd name="connsiteY9" fmla="*/ 0 h 4029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443342" h="402980">
                        <a:moveTo>
                          <a:pt x="221671" y="0"/>
                        </a:moveTo>
                        <a:cubicBezTo>
                          <a:pt x="278402" y="-1"/>
                          <a:pt x="335132" y="21642"/>
                          <a:pt x="378416" y="64926"/>
                        </a:cubicBezTo>
                        <a:cubicBezTo>
                          <a:pt x="464984" y="151494"/>
                          <a:pt x="464984" y="291848"/>
                          <a:pt x="378416" y="378416"/>
                        </a:cubicBezTo>
                        <a:lnTo>
                          <a:pt x="359643" y="402980"/>
                        </a:lnTo>
                        <a:lnTo>
                          <a:pt x="305086" y="366752"/>
                        </a:lnTo>
                        <a:cubicBezTo>
                          <a:pt x="251718" y="345109"/>
                          <a:pt x="191625" y="345109"/>
                          <a:pt x="138256" y="366752"/>
                        </a:cubicBezTo>
                        <a:lnTo>
                          <a:pt x="83699" y="402980"/>
                        </a:lnTo>
                        <a:lnTo>
                          <a:pt x="64926" y="378416"/>
                        </a:lnTo>
                        <a:cubicBezTo>
                          <a:pt x="-21642" y="291848"/>
                          <a:pt x="-21642" y="151494"/>
                          <a:pt x="64926" y="64926"/>
                        </a:cubicBezTo>
                        <a:cubicBezTo>
                          <a:pt x="108210" y="21642"/>
                          <a:pt x="164940" y="-1"/>
                          <a:pt x="221671" y="0"/>
                        </a:cubicBezTo>
                        <a:close/>
                      </a:path>
                    </a:pathLst>
                  </a:custGeom>
                  <a:pattFill prst="dkHorz">
                    <a:fgClr>
                      <a:srgbClr val="FFC000"/>
                    </a:fgClr>
                    <a:bgClr>
                      <a:srgbClr val="FFFF00"/>
                    </a:bgClr>
                  </a:patt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44" name="フリーフォーム: 図形 543"/>
                  <p:cNvSpPr/>
                  <p:nvPr/>
                </p:nvSpPr>
                <p:spPr bwMode="auto">
                  <a:xfrm rot="19800000" flipH="1">
                    <a:off x="1557449" y="5027772"/>
                    <a:ext cx="104152" cy="112832"/>
                  </a:xfrm>
                  <a:custGeom>
                    <a:avLst/>
                    <a:gdLst>
                      <a:gd name="connsiteX0" fmla="*/ 137972 w 275944"/>
                      <a:gd name="connsiteY0" fmla="*/ 0 h 298942"/>
                      <a:gd name="connsiteX1" fmla="*/ 221388 w 275944"/>
                      <a:gd name="connsiteY1" fmla="*/ 16231 h 298942"/>
                      <a:gd name="connsiteX2" fmla="*/ 275944 w 275944"/>
                      <a:gd name="connsiteY2" fmla="*/ 52460 h 298942"/>
                      <a:gd name="connsiteX3" fmla="*/ 202057 w 275944"/>
                      <a:gd name="connsiteY3" fmla="*/ 149132 h 298942"/>
                      <a:gd name="connsiteX4" fmla="*/ 137972 w 275944"/>
                      <a:gd name="connsiteY4" fmla="*/ 298942 h 298942"/>
                      <a:gd name="connsiteX5" fmla="*/ 73887 w 275944"/>
                      <a:gd name="connsiteY5" fmla="*/ 149132 h 298942"/>
                      <a:gd name="connsiteX6" fmla="*/ 0 w 275944"/>
                      <a:gd name="connsiteY6" fmla="*/ 52460 h 298942"/>
                      <a:gd name="connsiteX7" fmla="*/ 54556 w 275944"/>
                      <a:gd name="connsiteY7" fmla="*/ 16231 h 298942"/>
                      <a:gd name="connsiteX8" fmla="*/ 137972 w 275944"/>
                      <a:gd name="connsiteY8" fmla="*/ 0 h 2989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75944" h="298942">
                        <a:moveTo>
                          <a:pt x="137972" y="0"/>
                        </a:moveTo>
                        <a:cubicBezTo>
                          <a:pt x="166338" y="-1"/>
                          <a:pt x="194703" y="5410"/>
                          <a:pt x="221388" y="16231"/>
                        </a:cubicBezTo>
                        <a:lnTo>
                          <a:pt x="275944" y="52460"/>
                        </a:lnTo>
                        <a:lnTo>
                          <a:pt x="202057" y="149132"/>
                        </a:lnTo>
                        <a:cubicBezTo>
                          <a:pt x="175933" y="194306"/>
                          <a:pt x="154572" y="244242"/>
                          <a:pt x="137972" y="298942"/>
                        </a:cubicBezTo>
                        <a:cubicBezTo>
                          <a:pt x="121373" y="244242"/>
                          <a:pt x="100012" y="194306"/>
                          <a:pt x="73887" y="149132"/>
                        </a:cubicBezTo>
                        <a:lnTo>
                          <a:pt x="0" y="52460"/>
                        </a:lnTo>
                        <a:lnTo>
                          <a:pt x="54556" y="16231"/>
                        </a:lnTo>
                        <a:cubicBezTo>
                          <a:pt x="81241" y="5410"/>
                          <a:pt x="109607" y="0"/>
                          <a:pt x="137972" y="0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45" name="フリーフォーム: 図形 544"/>
                  <p:cNvSpPr/>
                  <p:nvPr/>
                </p:nvSpPr>
                <p:spPr bwMode="auto">
                  <a:xfrm>
                    <a:off x="1361380" y="4929600"/>
                    <a:ext cx="167334" cy="152100"/>
                  </a:xfrm>
                  <a:custGeom>
                    <a:avLst/>
                    <a:gdLst>
                      <a:gd name="connsiteX0" fmla="*/ 221671 w 443342"/>
                      <a:gd name="connsiteY0" fmla="*/ 0 h 402980"/>
                      <a:gd name="connsiteX1" fmla="*/ 378416 w 443342"/>
                      <a:gd name="connsiteY1" fmla="*/ 64926 h 402980"/>
                      <a:gd name="connsiteX2" fmla="*/ 378416 w 443342"/>
                      <a:gd name="connsiteY2" fmla="*/ 378416 h 402980"/>
                      <a:gd name="connsiteX3" fmla="*/ 359643 w 443342"/>
                      <a:gd name="connsiteY3" fmla="*/ 402980 h 402980"/>
                      <a:gd name="connsiteX4" fmla="*/ 305086 w 443342"/>
                      <a:gd name="connsiteY4" fmla="*/ 366752 h 402980"/>
                      <a:gd name="connsiteX5" fmla="*/ 138256 w 443342"/>
                      <a:gd name="connsiteY5" fmla="*/ 366752 h 402980"/>
                      <a:gd name="connsiteX6" fmla="*/ 83699 w 443342"/>
                      <a:gd name="connsiteY6" fmla="*/ 402980 h 402980"/>
                      <a:gd name="connsiteX7" fmla="*/ 64926 w 443342"/>
                      <a:gd name="connsiteY7" fmla="*/ 378416 h 402980"/>
                      <a:gd name="connsiteX8" fmla="*/ 64926 w 443342"/>
                      <a:gd name="connsiteY8" fmla="*/ 64926 h 402980"/>
                      <a:gd name="connsiteX9" fmla="*/ 221671 w 443342"/>
                      <a:gd name="connsiteY9" fmla="*/ 0 h 4029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443342" h="402980">
                        <a:moveTo>
                          <a:pt x="221671" y="0"/>
                        </a:moveTo>
                        <a:cubicBezTo>
                          <a:pt x="278402" y="-1"/>
                          <a:pt x="335132" y="21642"/>
                          <a:pt x="378416" y="64926"/>
                        </a:cubicBezTo>
                        <a:cubicBezTo>
                          <a:pt x="464984" y="151494"/>
                          <a:pt x="464984" y="291848"/>
                          <a:pt x="378416" y="378416"/>
                        </a:cubicBezTo>
                        <a:lnTo>
                          <a:pt x="359643" y="402980"/>
                        </a:lnTo>
                        <a:lnTo>
                          <a:pt x="305086" y="366752"/>
                        </a:lnTo>
                        <a:cubicBezTo>
                          <a:pt x="251718" y="345109"/>
                          <a:pt x="191625" y="345109"/>
                          <a:pt x="138256" y="366752"/>
                        </a:cubicBezTo>
                        <a:lnTo>
                          <a:pt x="83699" y="402980"/>
                        </a:lnTo>
                        <a:lnTo>
                          <a:pt x="64926" y="378416"/>
                        </a:lnTo>
                        <a:cubicBezTo>
                          <a:pt x="-21642" y="291848"/>
                          <a:pt x="-21642" y="151494"/>
                          <a:pt x="64926" y="64926"/>
                        </a:cubicBezTo>
                        <a:cubicBezTo>
                          <a:pt x="108210" y="21642"/>
                          <a:pt x="164940" y="-1"/>
                          <a:pt x="221671" y="0"/>
                        </a:cubicBezTo>
                        <a:close/>
                      </a:path>
                    </a:pathLst>
                  </a:custGeom>
                  <a:pattFill prst="dkHorz">
                    <a:fgClr>
                      <a:srgbClr val="FFC000"/>
                    </a:fgClr>
                    <a:bgClr>
                      <a:srgbClr val="FFFF00"/>
                    </a:bgClr>
                  </a:patt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46" name="フリーフォーム: 図形 545"/>
                  <p:cNvSpPr/>
                  <p:nvPr/>
                </p:nvSpPr>
                <p:spPr bwMode="auto">
                  <a:xfrm>
                    <a:off x="1393349" y="5061899"/>
                    <a:ext cx="104152" cy="112832"/>
                  </a:xfrm>
                  <a:custGeom>
                    <a:avLst/>
                    <a:gdLst>
                      <a:gd name="connsiteX0" fmla="*/ 137972 w 275944"/>
                      <a:gd name="connsiteY0" fmla="*/ 0 h 298942"/>
                      <a:gd name="connsiteX1" fmla="*/ 221388 w 275944"/>
                      <a:gd name="connsiteY1" fmla="*/ 16231 h 298942"/>
                      <a:gd name="connsiteX2" fmla="*/ 275944 w 275944"/>
                      <a:gd name="connsiteY2" fmla="*/ 52460 h 298942"/>
                      <a:gd name="connsiteX3" fmla="*/ 202057 w 275944"/>
                      <a:gd name="connsiteY3" fmla="*/ 149132 h 298942"/>
                      <a:gd name="connsiteX4" fmla="*/ 137972 w 275944"/>
                      <a:gd name="connsiteY4" fmla="*/ 298942 h 298942"/>
                      <a:gd name="connsiteX5" fmla="*/ 73887 w 275944"/>
                      <a:gd name="connsiteY5" fmla="*/ 149132 h 298942"/>
                      <a:gd name="connsiteX6" fmla="*/ 0 w 275944"/>
                      <a:gd name="connsiteY6" fmla="*/ 52460 h 298942"/>
                      <a:gd name="connsiteX7" fmla="*/ 54556 w 275944"/>
                      <a:gd name="connsiteY7" fmla="*/ 16231 h 298942"/>
                      <a:gd name="connsiteX8" fmla="*/ 137972 w 275944"/>
                      <a:gd name="connsiteY8" fmla="*/ 0 h 2989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75944" h="298942">
                        <a:moveTo>
                          <a:pt x="137972" y="0"/>
                        </a:moveTo>
                        <a:cubicBezTo>
                          <a:pt x="166338" y="-1"/>
                          <a:pt x="194703" y="5410"/>
                          <a:pt x="221388" y="16231"/>
                        </a:cubicBezTo>
                        <a:lnTo>
                          <a:pt x="275944" y="52460"/>
                        </a:lnTo>
                        <a:lnTo>
                          <a:pt x="202057" y="149132"/>
                        </a:lnTo>
                        <a:cubicBezTo>
                          <a:pt x="175933" y="194306"/>
                          <a:pt x="154572" y="244242"/>
                          <a:pt x="137972" y="298942"/>
                        </a:cubicBezTo>
                        <a:cubicBezTo>
                          <a:pt x="121373" y="244242"/>
                          <a:pt x="100012" y="194306"/>
                          <a:pt x="73887" y="149132"/>
                        </a:cubicBezTo>
                        <a:lnTo>
                          <a:pt x="0" y="52460"/>
                        </a:lnTo>
                        <a:lnTo>
                          <a:pt x="54556" y="16231"/>
                        </a:lnTo>
                        <a:cubicBezTo>
                          <a:pt x="81241" y="5410"/>
                          <a:pt x="109607" y="0"/>
                          <a:pt x="137972" y="0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47" name="フリーフォーム: 図形 546"/>
                  <p:cNvSpPr/>
                  <p:nvPr/>
                </p:nvSpPr>
                <p:spPr bwMode="auto">
                  <a:xfrm>
                    <a:off x="1318392" y="4473579"/>
                    <a:ext cx="398325" cy="287311"/>
                  </a:xfrm>
                  <a:custGeom>
                    <a:avLst/>
                    <a:gdLst>
                      <a:gd name="connsiteX0" fmla="*/ 145174 w 623723"/>
                      <a:gd name="connsiteY0" fmla="*/ 0 h 449891"/>
                      <a:gd name="connsiteX1" fmla="*/ 247827 w 623723"/>
                      <a:gd name="connsiteY1" fmla="*/ 42520 h 449891"/>
                      <a:gd name="connsiteX2" fmla="*/ 278584 w 623723"/>
                      <a:gd name="connsiteY2" fmla="*/ 88138 h 449891"/>
                      <a:gd name="connsiteX3" fmla="*/ 302336 w 623723"/>
                      <a:gd name="connsiteY3" fmla="*/ 83343 h 449891"/>
                      <a:gd name="connsiteX4" fmla="*/ 404989 w 623723"/>
                      <a:gd name="connsiteY4" fmla="*/ 125863 h 449891"/>
                      <a:gd name="connsiteX5" fmla="*/ 433789 w 623723"/>
                      <a:gd name="connsiteY5" fmla="*/ 168580 h 449891"/>
                      <a:gd name="connsiteX6" fmla="*/ 478549 w 623723"/>
                      <a:gd name="connsiteY6" fmla="*/ 159543 h 449891"/>
                      <a:gd name="connsiteX7" fmla="*/ 623723 w 623723"/>
                      <a:gd name="connsiteY7" fmla="*/ 304717 h 449891"/>
                      <a:gd name="connsiteX8" fmla="*/ 478549 w 623723"/>
                      <a:gd name="connsiteY8" fmla="*/ 449891 h 449891"/>
                      <a:gd name="connsiteX9" fmla="*/ 375896 w 623723"/>
                      <a:gd name="connsiteY9" fmla="*/ 407371 h 449891"/>
                      <a:gd name="connsiteX10" fmla="*/ 347096 w 623723"/>
                      <a:gd name="connsiteY10" fmla="*/ 364655 h 449891"/>
                      <a:gd name="connsiteX11" fmla="*/ 302336 w 623723"/>
                      <a:gd name="connsiteY11" fmla="*/ 373691 h 449891"/>
                      <a:gd name="connsiteX12" fmla="*/ 199683 w 623723"/>
                      <a:gd name="connsiteY12" fmla="*/ 331171 h 449891"/>
                      <a:gd name="connsiteX13" fmla="*/ 168926 w 623723"/>
                      <a:gd name="connsiteY13" fmla="*/ 285553 h 449891"/>
                      <a:gd name="connsiteX14" fmla="*/ 145174 w 623723"/>
                      <a:gd name="connsiteY14" fmla="*/ 290348 h 449891"/>
                      <a:gd name="connsiteX15" fmla="*/ 0 w 623723"/>
                      <a:gd name="connsiteY15" fmla="*/ 145174 h 449891"/>
                      <a:gd name="connsiteX16" fmla="*/ 145174 w 623723"/>
                      <a:gd name="connsiteY16" fmla="*/ 0 h 449891"/>
                      <a:gd name="connsiteX0" fmla="*/ 278584 w 623723"/>
                      <a:gd name="connsiteY0" fmla="*/ 88138 h 449891"/>
                      <a:gd name="connsiteX1" fmla="*/ 302336 w 623723"/>
                      <a:gd name="connsiteY1" fmla="*/ 83343 h 449891"/>
                      <a:gd name="connsiteX2" fmla="*/ 404989 w 623723"/>
                      <a:gd name="connsiteY2" fmla="*/ 125863 h 449891"/>
                      <a:gd name="connsiteX3" fmla="*/ 433789 w 623723"/>
                      <a:gd name="connsiteY3" fmla="*/ 168580 h 449891"/>
                      <a:gd name="connsiteX4" fmla="*/ 478549 w 623723"/>
                      <a:gd name="connsiteY4" fmla="*/ 159543 h 449891"/>
                      <a:gd name="connsiteX5" fmla="*/ 623723 w 623723"/>
                      <a:gd name="connsiteY5" fmla="*/ 304717 h 449891"/>
                      <a:gd name="connsiteX6" fmla="*/ 478549 w 623723"/>
                      <a:gd name="connsiteY6" fmla="*/ 449891 h 449891"/>
                      <a:gd name="connsiteX7" fmla="*/ 375896 w 623723"/>
                      <a:gd name="connsiteY7" fmla="*/ 407371 h 449891"/>
                      <a:gd name="connsiteX8" fmla="*/ 347096 w 623723"/>
                      <a:gd name="connsiteY8" fmla="*/ 364655 h 449891"/>
                      <a:gd name="connsiteX9" fmla="*/ 302336 w 623723"/>
                      <a:gd name="connsiteY9" fmla="*/ 373691 h 449891"/>
                      <a:gd name="connsiteX10" fmla="*/ 199683 w 623723"/>
                      <a:gd name="connsiteY10" fmla="*/ 331171 h 449891"/>
                      <a:gd name="connsiteX11" fmla="*/ 168926 w 623723"/>
                      <a:gd name="connsiteY11" fmla="*/ 285553 h 449891"/>
                      <a:gd name="connsiteX12" fmla="*/ 145174 w 623723"/>
                      <a:gd name="connsiteY12" fmla="*/ 290348 h 449891"/>
                      <a:gd name="connsiteX13" fmla="*/ 0 w 623723"/>
                      <a:gd name="connsiteY13" fmla="*/ 145174 h 449891"/>
                      <a:gd name="connsiteX14" fmla="*/ 145174 w 623723"/>
                      <a:gd name="connsiteY14" fmla="*/ 0 h 449891"/>
                      <a:gd name="connsiteX15" fmla="*/ 247827 w 623723"/>
                      <a:gd name="connsiteY15" fmla="*/ 42520 h 449891"/>
                      <a:gd name="connsiteX16" fmla="*/ 370024 w 623723"/>
                      <a:gd name="connsiteY16" fmla="*/ 179578 h 449891"/>
                      <a:gd name="connsiteX0" fmla="*/ 278584 w 623723"/>
                      <a:gd name="connsiteY0" fmla="*/ 88138 h 449891"/>
                      <a:gd name="connsiteX1" fmla="*/ 302336 w 623723"/>
                      <a:gd name="connsiteY1" fmla="*/ 83343 h 449891"/>
                      <a:gd name="connsiteX2" fmla="*/ 404989 w 623723"/>
                      <a:gd name="connsiteY2" fmla="*/ 125863 h 449891"/>
                      <a:gd name="connsiteX3" fmla="*/ 433789 w 623723"/>
                      <a:gd name="connsiteY3" fmla="*/ 168580 h 449891"/>
                      <a:gd name="connsiteX4" fmla="*/ 478549 w 623723"/>
                      <a:gd name="connsiteY4" fmla="*/ 159543 h 449891"/>
                      <a:gd name="connsiteX5" fmla="*/ 623723 w 623723"/>
                      <a:gd name="connsiteY5" fmla="*/ 304717 h 449891"/>
                      <a:gd name="connsiteX6" fmla="*/ 478549 w 623723"/>
                      <a:gd name="connsiteY6" fmla="*/ 449891 h 449891"/>
                      <a:gd name="connsiteX7" fmla="*/ 375896 w 623723"/>
                      <a:gd name="connsiteY7" fmla="*/ 407371 h 449891"/>
                      <a:gd name="connsiteX8" fmla="*/ 347096 w 623723"/>
                      <a:gd name="connsiteY8" fmla="*/ 364655 h 449891"/>
                      <a:gd name="connsiteX9" fmla="*/ 302336 w 623723"/>
                      <a:gd name="connsiteY9" fmla="*/ 373691 h 449891"/>
                      <a:gd name="connsiteX10" fmla="*/ 199683 w 623723"/>
                      <a:gd name="connsiteY10" fmla="*/ 331171 h 449891"/>
                      <a:gd name="connsiteX11" fmla="*/ 168926 w 623723"/>
                      <a:gd name="connsiteY11" fmla="*/ 285553 h 449891"/>
                      <a:gd name="connsiteX12" fmla="*/ 145174 w 623723"/>
                      <a:gd name="connsiteY12" fmla="*/ 290348 h 449891"/>
                      <a:gd name="connsiteX13" fmla="*/ 0 w 623723"/>
                      <a:gd name="connsiteY13" fmla="*/ 145174 h 449891"/>
                      <a:gd name="connsiteX14" fmla="*/ 145174 w 623723"/>
                      <a:gd name="connsiteY14" fmla="*/ 0 h 449891"/>
                      <a:gd name="connsiteX15" fmla="*/ 247827 w 623723"/>
                      <a:gd name="connsiteY15" fmla="*/ 42520 h 449891"/>
                      <a:gd name="connsiteX16" fmla="*/ 370024 w 623723"/>
                      <a:gd name="connsiteY16" fmla="*/ 186722 h 449891"/>
                      <a:gd name="connsiteX0" fmla="*/ 278584 w 623723"/>
                      <a:gd name="connsiteY0" fmla="*/ 88138 h 449891"/>
                      <a:gd name="connsiteX1" fmla="*/ 302336 w 623723"/>
                      <a:gd name="connsiteY1" fmla="*/ 83343 h 449891"/>
                      <a:gd name="connsiteX2" fmla="*/ 404989 w 623723"/>
                      <a:gd name="connsiteY2" fmla="*/ 125863 h 449891"/>
                      <a:gd name="connsiteX3" fmla="*/ 433789 w 623723"/>
                      <a:gd name="connsiteY3" fmla="*/ 168580 h 449891"/>
                      <a:gd name="connsiteX4" fmla="*/ 478549 w 623723"/>
                      <a:gd name="connsiteY4" fmla="*/ 159543 h 449891"/>
                      <a:gd name="connsiteX5" fmla="*/ 623723 w 623723"/>
                      <a:gd name="connsiteY5" fmla="*/ 304717 h 449891"/>
                      <a:gd name="connsiteX6" fmla="*/ 478549 w 623723"/>
                      <a:gd name="connsiteY6" fmla="*/ 449891 h 449891"/>
                      <a:gd name="connsiteX7" fmla="*/ 375896 w 623723"/>
                      <a:gd name="connsiteY7" fmla="*/ 407371 h 449891"/>
                      <a:gd name="connsiteX8" fmla="*/ 347096 w 623723"/>
                      <a:gd name="connsiteY8" fmla="*/ 364655 h 449891"/>
                      <a:gd name="connsiteX9" fmla="*/ 302336 w 623723"/>
                      <a:gd name="connsiteY9" fmla="*/ 373691 h 449891"/>
                      <a:gd name="connsiteX10" fmla="*/ 199683 w 623723"/>
                      <a:gd name="connsiteY10" fmla="*/ 331171 h 449891"/>
                      <a:gd name="connsiteX11" fmla="*/ 168926 w 623723"/>
                      <a:gd name="connsiteY11" fmla="*/ 285553 h 449891"/>
                      <a:gd name="connsiteX12" fmla="*/ 145174 w 623723"/>
                      <a:gd name="connsiteY12" fmla="*/ 290348 h 449891"/>
                      <a:gd name="connsiteX13" fmla="*/ 0 w 623723"/>
                      <a:gd name="connsiteY13" fmla="*/ 145174 h 449891"/>
                      <a:gd name="connsiteX14" fmla="*/ 145174 w 623723"/>
                      <a:gd name="connsiteY14" fmla="*/ 0 h 449891"/>
                      <a:gd name="connsiteX15" fmla="*/ 247827 w 623723"/>
                      <a:gd name="connsiteY15" fmla="*/ 42520 h 449891"/>
                      <a:gd name="connsiteX0" fmla="*/ 278584 w 623723"/>
                      <a:gd name="connsiteY0" fmla="*/ 88138 h 449891"/>
                      <a:gd name="connsiteX1" fmla="*/ 302336 w 623723"/>
                      <a:gd name="connsiteY1" fmla="*/ 83343 h 449891"/>
                      <a:gd name="connsiteX2" fmla="*/ 404989 w 623723"/>
                      <a:gd name="connsiteY2" fmla="*/ 125863 h 449891"/>
                      <a:gd name="connsiteX3" fmla="*/ 433789 w 623723"/>
                      <a:gd name="connsiteY3" fmla="*/ 168580 h 449891"/>
                      <a:gd name="connsiteX4" fmla="*/ 478549 w 623723"/>
                      <a:gd name="connsiteY4" fmla="*/ 159543 h 449891"/>
                      <a:gd name="connsiteX5" fmla="*/ 623723 w 623723"/>
                      <a:gd name="connsiteY5" fmla="*/ 304717 h 449891"/>
                      <a:gd name="connsiteX6" fmla="*/ 478549 w 623723"/>
                      <a:gd name="connsiteY6" fmla="*/ 449891 h 449891"/>
                      <a:gd name="connsiteX7" fmla="*/ 375896 w 623723"/>
                      <a:gd name="connsiteY7" fmla="*/ 407371 h 449891"/>
                      <a:gd name="connsiteX8" fmla="*/ 347096 w 623723"/>
                      <a:gd name="connsiteY8" fmla="*/ 364655 h 449891"/>
                      <a:gd name="connsiteX9" fmla="*/ 302336 w 623723"/>
                      <a:gd name="connsiteY9" fmla="*/ 373691 h 449891"/>
                      <a:gd name="connsiteX10" fmla="*/ 199683 w 623723"/>
                      <a:gd name="connsiteY10" fmla="*/ 331171 h 449891"/>
                      <a:gd name="connsiteX11" fmla="*/ 168926 w 623723"/>
                      <a:gd name="connsiteY11" fmla="*/ 285553 h 449891"/>
                      <a:gd name="connsiteX12" fmla="*/ 145174 w 623723"/>
                      <a:gd name="connsiteY12" fmla="*/ 290348 h 449891"/>
                      <a:gd name="connsiteX13" fmla="*/ 0 w 623723"/>
                      <a:gd name="connsiteY13" fmla="*/ 145174 h 449891"/>
                      <a:gd name="connsiteX14" fmla="*/ 145174 w 623723"/>
                      <a:gd name="connsiteY14" fmla="*/ 0 h 449891"/>
                      <a:gd name="connsiteX0" fmla="*/ 302336 w 623723"/>
                      <a:gd name="connsiteY0" fmla="*/ 83343 h 449891"/>
                      <a:gd name="connsiteX1" fmla="*/ 404989 w 623723"/>
                      <a:gd name="connsiteY1" fmla="*/ 125863 h 449891"/>
                      <a:gd name="connsiteX2" fmla="*/ 433789 w 623723"/>
                      <a:gd name="connsiteY2" fmla="*/ 168580 h 449891"/>
                      <a:gd name="connsiteX3" fmla="*/ 478549 w 623723"/>
                      <a:gd name="connsiteY3" fmla="*/ 159543 h 449891"/>
                      <a:gd name="connsiteX4" fmla="*/ 623723 w 623723"/>
                      <a:gd name="connsiteY4" fmla="*/ 304717 h 449891"/>
                      <a:gd name="connsiteX5" fmla="*/ 478549 w 623723"/>
                      <a:gd name="connsiteY5" fmla="*/ 449891 h 449891"/>
                      <a:gd name="connsiteX6" fmla="*/ 375896 w 623723"/>
                      <a:gd name="connsiteY6" fmla="*/ 407371 h 449891"/>
                      <a:gd name="connsiteX7" fmla="*/ 347096 w 623723"/>
                      <a:gd name="connsiteY7" fmla="*/ 364655 h 449891"/>
                      <a:gd name="connsiteX8" fmla="*/ 302336 w 623723"/>
                      <a:gd name="connsiteY8" fmla="*/ 373691 h 449891"/>
                      <a:gd name="connsiteX9" fmla="*/ 199683 w 623723"/>
                      <a:gd name="connsiteY9" fmla="*/ 331171 h 449891"/>
                      <a:gd name="connsiteX10" fmla="*/ 168926 w 623723"/>
                      <a:gd name="connsiteY10" fmla="*/ 285553 h 449891"/>
                      <a:gd name="connsiteX11" fmla="*/ 145174 w 623723"/>
                      <a:gd name="connsiteY11" fmla="*/ 290348 h 449891"/>
                      <a:gd name="connsiteX12" fmla="*/ 0 w 623723"/>
                      <a:gd name="connsiteY12" fmla="*/ 145174 h 449891"/>
                      <a:gd name="connsiteX13" fmla="*/ 145174 w 623723"/>
                      <a:gd name="connsiteY13" fmla="*/ 0 h 449891"/>
                      <a:gd name="connsiteX0" fmla="*/ 404989 w 623723"/>
                      <a:gd name="connsiteY0" fmla="*/ 125863 h 449891"/>
                      <a:gd name="connsiteX1" fmla="*/ 433789 w 623723"/>
                      <a:gd name="connsiteY1" fmla="*/ 168580 h 449891"/>
                      <a:gd name="connsiteX2" fmla="*/ 478549 w 623723"/>
                      <a:gd name="connsiteY2" fmla="*/ 159543 h 449891"/>
                      <a:gd name="connsiteX3" fmla="*/ 623723 w 623723"/>
                      <a:gd name="connsiteY3" fmla="*/ 304717 h 449891"/>
                      <a:gd name="connsiteX4" fmla="*/ 478549 w 623723"/>
                      <a:gd name="connsiteY4" fmla="*/ 449891 h 449891"/>
                      <a:gd name="connsiteX5" fmla="*/ 375896 w 623723"/>
                      <a:gd name="connsiteY5" fmla="*/ 407371 h 449891"/>
                      <a:gd name="connsiteX6" fmla="*/ 347096 w 623723"/>
                      <a:gd name="connsiteY6" fmla="*/ 364655 h 449891"/>
                      <a:gd name="connsiteX7" fmla="*/ 302336 w 623723"/>
                      <a:gd name="connsiteY7" fmla="*/ 373691 h 449891"/>
                      <a:gd name="connsiteX8" fmla="*/ 199683 w 623723"/>
                      <a:gd name="connsiteY8" fmla="*/ 331171 h 449891"/>
                      <a:gd name="connsiteX9" fmla="*/ 168926 w 623723"/>
                      <a:gd name="connsiteY9" fmla="*/ 285553 h 449891"/>
                      <a:gd name="connsiteX10" fmla="*/ 145174 w 623723"/>
                      <a:gd name="connsiteY10" fmla="*/ 290348 h 449891"/>
                      <a:gd name="connsiteX11" fmla="*/ 0 w 623723"/>
                      <a:gd name="connsiteY11" fmla="*/ 145174 h 449891"/>
                      <a:gd name="connsiteX12" fmla="*/ 145174 w 623723"/>
                      <a:gd name="connsiteY12" fmla="*/ 0 h 449891"/>
                      <a:gd name="connsiteX0" fmla="*/ 433789 w 623723"/>
                      <a:gd name="connsiteY0" fmla="*/ 168580 h 449891"/>
                      <a:gd name="connsiteX1" fmla="*/ 478549 w 623723"/>
                      <a:gd name="connsiteY1" fmla="*/ 159543 h 449891"/>
                      <a:gd name="connsiteX2" fmla="*/ 623723 w 623723"/>
                      <a:gd name="connsiteY2" fmla="*/ 304717 h 449891"/>
                      <a:gd name="connsiteX3" fmla="*/ 478549 w 623723"/>
                      <a:gd name="connsiteY3" fmla="*/ 449891 h 449891"/>
                      <a:gd name="connsiteX4" fmla="*/ 375896 w 623723"/>
                      <a:gd name="connsiteY4" fmla="*/ 407371 h 449891"/>
                      <a:gd name="connsiteX5" fmla="*/ 347096 w 623723"/>
                      <a:gd name="connsiteY5" fmla="*/ 364655 h 449891"/>
                      <a:gd name="connsiteX6" fmla="*/ 302336 w 623723"/>
                      <a:gd name="connsiteY6" fmla="*/ 373691 h 449891"/>
                      <a:gd name="connsiteX7" fmla="*/ 199683 w 623723"/>
                      <a:gd name="connsiteY7" fmla="*/ 331171 h 449891"/>
                      <a:gd name="connsiteX8" fmla="*/ 168926 w 623723"/>
                      <a:gd name="connsiteY8" fmla="*/ 285553 h 449891"/>
                      <a:gd name="connsiteX9" fmla="*/ 145174 w 623723"/>
                      <a:gd name="connsiteY9" fmla="*/ 290348 h 449891"/>
                      <a:gd name="connsiteX10" fmla="*/ 0 w 623723"/>
                      <a:gd name="connsiteY10" fmla="*/ 145174 h 449891"/>
                      <a:gd name="connsiteX11" fmla="*/ 145174 w 623723"/>
                      <a:gd name="connsiteY11" fmla="*/ 0 h 449891"/>
                      <a:gd name="connsiteX0" fmla="*/ 478549 w 623723"/>
                      <a:gd name="connsiteY0" fmla="*/ 159543 h 449891"/>
                      <a:gd name="connsiteX1" fmla="*/ 623723 w 623723"/>
                      <a:gd name="connsiteY1" fmla="*/ 304717 h 449891"/>
                      <a:gd name="connsiteX2" fmla="*/ 478549 w 623723"/>
                      <a:gd name="connsiteY2" fmla="*/ 449891 h 449891"/>
                      <a:gd name="connsiteX3" fmla="*/ 375896 w 623723"/>
                      <a:gd name="connsiteY3" fmla="*/ 407371 h 449891"/>
                      <a:gd name="connsiteX4" fmla="*/ 347096 w 623723"/>
                      <a:gd name="connsiteY4" fmla="*/ 364655 h 449891"/>
                      <a:gd name="connsiteX5" fmla="*/ 302336 w 623723"/>
                      <a:gd name="connsiteY5" fmla="*/ 373691 h 449891"/>
                      <a:gd name="connsiteX6" fmla="*/ 199683 w 623723"/>
                      <a:gd name="connsiteY6" fmla="*/ 331171 h 449891"/>
                      <a:gd name="connsiteX7" fmla="*/ 168926 w 623723"/>
                      <a:gd name="connsiteY7" fmla="*/ 285553 h 449891"/>
                      <a:gd name="connsiteX8" fmla="*/ 145174 w 623723"/>
                      <a:gd name="connsiteY8" fmla="*/ 290348 h 449891"/>
                      <a:gd name="connsiteX9" fmla="*/ 0 w 623723"/>
                      <a:gd name="connsiteY9" fmla="*/ 145174 h 449891"/>
                      <a:gd name="connsiteX10" fmla="*/ 145174 w 623723"/>
                      <a:gd name="connsiteY10" fmla="*/ 0 h 449891"/>
                      <a:gd name="connsiteX0" fmla="*/ 623723 w 623723"/>
                      <a:gd name="connsiteY0" fmla="*/ 304717 h 449891"/>
                      <a:gd name="connsiteX1" fmla="*/ 478549 w 623723"/>
                      <a:gd name="connsiteY1" fmla="*/ 449891 h 449891"/>
                      <a:gd name="connsiteX2" fmla="*/ 375896 w 623723"/>
                      <a:gd name="connsiteY2" fmla="*/ 407371 h 449891"/>
                      <a:gd name="connsiteX3" fmla="*/ 347096 w 623723"/>
                      <a:gd name="connsiteY3" fmla="*/ 364655 h 449891"/>
                      <a:gd name="connsiteX4" fmla="*/ 302336 w 623723"/>
                      <a:gd name="connsiteY4" fmla="*/ 373691 h 449891"/>
                      <a:gd name="connsiteX5" fmla="*/ 199683 w 623723"/>
                      <a:gd name="connsiteY5" fmla="*/ 331171 h 449891"/>
                      <a:gd name="connsiteX6" fmla="*/ 168926 w 623723"/>
                      <a:gd name="connsiteY6" fmla="*/ 285553 h 449891"/>
                      <a:gd name="connsiteX7" fmla="*/ 145174 w 623723"/>
                      <a:gd name="connsiteY7" fmla="*/ 290348 h 449891"/>
                      <a:gd name="connsiteX8" fmla="*/ 0 w 623723"/>
                      <a:gd name="connsiteY8" fmla="*/ 145174 h 449891"/>
                      <a:gd name="connsiteX9" fmla="*/ 145174 w 623723"/>
                      <a:gd name="connsiteY9" fmla="*/ 0 h 44989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623723" h="449891">
                        <a:moveTo>
                          <a:pt x="623723" y="304717"/>
                        </a:moveTo>
                        <a:cubicBezTo>
                          <a:pt x="623723" y="384894"/>
                          <a:pt x="558726" y="449891"/>
                          <a:pt x="478549" y="449891"/>
                        </a:cubicBezTo>
                        <a:cubicBezTo>
                          <a:pt x="438461" y="449891"/>
                          <a:pt x="402167" y="433642"/>
                          <a:pt x="375896" y="407371"/>
                        </a:cubicBezTo>
                        <a:lnTo>
                          <a:pt x="347096" y="364655"/>
                        </a:lnTo>
                        <a:lnTo>
                          <a:pt x="302336" y="373691"/>
                        </a:lnTo>
                        <a:cubicBezTo>
                          <a:pt x="262247" y="373691"/>
                          <a:pt x="225954" y="357442"/>
                          <a:pt x="199683" y="331171"/>
                        </a:cubicBezTo>
                        <a:lnTo>
                          <a:pt x="168926" y="285553"/>
                        </a:lnTo>
                        <a:lnTo>
                          <a:pt x="145174" y="290348"/>
                        </a:lnTo>
                        <a:cubicBezTo>
                          <a:pt x="64997" y="290348"/>
                          <a:pt x="0" y="225351"/>
                          <a:pt x="0" y="145174"/>
                        </a:cubicBezTo>
                        <a:cubicBezTo>
                          <a:pt x="0" y="64997"/>
                          <a:pt x="64997" y="0"/>
                          <a:pt x="145174" y="0"/>
                        </a:cubicBezTo>
                      </a:path>
                    </a:pathLst>
                  </a:custGeom>
                  <a:solidFill>
                    <a:schemeClr val="bg1"/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48" name="台形 547"/>
                  <p:cNvSpPr/>
                  <p:nvPr/>
                </p:nvSpPr>
                <p:spPr bwMode="auto">
                  <a:xfrm rot="9900000" flipH="1">
                    <a:off x="3002273" y="4631864"/>
                    <a:ext cx="231883" cy="258549"/>
                  </a:xfrm>
                  <a:prstGeom prst="trapezoid">
                    <a:avLst>
                      <a:gd name="adj" fmla="val 28801"/>
                    </a:avLst>
                  </a:prstGeom>
                  <a:pattFill prst="dkHorz">
                    <a:fgClr>
                      <a:srgbClr val="FFC000"/>
                    </a:fgClr>
                    <a:bgClr>
                      <a:srgbClr val="FFFF00"/>
                    </a:bgClr>
                  </a:patt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49" name="楕円 548"/>
                  <p:cNvSpPr/>
                  <p:nvPr/>
                </p:nvSpPr>
                <p:spPr bwMode="auto">
                  <a:xfrm flipH="1">
                    <a:off x="3023748" y="4854576"/>
                    <a:ext cx="266880" cy="166520"/>
                  </a:xfrm>
                  <a:prstGeom prst="ellipse">
                    <a:avLst/>
                  </a:prstGeom>
                  <a:pattFill prst="dkHorz">
                    <a:fgClr>
                      <a:srgbClr val="FFC000"/>
                    </a:fgClr>
                    <a:bgClr>
                      <a:srgbClr val="FFFF00"/>
                    </a:bgClr>
                  </a:patt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50" name="フリーフォーム: 図形 549"/>
                  <p:cNvSpPr/>
                  <p:nvPr/>
                </p:nvSpPr>
                <p:spPr bwMode="auto">
                  <a:xfrm rot="19800000" flipH="1">
                    <a:off x="3173775" y="4910378"/>
                    <a:ext cx="167334" cy="152100"/>
                  </a:xfrm>
                  <a:custGeom>
                    <a:avLst/>
                    <a:gdLst>
                      <a:gd name="connsiteX0" fmla="*/ 221671 w 443342"/>
                      <a:gd name="connsiteY0" fmla="*/ 0 h 402980"/>
                      <a:gd name="connsiteX1" fmla="*/ 378416 w 443342"/>
                      <a:gd name="connsiteY1" fmla="*/ 64926 h 402980"/>
                      <a:gd name="connsiteX2" fmla="*/ 378416 w 443342"/>
                      <a:gd name="connsiteY2" fmla="*/ 378416 h 402980"/>
                      <a:gd name="connsiteX3" fmla="*/ 359643 w 443342"/>
                      <a:gd name="connsiteY3" fmla="*/ 402980 h 402980"/>
                      <a:gd name="connsiteX4" fmla="*/ 305086 w 443342"/>
                      <a:gd name="connsiteY4" fmla="*/ 366752 h 402980"/>
                      <a:gd name="connsiteX5" fmla="*/ 138256 w 443342"/>
                      <a:gd name="connsiteY5" fmla="*/ 366752 h 402980"/>
                      <a:gd name="connsiteX6" fmla="*/ 83699 w 443342"/>
                      <a:gd name="connsiteY6" fmla="*/ 402980 h 402980"/>
                      <a:gd name="connsiteX7" fmla="*/ 64926 w 443342"/>
                      <a:gd name="connsiteY7" fmla="*/ 378416 h 402980"/>
                      <a:gd name="connsiteX8" fmla="*/ 64926 w 443342"/>
                      <a:gd name="connsiteY8" fmla="*/ 64926 h 402980"/>
                      <a:gd name="connsiteX9" fmla="*/ 221671 w 443342"/>
                      <a:gd name="connsiteY9" fmla="*/ 0 h 4029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443342" h="402980">
                        <a:moveTo>
                          <a:pt x="221671" y="0"/>
                        </a:moveTo>
                        <a:cubicBezTo>
                          <a:pt x="278402" y="-1"/>
                          <a:pt x="335132" y="21642"/>
                          <a:pt x="378416" y="64926"/>
                        </a:cubicBezTo>
                        <a:cubicBezTo>
                          <a:pt x="464984" y="151494"/>
                          <a:pt x="464984" y="291848"/>
                          <a:pt x="378416" y="378416"/>
                        </a:cubicBezTo>
                        <a:lnTo>
                          <a:pt x="359643" y="402980"/>
                        </a:lnTo>
                        <a:lnTo>
                          <a:pt x="305086" y="366752"/>
                        </a:lnTo>
                        <a:cubicBezTo>
                          <a:pt x="251718" y="345109"/>
                          <a:pt x="191625" y="345109"/>
                          <a:pt x="138256" y="366752"/>
                        </a:cubicBezTo>
                        <a:lnTo>
                          <a:pt x="83699" y="402980"/>
                        </a:lnTo>
                        <a:lnTo>
                          <a:pt x="64926" y="378416"/>
                        </a:lnTo>
                        <a:cubicBezTo>
                          <a:pt x="-21642" y="291848"/>
                          <a:pt x="-21642" y="151494"/>
                          <a:pt x="64926" y="64926"/>
                        </a:cubicBezTo>
                        <a:cubicBezTo>
                          <a:pt x="108210" y="21642"/>
                          <a:pt x="164940" y="-1"/>
                          <a:pt x="221671" y="0"/>
                        </a:cubicBezTo>
                        <a:close/>
                      </a:path>
                    </a:pathLst>
                  </a:custGeom>
                  <a:pattFill prst="dkHorz">
                    <a:fgClr>
                      <a:srgbClr val="FFC000"/>
                    </a:fgClr>
                    <a:bgClr>
                      <a:srgbClr val="FFFF00"/>
                    </a:bgClr>
                  </a:patt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51" name="フリーフォーム: 図形 550"/>
                  <p:cNvSpPr/>
                  <p:nvPr/>
                </p:nvSpPr>
                <p:spPr bwMode="auto">
                  <a:xfrm rot="19800000" flipH="1">
                    <a:off x="3261371" y="5027772"/>
                    <a:ext cx="104152" cy="112832"/>
                  </a:xfrm>
                  <a:custGeom>
                    <a:avLst/>
                    <a:gdLst>
                      <a:gd name="connsiteX0" fmla="*/ 137972 w 275944"/>
                      <a:gd name="connsiteY0" fmla="*/ 0 h 298942"/>
                      <a:gd name="connsiteX1" fmla="*/ 221388 w 275944"/>
                      <a:gd name="connsiteY1" fmla="*/ 16231 h 298942"/>
                      <a:gd name="connsiteX2" fmla="*/ 275944 w 275944"/>
                      <a:gd name="connsiteY2" fmla="*/ 52460 h 298942"/>
                      <a:gd name="connsiteX3" fmla="*/ 202057 w 275944"/>
                      <a:gd name="connsiteY3" fmla="*/ 149132 h 298942"/>
                      <a:gd name="connsiteX4" fmla="*/ 137972 w 275944"/>
                      <a:gd name="connsiteY4" fmla="*/ 298942 h 298942"/>
                      <a:gd name="connsiteX5" fmla="*/ 73887 w 275944"/>
                      <a:gd name="connsiteY5" fmla="*/ 149132 h 298942"/>
                      <a:gd name="connsiteX6" fmla="*/ 0 w 275944"/>
                      <a:gd name="connsiteY6" fmla="*/ 52460 h 298942"/>
                      <a:gd name="connsiteX7" fmla="*/ 54556 w 275944"/>
                      <a:gd name="connsiteY7" fmla="*/ 16231 h 298942"/>
                      <a:gd name="connsiteX8" fmla="*/ 137972 w 275944"/>
                      <a:gd name="connsiteY8" fmla="*/ 0 h 2989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75944" h="298942">
                        <a:moveTo>
                          <a:pt x="137972" y="0"/>
                        </a:moveTo>
                        <a:cubicBezTo>
                          <a:pt x="166338" y="-1"/>
                          <a:pt x="194703" y="5410"/>
                          <a:pt x="221388" y="16231"/>
                        </a:cubicBezTo>
                        <a:lnTo>
                          <a:pt x="275944" y="52460"/>
                        </a:lnTo>
                        <a:lnTo>
                          <a:pt x="202057" y="149132"/>
                        </a:lnTo>
                        <a:cubicBezTo>
                          <a:pt x="175933" y="194306"/>
                          <a:pt x="154572" y="244242"/>
                          <a:pt x="137972" y="298942"/>
                        </a:cubicBezTo>
                        <a:cubicBezTo>
                          <a:pt x="121373" y="244242"/>
                          <a:pt x="100012" y="194306"/>
                          <a:pt x="73887" y="149132"/>
                        </a:cubicBezTo>
                        <a:lnTo>
                          <a:pt x="0" y="52460"/>
                        </a:lnTo>
                        <a:lnTo>
                          <a:pt x="54556" y="16231"/>
                        </a:lnTo>
                        <a:cubicBezTo>
                          <a:pt x="81241" y="5410"/>
                          <a:pt x="109607" y="0"/>
                          <a:pt x="137972" y="0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52" name="フリーフォーム: 図形 551"/>
                  <p:cNvSpPr/>
                  <p:nvPr/>
                </p:nvSpPr>
                <p:spPr bwMode="auto">
                  <a:xfrm rot="1800000">
                    <a:off x="2965519" y="4910378"/>
                    <a:ext cx="167334" cy="152100"/>
                  </a:xfrm>
                  <a:custGeom>
                    <a:avLst/>
                    <a:gdLst>
                      <a:gd name="connsiteX0" fmla="*/ 221671 w 443342"/>
                      <a:gd name="connsiteY0" fmla="*/ 0 h 402980"/>
                      <a:gd name="connsiteX1" fmla="*/ 378416 w 443342"/>
                      <a:gd name="connsiteY1" fmla="*/ 64926 h 402980"/>
                      <a:gd name="connsiteX2" fmla="*/ 378416 w 443342"/>
                      <a:gd name="connsiteY2" fmla="*/ 378416 h 402980"/>
                      <a:gd name="connsiteX3" fmla="*/ 359643 w 443342"/>
                      <a:gd name="connsiteY3" fmla="*/ 402980 h 402980"/>
                      <a:gd name="connsiteX4" fmla="*/ 305086 w 443342"/>
                      <a:gd name="connsiteY4" fmla="*/ 366752 h 402980"/>
                      <a:gd name="connsiteX5" fmla="*/ 138256 w 443342"/>
                      <a:gd name="connsiteY5" fmla="*/ 366752 h 402980"/>
                      <a:gd name="connsiteX6" fmla="*/ 83699 w 443342"/>
                      <a:gd name="connsiteY6" fmla="*/ 402980 h 402980"/>
                      <a:gd name="connsiteX7" fmla="*/ 64926 w 443342"/>
                      <a:gd name="connsiteY7" fmla="*/ 378416 h 402980"/>
                      <a:gd name="connsiteX8" fmla="*/ 64926 w 443342"/>
                      <a:gd name="connsiteY8" fmla="*/ 64926 h 402980"/>
                      <a:gd name="connsiteX9" fmla="*/ 221671 w 443342"/>
                      <a:gd name="connsiteY9" fmla="*/ 0 h 4029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443342" h="402980">
                        <a:moveTo>
                          <a:pt x="221671" y="0"/>
                        </a:moveTo>
                        <a:cubicBezTo>
                          <a:pt x="278402" y="-1"/>
                          <a:pt x="335132" y="21642"/>
                          <a:pt x="378416" y="64926"/>
                        </a:cubicBezTo>
                        <a:cubicBezTo>
                          <a:pt x="464984" y="151494"/>
                          <a:pt x="464984" y="291848"/>
                          <a:pt x="378416" y="378416"/>
                        </a:cubicBezTo>
                        <a:lnTo>
                          <a:pt x="359643" y="402980"/>
                        </a:lnTo>
                        <a:lnTo>
                          <a:pt x="305086" y="366752"/>
                        </a:lnTo>
                        <a:cubicBezTo>
                          <a:pt x="251718" y="345109"/>
                          <a:pt x="191625" y="345109"/>
                          <a:pt x="138256" y="366752"/>
                        </a:cubicBezTo>
                        <a:lnTo>
                          <a:pt x="83699" y="402980"/>
                        </a:lnTo>
                        <a:lnTo>
                          <a:pt x="64926" y="378416"/>
                        </a:lnTo>
                        <a:cubicBezTo>
                          <a:pt x="-21642" y="291848"/>
                          <a:pt x="-21642" y="151494"/>
                          <a:pt x="64926" y="64926"/>
                        </a:cubicBezTo>
                        <a:cubicBezTo>
                          <a:pt x="108210" y="21642"/>
                          <a:pt x="164940" y="-1"/>
                          <a:pt x="221671" y="0"/>
                        </a:cubicBezTo>
                        <a:close/>
                      </a:path>
                    </a:pathLst>
                  </a:custGeom>
                  <a:pattFill prst="dkHorz">
                    <a:fgClr>
                      <a:srgbClr val="FFC000"/>
                    </a:fgClr>
                    <a:bgClr>
                      <a:srgbClr val="FFFF00"/>
                    </a:bgClr>
                  </a:patt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53" name="フリーフォーム: 図形 552"/>
                  <p:cNvSpPr/>
                  <p:nvPr/>
                </p:nvSpPr>
                <p:spPr bwMode="auto">
                  <a:xfrm rot="1800000">
                    <a:off x="2941105" y="5027772"/>
                    <a:ext cx="104152" cy="112832"/>
                  </a:xfrm>
                  <a:custGeom>
                    <a:avLst/>
                    <a:gdLst>
                      <a:gd name="connsiteX0" fmla="*/ 137972 w 275944"/>
                      <a:gd name="connsiteY0" fmla="*/ 0 h 298942"/>
                      <a:gd name="connsiteX1" fmla="*/ 221388 w 275944"/>
                      <a:gd name="connsiteY1" fmla="*/ 16231 h 298942"/>
                      <a:gd name="connsiteX2" fmla="*/ 275944 w 275944"/>
                      <a:gd name="connsiteY2" fmla="*/ 52460 h 298942"/>
                      <a:gd name="connsiteX3" fmla="*/ 202057 w 275944"/>
                      <a:gd name="connsiteY3" fmla="*/ 149132 h 298942"/>
                      <a:gd name="connsiteX4" fmla="*/ 137972 w 275944"/>
                      <a:gd name="connsiteY4" fmla="*/ 298942 h 298942"/>
                      <a:gd name="connsiteX5" fmla="*/ 73887 w 275944"/>
                      <a:gd name="connsiteY5" fmla="*/ 149132 h 298942"/>
                      <a:gd name="connsiteX6" fmla="*/ 0 w 275944"/>
                      <a:gd name="connsiteY6" fmla="*/ 52460 h 298942"/>
                      <a:gd name="connsiteX7" fmla="*/ 54556 w 275944"/>
                      <a:gd name="connsiteY7" fmla="*/ 16231 h 298942"/>
                      <a:gd name="connsiteX8" fmla="*/ 137972 w 275944"/>
                      <a:gd name="connsiteY8" fmla="*/ 0 h 2989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75944" h="298942">
                        <a:moveTo>
                          <a:pt x="137972" y="0"/>
                        </a:moveTo>
                        <a:cubicBezTo>
                          <a:pt x="166338" y="-1"/>
                          <a:pt x="194703" y="5410"/>
                          <a:pt x="221388" y="16231"/>
                        </a:cubicBezTo>
                        <a:lnTo>
                          <a:pt x="275944" y="52460"/>
                        </a:lnTo>
                        <a:lnTo>
                          <a:pt x="202057" y="149132"/>
                        </a:lnTo>
                        <a:cubicBezTo>
                          <a:pt x="175933" y="194306"/>
                          <a:pt x="154572" y="244242"/>
                          <a:pt x="137972" y="298942"/>
                        </a:cubicBezTo>
                        <a:cubicBezTo>
                          <a:pt x="121373" y="244242"/>
                          <a:pt x="100012" y="194306"/>
                          <a:pt x="73887" y="149132"/>
                        </a:cubicBezTo>
                        <a:lnTo>
                          <a:pt x="0" y="52460"/>
                        </a:lnTo>
                        <a:lnTo>
                          <a:pt x="54556" y="16231"/>
                        </a:lnTo>
                        <a:cubicBezTo>
                          <a:pt x="81241" y="5410"/>
                          <a:pt x="109607" y="0"/>
                          <a:pt x="137972" y="0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54" name="フリーフォーム: 図形 553"/>
                  <p:cNvSpPr/>
                  <p:nvPr/>
                </p:nvSpPr>
                <p:spPr bwMode="auto">
                  <a:xfrm flipH="1">
                    <a:off x="3073991" y="4929600"/>
                    <a:ext cx="167334" cy="152100"/>
                  </a:xfrm>
                  <a:custGeom>
                    <a:avLst/>
                    <a:gdLst>
                      <a:gd name="connsiteX0" fmla="*/ 221671 w 443342"/>
                      <a:gd name="connsiteY0" fmla="*/ 0 h 402980"/>
                      <a:gd name="connsiteX1" fmla="*/ 378416 w 443342"/>
                      <a:gd name="connsiteY1" fmla="*/ 64926 h 402980"/>
                      <a:gd name="connsiteX2" fmla="*/ 378416 w 443342"/>
                      <a:gd name="connsiteY2" fmla="*/ 378416 h 402980"/>
                      <a:gd name="connsiteX3" fmla="*/ 359643 w 443342"/>
                      <a:gd name="connsiteY3" fmla="*/ 402980 h 402980"/>
                      <a:gd name="connsiteX4" fmla="*/ 305086 w 443342"/>
                      <a:gd name="connsiteY4" fmla="*/ 366752 h 402980"/>
                      <a:gd name="connsiteX5" fmla="*/ 138256 w 443342"/>
                      <a:gd name="connsiteY5" fmla="*/ 366752 h 402980"/>
                      <a:gd name="connsiteX6" fmla="*/ 83699 w 443342"/>
                      <a:gd name="connsiteY6" fmla="*/ 402980 h 402980"/>
                      <a:gd name="connsiteX7" fmla="*/ 64926 w 443342"/>
                      <a:gd name="connsiteY7" fmla="*/ 378416 h 402980"/>
                      <a:gd name="connsiteX8" fmla="*/ 64926 w 443342"/>
                      <a:gd name="connsiteY8" fmla="*/ 64926 h 402980"/>
                      <a:gd name="connsiteX9" fmla="*/ 221671 w 443342"/>
                      <a:gd name="connsiteY9" fmla="*/ 0 h 4029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443342" h="402980">
                        <a:moveTo>
                          <a:pt x="221671" y="0"/>
                        </a:moveTo>
                        <a:cubicBezTo>
                          <a:pt x="278402" y="-1"/>
                          <a:pt x="335132" y="21642"/>
                          <a:pt x="378416" y="64926"/>
                        </a:cubicBezTo>
                        <a:cubicBezTo>
                          <a:pt x="464984" y="151494"/>
                          <a:pt x="464984" y="291848"/>
                          <a:pt x="378416" y="378416"/>
                        </a:cubicBezTo>
                        <a:lnTo>
                          <a:pt x="359643" y="402980"/>
                        </a:lnTo>
                        <a:lnTo>
                          <a:pt x="305086" y="366752"/>
                        </a:lnTo>
                        <a:cubicBezTo>
                          <a:pt x="251718" y="345109"/>
                          <a:pt x="191625" y="345109"/>
                          <a:pt x="138256" y="366752"/>
                        </a:cubicBezTo>
                        <a:lnTo>
                          <a:pt x="83699" y="402980"/>
                        </a:lnTo>
                        <a:lnTo>
                          <a:pt x="64926" y="378416"/>
                        </a:lnTo>
                        <a:cubicBezTo>
                          <a:pt x="-21642" y="291848"/>
                          <a:pt x="-21642" y="151494"/>
                          <a:pt x="64926" y="64926"/>
                        </a:cubicBezTo>
                        <a:cubicBezTo>
                          <a:pt x="108210" y="21642"/>
                          <a:pt x="164940" y="-1"/>
                          <a:pt x="221671" y="0"/>
                        </a:cubicBezTo>
                        <a:close/>
                      </a:path>
                    </a:pathLst>
                  </a:custGeom>
                  <a:pattFill prst="dkHorz">
                    <a:fgClr>
                      <a:srgbClr val="FFC000"/>
                    </a:fgClr>
                    <a:bgClr>
                      <a:srgbClr val="FFFF00"/>
                    </a:bgClr>
                  </a:patt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55" name="フリーフォーム: 図形 554"/>
                  <p:cNvSpPr/>
                  <p:nvPr/>
                </p:nvSpPr>
                <p:spPr bwMode="auto">
                  <a:xfrm flipH="1">
                    <a:off x="3105204" y="5061899"/>
                    <a:ext cx="104152" cy="112832"/>
                  </a:xfrm>
                  <a:custGeom>
                    <a:avLst/>
                    <a:gdLst>
                      <a:gd name="connsiteX0" fmla="*/ 137972 w 275944"/>
                      <a:gd name="connsiteY0" fmla="*/ 0 h 298942"/>
                      <a:gd name="connsiteX1" fmla="*/ 221388 w 275944"/>
                      <a:gd name="connsiteY1" fmla="*/ 16231 h 298942"/>
                      <a:gd name="connsiteX2" fmla="*/ 275944 w 275944"/>
                      <a:gd name="connsiteY2" fmla="*/ 52460 h 298942"/>
                      <a:gd name="connsiteX3" fmla="*/ 202057 w 275944"/>
                      <a:gd name="connsiteY3" fmla="*/ 149132 h 298942"/>
                      <a:gd name="connsiteX4" fmla="*/ 137972 w 275944"/>
                      <a:gd name="connsiteY4" fmla="*/ 298942 h 298942"/>
                      <a:gd name="connsiteX5" fmla="*/ 73887 w 275944"/>
                      <a:gd name="connsiteY5" fmla="*/ 149132 h 298942"/>
                      <a:gd name="connsiteX6" fmla="*/ 0 w 275944"/>
                      <a:gd name="connsiteY6" fmla="*/ 52460 h 298942"/>
                      <a:gd name="connsiteX7" fmla="*/ 54556 w 275944"/>
                      <a:gd name="connsiteY7" fmla="*/ 16231 h 298942"/>
                      <a:gd name="connsiteX8" fmla="*/ 137972 w 275944"/>
                      <a:gd name="connsiteY8" fmla="*/ 0 h 2989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75944" h="298942">
                        <a:moveTo>
                          <a:pt x="137972" y="0"/>
                        </a:moveTo>
                        <a:cubicBezTo>
                          <a:pt x="166338" y="-1"/>
                          <a:pt x="194703" y="5410"/>
                          <a:pt x="221388" y="16231"/>
                        </a:cubicBezTo>
                        <a:lnTo>
                          <a:pt x="275944" y="52460"/>
                        </a:lnTo>
                        <a:lnTo>
                          <a:pt x="202057" y="149132"/>
                        </a:lnTo>
                        <a:cubicBezTo>
                          <a:pt x="175933" y="194306"/>
                          <a:pt x="154572" y="244242"/>
                          <a:pt x="137972" y="298942"/>
                        </a:cubicBezTo>
                        <a:cubicBezTo>
                          <a:pt x="121373" y="244242"/>
                          <a:pt x="100012" y="194306"/>
                          <a:pt x="73887" y="149132"/>
                        </a:cubicBezTo>
                        <a:lnTo>
                          <a:pt x="0" y="52460"/>
                        </a:lnTo>
                        <a:lnTo>
                          <a:pt x="54556" y="16231"/>
                        </a:lnTo>
                        <a:cubicBezTo>
                          <a:pt x="81241" y="5410"/>
                          <a:pt x="109607" y="0"/>
                          <a:pt x="137972" y="0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56" name="フリーフォーム: 図形 555"/>
                  <p:cNvSpPr/>
                  <p:nvPr/>
                </p:nvSpPr>
                <p:spPr bwMode="auto">
                  <a:xfrm flipH="1">
                    <a:off x="2885989" y="4473579"/>
                    <a:ext cx="398325" cy="287311"/>
                  </a:xfrm>
                  <a:custGeom>
                    <a:avLst/>
                    <a:gdLst>
                      <a:gd name="connsiteX0" fmla="*/ 145174 w 623723"/>
                      <a:gd name="connsiteY0" fmla="*/ 0 h 449891"/>
                      <a:gd name="connsiteX1" fmla="*/ 247827 w 623723"/>
                      <a:gd name="connsiteY1" fmla="*/ 42520 h 449891"/>
                      <a:gd name="connsiteX2" fmla="*/ 278584 w 623723"/>
                      <a:gd name="connsiteY2" fmla="*/ 88138 h 449891"/>
                      <a:gd name="connsiteX3" fmla="*/ 302336 w 623723"/>
                      <a:gd name="connsiteY3" fmla="*/ 83343 h 449891"/>
                      <a:gd name="connsiteX4" fmla="*/ 404989 w 623723"/>
                      <a:gd name="connsiteY4" fmla="*/ 125863 h 449891"/>
                      <a:gd name="connsiteX5" fmla="*/ 433789 w 623723"/>
                      <a:gd name="connsiteY5" fmla="*/ 168580 h 449891"/>
                      <a:gd name="connsiteX6" fmla="*/ 478549 w 623723"/>
                      <a:gd name="connsiteY6" fmla="*/ 159543 h 449891"/>
                      <a:gd name="connsiteX7" fmla="*/ 623723 w 623723"/>
                      <a:gd name="connsiteY7" fmla="*/ 304717 h 449891"/>
                      <a:gd name="connsiteX8" fmla="*/ 478549 w 623723"/>
                      <a:gd name="connsiteY8" fmla="*/ 449891 h 449891"/>
                      <a:gd name="connsiteX9" fmla="*/ 375896 w 623723"/>
                      <a:gd name="connsiteY9" fmla="*/ 407371 h 449891"/>
                      <a:gd name="connsiteX10" fmla="*/ 347096 w 623723"/>
                      <a:gd name="connsiteY10" fmla="*/ 364655 h 449891"/>
                      <a:gd name="connsiteX11" fmla="*/ 302336 w 623723"/>
                      <a:gd name="connsiteY11" fmla="*/ 373691 h 449891"/>
                      <a:gd name="connsiteX12" fmla="*/ 199683 w 623723"/>
                      <a:gd name="connsiteY12" fmla="*/ 331171 h 449891"/>
                      <a:gd name="connsiteX13" fmla="*/ 168926 w 623723"/>
                      <a:gd name="connsiteY13" fmla="*/ 285553 h 449891"/>
                      <a:gd name="connsiteX14" fmla="*/ 145174 w 623723"/>
                      <a:gd name="connsiteY14" fmla="*/ 290348 h 449891"/>
                      <a:gd name="connsiteX15" fmla="*/ 0 w 623723"/>
                      <a:gd name="connsiteY15" fmla="*/ 145174 h 449891"/>
                      <a:gd name="connsiteX16" fmla="*/ 145174 w 623723"/>
                      <a:gd name="connsiteY16" fmla="*/ 0 h 449891"/>
                      <a:gd name="connsiteX0" fmla="*/ 278584 w 623723"/>
                      <a:gd name="connsiteY0" fmla="*/ 88138 h 449891"/>
                      <a:gd name="connsiteX1" fmla="*/ 302336 w 623723"/>
                      <a:gd name="connsiteY1" fmla="*/ 83343 h 449891"/>
                      <a:gd name="connsiteX2" fmla="*/ 404989 w 623723"/>
                      <a:gd name="connsiteY2" fmla="*/ 125863 h 449891"/>
                      <a:gd name="connsiteX3" fmla="*/ 433789 w 623723"/>
                      <a:gd name="connsiteY3" fmla="*/ 168580 h 449891"/>
                      <a:gd name="connsiteX4" fmla="*/ 478549 w 623723"/>
                      <a:gd name="connsiteY4" fmla="*/ 159543 h 449891"/>
                      <a:gd name="connsiteX5" fmla="*/ 623723 w 623723"/>
                      <a:gd name="connsiteY5" fmla="*/ 304717 h 449891"/>
                      <a:gd name="connsiteX6" fmla="*/ 478549 w 623723"/>
                      <a:gd name="connsiteY6" fmla="*/ 449891 h 449891"/>
                      <a:gd name="connsiteX7" fmla="*/ 375896 w 623723"/>
                      <a:gd name="connsiteY7" fmla="*/ 407371 h 449891"/>
                      <a:gd name="connsiteX8" fmla="*/ 347096 w 623723"/>
                      <a:gd name="connsiteY8" fmla="*/ 364655 h 449891"/>
                      <a:gd name="connsiteX9" fmla="*/ 302336 w 623723"/>
                      <a:gd name="connsiteY9" fmla="*/ 373691 h 449891"/>
                      <a:gd name="connsiteX10" fmla="*/ 199683 w 623723"/>
                      <a:gd name="connsiteY10" fmla="*/ 331171 h 449891"/>
                      <a:gd name="connsiteX11" fmla="*/ 168926 w 623723"/>
                      <a:gd name="connsiteY11" fmla="*/ 285553 h 449891"/>
                      <a:gd name="connsiteX12" fmla="*/ 145174 w 623723"/>
                      <a:gd name="connsiteY12" fmla="*/ 290348 h 449891"/>
                      <a:gd name="connsiteX13" fmla="*/ 0 w 623723"/>
                      <a:gd name="connsiteY13" fmla="*/ 145174 h 449891"/>
                      <a:gd name="connsiteX14" fmla="*/ 145174 w 623723"/>
                      <a:gd name="connsiteY14" fmla="*/ 0 h 449891"/>
                      <a:gd name="connsiteX15" fmla="*/ 247827 w 623723"/>
                      <a:gd name="connsiteY15" fmla="*/ 42520 h 449891"/>
                      <a:gd name="connsiteX16" fmla="*/ 370024 w 623723"/>
                      <a:gd name="connsiteY16" fmla="*/ 179578 h 449891"/>
                      <a:gd name="connsiteX0" fmla="*/ 278584 w 623723"/>
                      <a:gd name="connsiteY0" fmla="*/ 88138 h 449891"/>
                      <a:gd name="connsiteX1" fmla="*/ 302336 w 623723"/>
                      <a:gd name="connsiteY1" fmla="*/ 83343 h 449891"/>
                      <a:gd name="connsiteX2" fmla="*/ 404989 w 623723"/>
                      <a:gd name="connsiteY2" fmla="*/ 125863 h 449891"/>
                      <a:gd name="connsiteX3" fmla="*/ 433789 w 623723"/>
                      <a:gd name="connsiteY3" fmla="*/ 168580 h 449891"/>
                      <a:gd name="connsiteX4" fmla="*/ 478549 w 623723"/>
                      <a:gd name="connsiteY4" fmla="*/ 159543 h 449891"/>
                      <a:gd name="connsiteX5" fmla="*/ 623723 w 623723"/>
                      <a:gd name="connsiteY5" fmla="*/ 304717 h 449891"/>
                      <a:gd name="connsiteX6" fmla="*/ 478549 w 623723"/>
                      <a:gd name="connsiteY6" fmla="*/ 449891 h 449891"/>
                      <a:gd name="connsiteX7" fmla="*/ 375896 w 623723"/>
                      <a:gd name="connsiteY7" fmla="*/ 407371 h 449891"/>
                      <a:gd name="connsiteX8" fmla="*/ 347096 w 623723"/>
                      <a:gd name="connsiteY8" fmla="*/ 364655 h 449891"/>
                      <a:gd name="connsiteX9" fmla="*/ 302336 w 623723"/>
                      <a:gd name="connsiteY9" fmla="*/ 373691 h 449891"/>
                      <a:gd name="connsiteX10" fmla="*/ 199683 w 623723"/>
                      <a:gd name="connsiteY10" fmla="*/ 331171 h 449891"/>
                      <a:gd name="connsiteX11" fmla="*/ 168926 w 623723"/>
                      <a:gd name="connsiteY11" fmla="*/ 285553 h 449891"/>
                      <a:gd name="connsiteX12" fmla="*/ 145174 w 623723"/>
                      <a:gd name="connsiteY12" fmla="*/ 290348 h 449891"/>
                      <a:gd name="connsiteX13" fmla="*/ 0 w 623723"/>
                      <a:gd name="connsiteY13" fmla="*/ 145174 h 449891"/>
                      <a:gd name="connsiteX14" fmla="*/ 145174 w 623723"/>
                      <a:gd name="connsiteY14" fmla="*/ 0 h 449891"/>
                      <a:gd name="connsiteX15" fmla="*/ 247827 w 623723"/>
                      <a:gd name="connsiteY15" fmla="*/ 42520 h 449891"/>
                      <a:gd name="connsiteX16" fmla="*/ 370024 w 623723"/>
                      <a:gd name="connsiteY16" fmla="*/ 186722 h 449891"/>
                      <a:gd name="connsiteX0" fmla="*/ 278584 w 623723"/>
                      <a:gd name="connsiteY0" fmla="*/ 88138 h 449891"/>
                      <a:gd name="connsiteX1" fmla="*/ 302336 w 623723"/>
                      <a:gd name="connsiteY1" fmla="*/ 83343 h 449891"/>
                      <a:gd name="connsiteX2" fmla="*/ 404989 w 623723"/>
                      <a:gd name="connsiteY2" fmla="*/ 125863 h 449891"/>
                      <a:gd name="connsiteX3" fmla="*/ 433789 w 623723"/>
                      <a:gd name="connsiteY3" fmla="*/ 168580 h 449891"/>
                      <a:gd name="connsiteX4" fmla="*/ 478549 w 623723"/>
                      <a:gd name="connsiteY4" fmla="*/ 159543 h 449891"/>
                      <a:gd name="connsiteX5" fmla="*/ 623723 w 623723"/>
                      <a:gd name="connsiteY5" fmla="*/ 304717 h 449891"/>
                      <a:gd name="connsiteX6" fmla="*/ 478549 w 623723"/>
                      <a:gd name="connsiteY6" fmla="*/ 449891 h 449891"/>
                      <a:gd name="connsiteX7" fmla="*/ 375896 w 623723"/>
                      <a:gd name="connsiteY7" fmla="*/ 407371 h 449891"/>
                      <a:gd name="connsiteX8" fmla="*/ 347096 w 623723"/>
                      <a:gd name="connsiteY8" fmla="*/ 364655 h 449891"/>
                      <a:gd name="connsiteX9" fmla="*/ 302336 w 623723"/>
                      <a:gd name="connsiteY9" fmla="*/ 373691 h 449891"/>
                      <a:gd name="connsiteX10" fmla="*/ 199683 w 623723"/>
                      <a:gd name="connsiteY10" fmla="*/ 331171 h 449891"/>
                      <a:gd name="connsiteX11" fmla="*/ 168926 w 623723"/>
                      <a:gd name="connsiteY11" fmla="*/ 285553 h 449891"/>
                      <a:gd name="connsiteX12" fmla="*/ 145174 w 623723"/>
                      <a:gd name="connsiteY12" fmla="*/ 290348 h 449891"/>
                      <a:gd name="connsiteX13" fmla="*/ 0 w 623723"/>
                      <a:gd name="connsiteY13" fmla="*/ 145174 h 449891"/>
                      <a:gd name="connsiteX14" fmla="*/ 145174 w 623723"/>
                      <a:gd name="connsiteY14" fmla="*/ 0 h 449891"/>
                      <a:gd name="connsiteX15" fmla="*/ 247827 w 623723"/>
                      <a:gd name="connsiteY15" fmla="*/ 42520 h 449891"/>
                      <a:gd name="connsiteX0" fmla="*/ 278584 w 623723"/>
                      <a:gd name="connsiteY0" fmla="*/ 88138 h 449891"/>
                      <a:gd name="connsiteX1" fmla="*/ 302336 w 623723"/>
                      <a:gd name="connsiteY1" fmla="*/ 83343 h 449891"/>
                      <a:gd name="connsiteX2" fmla="*/ 404989 w 623723"/>
                      <a:gd name="connsiteY2" fmla="*/ 125863 h 449891"/>
                      <a:gd name="connsiteX3" fmla="*/ 433789 w 623723"/>
                      <a:gd name="connsiteY3" fmla="*/ 168580 h 449891"/>
                      <a:gd name="connsiteX4" fmla="*/ 478549 w 623723"/>
                      <a:gd name="connsiteY4" fmla="*/ 159543 h 449891"/>
                      <a:gd name="connsiteX5" fmla="*/ 623723 w 623723"/>
                      <a:gd name="connsiteY5" fmla="*/ 304717 h 449891"/>
                      <a:gd name="connsiteX6" fmla="*/ 478549 w 623723"/>
                      <a:gd name="connsiteY6" fmla="*/ 449891 h 449891"/>
                      <a:gd name="connsiteX7" fmla="*/ 375896 w 623723"/>
                      <a:gd name="connsiteY7" fmla="*/ 407371 h 449891"/>
                      <a:gd name="connsiteX8" fmla="*/ 347096 w 623723"/>
                      <a:gd name="connsiteY8" fmla="*/ 364655 h 449891"/>
                      <a:gd name="connsiteX9" fmla="*/ 302336 w 623723"/>
                      <a:gd name="connsiteY9" fmla="*/ 373691 h 449891"/>
                      <a:gd name="connsiteX10" fmla="*/ 199683 w 623723"/>
                      <a:gd name="connsiteY10" fmla="*/ 331171 h 449891"/>
                      <a:gd name="connsiteX11" fmla="*/ 168926 w 623723"/>
                      <a:gd name="connsiteY11" fmla="*/ 285553 h 449891"/>
                      <a:gd name="connsiteX12" fmla="*/ 145174 w 623723"/>
                      <a:gd name="connsiteY12" fmla="*/ 290348 h 449891"/>
                      <a:gd name="connsiteX13" fmla="*/ 0 w 623723"/>
                      <a:gd name="connsiteY13" fmla="*/ 145174 h 449891"/>
                      <a:gd name="connsiteX14" fmla="*/ 145174 w 623723"/>
                      <a:gd name="connsiteY14" fmla="*/ 0 h 449891"/>
                      <a:gd name="connsiteX0" fmla="*/ 302336 w 623723"/>
                      <a:gd name="connsiteY0" fmla="*/ 83343 h 449891"/>
                      <a:gd name="connsiteX1" fmla="*/ 404989 w 623723"/>
                      <a:gd name="connsiteY1" fmla="*/ 125863 h 449891"/>
                      <a:gd name="connsiteX2" fmla="*/ 433789 w 623723"/>
                      <a:gd name="connsiteY2" fmla="*/ 168580 h 449891"/>
                      <a:gd name="connsiteX3" fmla="*/ 478549 w 623723"/>
                      <a:gd name="connsiteY3" fmla="*/ 159543 h 449891"/>
                      <a:gd name="connsiteX4" fmla="*/ 623723 w 623723"/>
                      <a:gd name="connsiteY4" fmla="*/ 304717 h 449891"/>
                      <a:gd name="connsiteX5" fmla="*/ 478549 w 623723"/>
                      <a:gd name="connsiteY5" fmla="*/ 449891 h 449891"/>
                      <a:gd name="connsiteX6" fmla="*/ 375896 w 623723"/>
                      <a:gd name="connsiteY6" fmla="*/ 407371 h 449891"/>
                      <a:gd name="connsiteX7" fmla="*/ 347096 w 623723"/>
                      <a:gd name="connsiteY7" fmla="*/ 364655 h 449891"/>
                      <a:gd name="connsiteX8" fmla="*/ 302336 w 623723"/>
                      <a:gd name="connsiteY8" fmla="*/ 373691 h 449891"/>
                      <a:gd name="connsiteX9" fmla="*/ 199683 w 623723"/>
                      <a:gd name="connsiteY9" fmla="*/ 331171 h 449891"/>
                      <a:gd name="connsiteX10" fmla="*/ 168926 w 623723"/>
                      <a:gd name="connsiteY10" fmla="*/ 285553 h 449891"/>
                      <a:gd name="connsiteX11" fmla="*/ 145174 w 623723"/>
                      <a:gd name="connsiteY11" fmla="*/ 290348 h 449891"/>
                      <a:gd name="connsiteX12" fmla="*/ 0 w 623723"/>
                      <a:gd name="connsiteY12" fmla="*/ 145174 h 449891"/>
                      <a:gd name="connsiteX13" fmla="*/ 145174 w 623723"/>
                      <a:gd name="connsiteY13" fmla="*/ 0 h 449891"/>
                      <a:gd name="connsiteX0" fmla="*/ 404989 w 623723"/>
                      <a:gd name="connsiteY0" fmla="*/ 125863 h 449891"/>
                      <a:gd name="connsiteX1" fmla="*/ 433789 w 623723"/>
                      <a:gd name="connsiteY1" fmla="*/ 168580 h 449891"/>
                      <a:gd name="connsiteX2" fmla="*/ 478549 w 623723"/>
                      <a:gd name="connsiteY2" fmla="*/ 159543 h 449891"/>
                      <a:gd name="connsiteX3" fmla="*/ 623723 w 623723"/>
                      <a:gd name="connsiteY3" fmla="*/ 304717 h 449891"/>
                      <a:gd name="connsiteX4" fmla="*/ 478549 w 623723"/>
                      <a:gd name="connsiteY4" fmla="*/ 449891 h 449891"/>
                      <a:gd name="connsiteX5" fmla="*/ 375896 w 623723"/>
                      <a:gd name="connsiteY5" fmla="*/ 407371 h 449891"/>
                      <a:gd name="connsiteX6" fmla="*/ 347096 w 623723"/>
                      <a:gd name="connsiteY6" fmla="*/ 364655 h 449891"/>
                      <a:gd name="connsiteX7" fmla="*/ 302336 w 623723"/>
                      <a:gd name="connsiteY7" fmla="*/ 373691 h 449891"/>
                      <a:gd name="connsiteX8" fmla="*/ 199683 w 623723"/>
                      <a:gd name="connsiteY8" fmla="*/ 331171 h 449891"/>
                      <a:gd name="connsiteX9" fmla="*/ 168926 w 623723"/>
                      <a:gd name="connsiteY9" fmla="*/ 285553 h 449891"/>
                      <a:gd name="connsiteX10" fmla="*/ 145174 w 623723"/>
                      <a:gd name="connsiteY10" fmla="*/ 290348 h 449891"/>
                      <a:gd name="connsiteX11" fmla="*/ 0 w 623723"/>
                      <a:gd name="connsiteY11" fmla="*/ 145174 h 449891"/>
                      <a:gd name="connsiteX12" fmla="*/ 145174 w 623723"/>
                      <a:gd name="connsiteY12" fmla="*/ 0 h 449891"/>
                      <a:gd name="connsiteX0" fmla="*/ 433789 w 623723"/>
                      <a:gd name="connsiteY0" fmla="*/ 168580 h 449891"/>
                      <a:gd name="connsiteX1" fmla="*/ 478549 w 623723"/>
                      <a:gd name="connsiteY1" fmla="*/ 159543 h 449891"/>
                      <a:gd name="connsiteX2" fmla="*/ 623723 w 623723"/>
                      <a:gd name="connsiteY2" fmla="*/ 304717 h 449891"/>
                      <a:gd name="connsiteX3" fmla="*/ 478549 w 623723"/>
                      <a:gd name="connsiteY3" fmla="*/ 449891 h 449891"/>
                      <a:gd name="connsiteX4" fmla="*/ 375896 w 623723"/>
                      <a:gd name="connsiteY4" fmla="*/ 407371 h 449891"/>
                      <a:gd name="connsiteX5" fmla="*/ 347096 w 623723"/>
                      <a:gd name="connsiteY5" fmla="*/ 364655 h 449891"/>
                      <a:gd name="connsiteX6" fmla="*/ 302336 w 623723"/>
                      <a:gd name="connsiteY6" fmla="*/ 373691 h 449891"/>
                      <a:gd name="connsiteX7" fmla="*/ 199683 w 623723"/>
                      <a:gd name="connsiteY7" fmla="*/ 331171 h 449891"/>
                      <a:gd name="connsiteX8" fmla="*/ 168926 w 623723"/>
                      <a:gd name="connsiteY8" fmla="*/ 285553 h 449891"/>
                      <a:gd name="connsiteX9" fmla="*/ 145174 w 623723"/>
                      <a:gd name="connsiteY9" fmla="*/ 290348 h 449891"/>
                      <a:gd name="connsiteX10" fmla="*/ 0 w 623723"/>
                      <a:gd name="connsiteY10" fmla="*/ 145174 h 449891"/>
                      <a:gd name="connsiteX11" fmla="*/ 145174 w 623723"/>
                      <a:gd name="connsiteY11" fmla="*/ 0 h 449891"/>
                      <a:gd name="connsiteX0" fmla="*/ 478549 w 623723"/>
                      <a:gd name="connsiteY0" fmla="*/ 159543 h 449891"/>
                      <a:gd name="connsiteX1" fmla="*/ 623723 w 623723"/>
                      <a:gd name="connsiteY1" fmla="*/ 304717 h 449891"/>
                      <a:gd name="connsiteX2" fmla="*/ 478549 w 623723"/>
                      <a:gd name="connsiteY2" fmla="*/ 449891 h 449891"/>
                      <a:gd name="connsiteX3" fmla="*/ 375896 w 623723"/>
                      <a:gd name="connsiteY3" fmla="*/ 407371 h 449891"/>
                      <a:gd name="connsiteX4" fmla="*/ 347096 w 623723"/>
                      <a:gd name="connsiteY4" fmla="*/ 364655 h 449891"/>
                      <a:gd name="connsiteX5" fmla="*/ 302336 w 623723"/>
                      <a:gd name="connsiteY5" fmla="*/ 373691 h 449891"/>
                      <a:gd name="connsiteX6" fmla="*/ 199683 w 623723"/>
                      <a:gd name="connsiteY6" fmla="*/ 331171 h 449891"/>
                      <a:gd name="connsiteX7" fmla="*/ 168926 w 623723"/>
                      <a:gd name="connsiteY7" fmla="*/ 285553 h 449891"/>
                      <a:gd name="connsiteX8" fmla="*/ 145174 w 623723"/>
                      <a:gd name="connsiteY8" fmla="*/ 290348 h 449891"/>
                      <a:gd name="connsiteX9" fmla="*/ 0 w 623723"/>
                      <a:gd name="connsiteY9" fmla="*/ 145174 h 449891"/>
                      <a:gd name="connsiteX10" fmla="*/ 145174 w 623723"/>
                      <a:gd name="connsiteY10" fmla="*/ 0 h 449891"/>
                      <a:gd name="connsiteX0" fmla="*/ 623723 w 623723"/>
                      <a:gd name="connsiteY0" fmla="*/ 304717 h 449891"/>
                      <a:gd name="connsiteX1" fmla="*/ 478549 w 623723"/>
                      <a:gd name="connsiteY1" fmla="*/ 449891 h 449891"/>
                      <a:gd name="connsiteX2" fmla="*/ 375896 w 623723"/>
                      <a:gd name="connsiteY2" fmla="*/ 407371 h 449891"/>
                      <a:gd name="connsiteX3" fmla="*/ 347096 w 623723"/>
                      <a:gd name="connsiteY3" fmla="*/ 364655 h 449891"/>
                      <a:gd name="connsiteX4" fmla="*/ 302336 w 623723"/>
                      <a:gd name="connsiteY4" fmla="*/ 373691 h 449891"/>
                      <a:gd name="connsiteX5" fmla="*/ 199683 w 623723"/>
                      <a:gd name="connsiteY5" fmla="*/ 331171 h 449891"/>
                      <a:gd name="connsiteX6" fmla="*/ 168926 w 623723"/>
                      <a:gd name="connsiteY6" fmla="*/ 285553 h 449891"/>
                      <a:gd name="connsiteX7" fmla="*/ 145174 w 623723"/>
                      <a:gd name="connsiteY7" fmla="*/ 290348 h 449891"/>
                      <a:gd name="connsiteX8" fmla="*/ 0 w 623723"/>
                      <a:gd name="connsiteY8" fmla="*/ 145174 h 449891"/>
                      <a:gd name="connsiteX9" fmla="*/ 145174 w 623723"/>
                      <a:gd name="connsiteY9" fmla="*/ 0 h 44989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623723" h="449891">
                        <a:moveTo>
                          <a:pt x="623723" y="304717"/>
                        </a:moveTo>
                        <a:cubicBezTo>
                          <a:pt x="623723" y="384894"/>
                          <a:pt x="558726" y="449891"/>
                          <a:pt x="478549" y="449891"/>
                        </a:cubicBezTo>
                        <a:cubicBezTo>
                          <a:pt x="438461" y="449891"/>
                          <a:pt x="402167" y="433642"/>
                          <a:pt x="375896" y="407371"/>
                        </a:cubicBezTo>
                        <a:lnTo>
                          <a:pt x="347096" y="364655"/>
                        </a:lnTo>
                        <a:lnTo>
                          <a:pt x="302336" y="373691"/>
                        </a:lnTo>
                        <a:cubicBezTo>
                          <a:pt x="262247" y="373691"/>
                          <a:pt x="225954" y="357442"/>
                          <a:pt x="199683" y="331171"/>
                        </a:cubicBezTo>
                        <a:lnTo>
                          <a:pt x="168926" y="285553"/>
                        </a:lnTo>
                        <a:lnTo>
                          <a:pt x="145174" y="290348"/>
                        </a:lnTo>
                        <a:cubicBezTo>
                          <a:pt x="64997" y="290348"/>
                          <a:pt x="0" y="225351"/>
                          <a:pt x="0" y="145174"/>
                        </a:cubicBezTo>
                        <a:cubicBezTo>
                          <a:pt x="0" y="64997"/>
                          <a:pt x="64997" y="0"/>
                          <a:pt x="145174" y="0"/>
                        </a:cubicBezTo>
                      </a:path>
                    </a:pathLst>
                  </a:custGeom>
                  <a:solidFill>
                    <a:schemeClr val="bg1"/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515" name="グループ化 514"/>
              <p:cNvGrpSpPr/>
              <p:nvPr/>
            </p:nvGrpSpPr>
            <p:grpSpPr>
              <a:xfrm>
                <a:off x="3241024" y="2308746"/>
                <a:ext cx="1872713" cy="1151082"/>
                <a:chOff x="4994076" y="5305675"/>
                <a:chExt cx="1872713" cy="1151082"/>
              </a:xfrm>
            </p:grpSpPr>
            <p:sp>
              <p:nvSpPr>
                <p:cNvPr id="525" name="フリーフォーム: 図形 524"/>
                <p:cNvSpPr/>
                <p:nvPr/>
              </p:nvSpPr>
              <p:spPr bwMode="auto">
                <a:xfrm>
                  <a:off x="4994076" y="5305675"/>
                  <a:ext cx="1872713" cy="1151082"/>
                </a:xfrm>
                <a:custGeom>
                  <a:avLst/>
                  <a:gdLst>
                    <a:gd name="connsiteX0" fmla="*/ 1832964 w 1872713"/>
                    <a:gd name="connsiteY0" fmla="*/ 0 h 1151082"/>
                    <a:gd name="connsiteX1" fmla="*/ 1853906 w 1872713"/>
                    <a:gd name="connsiteY1" fmla="*/ 94717 h 1151082"/>
                    <a:gd name="connsiteX2" fmla="*/ 1872713 w 1872713"/>
                    <a:gd name="connsiteY2" fmla="*/ 286690 h 1151082"/>
                    <a:gd name="connsiteX3" fmla="*/ 936357 w 1872713"/>
                    <a:gd name="connsiteY3" fmla="*/ 1151082 h 1151082"/>
                    <a:gd name="connsiteX4" fmla="*/ 0 w 1872713"/>
                    <a:gd name="connsiteY4" fmla="*/ 286690 h 1151082"/>
                    <a:gd name="connsiteX5" fmla="*/ 19240 w 1872713"/>
                    <a:gd name="connsiteY5" fmla="*/ 94717 h 1151082"/>
                    <a:gd name="connsiteX6" fmla="*/ 40508 w 1872713"/>
                    <a:gd name="connsiteY6" fmla="*/ 576 h 1151082"/>
                    <a:gd name="connsiteX7" fmla="*/ 51471 w 1872713"/>
                    <a:gd name="connsiteY7" fmla="*/ 8908 h 1151082"/>
                    <a:gd name="connsiteX8" fmla="*/ 936357 w 1872713"/>
                    <a:gd name="connsiteY8" fmla="*/ 262082 h 1151082"/>
                    <a:gd name="connsiteX9" fmla="*/ 1821243 w 1872713"/>
                    <a:gd name="connsiteY9" fmla="*/ 8908 h 11510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872713" h="1151082">
                      <a:moveTo>
                        <a:pt x="1832964" y="0"/>
                      </a:moveTo>
                      <a:lnTo>
                        <a:pt x="1853906" y="94717"/>
                      </a:lnTo>
                      <a:cubicBezTo>
                        <a:pt x="1866242" y="162294"/>
                        <a:pt x="1872713" y="227016"/>
                        <a:pt x="1872713" y="286690"/>
                      </a:cubicBezTo>
                      <a:cubicBezTo>
                        <a:pt x="1872713" y="764081"/>
                        <a:pt x="1453492" y="1151082"/>
                        <a:pt x="936357" y="1151082"/>
                      </a:cubicBezTo>
                      <a:cubicBezTo>
                        <a:pt x="419221" y="1151082"/>
                        <a:pt x="0" y="764081"/>
                        <a:pt x="0" y="286690"/>
                      </a:cubicBezTo>
                      <a:cubicBezTo>
                        <a:pt x="0" y="227016"/>
                        <a:pt x="6629" y="162294"/>
                        <a:pt x="19240" y="94717"/>
                      </a:cubicBezTo>
                      <a:lnTo>
                        <a:pt x="40508" y="576"/>
                      </a:lnTo>
                      <a:lnTo>
                        <a:pt x="51471" y="8908"/>
                      </a:lnTo>
                      <a:cubicBezTo>
                        <a:pt x="277933" y="165332"/>
                        <a:pt x="590788" y="262082"/>
                        <a:pt x="936357" y="262082"/>
                      </a:cubicBezTo>
                      <a:cubicBezTo>
                        <a:pt x="1281927" y="262082"/>
                        <a:pt x="1594781" y="165332"/>
                        <a:pt x="1821243" y="8908"/>
                      </a:cubicBezTo>
                      <a:close/>
                    </a:path>
                  </a:pathLst>
                </a:custGeom>
                <a:pattFill prst="dkVert">
                  <a:fgClr>
                    <a:srgbClr val="FF6600"/>
                  </a:fgClr>
                  <a:bgClr>
                    <a:srgbClr val="FFC000"/>
                  </a:bgClr>
                </a:patt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6" name="フリーフォーム: 図形 525"/>
                <p:cNvSpPr/>
                <p:nvPr/>
              </p:nvSpPr>
              <p:spPr bwMode="auto">
                <a:xfrm>
                  <a:off x="5518236" y="5518769"/>
                  <a:ext cx="824393" cy="660159"/>
                </a:xfrm>
                <a:custGeom>
                  <a:avLst/>
                  <a:gdLst>
                    <a:gd name="connsiteX0" fmla="*/ 0 w 824393"/>
                    <a:gd name="connsiteY0" fmla="*/ 0 h 660159"/>
                    <a:gd name="connsiteX1" fmla="*/ 40064 w 824393"/>
                    <a:gd name="connsiteY1" fmla="*/ 10128 h 660159"/>
                    <a:gd name="connsiteX2" fmla="*/ 412197 w 824393"/>
                    <a:gd name="connsiteY2" fmla="*/ 48989 h 660159"/>
                    <a:gd name="connsiteX3" fmla="*/ 784331 w 824393"/>
                    <a:gd name="connsiteY3" fmla="*/ 10128 h 660159"/>
                    <a:gd name="connsiteX4" fmla="*/ 824393 w 824393"/>
                    <a:gd name="connsiteY4" fmla="*/ 0 h 660159"/>
                    <a:gd name="connsiteX5" fmla="*/ 412196 w 824393"/>
                    <a:gd name="connsiteY5" fmla="*/ 660159 h 66015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824393" h="660159">
                      <a:moveTo>
                        <a:pt x="0" y="0"/>
                      </a:moveTo>
                      <a:lnTo>
                        <a:pt x="40064" y="10128"/>
                      </a:lnTo>
                      <a:cubicBezTo>
                        <a:pt x="157621" y="35384"/>
                        <a:pt x="282609" y="48989"/>
                        <a:pt x="412197" y="48989"/>
                      </a:cubicBezTo>
                      <a:cubicBezTo>
                        <a:pt x="541786" y="48989"/>
                        <a:pt x="666774" y="35384"/>
                        <a:pt x="784331" y="10128"/>
                      </a:cubicBezTo>
                      <a:lnTo>
                        <a:pt x="824393" y="0"/>
                      </a:lnTo>
                      <a:lnTo>
                        <a:pt x="412196" y="660159"/>
                      </a:lnTo>
                      <a:close/>
                    </a:path>
                  </a:pathLst>
                </a:custGeom>
                <a:solidFill>
                  <a:srgbClr val="FFFF00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grpSp>
              <p:nvGrpSpPr>
                <p:cNvPr id="527" name="グループ化 526"/>
                <p:cNvGrpSpPr/>
                <p:nvPr/>
              </p:nvGrpSpPr>
              <p:grpSpPr>
                <a:xfrm>
                  <a:off x="5561289" y="5415852"/>
                  <a:ext cx="772450" cy="422718"/>
                  <a:chOff x="5220976" y="4770844"/>
                  <a:chExt cx="1091899" cy="597535"/>
                </a:xfrm>
              </p:grpSpPr>
              <p:sp>
                <p:nvSpPr>
                  <p:cNvPr id="529" name="二等辺三角形 195"/>
                  <p:cNvSpPr/>
                  <p:nvPr/>
                </p:nvSpPr>
                <p:spPr bwMode="auto">
                  <a:xfrm rot="5400000">
                    <a:off x="5191202" y="4800618"/>
                    <a:ext cx="597534" cy="537985"/>
                  </a:xfrm>
                  <a:custGeom>
                    <a:avLst/>
                    <a:gdLst>
                      <a:gd name="connsiteX0" fmla="*/ 0 w 870047"/>
                      <a:gd name="connsiteY0" fmla="*/ 696719 h 696719"/>
                      <a:gd name="connsiteX1" fmla="*/ 435024 w 870047"/>
                      <a:gd name="connsiteY1" fmla="*/ 0 h 696719"/>
                      <a:gd name="connsiteX2" fmla="*/ 870047 w 870047"/>
                      <a:gd name="connsiteY2" fmla="*/ 696719 h 696719"/>
                      <a:gd name="connsiteX3" fmla="*/ 0 w 870047"/>
                      <a:gd name="connsiteY3" fmla="*/ 696719 h 696719"/>
                      <a:gd name="connsiteX0" fmla="*/ 5302 w 875349"/>
                      <a:gd name="connsiteY0" fmla="*/ 696719 h 751959"/>
                      <a:gd name="connsiteX1" fmla="*/ 440326 w 875349"/>
                      <a:gd name="connsiteY1" fmla="*/ 0 h 751959"/>
                      <a:gd name="connsiteX2" fmla="*/ 875349 w 875349"/>
                      <a:gd name="connsiteY2" fmla="*/ 696719 h 751959"/>
                      <a:gd name="connsiteX3" fmla="*/ 5302 w 875349"/>
                      <a:gd name="connsiteY3" fmla="*/ 696719 h 751959"/>
                      <a:gd name="connsiteX0" fmla="*/ 5302 w 887398"/>
                      <a:gd name="connsiteY0" fmla="*/ 696719 h 793541"/>
                      <a:gd name="connsiteX1" fmla="*/ 440326 w 887398"/>
                      <a:gd name="connsiteY1" fmla="*/ 0 h 793541"/>
                      <a:gd name="connsiteX2" fmla="*/ 875349 w 887398"/>
                      <a:gd name="connsiteY2" fmla="*/ 696719 h 793541"/>
                      <a:gd name="connsiteX3" fmla="*/ 5302 w 887398"/>
                      <a:gd name="connsiteY3" fmla="*/ 696719 h 79354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887398" h="793541">
                        <a:moveTo>
                          <a:pt x="5302" y="696719"/>
                        </a:moveTo>
                        <a:cubicBezTo>
                          <a:pt x="-46540" y="572429"/>
                          <a:pt x="295318" y="232240"/>
                          <a:pt x="440326" y="0"/>
                        </a:cubicBezTo>
                        <a:cubicBezTo>
                          <a:pt x="585334" y="232240"/>
                          <a:pt x="958941" y="562904"/>
                          <a:pt x="875349" y="696719"/>
                        </a:cubicBezTo>
                        <a:cubicBezTo>
                          <a:pt x="791757" y="830534"/>
                          <a:pt x="57144" y="821009"/>
                          <a:pt x="5302" y="696719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530" name="二等辺三角形 195"/>
                  <p:cNvSpPr/>
                  <p:nvPr/>
                </p:nvSpPr>
                <p:spPr bwMode="auto">
                  <a:xfrm rot="5400000">
                    <a:off x="5416736" y="4876332"/>
                    <a:ext cx="252268" cy="386560"/>
                  </a:xfrm>
                  <a:custGeom>
                    <a:avLst/>
                    <a:gdLst>
                      <a:gd name="connsiteX0" fmla="*/ 0 w 870047"/>
                      <a:gd name="connsiteY0" fmla="*/ 696719 h 696719"/>
                      <a:gd name="connsiteX1" fmla="*/ 435024 w 870047"/>
                      <a:gd name="connsiteY1" fmla="*/ 0 h 696719"/>
                      <a:gd name="connsiteX2" fmla="*/ 870047 w 870047"/>
                      <a:gd name="connsiteY2" fmla="*/ 696719 h 696719"/>
                      <a:gd name="connsiteX3" fmla="*/ 0 w 870047"/>
                      <a:gd name="connsiteY3" fmla="*/ 696719 h 696719"/>
                      <a:gd name="connsiteX0" fmla="*/ 5302 w 875349"/>
                      <a:gd name="connsiteY0" fmla="*/ 696719 h 751959"/>
                      <a:gd name="connsiteX1" fmla="*/ 440326 w 875349"/>
                      <a:gd name="connsiteY1" fmla="*/ 0 h 751959"/>
                      <a:gd name="connsiteX2" fmla="*/ 875349 w 875349"/>
                      <a:gd name="connsiteY2" fmla="*/ 696719 h 751959"/>
                      <a:gd name="connsiteX3" fmla="*/ 5302 w 875349"/>
                      <a:gd name="connsiteY3" fmla="*/ 696719 h 751959"/>
                      <a:gd name="connsiteX0" fmla="*/ 5302 w 887398"/>
                      <a:gd name="connsiteY0" fmla="*/ 696719 h 793541"/>
                      <a:gd name="connsiteX1" fmla="*/ 440326 w 887398"/>
                      <a:gd name="connsiteY1" fmla="*/ 0 h 793541"/>
                      <a:gd name="connsiteX2" fmla="*/ 875349 w 887398"/>
                      <a:gd name="connsiteY2" fmla="*/ 696719 h 793541"/>
                      <a:gd name="connsiteX3" fmla="*/ 5302 w 887398"/>
                      <a:gd name="connsiteY3" fmla="*/ 696719 h 79354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887398" h="793541">
                        <a:moveTo>
                          <a:pt x="5302" y="696719"/>
                        </a:moveTo>
                        <a:cubicBezTo>
                          <a:pt x="-46540" y="572429"/>
                          <a:pt x="295318" y="232240"/>
                          <a:pt x="440326" y="0"/>
                        </a:cubicBezTo>
                        <a:cubicBezTo>
                          <a:pt x="585334" y="232240"/>
                          <a:pt x="958941" y="562904"/>
                          <a:pt x="875349" y="696719"/>
                        </a:cubicBezTo>
                        <a:cubicBezTo>
                          <a:pt x="791757" y="830534"/>
                          <a:pt x="57144" y="821009"/>
                          <a:pt x="5302" y="696719"/>
                        </a:cubicBezTo>
                        <a:close/>
                      </a:path>
                    </a:pathLst>
                  </a:custGeom>
                  <a:solidFill>
                    <a:srgbClr val="C00000"/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grpSp>
                <p:nvGrpSpPr>
                  <p:cNvPr id="531" name="グループ化 530"/>
                  <p:cNvGrpSpPr/>
                  <p:nvPr/>
                </p:nvGrpSpPr>
                <p:grpSpPr>
                  <a:xfrm rot="10800000">
                    <a:off x="5774890" y="4770845"/>
                    <a:ext cx="537985" cy="597534"/>
                    <a:chOff x="6027426" y="4770845"/>
                    <a:chExt cx="537985" cy="597534"/>
                  </a:xfrm>
                </p:grpSpPr>
                <p:sp>
                  <p:nvSpPr>
                    <p:cNvPr id="534" name="二等辺三角形 195"/>
                    <p:cNvSpPr/>
                    <p:nvPr/>
                  </p:nvSpPr>
                  <p:spPr bwMode="auto">
                    <a:xfrm rot="5400000">
                      <a:off x="5997652" y="4800619"/>
                      <a:ext cx="597534" cy="537985"/>
                    </a:xfrm>
                    <a:custGeom>
                      <a:avLst/>
                      <a:gdLst>
                        <a:gd name="connsiteX0" fmla="*/ 0 w 870047"/>
                        <a:gd name="connsiteY0" fmla="*/ 696719 h 696719"/>
                        <a:gd name="connsiteX1" fmla="*/ 435024 w 870047"/>
                        <a:gd name="connsiteY1" fmla="*/ 0 h 696719"/>
                        <a:gd name="connsiteX2" fmla="*/ 870047 w 870047"/>
                        <a:gd name="connsiteY2" fmla="*/ 696719 h 696719"/>
                        <a:gd name="connsiteX3" fmla="*/ 0 w 870047"/>
                        <a:gd name="connsiteY3" fmla="*/ 696719 h 696719"/>
                        <a:gd name="connsiteX0" fmla="*/ 5302 w 875349"/>
                        <a:gd name="connsiteY0" fmla="*/ 696719 h 751959"/>
                        <a:gd name="connsiteX1" fmla="*/ 440326 w 875349"/>
                        <a:gd name="connsiteY1" fmla="*/ 0 h 751959"/>
                        <a:gd name="connsiteX2" fmla="*/ 875349 w 875349"/>
                        <a:gd name="connsiteY2" fmla="*/ 696719 h 751959"/>
                        <a:gd name="connsiteX3" fmla="*/ 5302 w 875349"/>
                        <a:gd name="connsiteY3" fmla="*/ 696719 h 751959"/>
                        <a:gd name="connsiteX0" fmla="*/ 5302 w 887398"/>
                        <a:gd name="connsiteY0" fmla="*/ 696719 h 793541"/>
                        <a:gd name="connsiteX1" fmla="*/ 440326 w 887398"/>
                        <a:gd name="connsiteY1" fmla="*/ 0 h 793541"/>
                        <a:gd name="connsiteX2" fmla="*/ 875349 w 887398"/>
                        <a:gd name="connsiteY2" fmla="*/ 696719 h 793541"/>
                        <a:gd name="connsiteX3" fmla="*/ 5302 w 887398"/>
                        <a:gd name="connsiteY3" fmla="*/ 696719 h 79354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887398" h="793541">
                          <a:moveTo>
                            <a:pt x="5302" y="696719"/>
                          </a:moveTo>
                          <a:cubicBezTo>
                            <a:pt x="-46540" y="572429"/>
                            <a:pt x="295318" y="232240"/>
                            <a:pt x="440326" y="0"/>
                          </a:cubicBezTo>
                          <a:cubicBezTo>
                            <a:pt x="585334" y="232240"/>
                            <a:pt x="958941" y="562904"/>
                            <a:pt x="875349" y="696719"/>
                          </a:cubicBezTo>
                          <a:cubicBezTo>
                            <a:pt x="791757" y="830534"/>
                            <a:pt x="57144" y="821009"/>
                            <a:pt x="5302" y="696719"/>
                          </a:cubicBezTo>
                          <a:close/>
                        </a:path>
                      </a:pathLst>
                    </a:custGeom>
                    <a:solidFill>
                      <a:srgbClr val="FF0000"/>
                    </a:solidFill>
                    <a:ln w="2857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 dirty="0"/>
                    </a:p>
                  </p:txBody>
                </p:sp>
                <p:sp>
                  <p:nvSpPr>
                    <p:cNvPr id="535" name="二等辺三角形 195"/>
                    <p:cNvSpPr/>
                    <p:nvPr/>
                  </p:nvSpPr>
                  <p:spPr bwMode="auto">
                    <a:xfrm rot="5400000">
                      <a:off x="6223186" y="4876333"/>
                      <a:ext cx="252268" cy="386560"/>
                    </a:xfrm>
                    <a:custGeom>
                      <a:avLst/>
                      <a:gdLst>
                        <a:gd name="connsiteX0" fmla="*/ 0 w 870047"/>
                        <a:gd name="connsiteY0" fmla="*/ 696719 h 696719"/>
                        <a:gd name="connsiteX1" fmla="*/ 435024 w 870047"/>
                        <a:gd name="connsiteY1" fmla="*/ 0 h 696719"/>
                        <a:gd name="connsiteX2" fmla="*/ 870047 w 870047"/>
                        <a:gd name="connsiteY2" fmla="*/ 696719 h 696719"/>
                        <a:gd name="connsiteX3" fmla="*/ 0 w 870047"/>
                        <a:gd name="connsiteY3" fmla="*/ 696719 h 696719"/>
                        <a:gd name="connsiteX0" fmla="*/ 5302 w 875349"/>
                        <a:gd name="connsiteY0" fmla="*/ 696719 h 751959"/>
                        <a:gd name="connsiteX1" fmla="*/ 440326 w 875349"/>
                        <a:gd name="connsiteY1" fmla="*/ 0 h 751959"/>
                        <a:gd name="connsiteX2" fmla="*/ 875349 w 875349"/>
                        <a:gd name="connsiteY2" fmla="*/ 696719 h 751959"/>
                        <a:gd name="connsiteX3" fmla="*/ 5302 w 875349"/>
                        <a:gd name="connsiteY3" fmla="*/ 696719 h 751959"/>
                        <a:gd name="connsiteX0" fmla="*/ 5302 w 887398"/>
                        <a:gd name="connsiteY0" fmla="*/ 696719 h 793541"/>
                        <a:gd name="connsiteX1" fmla="*/ 440326 w 887398"/>
                        <a:gd name="connsiteY1" fmla="*/ 0 h 793541"/>
                        <a:gd name="connsiteX2" fmla="*/ 875349 w 887398"/>
                        <a:gd name="connsiteY2" fmla="*/ 696719 h 793541"/>
                        <a:gd name="connsiteX3" fmla="*/ 5302 w 887398"/>
                        <a:gd name="connsiteY3" fmla="*/ 696719 h 79354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887398" h="793541">
                          <a:moveTo>
                            <a:pt x="5302" y="696719"/>
                          </a:moveTo>
                          <a:cubicBezTo>
                            <a:pt x="-46540" y="572429"/>
                            <a:pt x="295318" y="232240"/>
                            <a:pt x="440326" y="0"/>
                          </a:cubicBezTo>
                          <a:cubicBezTo>
                            <a:pt x="585334" y="232240"/>
                            <a:pt x="958941" y="562904"/>
                            <a:pt x="875349" y="696719"/>
                          </a:cubicBezTo>
                          <a:cubicBezTo>
                            <a:pt x="791757" y="830534"/>
                            <a:pt x="57144" y="821009"/>
                            <a:pt x="5302" y="696719"/>
                          </a:cubicBezTo>
                          <a:close/>
                        </a:path>
                      </a:pathLst>
                    </a:custGeom>
                    <a:solidFill>
                      <a:srgbClr val="C00000"/>
                    </a:solidFill>
                    <a:ln w="2857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 dirty="0"/>
                    </a:p>
                  </p:txBody>
                </p:sp>
              </p:grpSp>
              <p:sp>
                <p:nvSpPr>
                  <p:cNvPr id="532" name="四角形: 角を丸くする 531"/>
                  <p:cNvSpPr/>
                  <p:nvPr/>
                </p:nvSpPr>
                <p:spPr bwMode="auto">
                  <a:xfrm>
                    <a:off x="5600393" y="4906120"/>
                    <a:ext cx="297711" cy="326981"/>
                  </a:xfrm>
                  <a:prstGeom prst="roundRect">
                    <a:avLst>
                      <a:gd name="adj" fmla="val 39007"/>
                    </a:avLst>
                  </a:prstGeom>
                  <a:solidFill>
                    <a:srgbClr val="FF0000"/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533" name="フリーフォーム: 図形 532"/>
                  <p:cNvSpPr/>
                  <p:nvPr/>
                </p:nvSpPr>
                <p:spPr bwMode="auto">
                  <a:xfrm>
                    <a:off x="5614680" y="5076825"/>
                    <a:ext cx="269389" cy="145256"/>
                  </a:xfrm>
                  <a:custGeom>
                    <a:avLst/>
                    <a:gdLst>
                      <a:gd name="connsiteX0" fmla="*/ 0 w 297711"/>
                      <a:gd name="connsiteY0" fmla="*/ 0 h 195503"/>
                      <a:gd name="connsiteX1" fmla="*/ 116128 w 297711"/>
                      <a:gd name="connsiteY1" fmla="*/ 116128 h 195503"/>
                      <a:gd name="connsiteX2" fmla="*/ 181583 w 297711"/>
                      <a:gd name="connsiteY2" fmla="*/ 116128 h 195503"/>
                      <a:gd name="connsiteX3" fmla="*/ 297711 w 297711"/>
                      <a:gd name="connsiteY3" fmla="*/ 0 h 195503"/>
                      <a:gd name="connsiteX4" fmla="*/ 297711 w 297711"/>
                      <a:gd name="connsiteY4" fmla="*/ 79375 h 195503"/>
                      <a:gd name="connsiteX5" fmla="*/ 181583 w 297711"/>
                      <a:gd name="connsiteY5" fmla="*/ 195503 h 195503"/>
                      <a:gd name="connsiteX6" fmla="*/ 116128 w 297711"/>
                      <a:gd name="connsiteY6" fmla="*/ 195503 h 195503"/>
                      <a:gd name="connsiteX7" fmla="*/ 0 w 297711"/>
                      <a:gd name="connsiteY7" fmla="*/ 79375 h 19550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97711" h="195503">
                        <a:moveTo>
                          <a:pt x="0" y="0"/>
                        </a:moveTo>
                        <a:cubicBezTo>
                          <a:pt x="0" y="64136"/>
                          <a:pt x="51992" y="116128"/>
                          <a:pt x="116128" y="116128"/>
                        </a:cubicBezTo>
                        <a:lnTo>
                          <a:pt x="181583" y="116128"/>
                        </a:lnTo>
                        <a:cubicBezTo>
                          <a:pt x="245719" y="116128"/>
                          <a:pt x="297711" y="64136"/>
                          <a:pt x="297711" y="0"/>
                        </a:cubicBezTo>
                        <a:lnTo>
                          <a:pt x="297711" y="79375"/>
                        </a:lnTo>
                        <a:cubicBezTo>
                          <a:pt x="297711" y="143511"/>
                          <a:pt x="245719" y="195503"/>
                          <a:pt x="181583" y="195503"/>
                        </a:cubicBezTo>
                        <a:lnTo>
                          <a:pt x="116128" y="195503"/>
                        </a:lnTo>
                        <a:cubicBezTo>
                          <a:pt x="51992" y="195503"/>
                          <a:pt x="0" y="143511"/>
                          <a:pt x="0" y="79375"/>
                        </a:cubicBezTo>
                        <a:close/>
                      </a:path>
                    </a:pathLst>
                  </a:custGeom>
                  <a:solidFill>
                    <a:srgbClr val="C00000"/>
                  </a:solidFill>
                  <a:ln w="2857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528" name="楕円 527"/>
                <p:cNvSpPr/>
                <p:nvPr/>
              </p:nvSpPr>
              <p:spPr bwMode="auto">
                <a:xfrm>
                  <a:off x="5869491" y="6262885"/>
                  <a:ext cx="130054" cy="130053"/>
                </a:xfrm>
                <a:prstGeom prst="ellipse">
                  <a:avLst/>
                </a:prstGeom>
                <a:solidFill>
                  <a:srgbClr val="FFFF00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16" name="グループ化 515"/>
              <p:cNvGrpSpPr/>
              <p:nvPr/>
            </p:nvGrpSpPr>
            <p:grpSpPr>
              <a:xfrm>
                <a:off x="3962320" y="2165839"/>
                <a:ext cx="430124" cy="290812"/>
                <a:chOff x="3152587" y="4853975"/>
                <a:chExt cx="541802" cy="653963"/>
              </a:xfrm>
            </p:grpSpPr>
            <p:sp>
              <p:nvSpPr>
                <p:cNvPr id="523" name="二等辺三角形 522"/>
                <p:cNvSpPr/>
                <p:nvPr/>
              </p:nvSpPr>
              <p:spPr bwMode="auto">
                <a:xfrm>
                  <a:off x="3152587" y="4853975"/>
                  <a:ext cx="541802" cy="326981"/>
                </a:xfrm>
                <a:prstGeom prst="triangle">
                  <a:avLst/>
                </a:prstGeom>
                <a:solidFill>
                  <a:srgbClr val="FFC000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4" name="二等辺三角形 523"/>
                <p:cNvSpPr/>
                <p:nvPr/>
              </p:nvSpPr>
              <p:spPr bwMode="auto">
                <a:xfrm rot="10800000">
                  <a:off x="3152587" y="5180957"/>
                  <a:ext cx="541802" cy="326981"/>
                </a:xfrm>
                <a:prstGeom prst="triangle">
                  <a:avLst/>
                </a:prstGeom>
                <a:solidFill>
                  <a:srgbClr val="FFC000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517" name="二等辺三角形 516"/>
              <p:cNvSpPr/>
              <p:nvPr/>
            </p:nvSpPr>
            <p:spPr bwMode="auto">
              <a:xfrm rot="10800000">
                <a:off x="3962317" y="2308496"/>
                <a:ext cx="435587" cy="142307"/>
              </a:xfrm>
              <a:prstGeom prst="triangle">
                <a:avLst/>
              </a:prstGeom>
              <a:solidFill>
                <a:srgbClr val="000000">
                  <a:alpha val="30196"/>
                </a:srgbClr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18" name="四角形: 角を丸くする 517"/>
              <p:cNvSpPr/>
              <p:nvPr/>
            </p:nvSpPr>
            <p:spPr bwMode="auto">
              <a:xfrm>
                <a:off x="3668560" y="1727878"/>
                <a:ext cx="258518" cy="456746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19" name="四角形: 角を丸くする 518"/>
              <p:cNvSpPr/>
              <p:nvPr/>
            </p:nvSpPr>
            <p:spPr bwMode="auto">
              <a:xfrm>
                <a:off x="3753888" y="1846067"/>
                <a:ext cx="87862" cy="237146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20" name="四角形: 角を丸くする 519"/>
              <p:cNvSpPr/>
              <p:nvPr/>
            </p:nvSpPr>
            <p:spPr bwMode="auto">
              <a:xfrm>
                <a:off x="4436910" y="1727878"/>
                <a:ext cx="258518" cy="456746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21" name="四角形: 角を丸くする 520"/>
              <p:cNvSpPr/>
              <p:nvPr/>
            </p:nvSpPr>
            <p:spPr bwMode="auto">
              <a:xfrm>
                <a:off x="4522238" y="1846067"/>
                <a:ext cx="87862" cy="237146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22" name="フリーフォーム: 図形 521"/>
              <p:cNvSpPr/>
              <p:nvPr/>
            </p:nvSpPr>
            <p:spPr bwMode="auto">
              <a:xfrm rot="1164367">
                <a:off x="3679115" y="1022770"/>
                <a:ext cx="783398" cy="420056"/>
              </a:xfrm>
              <a:custGeom>
                <a:avLst/>
                <a:gdLst>
                  <a:gd name="connsiteX0" fmla="*/ 191956 w 783398"/>
                  <a:gd name="connsiteY0" fmla="*/ 0 h 420056"/>
                  <a:gd name="connsiteX1" fmla="*/ 327690 w 783398"/>
                  <a:gd name="connsiteY1" fmla="*/ 51450 h 420056"/>
                  <a:gd name="connsiteX2" fmla="*/ 351863 w 783398"/>
                  <a:gd name="connsiteY2" fmla="*/ 84261 h 420056"/>
                  <a:gd name="connsiteX3" fmla="*/ 416190 w 783398"/>
                  <a:gd name="connsiteY3" fmla="*/ 78216 h 420056"/>
                  <a:gd name="connsiteX4" fmla="*/ 783398 w 783398"/>
                  <a:gd name="connsiteY4" fmla="*/ 249136 h 420056"/>
                  <a:gd name="connsiteX5" fmla="*/ 416190 w 783398"/>
                  <a:gd name="connsiteY5" fmla="*/ 420056 h 420056"/>
                  <a:gd name="connsiteX6" fmla="*/ 77839 w 783398"/>
                  <a:gd name="connsiteY6" fmla="*/ 315666 h 420056"/>
                  <a:gd name="connsiteX7" fmla="*/ 75055 w 783398"/>
                  <a:gd name="connsiteY7" fmla="*/ 311491 h 420056"/>
                  <a:gd name="connsiteX8" fmla="*/ 56223 w 783398"/>
                  <a:gd name="connsiteY8" fmla="*/ 299872 h 420056"/>
                  <a:gd name="connsiteX9" fmla="*/ 0 w 783398"/>
                  <a:gd name="connsiteY9" fmla="*/ 175661 h 420056"/>
                  <a:gd name="connsiteX10" fmla="*/ 191956 w 783398"/>
                  <a:gd name="connsiteY10" fmla="*/ 0 h 4200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783398" h="420056">
                    <a:moveTo>
                      <a:pt x="191956" y="0"/>
                    </a:moveTo>
                    <a:cubicBezTo>
                      <a:pt x="244963" y="0"/>
                      <a:pt x="292952" y="19662"/>
                      <a:pt x="327690" y="51450"/>
                    </a:cubicBezTo>
                    <a:lnTo>
                      <a:pt x="351863" y="84261"/>
                    </a:lnTo>
                    <a:lnTo>
                      <a:pt x="416190" y="78216"/>
                    </a:lnTo>
                    <a:cubicBezTo>
                      <a:pt x="618993" y="78216"/>
                      <a:pt x="783398" y="154739"/>
                      <a:pt x="783398" y="249136"/>
                    </a:cubicBezTo>
                    <a:cubicBezTo>
                      <a:pt x="783398" y="343533"/>
                      <a:pt x="618993" y="420056"/>
                      <a:pt x="416190" y="420056"/>
                    </a:cubicBezTo>
                    <a:cubicBezTo>
                      <a:pt x="264088" y="420056"/>
                      <a:pt x="133585" y="377012"/>
                      <a:pt x="77839" y="315666"/>
                    </a:cubicBezTo>
                    <a:lnTo>
                      <a:pt x="75055" y="311491"/>
                    </a:lnTo>
                    <a:lnTo>
                      <a:pt x="56223" y="299872"/>
                    </a:lnTo>
                    <a:cubicBezTo>
                      <a:pt x="21486" y="268084"/>
                      <a:pt x="0" y="224169"/>
                      <a:pt x="0" y="175661"/>
                    </a:cubicBezTo>
                    <a:cubicBezTo>
                      <a:pt x="0" y="78646"/>
                      <a:pt x="85942" y="0"/>
                      <a:pt x="191956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504" name="グループ化 503"/>
            <p:cNvGrpSpPr/>
            <p:nvPr/>
          </p:nvGrpSpPr>
          <p:grpSpPr>
            <a:xfrm>
              <a:off x="4650370" y="487444"/>
              <a:ext cx="1014349" cy="1084575"/>
              <a:chOff x="2922782" y="4729690"/>
              <a:chExt cx="1014349" cy="1084575"/>
            </a:xfrm>
          </p:grpSpPr>
          <p:sp>
            <p:nvSpPr>
              <p:cNvPr id="505" name="楕円 504"/>
              <p:cNvSpPr/>
              <p:nvPr/>
            </p:nvSpPr>
            <p:spPr bwMode="auto">
              <a:xfrm>
                <a:off x="2938996" y="4959170"/>
                <a:ext cx="916834" cy="855095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506" name="グループ化 505"/>
              <p:cNvGrpSpPr/>
              <p:nvPr/>
            </p:nvGrpSpPr>
            <p:grpSpPr>
              <a:xfrm>
                <a:off x="2922782" y="4729690"/>
                <a:ext cx="1014349" cy="760216"/>
                <a:chOff x="2418895" y="3982096"/>
                <a:chExt cx="1014349" cy="760216"/>
              </a:xfrm>
            </p:grpSpPr>
            <p:grpSp>
              <p:nvGrpSpPr>
                <p:cNvPr id="508" name="グループ化 507"/>
                <p:cNvGrpSpPr/>
                <p:nvPr/>
              </p:nvGrpSpPr>
              <p:grpSpPr>
                <a:xfrm rot="1800000">
                  <a:off x="2871568" y="4292377"/>
                  <a:ext cx="561676" cy="449935"/>
                  <a:chOff x="2911162" y="4213156"/>
                  <a:chExt cx="561676" cy="449935"/>
                </a:xfrm>
              </p:grpSpPr>
              <p:sp>
                <p:nvSpPr>
                  <p:cNvPr id="511" name="楕円 510"/>
                  <p:cNvSpPr/>
                  <p:nvPr/>
                </p:nvSpPr>
                <p:spPr bwMode="auto">
                  <a:xfrm>
                    <a:off x="2911162" y="4213156"/>
                    <a:ext cx="190201" cy="449935"/>
                  </a:xfrm>
                  <a:prstGeom prst="ellipse">
                    <a:avLst/>
                  </a:prstGeom>
                  <a:solidFill>
                    <a:schemeClr val="bg1"/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512" name="楕円 511"/>
                  <p:cNvSpPr/>
                  <p:nvPr/>
                </p:nvSpPr>
                <p:spPr bwMode="auto">
                  <a:xfrm>
                    <a:off x="3096900" y="4213156"/>
                    <a:ext cx="190201" cy="449935"/>
                  </a:xfrm>
                  <a:prstGeom prst="ellipse">
                    <a:avLst/>
                  </a:prstGeom>
                  <a:solidFill>
                    <a:schemeClr val="bg1"/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513" name="楕円 512"/>
                  <p:cNvSpPr/>
                  <p:nvPr/>
                </p:nvSpPr>
                <p:spPr bwMode="auto">
                  <a:xfrm>
                    <a:off x="3282637" y="4213156"/>
                    <a:ext cx="190201" cy="449935"/>
                  </a:xfrm>
                  <a:prstGeom prst="ellipse">
                    <a:avLst/>
                  </a:prstGeom>
                  <a:solidFill>
                    <a:schemeClr val="bg1"/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509" name="フリーフォーム: 図形 508"/>
                <p:cNvSpPr/>
                <p:nvPr/>
              </p:nvSpPr>
              <p:spPr bwMode="auto">
                <a:xfrm>
                  <a:off x="2418895" y="3982096"/>
                  <a:ext cx="516290" cy="586686"/>
                </a:xfrm>
                <a:custGeom>
                  <a:avLst/>
                  <a:gdLst>
                    <a:gd name="connsiteX0" fmla="*/ 258145 w 516290"/>
                    <a:gd name="connsiteY0" fmla="*/ 0 h 640871"/>
                    <a:gd name="connsiteX1" fmla="*/ 516290 w 516290"/>
                    <a:gd name="connsiteY1" fmla="*/ 362049 h 640871"/>
                    <a:gd name="connsiteX2" fmla="*/ 440681 w 516290"/>
                    <a:gd name="connsiteY2" fmla="*/ 618057 h 640871"/>
                    <a:gd name="connsiteX3" fmla="*/ 416554 w 516290"/>
                    <a:gd name="connsiteY3" fmla="*/ 640871 h 640871"/>
                    <a:gd name="connsiteX4" fmla="*/ 358134 w 516290"/>
                    <a:gd name="connsiteY4" fmla="*/ 585630 h 640871"/>
                    <a:gd name="connsiteX5" fmla="*/ 257652 w 516290"/>
                    <a:gd name="connsiteY5" fmla="*/ 557178 h 640871"/>
                    <a:gd name="connsiteX6" fmla="*/ 157170 w 516290"/>
                    <a:gd name="connsiteY6" fmla="*/ 585630 h 640871"/>
                    <a:gd name="connsiteX7" fmla="*/ 99243 w 516290"/>
                    <a:gd name="connsiteY7" fmla="*/ 640405 h 640871"/>
                    <a:gd name="connsiteX8" fmla="*/ 75609 w 516290"/>
                    <a:gd name="connsiteY8" fmla="*/ 618057 h 640871"/>
                    <a:gd name="connsiteX9" fmla="*/ 0 w 516290"/>
                    <a:gd name="connsiteY9" fmla="*/ 362049 h 640871"/>
                    <a:gd name="connsiteX10" fmla="*/ 258145 w 516290"/>
                    <a:gd name="connsiteY10" fmla="*/ 0 h 640871"/>
                    <a:gd name="connsiteX0" fmla="*/ 257652 w 516290"/>
                    <a:gd name="connsiteY0" fmla="*/ 557178 h 648618"/>
                    <a:gd name="connsiteX1" fmla="*/ 157170 w 516290"/>
                    <a:gd name="connsiteY1" fmla="*/ 585630 h 648618"/>
                    <a:gd name="connsiteX2" fmla="*/ 99243 w 516290"/>
                    <a:gd name="connsiteY2" fmla="*/ 640405 h 648618"/>
                    <a:gd name="connsiteX3" fmla="*/ 75609 w 516290"/>
                    <a:gd name="connsiteY3" fmla="*/ 618057 h 648618"/>
                    <a:gd name="connsiteX4" fmla="*/ 0 w 516290"/>
                    <a:gd name="connsiteY4" fmla="*/ 362049 h 648618"/>
                    <a:gd name="connsiteX5" fmla="*/ 258145 w 516290"/>
                    <a:gd name="connsiteY5" fmla="*/ 0 h 648618"/>
                    <a:gd name="connsiteX6" fmla="*/ 516290 w 516290"/>
                    <a:gd name="connsiteY6" fmla="*/ 362049 h 648618"/>
                    <a:gd name="connsiteX7" fmla="*/ 440681 w 516290"/>
                    <a:gd name="connsiteY7" fmla="*/ 618057 h 648618"/>
                    <a:gd name="connsiteX8" fmla="*/ 416554 w 516290"/>
                    <a:gd name="connsiteY8" fmla="*/ 640871 h 648618"/>
                    <a:gd name="connsiteX9" fmla="*/ 358134 w 516290"/>
                    <a:gd name="connsiteY9" fmla="*/ 585630 h 648618"/>
                    <a:gd name="connsiteX10" fmla="*/ 349092 w 516290"/>
                    <a:gd name="connsiteY10" fmla="*/ 648618 h 648618"/>
                    <a:gd name="connsiteX0" fmla="*/ 264796 w 516290"/>
                    <a:gd name="connsiteY0" fmla="*/ 554797 h 648618"/>
                    <a:gd name="connsiteX1" fmla="*/ 157170 w 516290"/>
                    <a:gd name="connsiteY1" fmla="*/ 585630 h 648618"/>
                    <a:gd name="connsiteX2" fmla="*/ 99243 w 516290"/>
                    <a:gd name="connsiteY2" fmla="*/ 640405 h 648618"/>
                    <a:gd name="connsiteX3" fmla="*/ 75609 w 516290"/>
                    <a:gd name="connsiteY3" fmla="*/ 618057 h 648618"/>
                    <a:gd name="connsiteX4" fmla="*/ 0 w 516290"/>
                    <a:gd name="connsiteY4" fmla="*/ 362049 h 648618"/>
                    <a:gd name="connsiteX5" fmla="*/ 258145 w 516290"/>
                    <a:gd name="connsiteY5" fmla="*/ 0 h 648618"/>
                    <a:gd name="connsiteX6" fmla="*/ 516290 w 516290"/>
                    <a:gd name="connsiteY6" fmla="*/ 362049 h 648618"/>
                    <a:gd name="connsiteX7" fmla="*/ 440681 w 516290"/>
                    <a:gd name="connsiteY7" fmla="*/ 618057 h 648618"/>
                    <a:gd name="connsiteX8" fmla="*/ 416554 w 516290"/>
                    <a:gd name="connsiteY8" fmla="*/ 640871 h 648618"/>
                    <a:gd name="connsiteX9" fmla="*/ 358134 w 516290"/>
                    <a:gd name="connsiteY9" fmla="*/ 585630 h 648618"/>
                    <a:gd name="connsiteX10" fmla="*/ 349092 w 516290"/>
                    <a:gd name="connsiteY10" fmla="*/ 648618 h 648618"/>
                    <a:gd name="connsiteX0" fmla="*/ 157170 w 516290"/>
                    <a:gd name="connsiteY0" fmla="*/ 585630 h 648618"/>
                    <a:gd name="connsiteX1" fmla="*/ 99243 w 516290"/>
                    <a:gd name="connsiteY1" fmla="*/ 640405 h 648618"/>
                    <a:gd name="connsiteX2" fmla="*/ 75609 w 516290"/>
                    <a:gd name="connsiteY2" fmla="*/ 618057 h 648618"/>
                    <a:gd name="connsiteX3" fmla="*/ 0 w 516290"/>
                    <a:gd name="connsiteY3" fmla="*/ 362049 h 648618"/>
                    <a:gd name="connsiteX4" fmla="*/ 258145 w 516290"/>
                    <a:gd name="connsiteY4" fmla="*/ 0 h 648618"/>
                    <a:gd name="connsiteX5" fmla="*/ 516290 w 516290"/>
                    <a:gd name="connsiteY5" fmla="*/ 362049 h 648618"/>
                    <a:gd name="connsiteX6" fmla="*/ 440681 w 516290"/>
                    <a:gd name="connsiteY6" fmla="*/ 618057 h 648618"/>
                    <a:gd name="connsiteX7" fmla="*/ 416554 w 516290"/>
                    <a:gd name="connsiteY7" fmla="*/ 640871 h 648618"/>
                    <a:gd name="connsiteX8" fmla="*/ 358134 w 516290"/>
                    <a:gd name="connsiteY8" fmla="*/ 585630 h 648618"/>
                    <a:gd name="connsiteX9" fmla="*/ 349092 w 516290"/>
                    <a:gd name="connsiteY9" fmla="*/ 648618 h 648618"/>
                    <a:gd name="connsiteX0" fmla="*/ 99243 w 516290"/>
                    <a:gd name="connsiteY0" fmla="*/ 640405 h 648618"/>
                    <a:gd name="connsiteX1" fmla="*/ 75609 w 516290"/>
                    <a:gd name="connsiteY1" fmla="*/ 618057 h 648618"/>
                    <a:gd name="connsiteX2" fmla="*/ 0 w 516290"/>
                    <a:gd name="connsiteY2" fmla="*/ 362049 h 648618"/>
                    <a:gd name="connsiteX3" fmla="*/ 258145 w 516290"/>
                    <a:gd name="connsiteY3" fmla="*/ 0 h 648618"/>
                    <a:gd name="connsiteX4" fmla="*/ 516290 w 516290"/>
                    <a:gd name="connsiteY4" fmla="*/ 362049 h 648618"/>
                    <a:gd name="connsiteX5" fmla="*/ 440681 w 516290"/>
                    <a:gd name="connsiteY5" fmla="*/ 618057 h 648618"/>
                    <a:gd name="connsiteX6" fmla="*/ 416554 w 516290"/>
                    <a:gd name="connsiteY6" fmla="*/ 640871 h 648618"/>
                    <a:gd name="connsiteX7" fmla="*/ 358134 w 516290"/>
                    <a:gd name="connsiteY7" fmla="*/ 585630 h 648618"/>
                    <a:gd name="connsiteX8" fmla="*/ 349092 w 516290"/>
                    <a:gd name="connsiteY8" fmla="*/ 648618 h 648618"/>
                    <a:gd name="connsiteX0" fmla="*/ 99243 w 516290"/>
                    <a:gd name="connsiteY0" fmla="*/ 640405 h 640871"/>
                    <a:gd name="connsiteX1" fmla="*/ 75609 w 516290"/>
                    <a:gd name="connsiteY1" fmla="*/ 618057 h 640871"/>
                    <a:gd name="connsiteX2" fmla="*/ 0 w 516290"/>
                    <a:gd name="connsiteY2" fmla="*/ 362049 h 640871"/>
                    <a:gd name="connsiteX3" fmla="*/ 258145 w 516290"/>
                    <a:gd name="connsiteY3" fmla="*/ 0 h 640871"/>
                    <a:gd name="connsiteX4" fmla="*/ 516290 w 516290"/>
                    <a:gd name="connsiteY4" fmla="*/ 362049 h 640871"/>
                    <a:gd name="connsiteX5" fmla="*/ 440681 w 516290"/>
                    <a:gd name="connsiteY5" fmla="*/ 618057 h 640871"/>
                    <a:gd name="connsiteX6" fmla="*/ 416554 w 516290"/>
                    <a:gd name="connsiteY6" fmla="*/ 640871 h 640871"/>
                    <a:gd name="connsiteX7" fmla="*/ 358134 w 516290"/>
                    <a:gd name="connsiteY7" fmla="*/ 585630 h 640871"/>
                    <a:gd name="connsiteX0" fmla="*/ 99243 w 516290"/>
                    <a:gd name="connsiteY0" fmla="*/ 640405 h 640871"/>
                    <a:gd name="connsiteX1" fmla="*/ 75609 w 516290"/>
                    <a:gd name="connsiteY1" fmla="*/ 618057 h 640871"/>
                    <a:gd name="connsiteX2" fmla="*/ 0 w 516290"/>
                    <a:gd name="connsiteY2" fmla="*/ 362049 h 640871"/>
                    <a:gd name="connsiteX3" fmla="*/ 258145 w 516290"/>
                    <a:gd name="connsiteY3" fmla="*/ 0 h 640871"/>
                    <a:gd name="connsiteX4" fmla="*/ 516290 w 516290"/>
                    <a:gd name="connsiteY4" fmla="*/ 362049 h 640871"/>
                    <a:gd name="connsiteX5" fmla="*/ 440681 w 516290"/>
                    <a:gd name="connsiteY5" fmla="*/ 618057 h 640871"/>
                    <a:gd name="connsiteX6" fmla="*/ 416554 w 516290"/>
                    <a:gd name="connsiteY6" fmla="*/ 640871 h 6408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516290" h="640871">
                      <a:moveTo>
                        <a:pt x="99243" y="640405"/>
                      </a:moveTo>
                      <a:lnTo>
                        <a:pt x="75609" y="618057"/>
                      </a:lnTo>
                      <a:cubicBezTo>
                        <a:pt x="28894" y="552539"/>
                        <a:pt x="0" y="462026"/>
                        <a:pt x="0" y="362049"/>
                      </a:cubicBezTo>
                      <a:cubicBezTo>
                        <a:pt x="0" y="162095"/>
                        <a:pt x="115575" y="0"/>
                        <a:pt x="258145" y="0"/>
                      </a:cubicBezTo>
                      <a:cubicBezTo>
                        <a:pt x="400715" y="0"/>
                        <a:pt x="516290" y="162095"/>
                        <a:pt x="516290" y="362049"/>
                      </a:cubicBezTo>
                      <a:cubicBezTo>
                        <a:pt x="516290" y="462026"/>
                        <a:pt x="487396" y="552539"/>
                        <a:pt x="440681" y="618057"/>
                      </a:cubicBezTo>
                      <a:lnTo>
                        <a:pt x="416554" y="640871"/>
                      </a:lnTo>
                    </a:path>
                  </a:pathLst>
                </a:custGeom>
                <a:solidFill>
                  <a:schemeClr val="bg1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10" name="フリーフォーム: 図形 509"/>
                <p:cNvSpPr/>
                <p:nvPr/>
              </p:nvSpPr>
              <p:spPr bwMode="auto">
                <a:xfrm>
                  <a:off x="2484663" y="4242330"/>
                  <a:ext cx="394220" cy="175496"/>
                </a:xfrm>
                <a:custGeom>
                  <a:avLst/>
                  <a:gdLst>
                    <a:gd name="connsiteX0" fmla="*/ 6338 w 451372"/>
                    <a:gd name="connsiteY0" fmla="*/ 0 h 309405"/>
                    <a:gd name="connsiteX1" fmla="*/ 17736 w 451372"/>
                    <a:gd name="connsiteY1" fmla="*/ 41039 h 309405"/>
                    <a:gd name="connsiteX2" fmla="*/ 225686 w 451372"/>
                    <a:gd name="connsiteY2" fmla="*/ 195105 h 309405"/>
                    <a:gd name="connsiteX3" fmla="*/ 433637 w 451372"/>
                    <a:gd name="connsiteY3" fmla="*/ 41039 h 309405"/>
                    <a:gd name="connsiteX4" fmla="*/ 445034 w 451372"/>
                    <a:gd name="connsiteY4" fmla="*/ 0 h 309405"/>
                    <a:gd name="connsiteX5" fmla="*/ 446787 w 451372"/>
                    <a:gd name="connsiteY5" fmla="*/ 6312 h 309405"/>
                    <a:gd name="connsiteX6" fmla="*/ 451372 w 451372"/>
                    <a:gd name="connsiteY6" fmla="*/ 57150 h 309405"/>
                    <a:gd name="connsiteX7" fmla="*/ 225686 w 451372"/>
                    <a:gd name="connsiteY7" fmla="*/ 309405 h 309405"/>
                    <a:gd name="connsiteX8" fmla="*/ 0 w 451372"/>
                    <a:gd name="connsiteY8" fmla="*/ 57150 h 309405"/>
                    <a:gd name="connsiteX9" fmla="*/ 4585 w 451372"/>
                    <a:gd name="connsiteY9" fmla="*/ 6312 h 3094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451372" h="309405">
                      <a:moveTo>
                        <a:pt x="6338" y="0"/>
                      </a:moveTo>
                      <a:lnTo>
                        <a:pt x="17736" y="41039"/>
                      </a:lnTo>
                      <a:cubicBezTo>
                        <a:pt x="51997" y="131578"/>
                        <a:pt x="132204" y="195105"/>
                        <a:pt x="225686" y="195105"/>
                      </a:cubicBezTo>
                      <a:cubicBezTo>
                        <a:pt x="319168" y="195105"/>
                        <a:pt x="399376" y="131578"/>
                        <a:pt x="433637" y="41039"/>
                      </a:cubicBezTo>
                      <a:lnTo>
                        <a:pt x="445034" y="0"/>
                      </a:lnTo>
                      <a:lnTo>
                        <a:pt x="446787" y="6312"/>
                      </a:lnTo>
                      <a:cubicBezTo>
                        <a:pt x="449793" y="22733"/>
                        <a:pt x="451372" y="39735"/>
                        <a:pt x="451372" y="57150"/>
                      </a:cubicBezTo>
                      <a:cubicBezTo>
                        <a:pt x="451372" y="196467"/>
                        <a:pt x="350329" y="309405"/>
                        <a:pt x="225686" y="309405"/>
                      </a:cubicBezTo>
                      <a:cubicBezTo>
                        <a:pt x="101043" y="309405"/>
                        <a:pt x="0" y="196467"/>
                        <a:pt x="0" y="57150"/>
                      </a:cubicBezTo>
                      <a:cubicBezTo>
                        <a:pt x="0" y="39735"/>
                        <a:pt x="1579" y="22733"/>
                        <a:pt x="4585" y="6312"/>
                      </a:cubicBezTo>
                      <a:close/>
                    </a:path>
                  </a:pathLst>
                </a:custGeom>
                <a:solidFill>
                  <a:srgbClr val="000000">
                    <a:alpha val="30196"/>
                  </a:srgbClr>
                </a:solidFill>
                <a:ln w="2857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507" name="月 506"/>
              <p:cNvSpPr/>
              <p:nvPr/>
            </p:nvSpPr>
            <p:spPr bwMode="auto">
              <a:xfrm rot="16200000">
                <a:off x="3242448" y="5241948"/>
                <a:ext cx="299289" cy="845341"/>
              </a:xfrm>
              <a:prstGeom prst="moon">
                <a:avLst/>
              </a:prstGeom>
              <a:solidFill>
                <a:srgbClr val="000000">
                  <a:alpha val="30196"/>
                </a:srgbClr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557" name="グループ化 556"/>
          <p:cNvGrpSpPr/>
          <p:nvPr/>
        </p:nvGrpSpPr>
        <p:grpSpPr>
          <a:xfrm>
            <a:off x="6168212" y="905197"/>
            <a:ext cx="1590012" cy="1496469"/>
            <a:chOff x="5580324" y="-241450"/>
            <a:chExt cx="2694245" cy="2535739"/>
          </a:xfrm>
        </p:grpSpPr>
        <p:sp>
          <p:nvSpPr>
            <p:cNvPr id="558" name="月 179"/>
            <p:cNvSpPr/>
            <p:nvPr/>
          </p:nvSpPr>
          <p:spPr bwMode="auto">
            <a:xfrm rot="19800000" flipH="1">
              <a:off x="6977787" y="478314"/>
              <a:ext cx="1036778" cy="1191630"/>
            </a:xfrm>
            <a:custGeom>
              <a:avLst/>
              <a:gdLst>
                <a:gd name="connsiteX0" fmla="*/ 730022 w 730022"/>
                <a:gd name="connsiteY0" fmla="*/ 1820554 h 1820554"/>
                <a:gd name="connsiteX1" fmla="*/ 0 w 730022"/>
                <a:gd name="connsiteY1" fmla="*/ 910277 h 1820554"/>
                <a:gd name="connsiteX2" fmla="*/ 730022 w 730022"/>
                <a:gd name="connsiteY2" fmla="*/ 0 h 1820554"/>
                <a:gd name="connsiteX3" fmla="*/ 431472 w 730022"/>
                <a:gd name="connsiteY3" fmla="*/ 910277 h 1820554"/>
                <a:gd name="connsiteX4" fmla="*/ 730022 w 730022"/>
                <a:gd name="connsiteY4" fmla="*/ 1820554 h 1820554"/>
                <a:gd name="connsiteX0" fmla="*/ 436165 w 734715"/>
                <a:gd name="connsiteY0" fmla="*/ 910277 h 1024061"/>
                <a:gd name="connsiteX1" fmla="*/ 4693 w 734715"/>
                <a:gd name="connsiteY1" fmla="*/ 910277 h 1024061"/>
                <a:gd name="connsiteX2" fmla="*/ 734715 w 734715"/>
                <a:gd name="connsiteY2" fmla="*/ 0 h 1024061"/>
                <a:gd name="connsiteX3" fmla="*/ 436165 w 734715"/>
                <a:gd name="connsiteY3" fmla="*/ 910277 h 1024061"/>
                <a:gd name="connsiteX0" fmla="*/ 571469 w 870019"/>
                <a:gd name="connsiteY0" fmla="*/ 910277 h 1013092"/>
                <a:gd name="connsiteX1" fmla="*/ 3648 w 870019"/>
                <a:gd name="connsiteY1" fmla="*/ 890012 h 1013092"/>
                <a:gd name="connsiteX2" fmla="*/ 870019 w 870019"/>
                <a:gd name="connsiteY2" fmla="*/ 0 h 1013092"/>
                <a:gd name="connsiteX3" fmla="*/ 571469 w 870019"/>
                <a:gd name="connsiteY3" fmla="*/ 910277 h 1013092"/>
                <a:gd name="connsiteX0" fmla="*/ 573394 w 871944"/>
                <a:gd name="connsiteY0" fmla="*/ 910277 h 1089683"/>
                <a:gd name="connsiteX1" fmla="*/ 5573 w 871944"/>
                <a:gd name="connsiteY1" fmla="*/ 890012 h 1089683"/>
                <a:gd name="connsiteX2" fmla="*/ 871944 w 871944"/>
                <a:gd name="connsiteY2" fmla="*/ 0 h 1089683"/>
                <a:gd name="connsiteX3" fmla="*/ 573394 w 871944"/>
                <a:gd name="connsiteY3" fmla="*/ 910277 h 1089683"/>
                <a:gd name="connsiteX0" fmla="*/ 650192 w 948742"/>
                <a:gd name="connsiteY0" fmla="*/ 910277 h 1053167"/>
                <a:gd name="connsiteX1" fmla="*/ 4925 w 948742"/>
                <a:gd name="connsiteY1" fmla="*/ 832073 h 1053167"/>
                <a:gd name="connsiteX2" fmla="*/ 948742 w 948742"/>
                <a:gd name="connsiteY2" fmla="*/ 0 h 1053167"/>
                <a:gd name="connsiteX3" fmla="*/ 650192 w 948742"/>
                <a:gd name="connsiteY3" fmla="*/ 910277 h 1053167"/>
                <a:gd name="connsiteX0" fmla="*/ 650192 w 948742"/>
                <a:gd name="connsiteY0" fmla="*/ 910277 h 1090444"/>
                <a:gd name="connsiteX1" fmla="*/ 4925 w 948742"/>
                <a:gd name="connsiteY1" fmla="*/ 832073 h 1090444"/>
                <a:gd name="connsiteX2" fmla="*/ 948742 w 948742"/>
                <a:gd name="connsiteY2" fmla="*/ 0 h 1090444"/>
                <a:gd name="connsiteX3" fmla="*/ 650192 w 948742"/>
                <a:gd name="connsiteY3" fmla="*/ 910277 h 10904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48742" h="1090444">
                  <a:moveTo>
                    <a:pt x="650192" y="910277"/>
                  </a:moveTo>
                  <a:cubicBezTo>
                    <a:pt x="491757" y="1148596"/>
                    <a:pt x="70629" y="1177423"/>
                    <a:pt x="4925" y="832073"/>
                  </a:cubicBezTo>
                  <a:cubicBezTo>
                    <a:pt x="-60779" y="486723"/>
                    <a:pt x="545562" y="0"/>
                    <a:pt x="948742" y="0"/>
                  </a:cubicBezTo>
                  <a:cubicBezTo>
                    <a:pt x="757400" y="242914"/>
                    <a:pt x="808627" y="671958"/>
                    <a:pt x="650192" y="910277"/>
                  </a:cubicBezTo>
                  <a:close/>
                </a:path>
              </a:pathLst>
            </a:cu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559" name="グループ化 558"/>
            <p:cNvGrpSpPr/>
            <p:nvPr/>
          </p:nvGrpSpPr>
          <p:grpSpPr>
            <a:xfrm>
              <a:off x="5580324" y="-241450"/>
              <a:ext cx="2013819" cy="2535739"/>
              <a:chOff x="5662144" y="1155643"/>
              <a:chExt cx="2013819" cy="2535739"/>
            </a:xfrm>
          </p:grpSpPr>
          <p:grpSp>
            <p:nvGrpSpPr>
              <p:cNvPr id="570" name="グループ化 569"/>
              <p:cNvGrpSpPr/>
              <p:nvPr/>
            </p:nvGrpSpPr>
            <p:grpSpPr>
              <a:xfrm>
                <a:off x="5662144" y="1317536"/>
                <a:ext cx="2013819" cy="2373846"/>
                <a:chOff x="662504" y="1580691"/>
                <a:chExt cx="3048953" cy="3594040"/>
              </a:xfrm>
            </p:grpSpPr>
            <p:sp>
              <p:nvSpPr>
                <p:cNvPr id="588" name="月 587"/>
                <p:cNvSpPr/>
                <p:nvPr/>
              </p:nvSpPr>
              <p:spPr bwMode="auto">
                <a:xfrm rot="1800000">
                  <a:off x="662504" y="1824249"/>
                  <a:ext cx="1105264" cy="2756348"/>
                </a:xfrm>
                <a:prstGeom prst="moon">
                  <a:avLst>
                    <a:gd name="adj" fmla="val 59104"/>
                  </a:avLst>
                </a:prstGeom>
                <a:solidFill>
                  <a:schemeClr val="bg1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9" name="楕円 2"/>
                <p:cNvSpPr/>
                <p:nvPr/>
              </p:nvSpPr>
              <p:spPr bwMode="auto">
                <a:xfrm>
                  <a:off x="876141" y="1580691"/>
                  <a:ext cx="2835316" cy="3243464"/>
                </a:xfrm>
                <a:custGeom>
                  <a:avLst/>
                  <a:gdLst>
                    <a:gd name="connsiteX0" fmla="*/ 0 w 2835315"/>
                    <a:gd name="connsiteY0" fmla="*/ 1417658 h 2835315"/>
                    <a:gd name="connsiteX1" fmla="*/ 1417658 w 2835315"/>
                    <a:gd name="connsiteY1" fmla="*/ 0 h 2835315"/>
                    <a:gd name="connsiteX2" fmla="*/ 2835316 w 2835315"/>
                    <a:gd name="connsiteY2" fmla="*/ 1417658 h 2835315"/>
                    <a:gd name="connsiteX3" fmla="*/ 1417658 w 2835315"/>
                    <a:gd name="connsiteY3" fmla="*/ 2835316 h 2835315"/>
                    <a:gd name="connsiteX4" fmla="*/ 0 w 2835315"/>
                    <a:gd name="connsiteY4" fmla="*/ 1417658 h 2835315"/>
                    <a:gd name="connsiteX0" fmla="*/ 0 w 2835316"/>
                    <a:gd name="connsiteY0" fmla="*/ 1417658 h 2835316"/>
                    <a:gd name="connsiteX1" fmla="*/ 1417658 w 2835316"/>
                    <a:gd name="connsiteY1" fmla="*/ 0 h 2835316"/>
                    <a:gd name="connsiteX2" fmla="*/ 2835316 w 2835316"/>
                    <a:gd name="connsiteY2" fmla="*/ 1417658 h 2835316"/>
                    <a:gd name="connsiteX3" fmla="*/ 1417658 w 2835316"/>
                    <a:gd name="connsiteY3" fmla="*/ 2835316 h 2835316"/>
                    <a:gd name="connsiteX4" fmla="*/ 0 w 2835316"/>
                    <a:gd name="connsiteY4" fmla="*/ 1417658 h 2835316"/>
                    <a:gd name="connsiteX0" fmla="*/ 0 w 2835316"/>
                    <a:gd name="connsiteY0" fmla="*/ 1417658 h 2835316"/>
                    <a:gd name="connsiteX1" fmla="*/ 1417658 w 2835316"/>
                    <a:gd name="connsiteY1" fmla="*/ 0 h 2835316"/>
                    <a:gd name="connsiteX2" fmla="*/ 2835316 w 2835316"/>
                    <a:gd name="connsiteY2" fmla="*/ 1417658 h 2835316"/>
                    <a:gd name="connsiteX3" fmla="*/ 1417658 w 2835316"/>
                    <a:gd name="connsiteY3" fmla="*/ 2835316 h 2835316"/>
                    <a:gd name="connsiteX4" fmla="*/ 0 w 2835316"/>
                    <a:gd name="connsiteY4" fmla="*/ 1417658 h 2835316"/>
                    <a:gd name="connsiteX0" fmla="*/ 0 w 2835316"/>
                    <a:gd name="connsiteY0" fmla="*/ 2095838 h 3513496"/>
                    <a:gd name="connsiteX1" fmla="*/ 1425278 w 2835316"/>
                    <a:gd name="connsiteY1" fmla="*/ 0 h 3513496"/>
                    <a:gd name="connsiteX2" fmla="*/ 2835316 w 2835316"/>
                    <a:gd name="connsiteY2" fmla="*/ 2095838 h 3513496"/>
                    <a:gd name="connsiteX3" fmla="*/ 1417658 w 2835316"/>
                    <a:gd name="connsiteY3" fmla="*/ 3513496 h 3513496"/>
                    <a:gd name="connsiteX4" fmla="*/ 0 w 2835316"/>
                    <a:gd name="connsiteY4" fmla="*/ 2095838 h 35134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835316" h="3513496">
                      <a:moveTo>
                        <a:pt x="0" y="2095838"/>
                      </a:moveTo>
                      <a:cubicBezTo>
                        <a:pt x="0" y="1312887"/>
                        <a:pt x="642327" y="0"/>
                        <a:pt x="1425278" y="0"/>
                      </a:cubicBezTo>
                      <a:cubicBezTo>
                        <a:pt x="2208229" y="0"/>
                        <a:pt x="2835316" y="1312887"/>
                        <a:pt x="2835316" y="2095838"/>
                      </a:cubicBezTo>
                      <a:cubicBezTo>
                        <a:pt x="2835316" y="2878789"/>
                        <a:pt x="2200609" y="3513496"/>
                        <a:pt x="1417658" y="3513496"/>
                      </a:cubicBezTo>
                      <a:cubicBezTo>
                        <a:pt x="634707" y="3513496"/>
                        <a:pt x="0" y="2878789"/>
                        <a:pt x="0" y="2095838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590" name="グループ化 589"/>
                <p:cNvGrpSpPr/>
                <p:nvPr/>
              </p:nvGrpSpPr>
              <p:grpSpPr>
                <a:xfrm>
                  <a:off x="1237183" y="4473579"/>
                  <a:ext cx="2128340" cy="701152"/>
                  <a:chOff x="1237183" y="4473579"/>
                  <a:chExt cx="2128340" cy="701152"/>
                </a:xfrm>
              </p:grpSpPr>
              <p:sp>
                <p:nvSpPr>
                  <p:cNvPr id="595" name="台形 594"/>
                  <p:cNvSpPr/>
                  <p:nvPr/>
                </p:nvSpPr>
                <p:spPr bwMode="auto">
                  <a:xfrm rot="11700000">
                    <a:off x="1368550" y="4631864"/>
                    <a:ext cx="231883" cy="258549"/>
                  </a:xfrm>
                  <a:prstGeom prst="trapezoid">
                    <a:avLst>
                      <a:gd name="adj" fmla="val 28801"/>
                    </a:avLst>
                  </a:prstGeom>
                  <a:pattFill prst="dkHorz">
                    <a:fgClr>
                      <a:srgbClr val="FFC000"/>
                    </a:fgClr>
                    <a:bgClr>
                      <a:srgbClr val="FFFF00"/>
                    </a:bgClr>
                  </a:patt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96" name="楕円 595"/>
                  <p:cNvSpPr/>
                  <p:nvPr/>
                </p:nvSpPr>
                <p:spPr bwMode="auto">
                  <a:xfrm>
                    <a:off x="1312078" y="4854576"/>
                    <a:ext cx="266880" cy="166520"/>
                  </a:xfrm>
                  <a:prstGeom prst="ellipse">
                    <a:avLst/>
                  </a:prstGeom>
                  <a:pattFill prst="dkHorz">
                    <a:fgClr>
                      <a:srgbClr val="FFC000"/>
                    </a:fgClr>
                    <a:bgClr>
                      <a:srgbClr val="FFFF00"/>
                    </a:bgClr>
                  </a:patt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97" name="フリーフォーム: 図形 596"/>
                  <p:cNvSpPr/>
                  <p:nvPr/>
                </p:nvSpPr>
                <p:spPr bwMode="auto">
                  <a:xfrm rot="1800000">
                    <a:off x="1261597" y="4910378"/>
                    <a:ext cx="167334" cy="152100"/>
                  </a:xfrm>
                  <a:custGeom>
                    <a:avLst/>
                    <a:gdLst>
                      <a:gd name="connsiteX0" fmla="*/ 221671 w 443342"/>
                      <a:gd name="connsiteY0" fmla="*/ 0 h 402980"/>
                      <a:gd name="connsiteX1" fmla="*/ 378416 w 443342"/>
                      <a:gd name="connsiteY1" fmla="*/ 64926 h 402980"/>
                      <a:gd name="connsiteX2" fmla="*/ 378416 w 443342"/>
                      <a:gd name="connsiteY2" fmla="*/ 378416 h 402980"/>
                      <a:gd name="connsiteX3" fmla="*/ 359643 w 443342"/>
                      <a:gd name="connsiteY3" fmla="*/ 402980 h 402980"/>
                      <a:gd name="connsiteX4" fmla="*/ 305086 w 443342"/>
                      <a:gd name="connsiteY4" fmla="*/ 366752 h 402980"/>
                      <a:gd name="connsiteX5" fmla="*/ 138256 w 443342"/>
                      <a:gd name="connsiteY5" fmla="*/ 366752 h 402980"/>
                      <a:gd name="connsiteX6" fmla="*/ 83699 w 443342"/>
                      <a:gd name="connsiteY6" fmla="*/ 402980 h 402980"/>
                      <a:gd name="connsiteX7" fmla="*/ 64926 w 443342"/>
                      <a:gd name="connsiteY7" fmla="*/ 378416 h 402980"/>
                      <a:gd name="connsiteX8" fmla="*/ 64926 w 443342"/>
                      <a:gd name="connsiteY8" fmla="*/ 64926 h 402980"/>
                      <a:gd name="connsiteX9" fmla="*/ 221671 w 443342"/>
                      <a:gd name="connsiteY9" fmla="*/ 0 h 4029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443342" h="402980">
                        <a:moveTo>
                          <a:pt x="221671" y="0"/>
                        </a:moveTo>
                        <a:cubicBezTo>
                          <a:pt x="278402" y="-1"/>
                          <a:pt x="335132" y="21642"/>
                          <a:pt x="378416" y="64926"/>
                        </a:cubicBezTo>
                        <a:cubicBezTo>
                          <a:pt x="464984" y="151494"/>
                          <a:pt x="464984" y="291848"/>
                          <a:pt x="378416" y="378416"/>
                        </a:cubicBezTo>
                        <a:lnTo>
                          <a:pt x="359643" y="402980"/>
                        </a:lnTo>
                        <a:lnTo>
                          <a:pt x="305086" y="366752"/>
                        </a:lnTo>
                        <a:cubicBezTo>
                          <a:pt x="251718" y="345109"/>
                          <a:pt x="191625" y="345109"/>
                          <a:pt x="138256" y="366752"/>
                        </a:cubicBezTo>
                        <a:lnTo>
                          <a:pt x="83699" y="402980"/>
                        </a:lnTo>
                        <a:lnTo>
                          <a:pt x="64926" y="378416"/>
                        </a:lnTo>
                        <a:cubicBezTo>
                          <a:pt x="-21642" y="291848"/>
                          <a:pt x="-21642" y="151494"/>
                          <a:pt x="64926" y="64926"/>
                        </a:cubicBezTo>
                        <a:cubicBezTo>
                          <a:pt x="108210" y="21642"/>
                          <a:pt x="164940" y="-1"/>
                          <a:pt x="221671" y="0"/>
                        </a:cubicBezTo>
                        <a:close/>
                      </a:path>
                    </a:pathLst>
                  </a:custGeom>
                  <a:pattFill prst="dkHorz">
                    <a:fgClr>
                      <a:srgbClr val="FFC000"/>
                    </a:fgClr>
                    <a:bgClr>
                      <a:srgbClr val="FFFF00"/>
                    </a:bgClr>
                  </a:patt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98" name="フリーフォーム: 図形 597"/>
                  <p:cNvSpPr/>
                  <p:nvPr/>
                </p:nvSpPr>
                <p:spPr bwMode="auto">
                  <a:xfrm rot="1800000">
                    <a:off x="1237183" y="5027772"/>
                    <a:ext cx="104152" cy="112832"/>
                  </a:xfrm>
                  <a:custGeom>
                    <a:avLst/>
                    <a:gdLst>
                      <a:gd name="connsiteX0" fmla="*/ 137972 w 275944"/>
                      <a:gd name="connsiteY0" fmla="*/ 0 h 298942"/>
                      <a:gd name="connsiteX1" fmla="*/ 221388 w 275944"/>
                      <a:gd name="connsiteY1" fmla="*/ 16231 h 298942"/>
                      <a:gd name="connsiteX2" fmla="*/ 275944 w 275944"/>
                      <a:gd name="connsiteY2" fmla="*/ 52460 h 298942"/>
                      <a:gd name="connsiteX3" fmla="*/ 202057 w 275944"/>
                      <a:gd name="connsiteY3" fmla="*/ 149132 h 298942"/>
                      <a:gd name="connsiteX4" fmla="*/ 137972 w 275944"/>
                      <a:gd name="connsiteY4" fmla="*/ 298942 h 298942"/>
                      <a:gd name="connsiteX5" fmla="*/ 73887 w 275944"/>
                      <a:gd name="connsiteY5" fmla="*/ 149132 h 298942"/>
                      <a:gd name="connsiteX6" fmla="*/ 0 w 275944"/>
                      <a:gd name="connsiteY6" fmla="*/ 52460 h 298942"/>
                      <a:gd name="connsiteX7" fmla="*/ 54556 w 275944"/>
                      <a:gd name="connsiteY7" fmla="*/ 16231 h 298942"/>
                      <a:gd name="connsiteX8" fmla="*/ 137972 w 275944"/>
                      <a:gd name="connsiteY8" fmla="*/ 0 h 2989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75944" h="298942">
                        <a:moveTo>
                          <a:pt x="137972" y="0"/>
                        </a:moveTo>
                        <a:cubicBezTo>
                          <a:pt x="166338" y="-1"/>
                          <a:pt x="194703" y="5410"/>
                          <a:pt x="221388" y="16231"/>
                        </a:cubicBezTo>
                        <a:lnTo>
                          <a:pt x="275944" y="52460"/>
                        </a:lnTo>
                        <a:lnTo>
                          <a:pt x="202057" y="149132"/>
                        </a:lnTo>
                        <a:cubicBezTo>
                          <a:pt x="175933" y="194306"/>
                          <a:pt x="154572" y="244242"/>
                          <a:pt x="137972" y="298942"/>
                        </a:cubicBezTo>
                        <a:cubicBezTo>
                          <a:pt x="121373" y="244242"/>
                          <a:pt x="100012" y="194306"/>
                          <a:pt x="73887" y="149132"/>
                        </a:cubicBezTo>
                        <a:lnTo>
                          <a:pt x="0" y="52460"/>
                        </a:lnTo>
                        <a:lnTo>
                          <a:pt x="54556" y="16231"/>
                        </a:lnTo>
                        <a:cubicBezTo>
                          <a:pt x="81241" y="5410"/>
                          <a:pt x="109607" y="0"/>
                          <a:pt x="137972" y="0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99" name="フリーフォーム: 図形 598"/>
                  <p:cNvSpPr/>
                  <p:nvPr/>
                </p:nvSpPr>
                <p:spPr bwMode="auto">
                  <a:xfrm rot="19800000" flipH="1">
                    <a:off x="1469853" y="4910378"/>
                    <a:ext cx="167334" cy="152100"/>
                  </a:xfrm>
                  <a:custGeom>
                    <a:avLst/>
                    <a:gdLst>
                      <a:gd name="connsiteX0" fmla="*/ 221671 w 443342"/>
                      <a:gd name="connsiteY0" fmla="*/ 0 h 402980"/>
                      <a:gd name="connsiteX1" fmla="*/ 378416 w 443342"/>
                      <a:gd name="connsiteY1" fmla="*/ 64926 h 402980"/>
                      <a:gd name="connsiteX2" fmla="*/ 378416 w 443342"/>
                      <a:gd name="connsiteY2" fmla="*/ 378416 h 402980"/>
                      <a:gd name="connsiteX3" fmla="*/ 359643 w 443342"/>
                      <a:gd name="connsiteY3" fmla="*/ 402980 h 402980"/>
                      <a:gd name="connsiteX4" fmla="*/ 305086 w 443342"/>
                      <a:gd name="connsiteY4" fmla="*/ 366752 h 402980"/>
                      <a:gd name="connsiteX5" fmla="*/ 138256 w 443342"/>
                      <a:gd name="connsiteY5" fmla="*/ 366752 h 402980"/>
                      <a:gd name="connsiteX6" fmla="*/ 83699 w 443342"/>
                      <a:gd name="connsiteY6" fmla="*/ 402980 h 402980"/>
                      <a:gd name="connsiteX7" fmla="*/ 64926 w 443342"/>
                      <a:gd name="connsiteY7" fmla="*/ 378416 h 402980"/>
                      <a:gd name="connsiteX8" fmla="*/ 64926 w 443342"/>
                      <a:gd name="connsiteY8" fmla="*/ 64926 h 402980"/>
                      <a:gd name="connsiteX9" fmla="*/ 221671 w 443342"/>
                      <a:gd name="connsiteY9" fmla="*/ 0 h 4029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443342" h="402980">
                        <a:moveTo>
                          <a:pt x="221671" y="0"/>
                        </a:moveTo>
                        <a:cubicBezTo>
                          <a:pt x="278402" y="-1"/>
                          <a:pt x="335132" y="21642"/>
                          <a:pt x="378416" y="64926"/>
                        </a:cubicBezTo>
                        <a:cubicBezTo>
                          <a:pt x="464984" y="151494"/>
                          <a:pt x="464984" y="291848"/>
                          <a:pt x="378416" y="378416"/>
                        </a:cubicBezTo>
                        <a:lnTo>
                          <a:pt x="359643" y="402980"/>
                        </a:lnTo>
                        <a:lnTo>
                          <a:pt x="305086" y="366752"/>
                        </a:lnTo>
                        <a:cubicBezTo>
                          <a:pt x="251718" y="345109"/>
                          <a:pt x="191625" y="345109"/>
                          <a:pt x="138256" y="366752"/>
                        </a:cubicBezTo>
                        <a:lnTo>
                          <a:pt x="83699" y="402980"/>
                        </a:lnTo>
                        <a:lnTo>
                          <a:pt x="64926" y="378416"/>
                        </a:lnTo>
                        <a:cubicBezTo>
                          <a:pt x="-21642" y="291848"/>
                          <a:pt x="-21642" y="151494"/>
                          <a:pt x="64926" y="64926"/>
                        </a:cubicBezTo>
                        <a:cubicBezTo>
                          <a:pt x="108210" y="21642"/>
                          <a:pt x="164940" y="-1"/>
                          <a:pt x="221671" y="0"/>
                        </a:cubicBezTo>
                        <a:close/>
                      </a:path>
                    </a:pathLst>
                  </a:custGeom>
                  <a:pattFill prst="dkHorz">
                    <a:fgClr>
                      <a:srgbClr val="FFC000"/>
                    </a:fgClr>
                    <a:bgClr>
                      <a:srgbClr val="FFFF00"/>
                    </a:bgClr>
                  </a:patt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00" name="フリーフォーム: 図形 599"/>
                  <p:cNvSpPr/>
                  <p:nvPr/>
                </p:nvSpPr>
                <p:spPr bwMode="auto">
                  <a:xfrm rot="19800000" flipH="1">
                    <a:off x="1557449" y="5027772"/>
                    <a:ext cx="104152" cy="112832"/>
                  </a:xfrm>
                  <a:custGeom>
                    <a:avLst/>
                    <a:gdLst>
                      <a:gd name="connsiteX0" fmla="*/ 137972 w 275944"/>
                      <a:gd name="connsiteY0" fmla="*/ 0 h 298942"/>
                      <a:gd name="connsiteX1" fmla="*/ 221388 w 275944"/>
                      <a:gd name="connsiteY1" fmla="*/ 16231 h 298942"/>
                      <a:gd name="connsiteX2" fmla="*/ 275944 w 275944"/>
                      <a:gd name="connsiteY2" fmla="*/ 52460 h 298942"/>
                      <a:gd name="connsiteX3" fmla="*/ 202057 w 275944"/>
                      <a:gd name="connsiteY3" fmla="*/ 149132 h 298942"/>
                      <a:gd name="connsiteX4" fmla="*/ 137972 w 275944"/>
                      <a:gd name="connsiteY4" fmla="*/ 298942 h 298942"/>
                      <a:gd name="connsiteX5" fmla="*/ 73887 w 275944"/>
                      <a:gd name="connsiteY5" fmla="*/ 149132 h 298942"/>
                      <a:gd name="connsiteX6" fmla="*/ 0 w 275944"/>
                      <a:gd name="connsiteY6" fmla="*/ 52460 h 298942"/>
                      <a:gd name="connsiteX7" fmla="*/ 54556 w 275944"/>
                      <a:gd name="connsiteY7" fmla="*/ 16231 h 298942"/>
                      <a:gd name="connsiteX8" fmla="*/ 137972 w 275944"/>
                      <a:gd name="connsiteY8" fmla="*/ 0 h 2989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75944" h="298942">
                        <a:moveTo>
                          <a:pt x="137972" y="0"/>
                        </a:moveTo>
                        <a:cubicBezTo>
                          <a:pt x="166338" y="-1"/>
                          <a:pt x="194703" y="5410"/>
                          <a:pt x="221388" y="16231"/>
                        </a:cubicBezTo>
                        <a:lnTo>
                          <a:pt x="275944" y="52460"/>
                        </a:lnTo>
                        <a:lnTo>
                          <a:pt x="202057" y="149132"/>
                        </a:lnTo>
                        <a:cubicBezTo>
                          <a:pt x="175933" y="194306"/>
                          <a:pt x="154572" y="244242"/>
                          <a:pt x="137972" y="298942"/>
                        </a:cubicBezTo>
                        <a:cubicBezTo>
                          <a:pt x="121373" y="244242"/>
                          <a:pt x="100012" y="194306"/>
                          <a:pt x="73887" y="149132"/>
                        </a:cubicBezTo>
                        <a:lnTo>
                          <a:pt x="0" y="52460"/>
                        </a:lnTo>
                        <a:lnTo>
                          <a:pt x="54556" y="16231"/>
                        </a:lnTo>
                        <a:cubicBezTo>
                          <a:pt x="81241" y="5410"/>
                          <a:pt x="109607" y="0"/>
                          <a:pt x="137972" y="0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01" name="フリーフォーム: 図形 600"/>
                  <p:cNvSpPr/>
                  <p:nvPr/>
                </p:nvSpPr>
                <p:spPr bwMode="auto">
                  <a:xfrm>
                    <a:off x="1361380" y="4929600"/>
                    <a:ext cx="167334" cy="152100"/>
                  </a:xfrm>
                  <a:custGeom>
                    <a:avLst/>
                    <a:gdLst>
                      <a:gd name="connsiteX0" fmla="*/ 221671 w 443342"/>
                      <a:gd name="connsiteY0" fmla="*/ 0 h 402980"/>
                      <a:gd name="connsiteX1" fmla="*/ 378416 w 443342"/>
                      <a:gd name="connsiteY1" fmla="*/ 64926 h 402980"/>
                      <a:gd name="connsiteX2" fmla="*/ 378416 w 443342"/>
                      <a:gd name="connsiteY2" fmla="*/ 378416 h 402980"/>
                      <a:gd name="connsiteX3" fmla="*/ 359643 w 443342"/>
                      <a:gd name="connsiteY3" fmla="*/ 402980 h 402980"/>
                      <a:gd name="connsiteX4" fmla="*/ 305086 w 443342"/>
                      <a:gd name="connsiteY4" fmla="*/ 366752 h 402980"/>
                      <a:gd name="connsiteX5" fmla="*/ 138256 w 443342"/>
                      <a:gd name="connsiteY5" fmla="*/ 366752 h 402980"/>
                      <a:gd name="connsiteX6" fmla="*/ 83699 w 443342"/>
                      <a:gd name="connsiteY6" fmla="*/ 402980 h 402980"/>
                      <a:gd name="connsiteX7" fmla="*/ 64926 w 443342"/>
                      <a:gd name="connsiteY7" fmla="*/ 378416 h 402980"/>
                      <a:gd name="connsiteX8" fmla="*/ 64926 w 443342"/>
                      <a:gd name="connsiteY8" fmla="*/ 64926 h 402980"/>
                      <a:gd name="connsiteX9" fmla="*/ 221671 w 443342"/>
                      <a:gd name="connsiteY9" fmla="*/ 0 h 4029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443342" h="402980">
                        <a:moveTo>
                          <a:pt x="221671" y="0"/>
                        </a:moveTo>
                        <a:cubicBezTo>
                          <a:pt x="278402" y="-1"/>
                          <a:pt x="335132" y="21642"/>
                          <a:pt x="378416" y="64926"/>
                        </a:cubicBezTo>
                        <a:cubicBezTo>
                          <a:pt x="464984" y="151494"/>
                          <a:pt x="464984" y="291848"/>
                          <a:pt x="378416" y="378416"/>
                        </a:cubicBezTo>
                        <a:lnTo>
                          <a:pt x="359643" y="402980"/>
                        </a:lnTo>
                        <a:lnTo>
                          <a:pt x="305086" y="366752"/>
                        </a:lnTo>
                        <a:cubicBezTo>
                          <a:pt x="251718" y="345109"/>
                          <a:pt x="191625" y="345109"/>
                          <a:pt x="138256" y="366752"/>
                        </a:cubicBezTo>
                        <a:lnTo>
                          <a:pt x="83699" y="402980"/>
                        </a:lnTo>
                        <a:lnTo>
                          <a:pt x="64926" y="378416"/>
                        </a:lnTo>
                        <a:cubicBezTo>
                          <a:pt x="-21642" y="291848"/>
                          <a:pt x="-21642" y="151494"/>
                          <a:pt x="64926" y="64926"/>
                        </a:cubicBezTo>
                        <a:cubicBezTo>
                          <a:pt x="108210" y="21642"/>
                          <a:pt x="164940" y="-1"/>
                          <a:pt x="221671" y="0"/>
                        </a:cubicBezTo>
                        <a:close/>
                      </a:path>
                    </a:pathLst>
                  </a:custGeom>
                  <a:pattFill prst="dkHorz">
                    <a:fgClr>
                      <a:srgbClr val="FFC000"/>
                    </a:fgClr>
                    <a:bgClr>
                      <a:srgbClr val="FFFF00"/>
                    </a:bgClr>
                  </a:patt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02" name="フリーフォーム: 図形 601"/>
                  <p:cNvSpPr/>
                  <p:nvPr/>
                </p:nvSpPr>
                <p:spPr bwMode="auto">
                  <a:xfrm>
                    <a:off x="1393349" y="5061899"/>
                    <a:ext cx="104152" cy="112832"/>
                  </a:xfrm>
                  <a:custGeom>
                    <a:avLst/>
                    <a:gdLst>
                      <a:gd name="connsiteX0" fmla="*/ 137972 w 275944"/>
                      <a:gd name="connsiteY0" fmla="*/ 0 h 298942"/>
                      <a:gd name="connsiteX1" fmla="*/ 221388 w 275944"/>
                      <a:gd name="connsiteY1" fmla="*/ 16231 h 298942"/>
                      <a:gd name="connsiteX2" fmla="*/ 275944 w 275944"/>
                      <a:gd name="connsiteY2" fmla="*/ 52460 h 298942"/>
                      <a:gd name="connsiteX3" fmla="*/ 202057 w 275944"/>
                      <a:gd name="connsiteY3" fmla="*/ 149132 h 298942"/>
                      <a:gd name="connsiteX4" fmla="*/ 137972 w 275944"/>
                      <a:gd name="connsiteY4" fmla="*/ 298942 h 298942"/>
                      <a:gd name="connsiteX5" fmla="*/ 73887 w 275944"/>
                      <a:gd name="connsiteY5" fmla="*/ 149132 h 298942"/>
                      <a:gd name="connsiteX6" fmla="*/ 0 w 275944"/>
                      <a:gd name="connsiteY6" fmla="*/ 52460 h 298942"/>
                      <a:gd name="connsiteX7" fmla="*/ 54556 w 275944"/>
                      <a:gd name="connsiteY7" fmla="*/ 16231 h 298942"/>
                      <a:gd name="connsiteX8" fmla="*/ 137972 w 275944"/>
                      <a:gd name="connsiteY8" fmla="*/ 0 h 2989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75944" h="298942">
                        <a:moveTo>
                          <a:pt x="137972" y="0"/>
                        </a:moveTo>
                        <a:cubicBezTo>
                          <a:pt x="166338" y="-1"/>
                          <a:pt x="194703" y="5410"/>
                          <a:pt x="221388" y="16231"/>
                        </a:cubicBezTo>
                        <a:lnTo>
                          <a:pt x="275944" y="52460"/>
                        </a:lnTo>
                        <a:lnTo>
                          <a:pt x="202057" y="149132"/>
                        </a:lnTo>
                        <a:cubicBezTo>
                          <a:pt x="175933" y="194306"/>
                          <a:pt x="154572" y="244242"/>
                          <a:pt x="137972" y="298942"/>
                        </a:cubicBezTo>
                        <a:cubicBezTo>
                          <a:pt x="121373" y="244242"/>
                          <a:pt x="100012" y="194306"/>
                          <a:pt x="73887" y="149132"/>
                        </a:cubicBezTo>
                        <a:lnTo>
                          <a:pt x="0" y="52460"/>
                        </a:lnTo>
                        <a:lnTo>
                          <a:pt x="54556" y="16231"/>
                        </a:lnTo>
                        <a:cubicBezTo>
                          <a:pt x="81241" y="5410"/>
                          <a:pt x="109607" y="0"/>
                          <a:pt x="137972" y="0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03" name="フリーフォーム: 図形 602"/>
                  <p:cNvSpPr/>
                  <p:nvPr/>
                </p:nvSpPr>
                <p:spPr bwMode="auto">
                  <a:xfrm>
                    <a:off x="1318392" y="4473579"/>
                    <a:ext cx="398325" cy="287311"/>
                  </a:xfrm>
                  <a:custGeom>
                    <a:avLst/>
                    <a:gdLst>
                      <a:gd name="connsiteX0" fmla="*/ 145174 w 623723"/>
                      <a:gd name="connsiteY0" fmla="*/ 0 h 449891"/>
                      <a:gd name="connsiteX1" fmla="*/ 247827 w 623723"/>
                      <a:gd name="connsiteY1" fmla="*/ 42520 h 449891"/>
                      <a:gd name="connsiteX2" fmla="*/ 278584 w 623723"/>
                      <a:gd name="connsiteY2" fmla="*/ 88138 h 449891"/>
                      <a:gd name="connsiteX3" fmla="*/ 302336 w 623723"/>
                      <a:gd name="connsiteY3" fmla="*/ 83343 h 449891"/>
                      <a:gd name="connsiteX4" fmla="*/ 404989 w 623723"/>
                      <a:gd name="connsiteY4" fmla="*/ 125863 h 449891"/>
                      <a:gd name="connsiteX5" fmla="*/ 433789 w 623723"/>
                      <a:gd name="connsiteY5" fmla="*/ 168580 h 449891"/>
                      <a:gd name="connsiteX6" fmla="*/ 478549 w 623723"/>
                      <a:gd name="connsiteY6" fmla="*/ 159543 h 449891"/>
                      <a:gd name="connsiteX7" fmla="*/ 623723 w 623723"/>
                      <a:gd name="connsiteY7" fmla="*/ 304717 h 449891"/>
                      <a:gd name="connsiteX8" fmla="*/ 478549 w 623723"/>
                      <a:gd name="connsiteY8" fmla="*/ 449891 h 449891"/>
                      <a:gd name="connsiteX9" fmla="*/ 375896 w 623723"/>
                      <a:gd name="connsiteY9" fmla="*/ 407371 h 449891"/>
                      <a:gd name="connsiteX10" fmla="*/ 347096 w 623723"/>
                      <a:gd name="connsiteY10" fmla="*/ 364655 h 449891"/>
                      <a:gd name="connsiteX11" fmla="*/ 302336 w 623723"/>
                      <a:gd name="connsiteY11" fmla="*/ 373691 h 449891"/>
                      <a:gd name="connsiteX12" fmla="*/ 199683 w 623723"/>
                      <a:gd name="connsiteY12" fmla="*/ 331171 h 449891"/>
                      <a:gd name="connsiteX13" fmla="*/ 168926 w 623723"/>
                      <a:gd name="connsiteY13" fmla="*/ 285553 h 449891"/>
                      <a:gd name="connsiteX14" fmla="*/ 145174 w 623723"/>
                      <a:gd name="connsiteY14" fmla="*/ 290348 h 449891"/>
                      <a:gd name="connsiteX15" fmla="*/ 0 w 623723"/>
                      <a:gd name="connsiteY15" fmla="*/ 145174 h 449891"/>
                      <a:gd name="connsiteX16" fmla="*/ 145174 w 623723"/>
                      <a:gd name="connsiteY16" fmla="*/ 0 h 449891"/>
                      <a:gd name="connsiteX0" fmla="*/ 278584 w 623723"/>
                      <a:gd name="connsiteY0" fmla="*/ 88138 h 449891"/>
                      <a:gd name="connsiteX1" fmla="*/ 302336 w 623723"/>
                      <a:gd name="connsiteY1" fmla="*/ 83343 h 449891"/>
                      <a:gd name="connsiteX2" fmla="*/ 404989 w 623723"/>
                      <a:gd name="connsiteY2" fmla="*/ 125863 h 449891"/>
                      <a:gd name="connsiteX3" fmla="*/ 433789 w 623723"/>
                      <a:gd name="connsiteY3" fmla="*/ 168580 h 449891"/>
                      <a:gd name="connsiteX4" fmla="*/ 478549 w 623723"/>
                      <a:gd name="connsiteY4" fmla="*/ 159543 h 449891"/>
                      <a:gd name="connsiteX5" fmla="*/ 623723 w 623723"/>
                      <a:gd name="connsiteY5" fmla="*/ 304717 h 449891"/>
                      <a:gd name="connsiteX6" fmla="*/ 478549 w 623723"/>
                      <a:gd name="connsiteY6" fmla="*/ 449891 h 449891"/>
                      <a:gd name="connsiteX7" fmla="*/ 375896 w 623723"/>
                      <a:gd name="connsiteY7" fmla="*/ 407371 h 449891"/>
                      <a:gd name="connsiteX8" fmla="*/ 347096 w 623723"/>
                      <a:gd name="connsiteY8" fmla="*/ 364655 h 449891"/>
                      <a:gd name="connsiteX9" fmla="*/ 302336 w 623723"/>
                      <a:gd name="connsiteY9" fmla="*/ 373691 h 449891"/>
                      <a:gd name="connsiteX10" fmla="*/ 199683 w 623723"/>
                      <a:gd name="connsiteY10" fmla="*/ 331171 h 449891"/>
                      <a:gd name="connsiteX11" fmla="*/ 168926 w 623723"/>
                      <a:gd name="connsiteY11" fmla="*/ 285553 h 449891"/>
                      <a:gd name="connsiteX12" fmla="*/ 145174 w 623723"/>
                      <a:gd name="connsiteY12" fmla="*/ 290348 h 449891"/>
                      <a:gd name="connsiteX13" fmla="*/ 0 w 623723"/>
                      <a:gd name="connsiteY13" fmla="*/ 145174 h 449891"/>
                      <a:gd name="connsiteX14" fmla="*/ 145174 w 623723"/>
                      <a:gd name="connsiteY14" fmla="*/ 0 h 449891"/>
                      <a:gd name="connsiteX15" fmla="*/ 247827 w 623723"/>
                      <a:gd name="connsiteY15" fmla="*/ 42520 h 449891"/>
                      <a:gd name="connsiteX16" fmla="*/ 370024 w 623723"/>
                      <a:gd name="connsiteY16" fmla="*/ 179578 h 449891"/>
                      <a:gd name="connsiteX0" fmla="*/ 278584 w 623723"/>
                      <a:gd name="connsiteY0" fmla="*/ 88138 h 449891"/>
                      <a:gd name="connsiteX1" fmla="*/ 302336 w 623723"/>
                      <a:gd name="connsiteY1" fmla="*/ 83343 h 449891"/>
                      <a:gd name="connsiteX2" fmla="*/ 404989 w 623723"/>
                      <a:gd name="connsiteY2" fmla="*/ 125863 h 449891"/>
                      <a:gd name="connsiteX3" fmla="*/ 433789 w 623723"/>
                      <a:gd name="connsiteY3" fmla="*/ 168580 h 449891"/>
                      <a:gd name="connsiteX4" fmla="*/ 478549 w 623723"/>
                      <a:gd name="connsiteY4" fmla="*/ 159543 h 449891"/>
                      <a:gd name="connsiteX5" fmla="*/ 623723 w 623723"/>
                      <a:gd name="connsiteY5" fmla="*/ 304717 h 449891"/>
                      <a:gd name="connsiteX6" fmla="*/ 478549 w 623723"/>
                      <a:gd name="connsiteY6" fmla="*/ 449891 h 449891"/>
                      <a:gd name="connsiteX7" fmla="*/ 375896 w 623723"/>
                      <a:gd name="connsiteY7" fmla="*/ 407371 h 449891"/>
                      <a:gd name="connsiteX8" fmla="*/ 347096 w 623723"/>
                      <a:gd name="connsiteY8" fmla="*/ 364655 h 449891"/>
                      <a:gd name="connsiteX9" fmla="*/ 302336 w 623723"/>
                      <a:gd name="connsiteY9" fmla="*/ 373691 h 449891"/>
                      <a:gd name="connsiteX10" fmla="*/ 199683 w 623723"/>
                      <a:gd name="connsiteY10" fmla="*/ 331171 h 449891"/>
                      <a:gd name="connsiteX11" fmla="*/ 168926 w 623723"/>
                      <a:gd name="connsiteY11" fmla="*/ 285553 h 449891"/>
                      <a:gd name="connsiteX12" fmla="*/ 145174 w 623723"/>
                      <a:gd name="connsiteY12" fmla="*/ 290348 h 449891"/>
                      <a:gd name="connsiteX13" fmla="*/ 0 w 623723"/>
                      <a:gd name="connsiteY13" fmla="*/ 145174 h 449891"/>
                      <a:gd name="connsiteX14" fmla="*/ 145174 w 623723"/>
                      <a:gd name="connsiteY14" fmla="*/ 0 h 449891"/>
                      <a:gd name="connsiteX15" fmla="*/ 247827 w 623723"/>
                      <a:gd name="connsiteY15" fmla="*/ 42520 h 449891"/>
                      <a:gd name="connsiteX16" fmla="*/ 370024 w 623723"/>
                      <a:gd name="connsiteY16" fmla="*/ 186722 h 449891"/>
                      <a:gd name="connsiteX0" fmla="*/ 278584 w 623723"/>
                      <a:gd name="connsiteY0" fmla="*/ 88138 h 449891"/>
                      <a:gd name="connsiteX1" fmla="*/ 302336 w 623723"/>
                      <a:gd name="connsiteY1" fmla="*/ 83343 h 449891"/>
                      <a:gd name="connsiteX2" fmla="*/ 404989 w 623723"/>
                      <a:gd name="connsiteY2" fmla="*/ 125863 h 449891"/>
                      <a:gd name="connsiteX3" fmla="*/ 433789 w 623723"/>
                      <a:gd name="connsiteY3" fmla="*/ 168580 h 449891"/>
                      <a:gd name="connsiteX4" fmla="*/ 478549 w 623723"/>
                      <a:gd name="connsiteY4" fmla="*/ 159543 h 449891"/>
                      <a:gd name="connsiteX5" fmla="*/ 623723 w 623723"/>
                      <a:gd name="connsiteY5" fmla="*/ 304717 h 449891"/>
                      <a:gd name="connsiteX6" fmla="*/ 478549 w 623723"/>
                      <a:gd name="connsiteY6" fmla="*/ 449891 h 449891"/>
                      <a:gd name="connsiteX7" fmla="*/ 375896 w 623723"/>
                      <a:gd name="connsiteY7" fmla="*/ 407371 h 449891"/>
                      <a:gd name="connsiteX8" fmla="*/ 347096 w 623723"/>
                      <a:gd name="connsiteY8" fmla="*/ 364655 h 449891"/>
                      <a:gd name="connsiteX9" fmla="*/ 302336 w 623723"/>
                      <a:gd name="connsiteY9" fmla="*/ 373691 h 449891"/>
                      <a:gd name="connsiteX10" fmla="*/ 199683 w 623723"/>
                      <a:gd name="connsiteY10" fmla="*/ 331171 h 449891"/>
                      <a:gd name="connsiteX11" fmla="*/ 168926 w 623723"/>
                      <a:gd name="connsiteY11" fmla="*/ 285553 h 449891"/>
                      <a:gd name="connsiteX12" fmla="*/ 145174 w 623723"/>
                      <a:gd name="connsiteY12" fmla="*/ 290348 h 449891"/>
                      <a:gd name="connsiteX13" fmla="*/ 0 w 623723"/>
                      <a:gd name="connsiteY13" fmla="*/ 145174 h 449891"/>
                      <a:gd name="connsiteX14" fmla="*/ 145174 w 623723"/>
                      <a:gd name="connsiteY14" fmla="*/ 0 h 449891"/>
                      <a:gd name="connsiteX15" fmla="*/ 247827 w 623723"/>
                      <a:gd name="connsiteY15" fmla="*/ 42520 h 449891"/>
                      <a:gd name="connsiteX0" fmla="*/ 278584 w 623723"/>
                      <a:gd name="connsiteY0" fmla="*/ 88138 h 449891"/>
                      <a:gd name="connsiteX1" fmla="*/ 302336 w 623723"/>
                      <a:gd name="connsiteY1" fmla="*/ 83343 h 449891"/>
                      <a:gd name="connsiteX2" fmla="*/ 404989 w 623723"/>
                      <a:gd name="connsiteY2" fmla="*/ 125863 h 449891"/>
                      <a:gd name="connsiteX3" fmla="*/ 433789 w 623723"/>
                      <a:gd name="connsiteY3" fmla="*/ 168580 h 449891"/>
                      <a:gd name="connsiteX4" fmla="*/ 478549 w 623723"/>
                      <a:gd name="connsiteY4" fmla="*/ 159543 h 449891"/>
                      <a:gd name="connsiteX5" fmla="*/ 623723 w 623723"/>
                      <a:gd name="connsiteY5" fmla="*/ 304717 h 449891"/>
                      <a:gd name="connsiteX6" fmla="*/ 478549 w 623723"/>
                      <a:gd name="connsiteY6" fmla="*/ 449891 h 449891"/>
                      <a:gd name="connsiteX7" fmla="*/ 375896 w 623723"/>
                      <a:gd name="connsiteY7" fmla="*/ 407371 h 449891"/>
                      <a:gd name="connsiteX8" fmla="*/ 347096 w 623723"/>
                      <a:gd name="connsiteY8" fmla="*/ 364655 h 449891"/>
                      <a:gd name="connsiteX9" fmla="*/ 302336 w 623723"/>
                      <a:gd name="connsiteY9" fmla="*/ 373691 h 449891"/>
                      <a:gd name="connsiteX10" fmla="*/ 199683 w 623723"/>
                      <a:gd name="connsiteY10" fmla="*/ 331171 h 449891"/>
                      <a:gd name="connsiteX11" fmla="*/ 168926 w 623723"/>
                      <a:gd name="connsiteY11" fmla="*/ 285553 h 449891"/>
                      <a:gd name="connsiteX12" fmla="*/ 145174 w 623723"/>
                      <a:gd name="connsiteY12" fmla="*/ 290348 h 449891"/>
                      <a:gd name="connsiteX13" fmla="*/ 0 w 623723"/>
                      <a:gd name="connsiteY13" fmla="*/ 145174 h 449891"/>
                      <a:gd name="connsiteX14" fmla="*/ 145174 w 623723"/>
                      <a:gd name="connsiteY14" fmla="*/ 0 h 449891"/>
                      <a:gd name="connsiteX0" fmla="*/ 302336 w 623723"/>
                      <a:gd name="connsiteY0" fmla="*/ 83343 h 449891"/>
                      <a:gd name="connsiteX1" fmla="*/ 404989 w 623723"/>
                      <a:gd name="connsiteY1" fmla="*/ 125863 h 449891"/>
                      <a:gd name="connsiteX2" fmla="*/ 433789 w 623723"/>
                      <a:gd name="connsiteY2" fmla="*/ 168580 h 449891"/>
                      <a:gd name="connsiteX3" fmla="*/ 478549 w 623723"/>
                      <a:gd name="connsiteY3" fmla="*/ 159543 h 449891"/>
                      <a:gd name="connsiteX4" fmla="*/ 623723 w 623723"/>
                      <a:gd name="connsiteY4" fmla="*/ 304717 h 449891"/>
                      <a:gd name="connsiteX5" fmla="*/ 478549 w 623723"/>
                      <a:gd name="connsiteY5" fmla="*/ 449891 h 449891"/>
                      <a:gd name="connsiteX6" fmla="*/ 375896 w 623723"/>
                      <a:gd name="connsiteY6" fmla="*/ 407371 h 449891"/>
                      <a:gd name="connsiteX7" fmla="*/ 347096 w 623723"/>
                      <a:gd name="connsiteY7" fmla="*/ 364655 h 449891"/>
                      <a:gd name="connsiteX8" fmla="*/ 302336 w 623723"/>
                      <a:gd name="connsiteY8" fmla="*/ 373691 h 449891"/>
                      <a:gd name="connsiteX9" fmla="*/ 199683 w 623723"/>
                      <a:gd name="connsiteY9" fmla="*/ 331171 h 449891"/>
                      <a:gd name="connsiteX10" fmla="*/ 168926 w 623723"/>
                      <a:gd name="connsiteY10" fmla="*/ 285553 h 449891"/>
                      <a:gd name="connsiteX11" fmla="*/ 145174 w 623723"/>
                      <a:gd name="connsiteY11" fmla="*/ 290348 h 449891"/>
                      <a:gd name="connsiteX12" fmla="*/ 0 w 623723"/>
                      <a:gd name="connsiteY12" fmla="*/ 145174 h 449891"/>
                      <a:gd name="connsiteX13" fmla="*/ 145174 w 623723"/>
                      <a:gd name="connsiteY13" fmla="*/ 0 h 449891"/>
                      <a:gd name="connsiteX0" fmla="*/ 404989 w 623723"/>
                      <a:gd name="connsiteY0" fmla="*/ 125863 h 449891"/>
                      <a:gd name="connsiteX1" fmla="*/ 433789 w 623723"/>
                      <a:gd name="connsiteY1" fmla="*/ 168580 h 449891"/>
                      <a:gd name="connsiteX2" fmla="*/ 478549 w 623723"/>
                      <a:gd name="connsiteY2" fmla="*/ 159543 h 449891"/>
                      <a:gd name="connsiteX3" fmla="*/ 623723 w 623723"/>
                      <a:gd name="connsiteY3" fmla="*/ 304717 h 449891"/>
                      <a:gd name="connsiteX4" fmla="*/ 478549 w 623723"/>
                      <a:gd name="connsiteY4" fmla="*/ 449891 h 449891"/>
                      <a:gd name="connsiteX5" fmla="*/ 375896 w 623723"/>
                      <a:gd name="connsiteY5" fmla="*/ 407371 h 449891"/>
                      <a:gd name="connsiteX6" fmla="*/ 347096 w 623723"/>
                      <a:gd name="connsiteY6" fmla="*/ 364655 h 449891"/>
                      <a:gd name="connsiteX7" fmla="*/ 302336 w 623723"/>
                      <a:gd name="connsiteY7" fmla="*/ 373691 h 449891"/>
                      <a:gd name="connsiteX8" fmla="*/ 199683 w 623723"/>
                      <a:gd name="connsiteY8" fmla="*/ 331171 h 449891"/>
                      <a:gd name="connsiteX9" fmla="*/ 168926 w 623723"/>
                      <a:gd name="connsiteY9" fmla="*/ 285553 h 449891"/>
                      <a:gd name="connsiteX10" fmla="*/ 145174 w 623723"/>
                      <a:gd name="connsiteY10" fmla="*/ 290348 h 449891"/>
                      <a:gd name="connsiteX11" fmla="*/ 0 w 623723"/>
                      <a:gd name="connsiteY11" fmla="*/ 145174 h 449891"/>
                      <a:gd name="connsiteX12" fmla="*/ 145174 w 623723"/>
                      <a:gd name="connsiteY12" fmla="*/ 0 h 449891"/>
                      <a:gd name="connsiteX0" fmla="*/ 433789 w 623723"/>
                      <a:gd name="connsiteY0" fmla="*/ 168580 h 449891"/>
                      <a:gd name="connsiteX1" fmla="*/ 478549 w 623723"/>
                      <a:gd name="connsiteY1" fmla="*/ 159543 h 449891"/>
                      <a:gd name="connsiteX2" fmla="*/ 623723 w 623723"/>
                      <a:gd name="connsiteY2" fmla="*/ 304717 h 449891"/>
                      <a:gd name="connsiteX3" fmla="*/ 478549 w 623723"/>
                      <a:gd name="connsiteY3" fmla="*/ 449891 h 449891"/>
                      <a:gd name="connsiteX4" fmla="*/ 375896 w 623723"/>
                      <a:gd name="connsiteY4" fmla="*/ 407371 h 449891"/>
                      <a:gd name="connsiteX5" fmla="*/ 347096 w 623723"/>
                      <a:gd name="connsiteY5" fmla="*/ 364655 h 449891"/>
                      <a:gd name="connsiteX6" fmla="*/ 302336 w 623723"/>
                      <a:gd name="connsiteY6" fmla="*/ 373691 h 449891"/>
                      <a:gd name="connsiteX7" fmla="*/ 199683 w 623723"/>
                      <a:gd name="connsiteY7" fmla="*/ 331171 h 449891"/>
                      <a:gd name="connsiteX8" fmla="*/ 168926 w 623723"/>
                      <a:gd name="connsiteY8" fmla="*/ 285553 h 449891"/>
                      <a:gd name="connsiteX9" fmla="*/ 145174 w 623723"/>
                      <a:gd name="connsiteY9" fmla="*/ 290348 h 449891"/>
                      <a:gd name="connsiteX10" fmla="*/ 0 w 623723"/>
                      <a:gd name="connsiteY10" fmla="*/ 145174 h 449891"/>
                      <a:gd name="connsiteX11" fmla="*/ 145174 w 623723"/>
                      <a:gd name="connsiteY11" fmla="*/ 0 h 449891"/>
                      <a:gd name="connsiteX0" fmla="*/ 478549 w 623723"/>
                      <a:gd name="connsiteY0" fmla="*/ 159543 h 449891"/>
                      <a:gd name="connsiteX1" fmla="*/ 623723 w 623723"/>
                      <a:gd name="connsiteY1" fmla="*/ 304717 h 449891"/>
                      <a:gd name="connsiteX2" fmla="*/ 478549 w 623723"/>
                      <a:gd name="connsiteY2" fmla="*/ 449891 h 449891"/>
                      <a:gd name="connsiteX3" fmla="*/ 375896 w 623723"/>
                      <a:gd name="connsiteY3" fmla="*/ 407371 h 449891"/>
                      <a:gd name="connsiteX4" fmla="*/ 347096 w 623723"/>
                      <a:gd name="connsiteY4" fmla="*/ 364655 h 449891"/>
                      <a:gd name="connsiteX5" fmla="*/ 302336 w 623723"/>
                      <a:gd name="connsiteY5" fmla="*/ 373691 h 449891"/>
                      <a:gd name="connsiteX6" fmla="*/ 199683 w 623723"/>
                      <a:gd name="connsiteY6" fmla="*/ 331171 h 449891"/>
                      <a:gd name="connsiteX7" fmla="*/ 168926 w 623723"/>
                      <a:gd name="connsiteY7" fmla="*/ 285553 h 449891"/>
                      <a:gd name="connsiteX8" fmla="*/ 145174 w 623723"/>
                      <a:gd name="connsiteY8" fmla="*/ 290348 h 449891"/>
                      <a:gd name="connsiteX9" fmla="*/ 0 w 623723"/>
                      <a:gd name="connsiteY9" fmla="*/ 145174 h 449891"/>
                      <a:gd name="connsiteX10" fmla="*/ 145174 w 623723"/>
                      <a:gd name="connsiteY10" fmla="*/ 0 h 449891"/>
                      <a:gd name="connsiteX0" fmla="*/ 623723 w 623723"/>
                      <a:gd name="connsiteY0" fmla="*/ 304717 h 449891"/>
                      <a:gd name="connsiteX1" fmla="*/ 478549 w 623723"/>
                      <a:gd name="connsiteY1" fmla="*/ 449891 h 449891"/>
                      <a:gd name="connsiteX2" fmla="*/ 375896 w 623723"/>
                      <a:gd name="connsiteY2" fmla="*/ 407371 h 449891"/>
                      <a:gd name="connsiteX3" fmla="*/ 347096 w 623723"/>
                      <a:gd name="connsiteY3" fmla="*/ 364655 h 449891"/>
                      <a:gd name="connsiteX4" fmla="*/ 302336 w 623723"/>
                      <a:gd name="connsiteY4" fmla="*/ 373691 h 449891"/>
                      <a:gd name="connsiteX5" fmla="*/ 199683 w 623723"/>
                      <a:gd name="connsiteY5" fmla="*/ 331171 h 449891"/>
                      <a:gd name="connsiteX6" fmla="*/ 168926 w 623723"/>
                      <a:gd name="connsiteY6" fmla="*/ 285553 h 449891"/>
                      <a:gd name="connsiteX7" fmla="*/ 145174 w 623723"/>
                      <a:gd name="connsiteY7" fmla="*/ 290348 h 449891"/>
                      <a:gd name="connsiteX8" fmla="*/ 0 w 623723"/>
                      <a:gd name="connsiteY8" fmla="*/ 145174 h 449891"/>
                      <a:gd name="connsiteX9" fmla="*/ 145174 w 623723"/>
                      <a:gd name="connsiteY9" fmla="*/ 0 h 44989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623723" h="449891">
                        <a:moveTo>
                          <a:pt x="623723" y="304717"/>
                        </a:moveTo>
                        <a:cubicBezTo>
                          <a:pt x="623723" y="384894"/>
                          <a:pt x="558726" y="449891"/>
                          <a:pt x="478549" y="449891"/>
                        </a:cubicBezTo>
                        <a:cubicBezTo>
                          <a:pt x="438461" y="449891"/>
                          <a:pt x="402167" y="433642"/>
                          <a:pt x="375896" y="407371"/>
                        </a:cubicBezTo>
                        <a:lnTo>
                          <a:pt x="347096" y="364655"/>
                        </a:lnTo>
                        <a:lnTo>
                          <a:pt x="302336" y="373691"/>
                        </a:lnTo>
                        <a:cubicBezTo>
                          <a:pt x="262247" y="373691"/>
                          <a:pt x="225954" y="357442"/>
                          <a:pt x="199683" y="331171"/>
                        </a:cubicBezTo>
                        <a:lnTo>
                          <a:pt x="168926" y="285553"/>
                        </a:lnTo>
                        <a:lnTo>
                          <a:pt x="145174" y="290348"/>
                        </a:lnTo>
                        <a:cubicBezTo>
                          <a:pt x="64997" y="290348"/>
                          <a:pt x="0" y="225351"/>
                          <a:pt x="0" y="145174"/>
                        </a:cubicBezTo>
                        <a:cubicBezTo>
                          <a:pt x="0" y="64997"/>
                          <a:pt x="64997" y="0"/>
                          <a:pt x="145174" y="0"/>
                        </a:cubicBezTo>
                      </a:path>
                    </a:pathLst>
                  </a:custGeom>
                  <a:solidFill>
                    <a:schemeClr val="bg1"/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04" name="台形 603"/>
                  <p:cNvSpPr/>
                  <p:nvPr/>
                </p:nvSpPr>
                <p:spPr bwMode="auto">
                  <a:xfrm rot="9900000" flipH="1">
                    <a:off x="3002273" y="4631864"/>
                    <a:ext cx="231883" cy="258549"/>
                  </a:xfrm>
                  <a:prstGeom prst="trapezoid">
                    <a:avLst>
                      <a:gd name="adj" fmla="val 28801"/>
                    </a:avLst>
                  </a:prstGeom>
                  <a:pattFill prst="dkHorz">
                    <a:fgClr>
                      <a:srgbClr val="FFC000"/>
                    </a:fgClr>
                    <a:bgClr>
                      <a:srgbClr val="FFFF00"/>
                    </a:bgClr>
                  </a:patt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05" name="楕円 604"/>
                  <p:cNvSpPr/>
                  <p:nvPr/>
                </p:nvSpPr>
                <p:spPr bwMode="auto">
                  <a:xfrm flipH="1">
                    <a:off x="3023748" y="4854576"/>
                    <a:ext cx="266880" cy="166520"/>
                  </a:xfrm>
                  <a:prstGeom prst="ellipse">
                    <a:avLst/>
                  </a:prstGeom>
                  <a:pattFill prst="dkHorz">
                    <a:fgClr>
                      <a:srgbClr val="FFC000"/>
                    </a:fgClr>
                    <a:bgClr>
                      <a:srgbClr val="FFFF00"/>
                    </a:bgClr>
                  </a:patt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06" name="フリーフォーム: 図形 605"/>
                  <p:cNvSpPr/>
                  <p:nvPr/>
                </p:nvSpPr>
                <p:spPr bwMode="auto">
                  <a:xfrm rot="19800000" flipH="1">
                    <a:off x="3173775" y="4910378"/>
                    <a:ext cx="167334" cy="152100"/>
                  </a:xfrm>
                  <a:custGeom>
                    <a:avLst/>
                    <a:gdLst>
                      <a:gd name="connsiteX0" fmla="*/ 221671 w 443342"/>
                      <a:gd name="connsiteY0" fmla="*/ 0 h 402980"/>
                      <a:gd name="connsiteX1" fmla="*/ 378416 w 443342"/>
                      <a:gd name="connsiteY1" fmla="*/ 64926 h 402980"/>
                      <a:gd name="connsiteX2" fmla="*/ 378416 w 443342"/>
                      <a:gd name="connsiteY2" fmla="*/ 378416 h 402980"/>
                      <a:gd name="connsiteX3" fmla="*/ 359643 w 443342"/>
                      <a:gd name="connsiteY3" fmla="*/ 402980 h 402980"/>
                      <a:gd name="connsiteX4" fmla="*/ 305086 w 443342"/>
                      <a:gd name="connsiteY4" fmla="*/ 366752 h 402980"/>
                      <a:gd name="connsiteX5" fmla="*/ 138256 w 443342"/>
                      <a:gd name="connsiteY5" fmla="*/ 366752 h 402980"/>
                      <a:gd name="connsiteX6" fmla="*/ 83699 w 443342"/>
                      <a:gd name="connsiteY6" fmla="*/ 402980 h 402980"/>
                      <a:gd name="connsiteX7" fmla="*/ 64926 w 443342"/>
                      <a:gd name="connsiteY7" fmla="*/ 378416 h 402980"/>
                      <a:gd name="connsiteX8" fmla="*/ 64926 w 443342"/>
                      <a:gd name="connsiteY8" fmla="*/ 64926 h 402980"/>
                      <a:gd name="connsiteX9" fmla="*/ 221671 w 443342"/>
                      <a:gd name="connsiteY9" fmla="*/ 0 h 4029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443342" h="402980">
                        <a:moveTo>
                          <a:pt x="221671" y="0"/>
                        </a:moveTo>
                        <a:cubicBezTo>
                          <a:pt x="278402" y="-1"/>
                          <a:pt x="335132" y="21642"/>
                          <a:pt x="378416" y="64926"/>
                        </a:cubicBezTo>
                        <a:cubicBezTo>
                          <a:pt x="464984" y="151494"/>
                          <a:pt x="464984" y="291848"/>
                          <a:pt x="378416" y="378416"/>
                        </a:cubicBezTo>
                        <a:lnTo>
                          <a:pt x="359643" y="402980"/>
                        </a:lnTo>
                        <a:lnTo>
                          <a:pt x="305086" y="366752"/>
                        </a:lnTo>
                        <a:cubicBezTo>
                          <a:pt x="251718" y="345109"/>
                          <a:pt x="191625" y="345109"/>
                          <a:pt x="138256" y="366752"/>
                        </a:cubicBezTo>
                        <a:lnTo>
                          <a:pt x="83699" y="402980"/>
                        </a:lnTo>
                        <a:lnTo>
                          <a:pt x="64926" y="378416"/>
                        </a:lnTo>
                        <a:cubicBezTo>
                          <a:pt x="-21642" y="291848"/>
                          <a:pt x="-21642" y="151494"/>
                          <a:pt x="64926" y="64926"/>
                        </a:cubicBezTo>
                        <a:cubicBezTo>
                          <a:pt x="108210" y="21642"/>
                          <a:pt x="164940" y="-1"/>
                          <a:pt x="221671" y="0"/>
                        </a:cubicBezTo>
                        <a:close/>
                      </a:path>
                    </a:pathLst>
                  </a:custGeom>
                  <a:pattFill prst="dkHorz">
                    <a:fgClr>
                      <a:srgbClr val="FFC000"/>
                    </a:fgClr>
                    <a:bgClr>
                      <a:srgbClr val="FFFF00"/>
                    </a:bgClr>
                  </a:patt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07" name="フリーフォーム: 図形 606"/>
                  <p:cNvSpPr/>
                  <p:nvPr/>
                </p:nvSpPr>
                <p:spPr bwMode="auto">
                  <a:xfrm rot="19800000" flipH="1">
                    <a:off x="3261371" y="5027772"/>
                    <a:ext cx="104152" cy="112832"/>
                  </a:xfrm>
                  <a:custGeom>
                    <a:avLst/>
                    <a:gdLst>
                      <a:gd name="connsiteX0" fmla="*/ 137972 w 275944"/>
                      <a:gd name="connsiteY0" fmla="*/ 0 h 298942"/>
                      <a:gd name="connsiteX1" fmla="*/ 221388 w 275944"/>
                      <a:gd name="connsiteY1" fmla="*/ 16231 h 298942"/>
                      <a:gd name="connsiteX2" fmla="*/ 275944 w 275944"/>
                      <a:gd name="connsiteY2" fmla="*/ 52460 h 298942"/>
                      <a:gd name="connsiteX3" fmla="*/ 202057 w 275944"/>
                      <a:gd name="connsiteY3" fmla="*/ 149132 h 298942"/>
                      <a:gd name="connsiteX4" fmla="*/ 137972 w 275944"/>
                      <a:gd name="connsiteY4" fmla="*/ 298942 h 298942"/>
                      <a:gd name="connsiteX5" fmla="*/ 73887 w 275944"/>
                      <a:gd name="connsiteY5" fmla="*/ 149132 h 298942"/>
                      <a:gd name="connsiteX6" fmla="*/ 0 w 275944"/>
                      <a:gd name="connsiteY6" fmla="*/ 52460 h 298942"/>
                      <a:gd name="connsiteX7" fmla="*/ 54556 w 275944"/>
                      <a:gd name="connsiteY7" fmla="*/ 16231 h 298942"/>
                      <a:gd name="connsiteX8" fmla="*/ 137972 w 275944"/>
                      <a:gd name="connsiteY8" fmla="*/ 0 h 2989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75944" h="298942">
                        <a:moveTo>
                          <a:pt x="137972" y="0"/>
                        </a:moveTo>
                        <a:cubicBezTo>
                          <a:pt x="166338" y="-1"/>
                          <a:pt x="194703" y="5410"/>
                          <a:pt x="221388" y="16231"/>
                        </a:cubicBezTo>
                        <a:lnTo>
                          <a:pt x="275944" y="52460"/>
                        </a:lnTo>
                        <a:lnTo>
                          <a:pt x="202057" y="149132"/>
                        </a:lnTo>
                        <a:cubicBezTo>
                          <a:pt x="175933" y="194306"/>
                          <a:pt x="154572" y="244242"/>
                          <a:pt x="137972" y="298942"/>
                        </a:cubicBezTo>
                        <a:cubicBezTo>
                          <a:pt x="121373" y="244242"/>
                          <a:pt x="100012" y="194306"/>
                          <a:pt x="73887" y="149132"/>
                        </a:cubicBezTo>
                        <a:lnTo>
                          <a:pt x="0" y="52460"/>
                        </a:lnTo>
                        <a:lnTo>
                          <a:pt x="54556" y="16231"/>
                        </a:lnTo>
                        <a:cubicBezTo>
                          <a:pt x="81241" y="5410"/>
                          <a:pt x="109607" y="0"/>
                          <a:pt x="137972" y="0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08" name="フリーフォーム: 図形 607"/>
                  <p:cNvSpPr/>
                  <p:nvPr/>
                </p:nvSpPr>
                <p:spPr bwMode="auto">
                  <a:xfrm rot="1800000">
                    <a:off x="2965519" y="4910378"/>
                    <a:ext cx="167334" cy="152100"/>
                  </a:xfrm>
                  <a:custGeom>
                    <a:avLst/>
                    <a:gdLst>
                      <a:gd name="connsiteX0" fmla="*/ 221671 w 443342"/>
                      <a:gd name="connsiteY0" fmla="*/ 0 h 402980"/>
                      <a:gd name="connsiteX1" fmla="*/ 378416 w 443342"/>
                      <a:gd name="connsiteY1" fmla="*/ 64926 h 402980"/>
                      <a:gd name="connsiteX2" fmla="*/ 378416 w 443342"/>
                      <a:gd name="connsiteY2" fmla="*/ 378416 h 402980"/>
                      <a:gd name="connsiteX3" fmla="*/ 359643 w 443342"/>
                      <a:gd name="connsiteY3" fmla="*/ 402980 h 402980"/>
                      <a:gd name="connsiteX4" fmla="*/ 305086 w 443342"/>
                      <a:gd name="connsiteY4" fmla="*/ 366752 h 402980"/>
                      <a:gd name="connsiteX5" fmla="*/ 138256 w 443342"/>
                      <a:gd name="connsiteY5" fmla="*/ 366752 h 402980"/>
                      <a:gd name="connsiteX6" fmla="*/ 83699 w 443342"/>
                      <a:gd name="connsiteY6" fmla="*/ 402980 h 402980"/>
                      <a:gd name="connsiteX7" fmla="*/ 64926 w 443342"/>
                      <a:gd name="connsiteY7" fmla="*/ 378416 h 402980"/>
                      <a:gd name="connsiteX8" fmla="*/ 64926 w 443342"/>
                      <a:gd name="connsiteY8" fmla="*/ 64926 h 402980"/>
                      <a:gd name="connsiteX9" fmla="*/ 221671 w 443342"/>
                      <a:gd name="connsiteY9" fmla="*/ 0 h 4029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443342" h="402980">
                        <a:moveTo>
                          <a:pt x="221671" y="0"/>
                        </a:moveTo>
                        <a:cubicBezTo>
                          <a:pt x="278402" y="-1"/>
                          <a:pt x="335132" y="21642"/>
                          <a:pt x="378416" y="64926"/>
                        </a:cubicBezTo>
                        <a:cubicBezTo>
                          <a:pt x="464984" y="151494"/>
                          <a:pt x="464984" y="291848"/>
                          <a:pt x="378416" y="378416"/>
                        </a:cubicBezTo>
                        <a:lnTo>
                          <a:pt x="359643" y="402980"/>
                        </a:lnTo>
                        <a:lnTo>
                          <a:pt x="305086" y="366752"/>
                        </a:lnTo>
                        <a:cubicBezTo>
                          <a:pt x="251718" y="345109"/>
                          <a:pt x="191625" y="345109"/>
                          <a:pt x="138256" y="366752"/>
                        </a:cubicBezTo>
                        <a:lnTo>
                          <a:pt x="83699" y="402980"/>
                        </a:lnTo>
                        <a:lnTo>
                          <a:pt x="64926" y="378416"/>
                        </a:lnTo>
                        <a:cubicBezTo>
                          <a:pt x="-21642" y="291848"/>
                          <a:pt x="-21642" y="151494"/>
                          <a:pt x="64926" y="64926"/>
                        </a:cubicBezTo>
                        <a:cubicBezTo>
                          <a:pt x="108210" y="21642"/>
                          <a:pt x="164940" y="-1"/>
                          <a:pt x="221671" y="0"/>
                        </a:cubicBezTo>
                        <a:close/>
                      </a:path>
                    </a:pathLst>
                  </a:custGeom>
                  <a:pattFill prst="dkHorz">
                    <a:fgClr>
                      <a:srgbClr val="FFC000"/>
                    </a:fgClr>
                    <a:bgClr>
                      <a:srgbClr val="FFFF00"/>
                    </a:bgClr>
                  </a:patt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09" name="フリーフォーム: 図形 608"/>
                  <p:cNvSpPr/>
                  <p:nvPr/>
                </p:nvSpPr>
                <p:spPr bwMode="auto">
                  <a:xfrm rot="1800000">
                    <a:off x="2941105" y="5027772"/>
                    <a:ext cx="104152" cy="112832"/>
                  </a:xfrm>
                  <a:custGeom>
                    <a:avLst/>
                    <a:gdLst>
                      <a:gd name="connsiteX0" fmla="*/ 137972 w 275944"/>
                      <a:gd name="connsiteY0" fmla="*/ 0 h 298942"/>
                      <a:gd name="connsiteX1" fmla="*/ 221388 w 275944"/>
                      <a:gd name="connsiteY1" fmla="*/ 16231 h 298942"/>
                      <a:gd name="connsiteX2" fmla="*/ 275944 w 275944"/>
                      <a:gd name="connsiteY2" fmla="*/ 52460 h 298942"/>
                      <a:gd name="connsiteX3" fmla="*/ 202057 w 275944"/>
                      <a:gd name="connsiteY3" fmla="*/ 149132 h 298942"/>
                      <a:gd name="connsiteX4" fmla="*/ 137972 w 275944"/>
                      <a:gd name="connsiteY4" fmla="*/ 298942 h 298942"/>
                      <a:gd name="connsiteX5" fmla="*/ 73887 w 275944"/>
                      <a:gd name="connsiteY5" fmla="*/ 149132 h 298942"/>
                      <a:gd name="connsiteX6" fmla="*/ 0 w 275944"/>
                      <a:gd name="connsiteY6" fmla="*/ 52460 h 298942"/>
                      <a:gd name="connsiteX7" fmla="*/ 54556 w 275944"/>
                      <a:gd name="connsiteY7" fmla="*/ 16231 h 298942"/>
                      <a:gd name="connsiteX8" fmla="*/ 137972 w 275944"/>
                      <a:gd name="connsiteY8" fmla="*/ 0 h 2989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75944" h="298942">
                        <a:moveTo>
                          <a:pt x="137972" y="0"/>
                        </a:moveTo>
                        <a:cubicBezTo>
                          <a:pt x="166338" y="-1"/>
                          <a:pt x="194703" y="5410"/>
                          <a:pt x="221388" y="16231"/>
                        </a:cubicBezTo>
                        <a:lnTo>
                          <a:pt x="275944" y="52460"/>
                        </a:lnTo>
                        <a:lnTo>
                          <a:pt x="202057" y="149132"/>
                        </a:lnTo>
                        <a:cubicBezTo>
                          <a:pt x="175933" y="194306"/>
                          <a:pt x="154572" y="244242"/>
                          <a:pt x="137972" y="298942"/>
                        </a:cubicBezTo>
                        <a:cubicBezTo>
                          <a:pt x="121373" y="244242"/>
                          <a:pt x="100012" y="194306"/>
                          <a:pt x="73887" y="149132"/>
                        </a:cubicBezTo>
                        <a:lnTo>
                          <a:pt x="0" y="52460"/>
                        </a:lnTo>
                        <a:lnTo>
                          <a:pt x="54556" y="16231"/>
                        </a:lnTo>
                        <a:cubicBezTo>
                          <a:pt x="81241" y="5410"/>
                          <a:pt x="109607" y="0"/>
                          <a:pt x="137972" y="0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10" name="フリーフォーム: 図形 609"/>
                  <p:cNvSpPr/>
                  <p:nvPr/>
                </p:nvSpPr>
                <p:spPr bwMode="auto">
                  <a:xfrm flipH="1">
                    <a:off x="3073991" y="4929600"/>
                    <a:ext cx="167334" cy="152100"/>
                  </a:xfrm>
                  <a:custGeom>
                    <a:avLst/>
                    <a:gdLst>
                      <a:gd name="connsiteX0" fmla="*/ 221671 w 443342"/>
                      <a:gd name="connsiteY0" fmla="*/ 0 h 402980"/>
                      <a:gd name="connsiteX1" fmla="*/ 378416 w 443342"/>
                      <a:gd name="connsiteY1" fmla="*/ 64926 h 402980"/>
                      <a:gd name="connsiteX2" fmla="*/ 378416 w 443342"/>
                      <a:gd name="connsiteY2" fmla="*/ 378416 h 402980"/>
                      <a:gd name="connsiteX3" fmla="*/ 359643 w 443342"/>
                      <a:gd name="connsiteY3" fmla="*/ 402980 h 402980"/>
                      <a:gd name="connsiteX4" fmla="*/ 305086 w 443342"/>
                      <a:gd name="connsiteY4" fmla="*/ 366752 h 402980"/>
                      <a:gd name="connsiteX5" fmla="*/ 138256 w 443342"/>
                      <a:gd name="connsiteY5" fmla="*/ 366752 h 402980"/>
                      <a:gd name="connsiteX6" fmla="*/ 83699 w 443342"/>
                      <a:gd name="connsiteY6" fmla="*/ 402980 h 402980"/>
                      <a:gd name="connsiteX7" fmla="*/ 64926 w 443342"/>
                      <a:gd name="connsiteY7" fmla="*/ 378416 h 402980"/>
                      <a:gd name="connsiteX8" fmla="*/ 64926 w 443342"/>
                      <a:gd name="connsiteY8" fmla="*/ 64926 h 402980"/>
                      <a:gd name="connsiteX9" fmla="*/ 221671 w 443342"/>
                      <a:gd name="connsiteY9" fmla="*/ 0 h 4029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443342" h="402980">
                        <a:moveTo>
                          <a:pt x="221671" y="0"/>
                        </a:moveTo>
                        <a:cubicBezTo>
                          <a:pt x="278402" y="-1"/>
                          <a:pt x="335132" y="21642"/>
                          <a:pt x="378416" y="64926"/>
                        </a:cubicBezTo>
                        <a:cubicBezTo>
                          <a:pt x="464984" y="151494"/>
                          <a:pt x="464984" y="291848"/>
                          <a:pt x="378416" y="378416"/>
                        </a:cubicBezTo>
                        <a:lnTo>
                          <a:pt x="359643" y="402980"/>
                        </a:lnTo>
                        <a:lnTo>
                          <a:pt x="305086" y="366752"/>
                        </a:lnTo>
                        <a:cubicBezTo>
                          <a:pt x="251718" y="345109"/>
                          <a:pt x="191625" y="345109"/>
                          <a:pt x="138256" y="366752"/>
                        </a:cubicBezTo>
                        <a:lnTo>
                          <a:pt x="83699" y="402980"/>
                        </a:lnTo>
                        <a:lnTo>
                          <a:pt x="64926" y="378416"/>
                        </a:lnTo>
                        <a:cubicBezTo>
                          <a:pt x="-21642" y="291848"/>
                          <a:pt x="-21642" y="151494"/>
                          <a:pt x="64926" y="64926"/>
                        </a:cubicBezTo>
                        <a:cubicBezTo>
                          <a:pt x="108210" y="21642"/>
                          <a:pt x="164940" y="-1"/>
                          <a:pt x="221671" y="0"/>
                        </a:cubicBezTo>
                        <a:close/>
                      </a:path>
                    </a:pathLst>
                  </a:custGeom>
                  <a:pattFill prst="dkHorz">
                    <a:fgClr>
                      <a:srgbClr val="FFC000"/>
                    </a:fgClr>
                    <a:bgClr>
                      <a:srgbClr val="FFFF00"/>
                    </a:bgClr>
                  </a:patt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11" name="フリーフォーム: 図形 610"/>
                  <p:cNvSpPr/>
                  <p:nvPr/>
                </p:nvSpPr>
                <p:spPr bwMode="auto">
                  <a:xfrm flipH="1">
                    <a:off x="3105204" y="5061899"/>
                    <a:ext cx="104152" cy="112832"/>
                  </a:xfrm>
                  <a:custGeom>
                    <a:avLst/>
                    <a:gdLst>
                      <a:gd name="connsiteX0" fmla="*/ 137972 w 275944"/>
                      <a:gd name="connsiteY0" fmla="*/ 0 h 298942"/>
                      <a:gd name="connsiteX1" fmla="*/ 221388 w 275944"/>
                      <a:gd name="connsiteY1" fmla="*/ 16231 h 298942"/>
                      <a:gd name="connsiteX2" fmla="*/ 275944 w 275944"/>
                      <a:gd name="connsiteY2" fmla="*/ 52460 h 298942"/>
                      <a:gd name="connsiteX3" fmla="*/ 202057 w 275944"/>
                      <a:gd name="connsiteY3" fmla="*/ 149132 h 298942"/>
                      <a:gd name="connsiteX4" fmla="*/ 137972 w 275944"/>
                      <a:gd name="connsiteY4" fmla="*/ 298942 h 298942"/>
                      <a:gd name="connsiteX5" fmla="*/ 73887 w 275944"/>
                      <a:gd name="connsiteY5" fmla="*/ 149132 h 298942"/>
                      <a:gd name="connsiteX6" fmla="*/ 0 w 275944"/>
                      <a:gd name="connsiteY6" fmla="*/ 52460 h 298942"/>
                      <a:gd name="connsiteX7" fmla="*/ 54556 w 275944"/>
                      <a:gd name="connsiteY7" fmla="*/ 16231 h 298942"/>
                      <a:gd name="connsiteX8" fmla="*/ 137972 w 275944"/>
                      <a:gd name="connsiteY8" fmla="*/ 0 h 2989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75944" h="298942">
                        <a:moveTo>
                          <a:pt x="137972" y="0"/>
                        </a:moveTo>
                        <a:cubicBezTo>
                          <a:pt x="166338" y="-1"/>
                          <a:pt x="194703" y="5410"/>
                          <a:pt x="221388" y="16231"/>
                        </a:cubicBezTo>
                        <a:lnTo>
                          <a:pt x="275944" y="52460"/>
                        </a:lnTo>
                        <a:lnTo>
                          <a:pt x="202057" y="149132"/>
                        </a:lnTo>
                        <a:cubicBezTo>
                          <a:pt x="175933" y="194306"/>
                          <a:pt x="154572" y="244242"/>
                          <a:pt x="137972" y="298942"/>
                        </a:cubicBezTo>
                        <a:cubicBezTo>
                          <a:pt x="121373" y="244242"/>
                          <a:pt x="100012" y="194306"/>
                          <a:pt x="73887" y="149132"/>
                        </a:cubicBezTo>
                        <a:lnTo>
                          <a:pt x="0" y="52460"/>
                        </a:lnTo>
                        <a:lnTo>
                          <a:pt x="54556" y="16231"/>
                        </a:lnTo>
                        <a:cubicBezTo>
                          <a:pt x="81241" y="5410"/>
                          <a:pt x="109607" y="0"/>
                          <a:pt x="137972" y="0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12" name="フリーフォーム: 図形 611"/>
                  <p:cNvSpPr/>
                  <p:nvPr/>
                </p:nvSpPr>
                <p:spPr bwMode="auto">
                  <a:xfrm flipH="1">
                    <a:off x="2885989" y="4473579"/>
                    <a:ext cx="398325" cy="287311"/>
                  </a:xfrm>
                  <a:custGeom>
                    <a:avLst/>
                    <a:gdLst>
                      <a:gd name="connsiteX0" fmla="*/ 145174 w 623723"/>
                      <a:gd name="connsiteY0" fmla="*/ 0 h 449891"/>
                      <a:gd name="connsiteX1" fmla="*/ 247827 w 623723"/>
                      <a:gd name="connsiteY1" fmla="*/ 42520 h 449891"/>
                      <a:gd name="connsiteX2" fmla="*/ 278584 w 623723"/>
                      <a:gd name="connsiteY2" fmla="*/ 88138 h 449891"/>
                      <a:gd name="connsiteX3" fmla="*/ 302336 w 623723"/>
                      <a:gd name="connsiteY3" fmla="*/ 83343 h 449891"/>
                      <a:gd name="connsiteX4" fmla="*/ 404989 w 623723"/>
                      <a:gd name="connsiteY4" fmla="*/ 125863 h 449891"/>
                      <a:gd name="connsiteX5" fmla="*/ 433789 w 623723"/>
                      <a:gd name="connsiteY5" fmla="*/ 168580 h 449891"/>
                      <a:gd name="connsiteX6" fmla="*/ 478549 w 623723"/>
                      <a:gd name="connsiteY6" fmla="*/ 159543 h 449891"/>
                      <a:gd name="connsiteX7" fmla="*/ 623723 w 623723"/>
                      <a:gd name="connsiteY7" fmla="*/ 304717 h 449891"/>
                      <a:gd name="connsiteX8" fmla="*/ 478549 w 623723"/>
                      <a:gd name="connsiteY8" fmla="*/ 449891 h 449891"/>
                      <a:gd name="connsiteX9" fmla="*/ 375896 w 623723"/>
                      <a:gd name="connsiteY9" fmla="*/ 407371 h 449891"/>
                      <a:gd name="connsiteX10" fmla="*/ 347096 w 623723"/>
                      <a:gd name="connsiteY10" fmla="*/ 364655 h 449891"/>
                      <a:gd name="connsiteX11" fmla="*/ 302336 w 623723"/>
                      <a:gd name="connsiteY11" fmla="*/ 373691 h 449891"/>
                      <a:gd name="connsiteX12" fmla="*/ 199683 w 623723"/>
                      <a:gd name="connsiteY12" fmla="*/ 331171 h 449891"/>
                      <a:gd name="connsiteX13" fmla="*/ 168926 w 623723"/>
                      <a:gd name="connsiteY13" fmla="*/ 285553 h 449891"/>
                      <a:gd name="connsiteX14" fmla="*/ 145174 w 623723"/>
                      <a:gd name="connsiteY14" fmla="*/ 290348 h 449891"/>
                      <a:gd name="connsiteX15" fmla="*/ 0 w 623723"/>
                      <a:gd name="connsiteY15" fmla="*/ 145174 h 449891"/>
                      <a:gd name="connsiteX16" fmla="*/ 145174 w 623723"/>
                      <a:gd name="connsiteY16" fmla="*/ 0 h 449891"/>
                      <a:gd name="connsiteX0" fmla="*/ 278584 w 623723"/>
                      <a:gd name="connsiteY0" fmla="*/ 88138 h 449891"/>
                      <a:gd name="connsiteX1" fmla="*/ 302336 w 623723"/>
                      <a:gd name="connsiteY1" fmla="*/ 83343 h 449891"/>
                      <a:gd name="connsiteX2" fmla="*/ 404989 w 623723"/>
                      <a:gd name="connsiteY2" fmla="*/ 125863 h 449891"/>
                      <a:gd name="connsiteX3" fmla="*/ 433789 w 623723"/>
                      <a:gd name="connsiteY3" fmla="*/ 168580 h 449891"/>
                      <a:gd name="connsiteX4" fmla="*/ 478549 w 623723"/>
                      <a:gd name="connsiteY4" fmla="*/ 159543 h 449891"/>
                      <a:gd name="connsiteX5" fmla="*/ 623723 w 623723"/>
                      <a:gd name="connsiteY5" fmla="*/ 304717 h 449891"/>
                      <a:gd name="connsiteX6" fmla="*/ 478549 w 623723"/>
                      <a:gd name="connsiteY6" fmla="*/ 449891 h 449891"/>
                      <a:gd name="connsiteX7" fmla="*/ 375896 w 623723"/>
                      <a:gd name="connsiteY7" fmla="*/ 407371 h 449891"/>
                      <a:gd name="connsiteX8" fmla="*/ 347096 w 623723"/>
                      <a:gd name="connsiteY8" fmla="*/ 364655 h 449891"/>
                      <a:gd name="connsiteX9" fmla="*/ 302336 w 623723"/>
                      <a:gd name="connsiteY9" fmla="*/ 373691 h 449891"/>
                      <a:gd name="connsiteX10" fmla="*/ 199683 w 623723"/>
                      <a:gd name="connsiteY10" fmla="*/ 331171 h 449891"/>
                      <a:gd name="connsiteX11" fmla="*/ 168926 w 623723"/>
                      <a:gd name="connsiteY11" fmla="*/ 285553 h 449891"/>
                      <a:gd name="connsiteX12" fmla="*/ 145174 w 623723"/>
                      <a:gd name="connsiteY12" fmla="*/ 290348 h 449891"/>
                      <a:gd name="connsiteX13" fmla="*/ 0 w 623723"/>
                      <a:gd name="connsiteY13" fmla="*/ 145174 h 449891"/>
                      <a:gd name="connsiteX14" fmla="*/ 145174 w 623723"/>
                      <a:gd name="connsiteY14" fmla="*/ 0 h 449891"/>
                      <a:gd name="connsiteX15" fmla="*/ 247827 w 623723"/>
                      <a:gd name="connsiteY15" fmla="*/ 42520 h 449891"/>
                      <a:gd name="connsiteX16" fmla="*/ 370024 w 623723"/>
                      <a:gd name="connsiteY16" fmla="*/ 179578 h 449891"/>
                      <a:gd name="connsiteX0" fmla="*/ 278584 w 623723"/>
                      <a:gd name="connsiteY0" fmla="*/ 88138 h 449891"/>
                      <a:gd name="connsiteX1" fmla="*/ 302336 w 623723"/>
                      <a:gd name="connsiteY1" fmla="*/ 83343 h 449891"/>
                      <a:gd name="connsiteX2" fmla="*/ 404989 w 623723"/>
                      <a:gd name="connsiteY2" fmla="*/ 125863 h 449891"/>
                      <a:gd name="connsiteX3" fmla="*/ 433789 w 623723"/>
                      <a:gd name="connsiteY3" fmla="*/ 168580 h 449891"/>
                      <a:gd name="connsiteX4" fmla="*/ 478549 w 623723"/>
                      <a:gd name="connsiteY4" fmla="*/ 159543 h 449891"/>
                      <a:gd name="connsiteX5" fmla="*/ 623723 w 623723"/>
                      <a:gd name="connsiteY5" fmla="*/ 304717 h 449891"/>
                      <a:gd name="connsiteX6" fmla="*/ 478549 w 623723"/>
                      <a:gd name="connsiteY6" fmla="*/ 449891 h 449891"/>
                      <a:gd name="connsiteX7" fmla="*/ 375896 w 623723"/>
                      <a:gd name="connsiteY7" fmla="*/ 407371 h 449891"/>
                      <a:gd name="connsiteX8" fmla="*/ 347096 w 623723"/>
                      <a:gd name="connsiteY8" fmla="*/ 364655 h 449891"/>
                      <a:gd name="connsiteX9" fmla="*/ 302336 w 623723"/>
                      <a:gd name="connsiteY9" fmla="*/ 373691 h 449891"/>
                      <a:gd name="connsiteX10" fmla="*/ 199683 w 623723"/>
                      <a:gd name="connsiteY10" fmla="*/ 331171 h 449891"/>
                      <a:gd name="connsiteX11" fmla="*/ 168926 w 623723"/>
                      <a:gd name="connsiteY11" fmla="*/ 285553 h 449891"/>
                      <a:gd name="connsiteX12" fmla="*/ 145174 w 623723"/>
                      <a:gd name="connsiteY12" fmla="*/ 290348 h 449891"/>
                      <a:gd name="connsiteX13" fmla="*/ 0 w 623723"/>
                      <a:gd name="connsiteY13" fmla="*/ 145174 h 449891"/>
                      <a:gd name="connsiteX14" fmla="*/ 145174 w 623723"/>
                      <a:gd name="connsiteY14" fmla="*/ 0 h 449891"/>
                      <a:gd name="connsiteX15" fmla="*/ 247827 w 623723"/>
                      <a:gd name="connsiteY15" fmla="*/ 42520 h 449891"/>
                      <a:gd name="connsiteX16" fmla="*/ 370024 w 623723"/>
                      <a:gd name="connsiteY16" fmla="*/ 186722 h 449891"/>
                      <a:gd name="connsiteX0" fmla="*/ 278584 w 623723"/>
                      <a:gd name="connsiteY0" fmla="*/ 88138 h 449891"/>
                      <a:gd name="connsiteX1" fmla="*/ 302336 w 623723"/>
                      <a:gd name="connsiteY1" fmla="*/ 83343 h 449891"/>
                      <a:gd name="connsiteX2" fmla="*/ 404989 w 623723"/>
                      <a:gd name="connsiteY2" fmla="*/ 125863 h 449891"/>
                      <a:gd name="connsiteX3" fmla="*/ 433789 w 623723"/>
                      <a:gd name="connsiteY3" fmla="*/ 168580 h 449891"/>
                      <a:gd name="connsiteX4" fmla="*/ 478549 w 623723"/>
                      <a:gd name="connsiteY4" fmla="*/ 159543 h 449891"/>
                      <a:gd name="connsiteX5" fmla="*/ 623723 w 623723"/>
                      <a:gd name="connsiteY5" fmla="*/ 304717 h 449891"/>
                      <a:gd name="connsiteX6" fmla="*/ 478549 w 623723"/>
                      <a:gd name="connsiteY6" fmla="*/ 449891 h 449891"/>
                      <a:gd name="connsiteX7" fmla="*/ 375896 w 623723"/>
                      <a:gd name="connsiteY7" fmla="*/ 407371 h 449891"/>
                      <a:gd name="connsiteX8" fmla="*/ 347096 w 623723"/>
                      <a:gd name="connsiteY8" fmla="*/ 364655 h 449891"/>
                      <a:gd name="connsiteX9" fmla="*/ 302336 w 623723"/>
                      <a:gd name="connsiteY9" fmla="*/ 373691 h 449891"/>
                      <a:gd name="connsiteX10" fmla="*/ 199683 w 623723"/>
                      <a:gd name="connsiteY10" fmla="*/ 331171 h 449891"/>
                      <a:gd name="connsiteX11" fmla="*/ 168926 w 623723"/>
                      <a:gd name="connsiteY11" fmla="*/ 285553 h 449891"/>
                      <a:gd name="connsiteX12" fmla="*/ 145174 w 623723"/>
                      <a:gd name="connsiteY12" fmla="*/ 290348 h 449891"/>
                      <a:gd name="connsiteX13" fmla="*/ 0 w 623723"/>
                      <a:gd name="connsiteY13" fmla="*/ 145174 h 449891"/>
                      <a:gd name="connsiteX14" fmla="*/ 145174 w 623723"/>
                      <a:gd name="connsiteY14" fmla="*/ 0 h 449891"/>
                      <a:gd name="connsiteX15" fmla="*/ 247827 w 623723"/>
                      <a:gd name="connsiteY15" fmla="*/ 42520 h 449891"/>
                      <a:gd name="connsiteX0" fmla="*/ 278584 w 623723"/>
                      <a:gd name="connsiteY0" fmla="*/ 88138 h 449891"/>
                      <a:gd name="connsiteX1" fmla="*/ 302336 w 623723"/>
                      <a:gd name="connsiteY1" fmla="*/ 83343 h 449891"/>
                      <a:gd name="connsiteX2" fmla="*/ 404989 w 623723"/>
                      <a:gd name="connsiteY2" fmla="*/ 125863 h 449891"/>
                      <a:gd name="connsiteX3" fmla="*/ 433789 w 623723"/>
                      <a:gd name="connsiteY3" fmla="*/ 168580 h 449891"/>
                      <a:gd name="connsiteX4" fmla="*/ 478549 w 623723"/>
                      <a:gd name="connsiteY4" fmla="*/ 159543 h 449891"/>
                      <a:gd name="connsiteX5" fmla="*/ 623723 w 623723"/>
                      <a:gd name="connsiteY5" fmla="*/ 304717 h 449891"/>
                      <a:gd name="connsiteX6" fmla="*/ 478549 w 623723"/>
                      <a:gd name="connsiteY6" fmla="*/ 449891 h 449891"/>
                      <a:gd name="connsiteX7" fmla="*/ 375896 w 623723"/>
                      <a:gd name="connsiteY7" fmla="*/ 407371 h 449891"/>
                      <a:gd name="connsiteX8" fmla="*/ 347096 w 623723"/>
                      <a:gd name="connsiteY8" fmla="*/ 364655 h 449891"/>
                      <a:gd name="connsiteX9" fmla="*/ 302336 w 623723"/>
                      <a:gd name="connsiteY9" fmla="*/ 373691 h 449891"/>
                      <a:gd name="connsiteX10" fmla="*/ 199683 w 623723"/>
                      <a:gd name="connsiteY10" fmla="*/ 331171 h 449891"/>
                      <a:gd name="connsiteX11" fmla="*/ 168926 w 623723"/>
                      <a:gd name="connsiteY11" fmla="*/ 285553 h 449891"/>
                      <a:gd name="connsiteX12" fmla="*/ 145174 w 623723"/>
                      <a:gd name="connsiteY12" fmla="*/ 290348 h 449891"/>
                      <a:gd name="connsiteX13" fmla="*/ 0 w 623723"/>
                      <a:gd name="connsiteY13" fmla="*/ 145174 h 449891"/>
                      <a:gd name="connsiteX14" fmla="*/ 145174 w 623723"/>
                      <a:gd name="connsiteY14" fmla="*/ 0 h 449891"/>
                      <a:gd name="connsiteX0" fmla="*/ 302336 w 623723"/>
                      <a:gd name="connsiteY0" fmla="*/ 83343 h 449891"/>
                      <a:gd name="connsiteX1" fmla="*/ 404989 w 623723"/>
                      <a:gd name="connsiteY1" fmla="*/ 125863 h 449891"/>
                      <a:gd name="connsiteX2" fmla="*/ 433789 w 623723"/>
                      <a:gd name="connsiteY2" fmla="*/ 168580 h 449891"/>
                      <a:gd name="connsiteX3" fmla="*/ 478549 w 623723"/>
                      <a:gd name="connsiteY3" fmla="*/ 159543 h 449891"/>
                      <a:gd name="connsiteX4" fmla="*/ 623723 w 623723"/>
                      <a:gd name="connsiteY4" fmla="*/ 304717 h 449891"/>
                      <a:gd name="connsiteX5" fmla="*/ 478549 w 623723"/>
                      <a:gd name="connsiteY5" fmla="*/ 449891 h 449891"/>
                      <a:gd name="connsiteX6" fmla="*/ 375896 w 623723"/>
                      <a:gd name="connsiteY6" fmla="*/ 407371 h 449891"/>
                      <a:gd name="connsiteX7" fmla="*/ 347096 w 623723"/>
                      <a:gd name="connsiteY7" fmla="*/ 364655 h 449891"/>
                      <a:gd name="connsiteX8" fmla="*/ 302336 w 623723"/>
                      <a:gd name="connsiteY8" fmla="*/ 373691 h 449891"/>
                      <a:gd name="connsiteX9" fmla="*/ 199683 w 623723"/>
                      <a:gd name="connsiteY9" fmla="*/ 331171 h 449891"/>
                      <a:gd name="connsiteX10" fmla="*/ 168926 w 623723"/>
                      <a:gd name="connsiteY10" fmla="*/ 285553 h 449891"/>
                      <a:gd name="connsiteX11" fmla="*/ 145174 w 623723"/>
                      <a:gd name="connsiteY11" fmla="*/ 290348 h 449891"/>
                      <a:gd name="connsiteX12" fmla="*/ 0 w 623723"/>
                      <a:gd name="connsiteY12" fmla="*/ 145174 h 449891"/>
                      <a:gd name="connsiteX13" fmla="*/ 145174 w 623723"/>
                      <a:gd name="connsiteY13" fmla="*/ 0 h 449891"/>
                      <a:gd name="connsiteX0" fmla="*/ 404989 w 623723"/>
                      <a:gd name="connsiteY0" fmla="*/ 125863 h 449891"/>
                      <a:gd name="connsiteX1" fmla="*/ 433789 w 623723"/>
                      <a:gd name="connsiteY1" fmla="*/ 168580 h 449891"/>
                      <a:gd name="connsiteX2" fmla="*/ 478549 w 623723"/>
                      <a:gd name="connsiteY2" fmla="*/ 159543 h 449891"/>
                      <a:gd name="connsiteX3" fmla="*/ 623723 w 623723"/>
                      <a:gd name="connsiteY3" fmla="*/ 304717 h 449891"/>
                      <a:gd name="connsiteX4" fmla="*/ 478549 w 623723"/>
                      <a:gd name="connsiteY4" fmla="*/ 449891 h 449891"/>
                      <a:gd name="connsiteX5" fmla="*/ 375896 w 623723"/>
                      <a:gd name="connsiteY5" fmla="*/ 407371 h 449891"/>
                      <a:gd name="connsiteX6" fmla="*/ 347096 w 623723"/>
                      <a:gd name="connsiteY6" fmla="*/ 364655 h 449891"/>
                      <a:gd name="connsiteX7" fmla="*/ 302336 w 623723"/>
                      <a:gd name="connsiteY7" fmla="*/ 373691 h 449891"/>
                      <a:gd name="connsiteX8" fmla="*/ 199683 w 623723"/>
                      <a:gd name="connsiteY8" fmla="*/ 331171 h 449891"/>
                      <a:gd name="connsiteX9" fmla="*/ 168926 w 623723"/>
                      <a:gd name="connsiteY9" fmla="*/ 285553 h 449891"/>
                      <a:gd name="connsiteX10" fmla="*/ 145174 w 623723"/>
                      <a:gd name="connsiteY10" fmla="*/ 290348 h 449891"/>
                      <a:gd name="connsiteX11" fmla="*/ 0 w 623723"/>
                      <a:gd name="connsiteY11" fmla="*/ 145174 h 449891"/>
                      <a:gd name="connsiteX12" fmla="*/ 145174 w 623723"/>
                      <a:gd name="connsiteY12" fmla="*/ 0 h 449891"/>
                      <a:gd name="connsiteX0" fmla="*/ 433789 w 623723"/>
                      <a:gd name="connsiteY0" fmla="*/ 168580 h 449891"/>
                      <a:gd name="connsiteX1" fmla="*/ 478549 w 623723"/>
                      <a:gd name="connsiteY1" fmla="*/ 159543 h 449891"/>
                      <a:gd name="connsiteX2" fmla="*/ 623723 w 623723"/>
                      <a:gd name="connsiteY2" fmla="*/ 304717 h 449891"/>
                      <a:gd name="connsiteX3" fmla="*/ 478549 w 623723"/>
                      <a:gd name="connsiteY3" fmla="*/ 449891 h 449891"/>
                      <a:gd name="connsiteX4" fmla="*/ 375896 w 623723"/>
                      <a:gd name="connsiteY4" fmla="*/ 407371 h 449891"/>
                      <a:gd name="connsiteX5" fmla="*/ 347096 w 623723"/>
                      <a:gd name="connsiteY5" fmla="*/ 364655 h 449891"/>
                      <a:gd name="connsiteX6" fmla="*/ 302336 w 623723"/>
                      <a:gd name="connsiteY6" fmla="*/ 373691 h 449891"/>
                      <a:gd name="connsiteX7" fmla="*/ 199683 w 623723"/>
                      <a:gd name="connsiteY7" fmla="*/ 331171 h 449891"/>
                      <a:gd name="connsiteX8" fmla="*/ 168926 w 623723"/>
                      <a:gd name="connsiteY8" fmla="*/ 285553 h 449891"/>
                      <a:gd name="connsiteX9" fmla="*/ 145174 w 623723"/>
                      <a:gd name="connsiteY9" fmla="*/ 290348 h 449891"/>
                      <a:gd name="connsiteX10" fmla="*/ 0 w 623723"/>
                      <a:gd name="connsiteY10" fmla="*/ 145174 h 449891"/>
                      <a:gd name="connsiteX11" fmla="*/ 145174 w 623723"/>
                      <a:gd name="connsiteY11" fmla="*/ 0 h 449891"/>
                      <a:gd name="connsiteX0" fmla="*/ 478549 w 623723"/>
                      <a:gd name="connsiteY0" fmla="*/ 159543 h 449891"/>
                      <a:gd name="connsiteX1" fmla="*/ 623723 w 623723"/>
                      <a:gd name="connsiteY1" fmla="*/ 304717 h 449891"/>
                      <a:gd name="connsiteX2" fmla="*/ 478549 w 623723"/>
                      <a:gd name="connsiteY2" fmla="*/ 449891 h 449891"/>
                      <a:gd name="connsiteX3" fmla="*/ 375896 w 623723"/>
                      <a:gd name="connsiteY3" fmla="*/ 407371 h 449891"/>
                      <a:gd name="connsiteX4" fmla="*/ 347096 w 623723"/>
                      <a:gd name="connsiteY4" fmla="*/ 364655 h 449891"/>
                      <a:gd name="connsiteX5" fmla="*/ 302336 w 623723"/>
                      <a:gd name="connsiteY5" fmla="*/ 373691 h 449891"/>
                      <a:gd name="connsiteX6" fmla="*/ 199683 w 623723"/>
                      <a:gd name="connsiteY6" fmla="*/ 331171 h 449891"/>
                      <a:gd name="connsiteX7" fmla="*/ 168926 w 623723"/>
                      <a:gd name="connsiteY7" fmla="*/ 285553 h 449891"/>
                      <a:gd name="connsiteX8" fmla="*/ 145174 w 623723"/>
                      <a:gd name="connsiteY8" fmla="*/ 290348 h 449891"/>
                      <a:gd name="connsiteX9" fmla="*/ 0 w 623723"/>
                      <a:gd name="connsiteY9" fmla="*/ 145174 h 449891"/>
                      <a:gd name="connsiteX10" fmla="*/ 145174 w 623723"/>
                      <a:gd name="connsiteY10" fmla="*/ 0 h 449891"/>
                      <a:gd name="connsiteX0" fmla="*/ 623723 w 623723"/>
                      <a:gd name="connsiteY0" fmla="*/ 304717 h 449891"/>
                      <a:gd name="connsiteX1" fmla="*/ 478549 w 623723"/>
                      <a:gd name="connsiteY1" fmla="*/ 449891 h 449891"/>
                      <a:gd name="connsiteX2" fmla="*/ 375896 w 623723"/>
                      <a:gd name="connsiteY2" fmla="*/ 407371 h 449891"/>
                      <a:gd name="connsiteX3" fmla="*/ 347096 w 623723"/>
                      <a:gd name="connsiteY3" fmla="*/ 364655 h 449891"/>
                      <a:gd name="connsiteX4" fmla="*/ 302336 w 623723"/>
                      <a:gd name="connsiteY4" fmla="*/ 373691 h 449891"/>
                      <a:gd name="connsiteX5" fmla="*/ 199683 w 623723"/>
                      <a:gd name="connsiteY5" fmla="*/ 331171 h 449891"/>
                      <a:gd name="connsiteX6" fmla="*/ 168926 w 623723"/>
                      <a:gd name="connsiteY6" fmla="*/ 285553 h 449891"/>
                      <a:gd name="connsiteX7" fmla="*/ 145174 w 623723"/>
                      <a:gd name="connsiteY7" fmla="*/ 290348 h 449891"/>
                      <a:gd name="connsiteX8" fmla="*/ 0 w 623723"/>
                      <a:gd name="connsiteY8" fmla="*/ 145174 h 449891"/>
                      <a:gd name="connsiteX9" fmla="*/ 145174 w 623723"/>
                      <a:gd name="connsiteY9" fmla="*/ 0 h 44989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623723" h="449891">
                        <a:moveTo>
                          <a:pt x="623723" y="304717"/>
                        </a:moveTo>
                        <a:cubicBezTo>
                          <a:pt x="623723" y="384894"/>
                          <a:pt x="558726" y="449891"/>
                          <a:pt x="478549" y="449891"/>
                        </a:cubicBezTo>
                        <a:cubicBezTo>
                          <a:pt x="438461" y="449891"/>
                          <a:pt x="402167" y="433642"/>
                          <a:pt x="375896" y="407371"/>
                        </a:cubicBezTo>
                        <a:lnTo>
                          <a:pt x="347096" y="364655"/>
                        </a:lnTo>
                        <a:lnTo>
                          <a:pt x="302336" y="373691"/>
                        </a:lnTo>
                        <a:cubicBezTo>
                          <a:pt x="262247" y="373691"/>
                          <a:pt x="225954" y="357442"/>
                          <a:pt x="199683" y="331171"/>
                        </a:cubicBezTo>
                        <a:lnTo>
                          <a:pt x="168926" y="285553"/>
                        </a:lnTo>
                        <a:lnTo>
                          <a:pt x="145174" y="290348"/>
                        </a:lnTo>
                        <a:cubicBezTo>
                          <a:pt x="64997" y="290348"/>
                          <a:pt x="0" y="225351"/>
                          <a:pt x="0" y="145174"/>
                        </a:cubicBezTo>
                        <a:cubicBezTo>
                          <a:pt x="0" y="64997"/>
                          <a:pt x="64997" y="0"/>
                          <a:pt x="145174" y="0"/>
                        </a:cubicBezTo>
                      </a:path>
                    </a:pathLst>
                  </a:custGeom>
                  <a:solidFill>
                    <a:schemeClr val="bg1"/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591" name="楕円 590"/>
                <p:cNvSpPr/>
                <p:nvPr/>
              </p:nvSpPr>
              <p:spPr bwMode="auto">
                <a:xfrm>
                  <a:off x="1338995" y="2285022"/>
                  <a:ext cx="651906" cy="651903"/>
                </a:xfrm>
                <a:prstGeom prst="ellipse">
                  <a:avLst/>
                </a:prstGeom>
                <a:solidFill>
                  <a:schemeClr val="bg1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92" name="楕円 591"/>
                <p:cNvSpPr/>
                <p:nvPr/>
              </p:nvSpPr>
              <p:spPr bwMode="auto">
                <a:xfrm>
                  <a:off x="1435721" y="2381748"/>
                  <a:ext cx="458454" cy="458452"/>
                </a:xfrm>
                <a:prstGeom prst="ellipse">
                  <a:avLst/>
                </a:prstGeom>
                <a:solidFill>
                  <a:schemeClr val="tx1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93" name="楕円 592"/>
                <p:cNvSpPr/>
                <p:nvPr/>
              </p:nvSpPr>
              <p:spPr bwMode="auto">
                <a:xfrm>
                  <a:off x="2628045" y="2285022"/>
                  <a:ext cx="651906" cy="651903"/>
                </a:xfrm>
                <a:prstGeom prst="ellipse">
                  <a:avLst/>
                </a:prstGeom>
                <a:solidFill>
                  <a:schemeClr val="bg1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94" name="楕円 593"/>
                <p:cNvSpPr/>
                <p:nvPr/>
              </p:nvSpPr>
              <p:spPr bwMode="auto">
                <a:xfrm>
                  <a:off x="2724771" y="2381748"/>
                  <a:ext cx="458454" cy="458452"/>
                </a:xfrm>
                <a:prstGeom prst="ellipse">
                  <a:avLst/>
                </a:prstGeom>
                <a:solidFill>
                  <a:schemeClr val="tx1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571" name="フリーフォーム: 図形 570"/>
              <p:cNvSpPr/>
              <p:nvPr/>
            </p:nvSpPr>
            <p:spPr bwMode="auto">
              <a:xfrm>
                <a:off x="5995789" y="1155643"/>
                <a:ext cx="1392314" cy="733857"/>
              </a:xfrm>
              <a:custGeom>
                <a:avLst/>
                <a:gdLst>
                  <a:gd name="connsiteX0" fmla="*/ 544559 w 1392314"/>
                  <a:gd name="connsiteY0" fmla="*/ 142 h 733857"/>
                  <a:gd name="connsiteX1" fmla="*/ 751484 w 1392314"/>
                  <a:gd name="connsiteY1" fmla="*/ 42927 h 733857"/>
                  <a:gd name="connsiteX2" fmla="*/ 766687 w 1392314"/>
                  <a:gd name="connsiteY2" fmla="*/ 53203 h 733857"/>
                  <a:gd name="connsiteX3" fmla="*/ 814850 w 1392314"/>
                  <a:gd name="connsiteY3" fmla="*/ 45835 h 733857"/>
                  <a:gd name="connsiteX4" fmla="*/ 1008260 w 1392314"/>
                  <a:gd name="connsiteY4" fmla="*/ 65233 h 733857"/>
                  <a:gd name="connsiteX5" fmla="*/ 1381164 w 1392314"/>
                  <a:gd name="connsiteY5" fmla="*/ 577774 h 733857"/>
                  <a:gd name="connsiteX6" fmla="*/ 857834 w 1392314"/>
                  <a:gd name="connsiteY6" fmla="*/ 386776 h 733857"/>
                  <a:gd name="connsiteX7" fmla="*/ 825059 w 1392314"/>
                  <a:gd name="connsiteY7" fmla="*/ 380166 h 733857"/>
                  <a:gd name="connsiteX8" fmla="*/ 862795 w 1392314"/>
                  <a:gd name="connsiteY8" fmla="*/ 436993 h 733857"/>
                  <a:gd name="connsiteX9" fmla="*/ 802603 w 1392314"/>
                  <a:gd name="connsiteY9" fmla="*/ 733857 h 733857"/>
                  <a:gd name="connsiteX10" fmla="*/ 705726 w 1392314"/>
                  <a:gd name="connsiteY10" fmla="*/ 443227 h 733857"/>
                  <a:gd name="connsiteX11" fmla="*/ 571846 w 1392314"/>
                  <a:gd name="connsiteY11" fmla="*/ 360484 h 733857"/>
                  <a:gd name="connsiteX12" fmla="*/ 511137 w 1392314"/>
                  <a:gd name="connsiteY12" fmla="*/ 347757 h 733857"/>
                  <a:gd name="connsiteX13" fmla="*/ 446255 w 1392314"/>
                  <a:gd name="connsiteY13" fmla="*/ 380992 h 733857"/>
                  <a:gd name="connsiteX14" fmla="*/ 44342 w 1392314"/>
                  <a:gd name="connsiteY14" fmla="*/ 670564 h 733857"/>
                  <a:gd name="connsiteX15" fmla="*/ 271884 w 1392314"/>
                  <a:gd name="connsiteY15" fmla="*/ 78973 h 733857"/>
                  <a:gd name="connsiteX16" fmla="*/ 544559 w 1392314"/>
                  <a:gd name="connsiteY16" fmla="*/ 142 h 733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392314" h="733857">
                    <a:moveTo>
                      <a:pt x="544559" y="142"/>
                    </a:moveTo>
                    <a:cubicBezTo>
                      <a:pt x="619233" y="-1619"/>
                      <a:pt x="690393" y="12988"/>
                      <a:pt x="751484" y="42927"/>
                    </a:cubicBezTo>
                    <a:lnTo>
                      <a:pt x="766687" y="53203"/>
                    </a:lnTo>
                    <a:lnTo>
                      <a:pt x="814850" y="45835"/>
                    </a:lnTo>
                    <a:cubicBezTo>
                      <a:pt x="877025" y="41615"/>
                      <a:pt x="942530" y="47621"/>
                      <a:pt x="1008260" y="65233"/>
                    </a:cubicBezTo>
                    <a:cubicBezTo>
                      <a:pt x="1271181" y="135682"/>
                      <a:pt x="1438136" y="365155"/>
                      <a:pt x="1381164" y="577774"/>
                    </a:cubicBezTo>
                    <a:cubicBezTo>
                      <a:pt x="1215103" y="494595"/>
                      <a:pt x="1038894" y="430456"/>
                      <a:pt x="857834" y="386776"/>
                    </a:cubicBezTo>
                    <a:lnTo>
                      <a:pt x="825059" y="380166"/>
                    </a:lnTo>
                    <a:lnTo>
                      <a:pt x="862795" y="436993"/>
                    </a:lnTo>
                    <a:cubicBezTo>
                      <a:pt x="902923" y="535948"/>
                      <a:pt x="882859" y="653601"/>
                      <a:pt x="802603" y="733857"/>
                    </a:cubicBezTo>
                    <a:cubicBezTo>
                      <a:pt x="817849" y="627132"/>
                      <a:pt x="781958" y="519458"/>
                      <a:pt x="705726" y="443227"/>
                    </a:cubicBezTo>
                    <a:cubicBezTo>
                      <a:pt x="667611" y="405111"/>
                      <a:pt x="621634" y="377080"/>
                      <a:pt x="571846" y="360484"/>
                    </a:cubicBezTo>
                    <a:lnTo>
                      <a:pt x="511137" y="347757"/>
                    </a:lnTo>
                    <a:lnTo>
                      <a:pt x="446255" y="380992"/>
                    </a:lnTo>
                    <a:cubicBezTo>
                      <a:pt x="302870" y="463776"/>
                      <a:pt x="167787" y="560941"/>
                      <a:pt x="44342" y="670564"/>
                    </a:cubicBezTo>
                    <a:cubicBezTo>
                      <a:pt x="-65718" y="479935"/>
                      <a:pt x="36156" y="215071"/>
                      <a:pt x="271884" y="78973"/>
                    </a:cubicBezTo>
                    <a:cubicBezTo>
                      <a:pt x="360282" y="27936"/>
                      <a:pt x="454950" y="2255"/>
                      <a:pt x="544559" y="142"/>
                    </a:cubicBezTo>
                    <a:close/>
                  </a:path>
                </a:pathLst>
              </a:custGeom>
              <a:solidFill>
                <a:srgbClr val="FF00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572" name="グループ化 571"/>
              <p:cNvGrpSpPr/>
              <p:nvPr/>
            </p:nvGrpSpPr>
            <p:grpSpPr>
              <a:xfrm>
                <a:off x="5803249" y="2308746"/>
                <a:ext cx="1872713" cy="1151082"/>
                <a:chOff x="4994076" y="5305675"/>
                <a:chExt cx="1872713" cy="1151082"/>
              </a:xfrm>
            </p:grpSpPr>
            <p:sp>
              <p:nvSpPr>
                <p:cNvPr id="577" name="フリーフォーム: 図形 576"/>
                <p:cNvSpPr/>
                <p:nvPr/>
              </p:nvSpPr>
              <p:spPr bwMode="auto">
                <a:xfrm>
                  <a:off x="4994076" y="5305675"/>
                  <a:ext cx="1872713" cy="1151082"/>
                </a:xfrm>
                <a:custGeom>
                  <a:avLst/>
                  <a:gdLst>
                    <a:gd name="connsiteX0" fmla="*/ 1832964 w 1872713"/>
                    <a:gd name="connsiteY0" fmla="*/ 0 h 1151082"/>
                    <a:gd name="connsiteX1" fmla="*/ 1853906 w 1872713"/>
                    <a:gd name="connsiteY1" fmla="*/ 94717 h 1151082"/>
                    <a:gd name="connsiteX2" fmla="*/ 1872713 w 1872713"/>
                    <a:gd name="connsiteY2" fmla="*/ 286690 h 1151082"/>
                    <a:gd name="connsiteX3" fmla="*/ 936357 w 1872713"/>
                    <a:gd name="connsiteY3" fmla="*/ 1151082 h 1151082"/>
                    <a:gd name="connsiteX4" fmla="*/ 0 w 1872713"/>
                    <a:gd name="connsiteY4" fmla="*/ 286690 h 1151082"/>
                    <a:gd name="connsiteX5" fmla="*/ 19240 w 1872713"/>
                    <a:gd name="connsiteY5" fmla="*/ 94717 h 1151082"/>
                    <a:gd name="connsiteX6" fmla="*/ 40508 w 1872713"/>
                    <a:gd name="connsiteY6" fmla="*/ 576 h 1151082"/>
                    <a:gd name="connsiteX7" fmla="*/ 51471 w 1872713"/>
                    <a:gd name="connsiteY7" fmla="*/ 8908 h 1151082"/>
                    <a:gd name="connsiteX8" fmla="*/ 936357 w 1872713"/>
                    <a:gd name="connsiteY8" fmla="*/ 262082 h 1151082"/>
                    <a:gd name="connsiteX9" fmla="*/ 1821243 w 1872713"/>
                    <a:gd name="connsiteY9" fmla="*/ 8908 h 11510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872713" h="1151082">
                      <a:moveTo>
                        <a:pt x="1832964" y="0"/>
                      </a:moveTo>
                      <a:lnTo>
                        <a:pt x="1853906" y="94717"/>
                      </a:lnTo>
                      <a:cubicBezTo>
                        <a:pt x="1866242" y="162294"/>
                        <a:pt x="1872713" y="227016"/>
                        <a:pt x="1872713" y="286690"/>
                      </a:cubicBezTo>
                      <a:cubicBezTo>
                        <a:pt x="1872713" y="764081"/>
                        <a:pt x="1453492" y="1151082"/>
                        <a:pt x="936357" y="1151082"/>
                      </a:cubicBezTo>
                      <a:cubicBezTo>
                        <a:pt x="419221" y="1151082"/>
                        <a:pt x="0" y="764081"/>
                        <a:pt x="0" y="286690"/>
                      </a:cubicBezTo>
                      <a:cubicBezTo>
                        <a:pt x="0" y="227016"/>
                        <a:pt x="6629" y="162294"/>
                        <a:pt x="19240" y="94717"/>
                      </a:cubicBezTo>
                      <a:lnTo>
                        <a:pt x="40508" y="576"/>
                      </a:lnTo>
                      <a:lnTo>
                        <a:pt x="51471" y="8908"/>
                      </a:lnTo>
                      <a:cubicBezTo>
                        <a:pt x="277933" y="165332"/>
                        <a:pt x="590788" y="262082"/>
                        <a:pt x="936357" y="262082"/>
                      </a:cubicBezTo>
                      <a:cubicBezTo>
                        <a:pt x="1281927" y="262082"/>
                        <a:pt x="1594781" y="165332"/>
                        <a:pt x="1821243" y="8908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8" name="フリーフォーム: 図形 577"/>
                <p:cNvSpPr/>
                <p:nvPr/>
              </p:nvSpPr>
              <p:spPr bwMode="auto">
                <a:xfrm>
                  <a:off x="5518236" y="5518769"/>
                  <a:ext cx="824393" cy="660159"/>
                </a:xfrm>
                <a:custGeom>
                  <a:avLst/>
                  <a:gdLst>
                    <a:gd name="connsiteX0" fmla="*/ 0 w 824393"/>
                    <a:gd name="connsiteY0" fmla="*/ 0 h 660159"/>
                    <a:gd name="connsiteX1" fmla="*/ 40064 w 824393"/>
                    <a:gd name="connsiteY1" fmla="*/ 10128 h 660159"/>
                    <a:gd name="connsiteX2" fmla="*/ 412197 w 824393"/>
                    <a:gd name="connsiteY2" fmla="*/ 48989 h 660159"/>
                    <a:gd name="connsiteX3" fmla="*/ 784331 w 824393"/>
                    <a:gd name="connsiteY3" fmla="*/ 10128 h 660159"/>
                    <a:gd name="connsiteX4" fmla="*/ 824393 w 824393"/>
                    <a:gd name="connsiteY4" fmla="*/ 0 h 660159"/>
                    <a:gd name="connsiteX5" fmla="*/ 412196 w 824393"/>
                    <a:gd name="connsiteY5" fmla="*/ 660159 h 66015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824393" h="660159">
                      <a:moveTo>
                        <a:pt x="0" y="0"/>
                      </a:moveTo>
                      <a:lnTo>
                        <a:pt x="40064" y="10128"/>
                      </a:lnTo>
                      <a:cubicBezTo>
                        <a:pt x="157621" y="35384"/>
                        <a:pt x="282609" y="48989"/>
                        <a:pt x="412197" y="48989"/>
                      </a:cubicBezTo>
                      <a:cubicBezTo>
                        <a:pt x="541786" y="48989"/>
                        <a:pt x="666774" y="35384"/>
                        <a:pt x="784331" y="10128"/>
                      </a:cubicBezTo>
                      <a:lnTo>
                        <a:pt x="824393" y="0"/>
                      </a:lnTo>
                      <a:lnTo>
                        <a:pt x="412196" y="660159"/>
                      </a:ln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grpSp>
              <p:nvGrpSpPr>
                <p:cNvPr id="579" name="グループ化 578"/>
                <p:cNvGrpSpPr/>
                <p:nvPr/>
              </p:nvGrpSpPr>
              <p:grpSpPr>
                <a:xfrm>
                  <a:off x="5561289" y="5415852"/>
                  <a:ext cx="772450" cy="422718"/>
                  <a:chOff x="5220976" y="4770844"/>
                  <a:chExt cx="1091899" cy="597535"/>
                </a:xfrm>
              </p:grpSpPr>
              <p:sp>
                <p:nvSpPr>
                  <p:cNvPr id="581" name="二等辺三角形 195"/>
                  <p:cNvSpPr/>
                  <p:nvPr/>
                </p:nvSpPr>
                <p:spPr bwMode="auto">
                  <a:xfrm rot="5400000">
                    <a:off x="5191202" y="4800618"/>
                    <a:ext cx="597534" cy="537985"/>
                  </a:xfrm>
                  <a:custGeom>
                    <a:avLst/>
                    <a:gdLst>
                      <a:gd name="connsiteX0" fmla="*/ 0 w 870047"/>
                      <a:gd name="connsiteY0" fmla="*/ 696719 h 696719"/>
                      <a:gd name="connsiteX1" fmla="*/ 435024 w 870047"/>
                      <a:gd name="connsiteY1" fmla="*/ 0 h 696719"/>
                      <a:gd name="connsiteX2" fmla="*/ 870047 w 870047"/>
                      <a:gd name="connsiteY2" fmla="*/ 696719 h 696719"/>
                      <a:gd name="connsiteX3" fmla="*/ 0 w 870047"/>
                      <a:gd name="connsiteY3" fmla="*/ 696719 h 696719"/>
                      <a:gd name="connsiteX0" fmla="*/ 5302 w 875349"/>
                      <a:gd name="connsiteY0" fmla="*/ 696719 h 751959"/>
                      <a:gd name="connsiteX1" fmla="*/ 440326 w 875349"/>
                      <a:gd name="connsiteY1" fmla="*/ 0 h 751959"/>
                      <a:gd name="connsiteX2" fmla="*/ 875349 w 875349"/>
                      <a:gd name="connsiteY2" fmla="*/ 696719 h 751959"/>
                      <a:gd name="connsiteX3" fmla="*/ 5302 w 875349"/>
                      <a:gd name="connsiteY3" fmla="*/ 696719 h 751959"/>
                      <a:gd name="connsiteX0" fmla="*/ 5302 w 887398"/>
                      <a:gd name="connsiteY0" fmla="*/ 696719 h 793541"/>
                      <a:gd name="connsiteX1" fmla="*/ 440326 w 887398"/>
                      <a:gd name="connsiteY1" fmla="*/ 0 h 793541"/>
                      <a:gd name="connsiteX2" fmla="*/ 875349 w 887398"/>
                      <a:gd name="connsiteY2" fmla="*/ 696719 h 793541"/>
                      <a:gd name="connsiteX3" fmla="*/ 5302 w 887398"/>
                      <a:gd name="connsiteY3" fmla="*/ 696719 h 79354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887398" h="793541">
                        <a:moveTo>
                          <a:pt x="5302" y="696719"/>
                        </a:moveTo>
                        <a:cubicBezTo>
                          <a:pt x="-46540" y="572429"/>
                          <a:pt x="295318" y="232240"/>
                          <a:pt x="440326" y="0"/>
                        </a:cubicBezTo>
                        <a:cubicBezTo>
                          <a:pt x="585334" y="232240"/>
                          <a:pt x="958941" y="562904"/>
                          <a:pt x="875349" y="696719"/>
                        </a:cubicBezTo>
                        <a:cubicBezTo>
                          <a:pt x="791757" y="830534"/>
                          <a:pt x="57144" y="821009"/>
                          <a:pt x="5302" y="696719"/>
                        </a:cubicBezTo>
                        <a:close/>
                      </a:path>
                    </a:pathLst>
                  </a:custGeom>
                  <a:solidFill>
                    <a:srgbClr val="FFC000"/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582" name="二等辺三角形 195"/>
                  <p:cNvSpPr/>
                  <p:nvPr/>
                </p:nvSpPr>
                <p:spPr bwMode="auto">
                  <a:xfrm rot="5400000">
                    <a:off x="5416736" y="4876332"/>
                    <a:ext cx="252268" cy="386560"/>
                  </a:xfrm>
                  <a:custGeom>
                    <a:avLst/>
                    <a:gdLst>
                      <a:gd name="connsiteX0" fmla="*/ 0 w 870047"/>
                      <a:gd name="connsiteY0" fmla="*/ 696719 h 696719"/>
                      <a:gd name="connsiteX1" fmla="*/ 435024 w 870047"/>
                      <a:gd name="connsiteY1" fmla="*/ 0 h 696719"/>
                      <a:gd name="connsiteX2" fmla="*/ 870047 w 870047"/>
                      <a:gd name="connsiteY2" fmla="*/ 696719 h 696719"/>
                      <a:gd name="connsiteX3" fmla="*/ 0 w 870047"/>
                      <a:gd name="connsiteY3" fmla="*/ 696719 h 696719"/>
                      <a:gd name="connsiteX0" fmla="*/ 5302 w 875349"/>
                      <a:gd name="connsiteY0" fmla="*/ 696719 h 751959"/>
                      <a:gd name="connsiteX1" fmla="*/ 440326 w 875349"/>
                      <a:gd name="connsiteY1" fmla="*/ 0 h 751959"/>
                      <a:gd name="connsiteX2" fmla="*/ 875349 w 875349"/>
                      <a:gd name="connsiteY2" fmla="*/ 696719 h 751959"/>
                      <a:gd name="connsiteX3" fmla="*/ 5302 w 875349"/>
                      <a:gd name="connsiteY3" fmla="*/ 696719 h 751959"/>
                      <a:gd name="connsiteX0" fmla="*/ 5302 w 887398"/>
                      <a:gd name="connsiteY0" fmla="*/ 696719 h 793541"/>
                      <a:gd name="connsiteX1" fmla="*/ 440326 w 887398"/>
                      <a:gd name="connsiteY1" fmla="*/ 0 h 793541"/>
                      <a:gd name="connsiteX2" fmla="*/ 875349 w 887398"/>
                      <a:gd name="connsiteY2" fmla="*/ 696719 h 793541"/>
                      <a:gd name="connsiteX3" fmla="*/ 5302 w 887398"/>
                      <a:gd name="connsiteY3" fmla="*/ 696719 h 79354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887398" h="793541">
                        <a:moveTo>
                          <a:pt x="5302" y="696719"/>
                        </a:moveTo>
                        <a:cubicBezTo>
                          <a:pt x="-46540" y="572429"/>
                          <a:pt x="295318" y="232240"/>
                          <a:pt x="440326" y="0"/>
                        </a:cubicBezTo>
                        <a:cubicBezTo>
                          <a:pt x="585334" y="232240"/>
                          <a:pt x="958941" y="562904"/>
                          <a:pt x="875349" y="696719"/>
                        </a:cubicBezTo>
                        <a:cubicBezTo>
                          <a:pt x="791757" y="830534"/>
                          <a:pt x="57144" y="821009"/>
                          <a:pt x="5302" y="696719"/>
                        </a:cubicBezTo>
                        <a:close/>
                      </a:path>
                    </a:pathLst>
                  </a:custGeom>
                  <a:solidFill>
                    <a:srgbClr val="FF6600"/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grpSp>
                <p:nvGrpSpPr>
                  <p:cNvPr id="583" name="グループ化 582"/>
                  <p:cNvGrpSpPr/>
                  <p:nvPr/>
                </p:nvGrpSpPr>
                <p:grpSpPr>
                  <a:xfrm rot="10800000">
                    <a:off x="5774890" y="4770845"/>
                    <a:ext cx="537985" cy="597534"/>
                    <a:chOff x="6027426" y="4770845"/>
                    <a:chExt cx="537985" cy="597534"/>
                  </a:xfrm>
                </p:grpSpPr>
                <p:sp>
                  <p:nvSpPr>
                    <p:cNvPr id="586" name="二等辺三角形 195"/>
                    <p:cNvSpPr/>
                    <p:nvPr/>
                  </p:nvSpPr>
                  <p:spPr bwMode="auto">
                    <a:xfrm rot="5400000">
                      <a:off x="5997652" y="4800619"/>
                      <a:ext cx="597534" cy="537985"/>
                    </a:xfrm>
                    <a:custGeom>
                      <a:avLst/>
                      <a:gdLst>
                        <a:gd name="connsiteX0" fmla="*/ 0 w 870047"/>
                        <a:gd name="connsiteY0" fmla="*/ 696719 h 696719"/>
                        <a:gd name="connsiteX1" fmla="*/ 435024 w 870047"/>
                        <a:gd name="connsiteY1" fmla="*/ 0 h 696719"/>
                        <a:gd name="connsiteX2" fmla="*/ 870047 w 870047"/>
                        <a:gd name="connsiteY2" fmla="*/ 696719 h 696719"/>
                        <a:gd name="connsiteX3" fmla="*/ 0 w 870047"/>
                        <a:gd name="connsiteY3" fmla="*/ 696719 h 696719"/>
                        <a:gd name="connsiteX0" fmla="*/ 5302 w 875349"/>
                        <a:gd name="connsiteY0" fmla="*/ 696719 h 751959"/>
                        <a:gd name="connsiteX1" fmla="*/ 440326 w 875349"/>
                        <a:gd name="connsiteY1" fmla="*/ 0 h 751959"/>
                        <a:gd name="connsiteX2" fmla="*/ 875349 w 875349"/>
                        <a:gd name="connsiteY2" fmla="*/ 696719 h 751959"/>
                        <a:gd name="connsiteX3" fmla="*/ 5302 w 875349"/>
                        <a:gd name="connsiteY3" fmla="*/ 696719 h 751959"/>
                        <a:gd name="connsiteX0" fmla="*/ 5302 w 887398"/>
                        <a:gd name="connsiteY0" fmla="*/ 696719 h 793541"/>
                        <a:gd name="connsiteX1" fmla="*/ 440326 w 887398"/>
                        <a:gd name="connsiteY1" fmla="*/ 0 h 793541"/>
                        <a:gd name="connsiteX2" fmla="*/ 875349 w 887398"/>
                        <a:gd name="connsiteY2" fmla="*/ 696719 h 793541"/>
                        <a:gd name="connsiteX3" fmla="*/ 5302 w 887398"/>
                        <a:gd name="connsiteY3" fmla="*/ 696719 h 79354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887398" h="793541">
                          <a:moveTo>
                            <a:pt x="5302" y="696719"/>
                          </a:moveTo>
                          <a:cubicBezTo>
                            <a:pt x="-46540" y="572429"/>
                            <a:pt x="295318" y="232240"/>
                            <a:pt x="440326" y="0"/>
                          </a:cubicBezTo>
                          <a:cubicBezTo>
                            <a:pt x="585334" y="232240"/>
                            <a:pt x="958941" y="562904"/>
                            <a:pt x="875349" y="696719"/>
                          </a:cubicBezTo>
                          <a:cubicBezTo>
                            <a:pt x="791757" y="830534"/>
                            <a:pt x="57144" y="821009"/>
                            <a:pt x="5302" y="696719"/>
                          </a:cubicBezTo>
                          <a:close/>
                        </a:path>
                      </a:pathLst>
                    </a:custGeom>
                    <a:solidFill>
                      <a:srgbClr val="FFC000"/>
                    </a:solidFill>
                    <a:ln w="2857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 dirty="0"/>
                    </a:p>
                  </p:txBody>
                </p:sp>
                <p:sp>
                  <p:nvSpPr>
                    <p:cNvPr id="587" name="二等辺三角形 195"/>
                    <p:cNvSpPr/>
                    <p:nvPr/>
                  </p:nvSpPr>
                  <p:spPr bwMode="auto">
                    <a:xfrm rot="5400000">
                      <a:off x="6223186" y="4876333"/>
                      <a:ext cx="252268" cy="386560"/>
                    </a:xfrm>
                    <a:custGeom>
                      <a:avLst/>
                      <a:gdLst>
                        <a:gd name="connsiteX0" fmla="*/ 0 w 870047"/>
                        <a:gd name="connsiteY0" fmla="*/ 696719 h 696719"/>
                        <a:gd name="connsiteX1" fmla="*/ 435024 w 870047"/>
                        <a:gd name="connsiteY1" fmla="*/ 0 h 696719"/>
                        <a:gd name="connsiteX2" fmla="*/ 870047 w 870047"/>
                        <a:gd name="connsiteY2" fmla="*/ 696719 h 696719"/>
                        <a:gd name="connsiteX3" fmla="*/ 0 w 870047"/>
                        <a:gd name="connsiteY3" fmla="*/ 696719 h 696719"/>
                        <a:gd name="connsiteX0" fmla="*/ 5302 w 875349"/>
                        <a:gd name="connsiteY0" fmla="*/ 696719 h 751959"/>
                        <a:gd name="connsiteX1" fmla="*/ 440326 w 875349"/>
                        <a:gd name="connsiteY1" fmla="*/ 0 h 751959"/>
                        <a:gd name="connsiteX2" fmla="*/ 875349 w 875349"/>
                        <a:gd name="connsiteY2" fmla="*/ 696719 h 751959"/>
                        <a:gd name="connsiteX3" fmla="*/ 5302 w 875349"/>
                        <a:gd name="connsiteY3" fmla="*/ 696719 h 751959"/>
                        <a:gd name="connsiteX0" fmla="*/ 5302 w 887398"/>
                        <a:gd name="connsiteY0" fmla="*/ 696719 h 793541"/>
                        <a:gd name="connsiteX1" fmla="*/ 440326 w 887398"/>
                        <a:gd name="connsiteY1" fmla="*/ 0 h 793541"/>
                        <a:gd name="connsiteX2" fmla="*/ 875349 w 887398"/>
                        <a:gd name="connsiteY2" fmla="*/ 696719 h 793541"/>
                        <a:gd name="connsiteX3" fmla="*/ 5302 w 887398"/>
                        <a:gd name="connsiteY3" fmla="*/ 696719 h 79354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887398" h="793541">
                          <a:moveTo>
                            <a:pt x="5302" y="696719"/>
                          </a:moveTo>
                          <a:cubicBezTo>
                            <a:pt x="-46540" y="572429"/>
                            <a:pt x="295318" y="232240"/>
                            <a:pt x="440326" y="0"/>
                          </a:cubicBezTo>
                          <a:cubicBezTo>
                            <a:pt x="585334" y="232240"/>
                            <a:pt x="958941" y="562904"/>
                            <a:pt x="875349" y="696719"/>
                          </a:cubicBezTo>
                          <a:cubicBezTo>
                            <a:pt x="791757" y="830534"/>
                            <a:pt x="57144" y="821009"/>
                            <a:pt x="5302" y="696719"/>
                          </a:cubicBezTo>
                          <a:close/>
                        </a:path>
                      </a:pathLst>
                    </a:custGeom>
                    <a:solidFill>
                      <a:srgbClr val="FF6600"/>
                    </a:solidFill>
                    <a:ln w="2857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 dirty="0"/>
                    </a:p>
                  </p:txBody>
                </p:sp>
              </p:grpSp>
              <p:sp>
                <p:nvSpPr>
                  <p:cNvPr id="584" name="四角形: 角を丸くする 583"/>
                  <p:cNvSpPr/>
                  <p:nvPr/>
                </p:nvSpPr>
                <p:spPr bwMode="auto">
                  <a:xfrm>
                    <a:off x="5600393" y="4906120"/>
                    <a:ext cx="297711" cy="326981"/>
                  </a:xfrm>
                  <a:prstGeom prst="roundRect">
                    <a:avLst>
                      <a:gd name="adj" fmla="val 39007"/>
                    </a:avLst>
                  </a:prstGeom>
                  <a:solidFill>
                    <a:srgbClr val="FFC000"/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585" name="フリーフォーム: 図形 584"/>
                  <p:cNvSpPr/>
                  <p:nvPr/>
                </p:nvSpPr>
                <p:spPr bwMode="auto">
                  <a:xfrm>
                    <a:off x="5614680" y="5076825"/>
                    <a:ext cx="269389" cy="145256"/>
                  </a:xfrm>
                  <a:custGeom>
                    <a:avLst/>
                    <a:gdLst>
                      <a:gd name="connsiteX0" fmla="*/ 0 w 297711"/>
                      <a:gd name="connsiteY0" fmla="*/ 0 h 195503"/>
                      <a:gd name="connsiteX1" fmla="*/ 116128 w 297711"/>
                      <a:gd name="connsiteY1" fmla="*/ 116128 h 195503"/>
                      <a:gd name="connsiteX2" fmla="*/ 181583 w 297711"/>
                      <a:gd name="connsiteY2" fmla="*/ 116128 h 195503"/>
                      <a:gd name="connsiteX3" fmla="*/ 297711 w 297711"/>
                      <a:gd name="connsiteY3" fmla="*/ 0 h 195503"/>
                      <a:gd name="connsiteX4" fmla="*/ 297711 w 297711"/>
                      <a:gd name="connsiteY4" fmla="*/ 79375 h 195503"/>
                      <a:gd name="connsiteX5" fmla="*/ 181583 w 297711"/>
                      <a:gd name="connsiteY5" fmla="*/ 195503 h 195503"/>
                      <a:gd name="connsiteX6" fmla="*/ 116128 w 297711"/>
                      <a:gd name="connsiteY6" fmla="*/ 195503 h 195503"/>
                      <a:gd name="connsiteX7" fmla="*/ 0 w 297711"/>
                      <a:gd name="connsiteY7" fmla="*/ 79375 h 19550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97711" h="195503">
                        <a:moveTo>
                          <a:pt x="0" y="0"/>
                        </a:moveTo>
                        <a:cubicBezTo>
                          <a:pt x="0" y="64136"/>
                          <a:pt x="51992" y="116128"/>
                          <a:pt x="116128" y="116128"/>
                        </a:cubicBezTo>
                        <a:lnTo>
                          <a:pt x="181583" y="116128"/>
                        </a:lnTo>
                        <a:cubicBezTo>
                          <a:pt x="245719" y="116128"/>
                          <a:pt x="297711" y="64136"/>
                          <a:pt x="297711" y="0"/>
                        </a:cubicBezTo>
                        <a:lnTo>
                          <a:pt x="297711" y="79375"/>
                        </a:lnTo>
                        <a:cubicBezTo>
                          <a:pt x="297711" y="143511"/>
                          <a:pt x="245719" y="195503"/>
                          <a:pt x="181583" y="195503"/>
                        </a:cubicBezTo>
                        <a:lnTo>
                          <a:pt x="116128" y="195503"/>
                        </a:lnTo>
                        <a:cubicBezTo>
                          <a:pt x="51992" y="195503"/>
                          <a:pt x="0" y="143511"/>
                          <a:pt x="0" y="79375"/>
                        </a:cubicBezTo>
                        <a:close/>
                      </a:path>
                    </a:pathLst>
                  </a:custGeom>
                  <a:solidFill>
                    <a:srgbClr val="FF6600"/>
                  </a:solidFill>
                  <a:ln w="2857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580" name="楕円 579"/>
                <p:cNvSpPr/>
                <p:nvPr/>
              </p:nvSpPr>
              <p:spPr bwMode="auto">
                <a:xfrm>
                  <a:off x="5869491" y="6262885"/>
                  <a:ext cx="130054" cy="130053"/>
                </a:xfrm>
                <a:prstGeom prst="ellipse">
                  <a:avLst/>
                </a:prstGeom>
                <a:solidFill>
                  <a:srgbClr val="FFFF00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73" name="グループ化 572"/>
              <p:cNvGrpSpPr/>
              <p:nvPr/>
            </p:nvGrpSpPr>
            <p:grpSpPr>
              <a:xfrm>
                <a:off x="6524545" y="2165839"/>
                <a:ext cx="430124" cy="290812"/>
                <a:chOff x="3152587" y="4853975"/>
                <a:chExt cx="541802" cy="653963"/>
              </a:xfrm>
            </p:grpSpPr>
            <p:sp>
              <p:nvSpPr>
                <p:cNvPr id="575" name="二等辺三角形 574"/>
                <p:cNvSpPr/>
                <p:nvPr/>
              </p:nvSpPr>
              <p:spPr bwMode="auto">
                <a:xfrm>
                  <a:off x="3152587" y="4853975"/>
                  <a:ext cx="541802" cy="326981"/>
                </a:xfrm>
                <a:prstGeom prst="triangle">
                  <a:avLst/>
                </a:prstGeom>
                <a:solidFill>
                  <a:srgbClr val="FFC000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6" name="二等辺三角形 575"/>
                <p:cNvSpPr/>
                <p:nvPr/>
              </p:nvSpPr>
              <p:spPr bwMode="auto">
                <a:xfrm rot="10800000">
                  <a:off x="3152587" y="5180957"/>
                  <a:ext cx="541802" cy="326981"/>
                </a:xfrm>
                <a:prstGeom prst="triangle">
                  <a:avLst/>
                </a:prstGeom>
                <a:solidFill>
                  <a:srgbClr val="FFC000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574" name="二等辺三角形 573"/>
              <p:cNvSpPr/>
              <p:nvPr/>
            </p:nvSpPr>
            <p:spPr bwMode="auto">
              <a:xfrm rot="10800000">
                <a:off x="6524542" y="2308496"/>
                <a:ext cx="435587" cy="142307"/>
              </a:xfrm>
              <a:prstGeom prst="triangle">
                <a:avLst/>
              </a:prstGeom>
              <a:solidFill>
                <a:srgbClr val="000000">
                  <a:alpha val="30196"/>
                </a:srgbClr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560" name="グループ化 559"/>
            <p:cNvGrpSpPr/>
            <p:nvPr/>
          </p:nvGrpSpPr>
          <p:grpSpPr>
            <a:xfrm>
              <a:off x="7260220" y="487444"/>
              <a:ext cx="1014349" cy="1084575"/>
              <a:chOff x="2922782" y="4729690"/>
              <a:chExt cx="1014349" cy="1084575"/>
            </a:xfrm>
          </p:grpSpPr>
          <p:sp>
            <p:nvSpPr>
              <p:cNvPr id="561" name="楕円 560"/>
              <p:cNvSpPr/>
              <p:nvPr/>
            </p:nvSpPr>
            <p:spPr bwMode="auto">
              <a:xfrm>
                <a:off x="2938996" y="4959170"/>
                <a:ext cx="916834" cy="855095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562" name="グループ化 561"/>
              <p:cNvGrpSpPr/>
              <p:nvPr/>
            </p:nvGrpSpPr>
            <p:grpSpPr>
              <a:xfrm>
                <a:off x="2922782" y="4729690"/>
                <a:ext cx="1014349" cy="760216"/>
                <a:chOff x="2418895" y="3982096"/>
                <a:chExt cx="1014349" cy="760216"/>
              </a:xfrm>
            </p:grpSpPr>
            <p:grpSp>
              <p:nvGrpSpPr>
                <p:cNvPr id="564" name="グループ化 563"/>
                <p:cNvGrpSpPr/>
                <p:nvPr/>
              </p:nvGrpSpPr>
              <p:grpSpPr>
                <a:xfrm rot="1800000">
                  <a:off x="2871568" y="4292377"/>
                  <a:ext cx="561676" cy="449935"/>
                  <a:chOff x="2911162" y="4213156"/>
                  <a:chExt cx="561676" cy="449935"/>
                </a:xfrm>
              </p:grpSpPr>
              <p:sp>
                <p:nvSpPr>
                  <p:cNvPr id="567" name="楕円 566"/>
                  <p:cNvSpPr/>
                  <p:nvPr/>
                </p:nvSpPr>
                <p:spPr bwMode="auto">
                  <a:xfrm>
                    <a:off x="2911162" y="4213156"/>
                    <a:ext cx="190201" cy="449935"/>
                  </a:xfrm>
                  <a:prstGeom prst="ellipse">
                    <a:avLst/>
                  </a:prstGeom>
                  <a:solidFill>
                    <a:schemeClr val="bg1"/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568" name="楕円 567"/>
                  <p:cNvSpPr/>
                  <p:nvPr/>
                </p:nvSpPr>
                <p:spPr bwMode="auto">
                  <a:xfrm>
                    <a:off x="3096900" y="4213156"/>
                    <a:ext cx="190201" cy="449935"/>
                  </a:xfrm>
                  <a:prstGeom prst="ellipse">
                    <a:avLst/>
                  </a:prstGeom>
                  <a:solidFill>
                    <a:schemeClr val="bg1"/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569" name="楕円 568"/>
                  <p:cNvSpPr/>
                  <p:nvPr/>
                </p:nvSpPr>
                <p:spPr bwMode="auto">
                  <a:xfrm>
                    <a:off x="3282637" y="4213156"/>
                    <a:ext cx="190201" cy="449935"/>
                  </a:xfrm>
                  <a:prstGeom prst="ellipse">
                    <a:avLst/>
                  </a:prstGeom>
                  <a:solidFill>
                    <a:schemeClr val="bg1"/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565" name="フリーフォーム: 図形 564"/>
                <p:cNvSpPr/>
                <p:nvPr/>
              </p:nvSpPr>
              <p:spPr bwMode="auto">
                <a:xfrm>
                  <a:off x="2418895" y="3982096"/>
                  <a:ext cx="516290" cy="586686"/>
                </a:xfrm>
                <a:custGeom>
                  <a:avLst/>
                  <a:gdLst>
                    <a:gd name="connsiteX0" fmla="*/ 258145 w 516290"/>
                    <a:gd name="connsiteY0" fmla="*/ 0 h 640871"/>
                    <a:gd name="connsiteX1" fmla="*/ 516290 w 516290"/>
                    <a:gd name="connsiteY1" fmla="*/ 362049 h 640871"/>
                    <a:gd name="connsiteX2" fmla="*/ 440681 w 516290"/>
                    <a:gd name="connsiteY2" fmla="*/ 618057 h 640871"/>
                    <a:gd name="connsiteX3" fmla="*/ 416554 w 516290"/>
                    <a:gd name="connsiteY3" fmla="*/ 640871 h 640871"/>
                    <a:gd name="connsiteX4" fmla="*/ 358134 w 516290"/>
                    <a:gd name="connsiteY4" fmla="*/ 585630 h 640871"/>
                    <a:gd name="connsiteX5" fmla="*/ 257652 w 516290"/>
                    <a:gd name="connsiteY5" fmla="*/ 557178 h 640871"/>
                    <a:gd name="connsiteX6" fmla="*/ 157170 w 516290"/>
                    <a:gd name="connsiteY6" fmla="*/ 585630 h 640871"/>
                    <a:gd name="connsiteX7" fmla="*/ 99243 w 516290"/>
                    <a:gd name="connsiteY7" fmla="*/ 640405 h 640871"/>
                    <a:gd name="connsiteX8" fmla="*/ 75609 w 516290"/>
                    <a:gd name="connsiteY8" fmla="*/ 618057 h 640871"/>
                    <a:gd name="connsiteX9" fmla="*/ 0 w 516290"/>
                    <a:gd name="connsiteY9" fmla="*/ 362049 h 640871"/>
                    <a:gd name="connsiteX10" fmla="*/ 258145 w 516290"/>
                    <a:gd name="connsiteY10" fmla="*/ 0 h 640871"/>
                    <a:gd name="connsiteX0" fmla="*/ 257652 w 516290"/>
                    <a:gd name="connsiteY0" fmla="*/ 557178 h 648618"/>
                    <a:gd name="connsiteX1" fmla="*/ 157170 w 516290"/>
                    <a:gd name="connsiteY1" fmla="*/ 585630 h 648618"/>
                    <a:gd name="connsiteX2" fmla="*/ 99243 w 516290"/>
                    <a:gd name="connsiteY2" fmla="*/ 640405 h 648618"/>
                    <a:gd name="connsiteX3" fmla="*/ 75609 w 516290"/>
                    <a:gd name="connsiteY3" fmla="*/ 618057 h 648618"/>
                    <a:gd name="connsiteX4" fmla="*/ 0 w 516290"/>
                    <a:gd name="connsiteY4" fmla="*/ 362049 h 648618"/>
                    <a:gd name="connsiteX5" fmla="*/ 258145 w 516290"/>
                    <a:gd name="connsiteY5" fmla="*/ 0 h 648618"/>
                    <a:gd name="connsiteX6" fmla="*/ 516290 w 516290"/>
                    <a:gd name="connsiteY6" fmla="*/ 362049 h 648618"/>
                    <a:gd name="connsiteX7" fmla="*/ 440681 w 516290"/>
                    <a:gd name="connsiteY7" fmla="*/ 618057 h 648618"/>
                    <a:gd name="connsiteX8" fmla="*/ 416554 w 516290"/>
                    <a:gd name="connsiteY8" fmla="*/ 640871 h 648618"/>
                    <a:gd name="connsiteX9" fmla="*/ 358134 w 516290"/>
                    <a:gd name="connsiteY9" fmla="*/ 585630 h 648618"/>
                    <a:gd name="connsiteX10" fmla="*/ 349092 w 516290"/>
                    <a:gd name="connsiteY10" fmla="*/ 648618 h 648618"/>
                    <a:gd name="connsiteX0" fmla="*/ 264796 w 516290"/>
                    <a:gd name="connsiteY0" fmla="*/ 554797 h 648618"/>
                    <a:gd name="connsiteX1" fmla="*/ 157170 w 516290"/>
                    <a:gd name="connsiteY1" fmla="*/ 585630 h 648618"/>
                    <a:gd name="connsiteX2" fmla="*/ 99243 w 516290"/>
                    <a:gd name="connsiteY2" fmla="*/ 640405 h 648618"/>
                    <a:gd name="connsiteX3" fmla="*/ 75609 w 516290"/>
                    <a:gd name="connsiteY3" fmla="*/ 618057 h 648618"/>
                    <a:gd name="connsiteX4" fmla="*/ 0 w 516290"/>
                    <a:gd name="connsiteY4" fmla="*/ 362049 h 648618"/>
                    <a:gd name="connsiteX5" fmla="*/ 258145 w 516290"/>
                    <a:gd name="connsiteY5" fmla="*/ 0 h 648618"/>
                    <a:gd name="connsiteX6" fmla="*/ 516290 w 516290"/>
                    <a:gd name="connsiteY6" fmla="*/ 362049 h 648618"/>
                    <a:gd name="connsiteX7" fmla="*/ 440681 w 516290"/>
                    <a:gd name="connsiteY7" fmla="*/ 618057 h 648618"/>
                    <a:gd name="connsiteX8" fmla="*/ 416554 w 516290"/>
                    <a:gd name="connsiteY8" fmla="*/ 640871 h 648618"/>
                    <a:gd name="connsiteX9" fmla="*/ 358134 w 516290"/>
                    <a:gd name="connsiteY9" fmla="*/ 585630 h 648618"/>
                    <a:gd name="connsiteX10" fmla="*/ 349092 w 516290"/>
                    <a:gd name="connsiteY10" fmla="*/ 648618 h 648618"/>
                    <a:gd name="connsiteX0" fmla="*/ 157170 w 516290"/>
                    <a:gd name="connsiteY0" fmla="*/ 585630 h 648618"/>
                    <a:gd name="connsiteX1" fmla="*/ 99243 w 516290"/>
                    <a:gd name="connsiteY1" fmla="*/ 640405 h 648618"/>
                    <a:gd name="connsiteX2" fmla="*/ 75609 w 516290"/>
                    <a:gd name="connsiteY2" fmla="*/ 618057 h 648618"/>
                    <a:gd name="connsiteX3" fmla="*/ 0 w 516290"/>
                    <a:gd name="connsiteY3" fmla="*/ 362049 h 648618"/>
                    <a:gd name="connsiteX4" fmla="*/ 258145 w 516290"/>
                    <a:gd name="connsiteY4" fmla="*/ 0 h 648618"/>
                    <a:gd name="connsiteX5" fmla="*/ 516290 w 516290"/>
                    <a:gd name="connsiteY5" fmla="*/ 362049 h 648618"/>
                    <a:gd name="connsiteX6" fmla="*/ 440681 w 516290"/>
                    <a:gd name="connsiteY6" fmla="*/ 618057 h 648618"/>
                    <a:gd name="connsiteX7" fmla="*/ 416554 w 516290"/>
                    <a:gd name="connsiteY7" fmla="*/ 640871 h 648618"/>
                    <a:gd name="connsiteX8" fmla="*/ 358134 w 516290"/>
                    <a:gd name="connsiteY8" fmla="*/ 585630 h 648618"/>
                    <a:gd name="connsiteX9" fmla="*/ 349092 w 516290"/>
                    <a:gd name="connsiteY9" fmla="*/ 648618 h 648618"/>
                    <a:gd name="connsiteX0" fmla="*/ 99243 w 516290"/>
                    <a:gd name="connsiteY0" fmla="*/ 640405 h 648618"/>
                    <a:gd name="connsiteX1" fmla="*/ 75609 w 516290"/>
                    <a:gd name="connsiteY1" fmla="*/ 618057 h 648618"/>
                    <a:gd name="connsiteX2" fmla="*/ 0 w 516290"/>
                    <a:gd name="connsiteY2" fmla="*/ 362049 h 648618"/>
                    <a:gd name="connsiteX3" fmla="*/ 258145 w 516290"/>
                    <a:gd name="connsiteY3" fmla="*/ 0 h 648618"/>
                    <a:gd name="connsiteX4" fmla="*/ 516290 w 516290"/>
                    <a:gd name="connsiteY4" fmla="*/ 362049 h 648618"/>
                    <a:gd name="connsiteX5" fmla="*/ 440681 w 516290"/>
                    <a:gd name="connsiteY5" fmla="*/ 618057 h 648618"/>
                    <a:gd name="connsiteX6" fmla="*/ 416554 w 516290"/>
                    <a:gd name="connsiteY6" fmla="*/ 640871 h 648618"/>
                    <a:gd name="connsiteX7" fmla="*/ 358134 w 516290"/>
                    <a:gd name="connsiteY7" fmla="*/ 585630 h 648618"/>
                    <a:gd name="connsiteX8" fmla="*/ 349092 w 516290"/>
                    <a:gd name="connsiteY8" fmla="*/ 648618 h 648618"/>
                    <a:gd name="connsiteX0" fmla="*/ 99243 w 516290"/>
                    <a:gd name="connsiteY0" fmla="*/ 640405 h 640871"/>
                    <a:gd name="connsiteX1" fmla="*/ 75609 w 516290"/>
                    <a:gd name="connsiteY1" fmla="*/ 618057 h 640871"/>
                    <a:gd name="connsiteX2" fmla="*/ 0 w 516290"/>
                    <a:gd name="connsiteY2" fmla="*/ 362049 h 640871"/>
                    <a:gd name="connsiteX3" fmla="*/ 258145 w 516290"/>
                    <a:gd name="connsiteY3" fmla="*/ 0 h 640871"/>
                    <a:gd name="connsiteX4" fmla="*/ 516290 w 516290"/>
                    <a:gd name="connsiteY4" fmla="*/ 362049 h 640871"/>
                    <a:gd name="connsiteX5" fmla="*/ 440681 w 516290"/>
                    <a:gd name="connsiteY5" fmla="*/ 618057 h 640871"/>
                    <a:gd name="connsiteX6" fmla="*/ 416554 w 516290"/>
                    <a:gd name="connsiteY6" fmla="*/ 640871 h 640871"/>
                    <a:gd name="connsiteX7" fmla="*/ 358134 w 516290"/>
                    <a:gd name="connsiteY7" fmla="*/ 585630 h 640871"/>
                    <a:gd name="connsiteX0" fmla="*/ 99243 w 516290"/>
                    <a:gd name="connsiteY0" fmla="*/ 640405 h 640871"/>
                    <a:gd name="connsiteX1" fmla="*/ 75609 w 516290"/>
                    <a:gd name="connsiteY1" fmla="*/ 618057 h 640871"/>
                    <a:gd name="connsiteX2" fmla="*/ 0 w 516290"/>
                    <a:gd name="connsiteY2" fmla="*/ 362049 h 640871"/>
                    <a:gd name="connsiteX3" fmla="*/ 258145 w 516290"/>
                    <a:gd name="connsiteY3" fmla="*/ 0 h 640871"/>
                    <a:gd name="connsiteX4" fmla="*/ 516290 w 516290"/>
                    <a:gd name="connsiteY4" fmla="*/ 362049 h 640871"/>
                    <a:gd name="connsiteX5" fmla="*/ 440681 w 516290"/>
                    <a:gd name="connsiteY5" fmla="*/ 618057 h 640871"/>
                    <a:gd name="connsiteX6" fmla="*/ 416554 w 516290"/>
                    <a:gd name="connsiteY6" fmla="*/ 640871 h 6408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516290" h="640871">
                      <a:moveTo>
                        <a:pt x="99243" y="640405"/>
                      </a:moveTo>
                      <a:lnTo>
                        <a:pt x="75609" y="618057"/>
                      </a:lnTo>
                      <a:cubicBezTo>
                        <a:pt x="28894" y="552539"/>
                        <a:pt x="0" y="462026"/>
                        <a:pt x="0" y="362049"/>
                      </a:cubicBezTo>
                      <a:cubicBezTo>
                        <a:pt x="0" y="162095"/>
                        <a:pt x="115575" y="0"/>
                        <a:pt x="258145" y="0"/>
                      </a:cubicBezTo>
                      <a:cubicBezTo>
                        <a:pt x="400715" y="0"/>
                        <a:pt x="516290" y="162095"/>
                        <a:pt x="516290" y="362049"/>
                      </a:cubicBezTo>
                      <a:cubicBezTo>
                        <a:pt x="516290" y="462026"/>
                        <a:pt x="487396" y="552539"/>
                        <a:pt x="440681" y="618057"/>
                      </a:cubicBezTo>
                      <a:lnTo>
                        <a:pt x="416554" y="640871"/>
                      </a:lnTo>
                    </a:path>
                  </a:pathLst>
                </a:custGeom>
                <a:solidFill>
                  <a:schemeClr val="bg1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66" name="フリーフォーム: 図形 565"/>
                <p:cNvSpPr/>
                <p:nvPr/>
              </p:nvSpPr>
              <p:spPr bwMode="auto">
                <a:xfrm>
                  <a:off x="2484663" y="4242330"/>
                  <a:ext cx="394220" cy="175496"/>
                </a:xfrm>
                <a:custGeom>
                  <a:avLst/>
                  <a:gdLst>
                    <a:gd name="connsiteX0" fmla="*/ 6338 w 451372"/>
                    <a:gd name="connsiteY0" fmla="*/ 0 h 309405"/>
                    <a:gd name="connsiteX1" fmla="*/ 17736 w 451372"/>
                    <a:gd name="connsiteY1" fmla="*/ 41039 h 309405"/>
                    <a:gd name="connsiteX2" fmla="*/ 225686 w 451372"/>
                    <a:gd name="connsiteY2" fmla="*/ 195105 h 309405"/>
                    <a:gd name="connsiteX3" fmla="*/ 433637 w 451372"/>
                    <a:gd name="connsiteY3" fmla="*/ 41039 h 309405"/>
                    <a:gd name="connsiteX4" fmla="*/ 445034 w 451372"/>
                    <a:gd name="connsiteY4" fmla="*/ 0 h 309405"/>
                    <a:gd name="connsiteX5" fmla="*/ 446787 w 451372"/>
                    <a:gd name="connsiteY5" fmla="*/ 6312 h 309405"/>
                    <a:gd name="connsiteX6" fmla="*/ 451372 w 451372"/>
                    <a:gd name="connsiteY6" fmla="*/ 57150 h 309405"/>
                    <a:gd name="connsiteX7" fmla="*/ 225686 w 451372"/>
                    <a:gd name="connsiteY7" fmla="*/ 309405 h 309405"/>
                    <a:gd name="connsiteX8" fmla="*/ 0 w 451372"/>
                    <a:gd name="connsiteY8" fmla="*/ 57150 h 309405"/>
                    <a:gd name="connsiteX9" fmla="*/ 4585 w 451372"/>
                    <a:gd name="connsiteY9" fmla="*/ 6312 h 3094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451372" h="309405">
                      <a:moveTo>
                        <a:pt x="6338" y="0"/>
                      </a:moveTo>
                      <a:lnTo>
                        <a:pt x="17736" y="41039"/>
                      </a:lnTo>
                      <a:cubicBezTo>
                        <a:pt x="51997" y="131578"/>
                        <a:pt x="132204" y="195105"/>
                        <a:pt x="225686" y="195105"/>
                      </a:cubicBezTo>
                      <a:cubicBezTo>
                        <a:pt x="319168" y="195105"/>
                        <a:pt x="399376" y="131578"/>
                        <a:pt x="433637" y="41039"/>
                      </a:cubicBezTo>
                      <a:lnTo>
                        <a:pt x="445034" y="0"/>
                      </a:lnTo>
                      <a:lnTo>
                        <a:pt x="446787" y="6312"/>
                      </a:lnTo>
                      <a:cubicBezTo>
                        <a:pt x="449793" y="22733"/>
                        <a:pt x="451372" y="39735"/>
                        <a:pt x="451372" y="57150"/>
                      </a:cubicBezTo>
                      <a:cubicBezTo>
                        <a:pt x="451372" y="196467"/>
                        <a:pt x="350329" y="309405"/>
                        <a:pt x="225686" y="309405"/>
                      </a:cubicBezTo>
                      <a:cubicBezTo>
                        <a:pt x="101043" y="309405"/>
                        <a:pt x="0" y="196467"/>
                        <a:pt x="0" y="57150"/>
                      </a:cubicBezTo>
                      <a:cubicBezTo>
                        <a:pt x="0" y="39735"/>
                        <a:pt x="1579" y="22733"/>
                        <a:pt x="4585" y="6312"/>
                      </a:cubicBezTo>
                      <a:close/>
                    </a:path>
                  </a:pathLst>
                </a:custGeom>
                <a:solidFill>
                  <a:srgbClr val="000000">
                    <a:alpha val="30196"/>
                  </a:srgbClr>
                </a:solidFill>
                <a:ln w="2857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563" name="月 562"/>
              <p:cNvSpPr/>
              <p:nvPr/>
            </p:nvSpPr>
            <p:spPr bwMode="auto">
              <a:xfrm rot="16200000">
                <a:off x="3242448" y="5241948"/>
                <a:ext cx="299289" cy="845341"/>
              </a:xfrm>
              <a:prstGeom prst="moon">
                <a:avLst/>
              </a:prstGeom>
              <a:solidFill>
                <a:srgbClr val="000000">
                  <a:alpha val="30196"/>
                </a:srgbClr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613" name="グループ化 612"/>
          <p:cNvGrpSpPr/>
          <p:nvPr/>
        </p:nvGrpSpPr>
        <p:grpSpPr>
          <a:xfrm>
            <a:off x="7930554" y="827530"/>
            <a:ext cx="1604408" cy="1574136"/>
            <a:chOff x="8203883" y="-373051"/>
            <a:chExt cx="2718637" cy="2667340"/>
          </a:xfrm>
        </p:grpSpPr>
        <p:sp>
          <p:nvSpPr>
            <p:cNvPr id="614" name="月 179"/>
            <p:cNvSpPr/>
            <p:nvPr/>
          </p:nvSpPr>
          <p:spPr bwMode="auto">
            <a:xfrm rot="19800000" flipH="1">
              <a:off x="9625738" y="478315"/>
              <a:ext cx="1036778" cy="1191630"/>
            </a:xfrm>
            <a:custGeom>
              <a:avLst/>
              <a:gdLst>
                <a:gd name="connsiteX0" fmla="*/ 730022 w 730022"/>
                <a:gd name="connsiteY0" fmla="*/ 1820554 h 1820554"/>
                <a:gd name="connsiteX1" fmla="*/ 0 w 730022"/>
                <a:gd name="connsiteY1" fmla="*/ 910277 h 1820554"/>
                <a:gd name="connsiteX2" fmla="*/ 730022 w 730022"/>
                <a:gd name="connsiteY2" fmla="*/ 0 h 1820554"/>
                <a:gd name="connsiteX3" fmla="*/ 431472 w 730022"/>
                <a:gd name="connsiteY3" fmla="*/ 910277 h 1820554"/>
                <a:gd name="connsiteX4" fmla="*/ 730022 w 730022"/>
                <a:gd name="connsiteY4" fmla="*/ 1820554 h 1820554"/>
                <a:gd name="connsiteX0" fmla="*/ 436165 w 734715"/>
                <a:gd name="connsiteY0" fmla="*/ 910277 h 1024061"/>
                <a:gd name="connsiteX1" fmla="*/ 4693 w 734715"/>
                <a:gd name="connsiteY1" fmla="*/ 910277 h 1024061"/>
                <a:gd name="connsiteX2" fmla="*/ 734715 w 734715"/>
                <a:gd name="connsiteY2" fmla="*/ 0 h 1024061"/>
                <a:gd name="connsiteX3" fmla="*/ 436165 w 734715"/>
                <a:gd name="connsiteY3" fmla="*/ 910277 h 1024061"/>
                <a:gd name="connsiteX0" fmla="*/ 571469 w 870019"/>
                <a:gd name="connsiteY0" fmla="*/ 910277 h 1013092"/>
                <a:gd name="connsiteX1" fmla="*/ 3648 w 870019"/>
                <a:gd name="connsiteY1" fmla="*/ 890012 h 1013092"/>
                <a:gd name="connsiteX2" fmla="*/ 870019 w 870019"/>
                <a:gd name="connsiteY2" fmla="*/ 0 h 1013092"/>
                <a:gd name="connsiteX3" fmla="*/ 571469 w 870019"/>
                <a:gd name="connsiteY3" fmla="*/ 910277 h 1013092"/>
                <a:gd name="connsiteX0" fmla="*/ 573394 w 871944"/>
                <a:gd name="connsiteY0" fmla="*/ 910277 h 1089683"/>
                <a:gd name="connsiteX1" fmla="*/ 5573 w 871944"/>
                <a:gd name="connsiteY1" fmla="*/ 890012 h 1089683"/>
                <a:gd name="connsiteX2" fmla="*/ 871944 w 871944"/>
                <a:gd name="connsiteY2" fmla="*/ 0 h 1089683"/>
                <a:gd name="connsiteX3" fmla="*/ 573394 w 871944"/>
                <a:gd name="connsiteY3" fmla="*/ 910277 h 1089683"/>
                <a:gd name="connsiteX0" fmla="*/ 650192 w 948742"/>
                <a:gd name="connsiteY0" fmla="*/ 910277 h 1053167"/>
                <a:gd name="connsiteX1" fmla="*/ 4925 w 948742"/>
                <a:gd name="connsiteY1" fmla="*/ 832073 h 1053167"/>
                <a:gd name="connsiteX2" fmla="*/ 948742 w 948742"/>
                <a:gd name="connsiteY2" fmla="*/ 0 h 1053167"/>
                <a:gd name="connsiteX3" fmla="*/ 650192 w 948742"/>
                <a:gd name="connsiteY3" fmla="*/ 910277 h 1053167"/>
                <a:gd name="connsiteX0" fmla="*/ 650192 w 948742"/>
                <a:gd name="connsiteY0" fmla="*/ 910277 h 1090444"/>
                <a:gd name="connsiteX1" fmla="*/ 4925 w 948742"/>
                <a:gd name="connsiteY1" fmla="*/ 832073 h 1090444"/>
                <a:gd name="connsiteX2" fmla="*/ 948742 w 948742"/>
                <a:gd name="connsiteY2" fmla="*/ 0 h 1090444"/>
                <a:gd name="connsiteX3" fmla="*/ 650192 w 948742"/>
                <a:gd name="connsiteY3" fmla="*/ 910277 h 10904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48742" h="1090444">
                  <a:moveTo>
                    <a:pt x="650192" y="910277"/>
                  </a:moveTo>
                  <a:cubicBezTo>
                    <a:pt x="491757" y="1148596"/>
                    <a:pt x="70629" y="1177423"/>
                    <a:pt x="4925" y="832073"/>
                  </a:cubicBezTo>
                  <a:cubicBezTo>
                    <a:pt x="-60779" y="486723"/>
                    <a:pt x="545562" y="0"/>
                    <a:pt x="948742" y="0"/>
                  </a:cubicBezTo>
                  <a:cubicBezTo>
                    <a:pt x="757400" y="242914"/>
                    <a:pt x="808627" y="671958"/>
                    <a:pt x="650192" y="910277"/>
                  </a:cubicBezTo>
                  <a:close/>
                </a:path>
              </a:pathLst>
            </a:cu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615" name="グループ化 614"/>
            <p:cNvGrpSpPr/>
            <p:nvPr/>
          </p:nvGrpSpPr>
          <p:grpSpPr>
            <a:xfrm>
              <a:off x="8203883" y="-373051"/>
              <a:ext cx="2013819" cy="2667340"/>
              <a:chOff x="8285703" y="1024042"/>
              <a:chExt cx="2013819" cy="2667340"/>
            </a:xfrm>
          </p:grpSpPr>
          <p:sp>
            <p:nvSpPr>
              <p:cNvPr id="626" name="ハート 625"/>
              <p:cNvSpPr/>
              <p:nvPr/>
            </p:nvSpPr>
            <p:spPr bwMode="auto">
              <a:xfrm rot="19800000">
                <a:off x="9052007" y="1085377"/>
                <a:ext cx="282386" cy="418918"/>
              </a:xfrm>
              <a:prstGeom prst="heart">
                <a:avLst/>
              </a:prstGeom>
              <a:solidFill>
                <a:srgbClr val="C000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7" name="ハート 626"/>
              <p:cNvSpPr/>
              <p:nvPr/>
            </p:nvSpPr>
            <p:spPr bwMode="auto">
              <a:xfrm rot="2700000">
                <a:off x="9214084" y="958120"/>
                <a:ext cx="417511" cy="549356"/>
              </a:xfrm>
              <a:prstGeom prst="heart">
                <a:avLst/>
              </a:prstGeom>
              <a:solidFill>
                <a:srgbClr val="FF00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628" name="グループ化 627"/>
              <p:cNvGrpSpPr/>
              <p:nvPr/>
            </p:nvGrpSpPr>
            <p:grpSpPr>
              <a:xfrm>
                <a:off x="8285703" y="1317536"/>
                <a:ext cx="2013819" cy="2373846"/>
                <a:chOff x="662504" y="1580691"/>
                <a:chExt cx="3048953" cy="3594040"/>
              </a:xfrm>
            </p:grpSpPr>
            <p:sp>
              <p:nvSpPr>
                <p:cNvPr id="638" name="月 637"/>
                <p:cNvSpPr/>
                <p:nvPr/>
              </p:nvSpPr>
              <p:spPr bwMode="auto">
                <a:xfrm rot="1800000">
                  <a:off x="662504" y="1824249"/>
                  <a:ext cx="1105264" cy="2756348"/>
                </a:xfrm>
                <a:prstGeom prst="moon">
                  <a:avLst>
                    <a:gd name="adj" fmla="val 59104"/>
                  </a:avLst>
                </a:prstGeom>
                <a:solidFill>
                  <a:schemeClr val="bg1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39" name="楕円 2"/>
                <p:cNvSpPr/>
                <p:nvPr/>
              </p:nvSpPr>
              <p:spPr bwMode="auto">
                <a:xfrm>
                  <a:off x="876141" y="1580691"/>
                  <a:ext cx="2835316" cy="3243464"/>
                </a:xfrm>
                <a:custGeom>
                  <a:avLst/>
                  <a:gdLst>
                    <a:gd name="connsiteX0" fmla="*/ 0 w 2835315"/>
                    <a:gd name="connsiteY0" fmla="*/ 1417658 h 2835315"/>
                    <a:gd name="connsiteX1" fmla="*/ 1417658 w 2835315"/>
                    <a:gd name="connsiteY1" fmla="*/ 0 h 2835315"/>
                    <a:gd name="connsiteX2" fmla="*/ 2835316 w 2835315"/>
                    <a:gd name="connsiteY2" fmla="*/ 1417658 h 2835315"/>
                    <a:gd name="connsiteX3" fmla="*/ 1417658 w 2835315"/>
                    <a:gd name="connsiteY3" fmla="*/ 2835316 h 2835315"/>
                    <a:gd name="connsiteX4" fmla="*/ 0 w 2835315"/>
                    <a:gd name="connsiteY4" fmla="*/ 1417658 h 2835315"/>
                    <a:gd name="connsiteX0" fmla="*/ 0 w 2835316"/>
                    <a:gd name="connsiteY0" fmla="*/ 1417658 h 2835316"/>
                    <a:gd name="connsiteX1" fmla="*/ 1417658 w 2835316"/>
                    <a:gd name="connsiteY1" fmla="*/ 0 h 2835316"/>
                    <a:gd name="connsiteX2" fmla="*/ 2835316 w 2835316"/>
                    <a:gd name="connsiteY2" fmla="*/ 1417658 h 2835316"/>
                    <a:gd name="connsiteX3" fmla="*/ 1417658 w 2835316"/>
                    <a:gd name="connsiteY3" fmla="*/ 2835316 h 2835316"/>
                    <a:gd name="connsiteX4" fmla="*/ 0 w 2835316"/>
                    <a:gd name="connsiteY4" fmla="*/ 1417658 h 2835316"/>
                    <a:gd name="connsiteX0" fmla="*/ 0 w 2835316"/>
                    <a:gd name="connsiteY0" fmla="*/ 1417658 h 2835316"/>
                    <a:gd name="connsiteX1" fmla="*/ 1417658 w 2835316"/>
                    <a:gd name="connsiteY1" fmla="*/ 0 h 2835316"/>
                    <a:gd name="connsiteX2" fmla="*/ 2835316 w 2835316"/>
                    <a:gd name="connsiteY2" fmla="*/ 1417658 h 2835316"/>
                    <a:gd name="connsiteX3" fmla="*/ 1417658 w 2835316"/>
                    <a:gd name="connsiteY3" fmla="*/ 2835316 h 2835316"/>
                    <a:gd name="connsiteX4" fmla="*/ 0 w 2835316"/>
                    <a:gd name="connsiteY4" fmla="*/ 1417658 h 2835316"/>
                    <a:gd name="connsiteX0" fmla="*/ 0 w 2835316"/>
                    <a:gd name="connsiteY0" fmla="*/ 2095838 h 3513496"/>
                    <a:gd name="connsiteX1" fmla="*/ 1425278 w 2835316"/>
                    <a:gd name="connsiteY1" fmla="*/ 0 h 3513496"/>
                    <a:gd name="connsiteX2" fmla="*/ 2835316 w 2835316"/>
                    <a:gd name="connsiteY2" fmla="*/ 2095838 h 3513496"/>
                    <a:gd name="connsiteX3" fmla="*/ 1417658 w 2835316"/>
                    <a:gd name="connsiteY3" fmla="*/ 3513496 h 3513496"/>
                    <a:gd name="connsiteX4" fmla="*/ 0 w 2835316"/>
                    <a:gd name="connsiteY4" fmla="*/ 2095838 h 35134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835316" h="3513496">
                      <a:moveTo>
                        <a:pt x="0" y="2095838"/>
                      </a:moveTo>
                      <a:cubicBezTo>
                        <a:pt x="0" y="1312887"/>
                        <a:pt x="642327" y="0"/>
                        <a:pt x="1425278" y="0"/>
                      </a:cubicBezTo>
                      <a:cubicBezTo>
                        <a:pt x="2208229" y="0"/>
                        <a:pt x="2835316" y="1312887"/>
                        <a:pt x="2835316" y="2095838"/>
                      </a:cubicBezTo>
                      <a:cubicBezTo>
                        <a:pt x="2835316" y="2878789"/>
                        <a:pt x="2200609" y="3513496"/>
                        <a:pt x="1417658" y="3513496"/>
                      </a:cubicBezTo>
                      <a:cubicBezTo>
                        <a:pt x="634707" y="3513496"/>
                        <a:pt x="0" y="2878789"/>
                        <a:pt x="0" y="2095838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640" name="グループ化 639"/>
                <p:cNvGrpSpPr/>
                <p:nvPr/>
              </p:nvGrpSpPr>
              <p:grpSpPr>
                <a:xfrm>
                  <a:off x="1237183" y="4473579"/>
                  <a:ext cx="2128340" cy="701152"/>
                  <a:chOff x="1237183" y="4473579"/>
                  <a:chExt cx="2128340" cy="701152"/>
                </a:xfrm>
              </p:grpSpPr>
              <p:sp>
                <p:nvSpPr>
                  <p:cNvPr id="645" name="台形 644"/>
                  <p:cNvSpPr/>
                  <p:nvPr/>
                </p:nvSpPr>
                <p:spPr bwMode="auto">
                  <a:xfrm rot="11700000">
                    <a:off x="1368550" y="4631864"/>
                    <a:ext cx="231883" cy="258549"/>
                  </a:xfrm>
                  <a:prstGeom prst="trapezoid">
                    <a:avLst>
                      <a:gd name="adj" fmla="val 28801"/>
                    </a:avLst>
                  </a:prstGeom>
                  <a:pattFill prst="dkHorz">
                    <a:fgClr>
                      <a:srgbClr val="FFC000"/>
                    </a:fgClr>
                    <a:bgClr>
                      <a:srgbClr val="FFFF00"/>
                    </a:bgClr>
                  </a:patt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46" name="楕円 645"/>
                  <p:cNvSpPr/>
                  <p:nvPr/>
                </p:nvSpPr>
                <p:spPr bwMode="auto">
                  <a:xfrm>
                    <a:off x="1312078" y="4854576"/>
                    <a:ext cx="266880" cy="166520"/>
                  </a:xfrm>
                  <a:prstGeom prst="ellipse">
                    <a:avLst/>
                  </a:prstGeom>
                  <a:pattFill prst="dkHorz">
                    <a:fgClr>
                      <a:srgbClr val="FFC000"/>
                    </a:fgClr>
                    <a:bgClr>
                      <a:srgbClr val="FFFF00"/>
                    </a:bgClr>
                  </a:patt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47" name="フリーフォーム: 図形 646"/>
                  <p:cNvSpPr/>
                  <p:nvPr/>
                </p:nvSpPr>
                <p:spPr bwMode="auto">
                  <a:xfrm rot="1800000">
                    <a:off x="1261597" y="4910378"/>
                    <a:ext cx="167334" cy="152100"/>
                  </a:xfrm>
                  <a:custGeom>
                    <a:avLst/>
                    <a:gdLst>
                      <a:gd name="connsiteX0" fmla="*/ 221671 w 443342"/>
                      <a:gd name="connsiteY0" fmla="*/ 0 h 402980"/>
                      <a:gd name="connsiteX1" fmla="*/ 378416 w 443342"/>
                      <a:gd name="connsiteY1" fmla="*/ 64926 h 402980"/>
                      <a:gd name="connsiteX2" fmla="*/ 378416 w 443342"/>
                      <a:gd name="connsiteY2" fmla="*/ 378416 h 402980"/>
                      <a:gd name="connsiteX3" fmla="*/ 359643 w 443342"/>
                      <a:gd name="connsiteY3" fmla="*/ 402980 h 402980"/>
                      <a:gd name="connsiteX4" fmla="*/ 305086 w 443342"/>
                      <a:gd name="connsiteY4" fmla="*/ 366752 h 402980"/>
                      <a:gd name="connsiteX5" fmla="*/ 138256 w 443342"/>
                      <a:gd name="connsiteY5" fmla="*/ 366752 h 402980"/>
                      <a:gd name="connsiteX6" fmla="*/ 83699 w 443342"/>
                      <a:gd name="connsiteY6" fmla="*/ 402980 h 402980"/>
                      <a:gd name="connsiteX7" fmla="*/ 64926 w 443342"/>
                      <a:gd name="connsiteY7" fmla="*/ 378416 h 402980"/>
                      <a:gd name="connsiteX8" fmla="*/ 64926 w 443342"/>
                      <a:gd name="connsiteY8" fmla="*/ 64926 h 402980"/>
                      <a:gd name="connsiteX9" fmla="*/ 221671 w 443342"/>
                      <a:gd name="connsiteY9" fmla="*/ 0 h 4029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443342" h="402980">
                        <a:moveTo>
                          <a:pt x="221671" y="0"/>
                        </a:moveTo>
                        <a:cubicBezTo>
                          <a:pt x="278402" y="-1"/>
                          <a:pt x="335132" y="21642"/>
                          <a:pt x="378416" y="64926"/>
                        </a:cubicBezTo>
                        <a:cubicBezTo>
                          <a:pt x="464984" y="151494"/>
                          <a:pt x="464984" y="291848"/>
                          <a:pt x="378416" y="378416"/>
                        </a:cubicBezTo>
                        <a:lnTo>
                          <a:pt x="359643" y="402980"/>
                        </a:lnTo>
                        <a:lnTo>
                          <a:pt x="305086" y="366752"/>
                        </a:lnTo>
                        <a:cubicBezTo>
                          <a:pt x="251718" y="345109"/>
                          <a:pt x="191625" y="345109"/>
                          <a:pt x="138256" y="366752"/>
                        </a:cubicBezTo>
                        <a:lnTo>
                          <a:pt x="83699" y="402980"/>
                        </a:lnTo>
                        <a:lnTo>
                          <a:pt x="64926" y="378416"/>
                        </a:lnTo>
                        <a:cubicBezTo>
                          <a:pt x="-21642" y="291848"/>
                          <a:pt x="-21642" y="151494"/>
                          <a:pt x="64926" y="64926"/>
                        </a:cubicBezTo>
                        <a:cubicBezTo>
                          <a:pt x="108210" y="21642"/>
                          <a:pt x="164940" y="-1"/>
                          <a:pt x="221671" y="0"/>
                        </a:cubicBezTo>
                        <a:close/>
                      </a:path>
                    </a:pathLst>
                  </a:custGeom>
                  <a:pattFill prst="dkHorz">
                    <a:fgClr>
                      <a:srgbClr val="FFC000"/>
                    </a:fgClr>
                    <a:bgClr>
                      <a:srgbClr val="FFFF00"/>
                    </a:bgClr>
                  </a:patt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48" name="フリーフォーム: 図形 647"/>
                  <p:cNvSpPr/>
                  <p:nvPr/>
                </p:nvSpPr>
                <p:spPr bwMode="auto">
                  <a:xfrm rot="1800000">
                    <a:off x="1237183" y="5027772"/>
                    <a:ext cx="104152" cy="112832"/>
                  </a:xfrm>
                  <a:custGeom>
                    <a:avLst/>
                    <a:gdLst>
                      <a:gd name="connsiteX0" fmla="*/ 137972 w 275944"/>
                      <a:gd name="connsiteY0" fmla="*/ 0 h 298942"/>
                      <a:gd name="connsiteX1" fmla="*/ 221388 w 275944"/>
                      <a:gd name="connsiteY1" fmla="*/ 16231 h 298942"/>
                      <a:gd name="connsiteX2" fmla="*/ 275944 w 275944"/>
                      <a:gd name="connsiteY2" fmla="*/ 52460 h 298942"/>
                      <a:gd name="connsiteX3" fmla="*/ 202057 w 275944"/>
                      <a:gd name="connsiteY3" fmla="*/ 149132 h 298942"/>
                      <a:gd name="connsiteX4" fmla="*/ 137972 w 275944"/>
                      <a:gd name="connsiteY4" fmla="*/ 298942 h 298942"/>
                      <a:gd name="connsiteX5" fmla="*/ 73887 w 275944"/>
                      <a:gd name="connsiteY5" fmla="*/ 149132 h 298942"/>
                      <a:gd name="connsiteX6" fmla="*/ 0 w 275944"/>
                      <a:gd name="connsiteY6" fmla="*/ 52460 h 298942"/>
                      <a:gd name="connsiteX7" fmla="*/ 54556 w 275944"/>
                      <a:gd name="connsiteY7" fmla="*/ 16231 h 298942"/>
                      <a:gd name="connsiteX8" fmla="*/ 137972 w 275944"/>
                      <a:gd name="connsiteY8" fmla="*/ 0 h 2989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75944" h="298942">
                        <a:moveTo>
                          <a:pt x="137972" y="0"/>
                        </a:moveTo>
                        <a:cubicBezTo>
                          <a:pt x="166338" y="-1"/>
                          <a:pt x="194703" y="5410"/>
                          <a:pt x="221388" y="16231"/>
                        </a:cubicBezTo>
                        <a:lnTo>
                          <a:pt x="275944" y="52460"/>
                        </a:lnTo>
                        <a:lnTo>
                          <a:pt x="202057" y="149132"/>
                        </a:lnTo>
                        <a:cubicBezTo>
                          <a:pt x="175933" y="194306"/>
                          <a:pt x="154572" y="244242"/>
                          <a:pt x="137972" y="298942"/>
                        </a:cubicBezTo>
                        <a:cubicBezTo>
                          <a:pt x="121373" y="244242"/>
                          <a:pt x="100012" y="194306"/>
                          <a:pt x="73887" y="149132"/>
                        </a:cubicBezTo>
                        <a:lnTo>
                          <a:pt x="0" y="52460"/>
                        </a:lnTo>
                        <a:lnTo>
                          <a:pt x="54556" y="16231"/>
                        </a:lnTo>
                        <a:cubicBezTo>
                          <a:pt x="81241" y="5410"/>
                          <a:pt x="109607" y="0"/>
                          <a:pt x="137972" y="0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49" name="フリーフォーム: 図形 648"/>
                  <p:cNvSpPr/>
                  <p:nvPr/>
                </p:nvSpPr>
                <p:spPr bwMode="auto">
                  <a:xfrm rot="19800000" flipH="1">
                    <a:off x="1469853" y="4910378"/>
                    <a:ext cx="167334" cy="152100"/>
                  </a:xfrm>
                  <a:custGeom>
                    <a:avLst/>
                    <a:gdLst>
                      <a:gd name="connsiteX0" fmla="*/ 221671 w 443342"/>
                      <a:gd name="connsiteY0" fmla="*/ 0 h 402980"/>
                      <a:gd name="connsiteX1" fmla="*/ 378416 w 443342"/>
                      <a:gd name="connsiteY1" fmla="*/ 64926 h 402980"/>
                      <a:gd name="connsiteX2" fmla="*/ 378416 w 443342"/>
                      <a:gd name="connsiteY2" fmla="*/ 378416 h 402980"/>
                      <a:gd name="connsiteX3" fmla="*/ 359643 w 443342"/>
                      <a:gd name="connsiteY3" fmla="*/ 402980 h 402980"/>
                      <a:gd name="connsiteX4" fmla="*/ 305086 w 443342"/>
                      <a:gd name="connsiteY4" fmla="*/ 366752 h 402980"/>
                      <a:gd name="connsiteX5" fmla="*/ 138256 w 443342"/>
                      <a:gd name="connsiteY5" fmla="*/ 366752 h 402980"/>
                      <a:gd name="connsiteX6" fmla="*/ 83699 w 443342"/>
                      <a:gd name="connsiteY6" fmla="*/ 402980 h 402980"/>
                      <a:gd name="connsiteX7" fmla="*/ 64926 w 443342"/>
                      <a:gd name="connsiteY7" fmla="*/ 378416 h 402980"/>
                      <a:gd name="connsiteX8" fmla="*/ 64926 w 443342"/>
                      <a:gd name="connsiteY8" fmla="*/ 64926 h 402980"/>
                      <a:gd name="connsiteX9" fmla="*/ 221671 w 443342"/>
                      <a:gd name="connsiteY9" fmla="*/ 0 h 4029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443342" h="402980">
                        <a:moveTo>
                          <a:pt x="221671" y="0"/>
                        </a:moveTo>
                        <a:cubicBezTo>
                          <a:pt x="278402" y="-1"/>
                          <a:pt x="335132" y="21642"/>
                          <a:pt x="378416" y="64926"/>
                        </a:cubicBezTo>
                        <a:cubicBezTo>
                          <a:pt x="464984" y="151494"/>
                          <a:pt x="464984" y="291848"/>
                          <a:pt x="378416" y="378416"/>
                        </a:cubicBezTo>
                        <a:lnTo>
                          <a:pt x="359643" y="402980"/>
                        </a:lnTo>
                        <a:lnTo>
                          <a:pt x="305086" y="366752"/>
                        </a:lnTo>
                        <a:cubicBezTo>
                          <a:pt x="251718" y="345109"/>
                          <a:pt x="191625" y="345109"/>
                          <a:pt x="138256" y="366752"/>
                        </a:cubicBezTo>
                        <a:lnTo>
                          <a:pt x="83699" y="402980"/>
                        </a:lnTo>
                        <a:lnTo>
                          <a:pt x="64926" y="378416"/>
                        </a:lnTo>
                        <a:cubicBezTo>
                          <a:pt x="-21642" y="291848"/>
                          <a:pt x="-21642" y="151494"/>
                          <a:pt x="64926" y="64926"/>
                        </a:cubicBezTo>
                        <a:cubicBezTo>
                          <a:pt x="108210" y="21642"/>
                          <a:pt x="164940" y="-1"/>
                          <a:pt x="221671" y="0"/>
                        </a:cubicBezTo>
                        <a:close/>
                      </a:path>
                    </a:pathLst>
                  </a:custGeom>
                  <a:pattFill prst="dkHorz">
                    <a:fgClr>
                      <a:srgbClr val="FFC000"/>
                    </a:fgClr>
                    <a:bgClr>
                      <a:srgbClr val="FFFF00"/>
                    </a:bgClr>
                  </a:patt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50" name="フリーフォーム: 図形 649"/>
                  <p:cNvSpPr/>
                  <p:nvPr/>
                </p:nvSpPr>
                <p:spPr bwMode="auto">
                  <a:xfrm rot="19800000" flipH="1">
                    <a:off x="1557449" y="5027772"/>
                    <a:ext cx="104152" cy="112832"/>
                  </a:xfrm>
                  <a:custGeom>
                    <a:avLst/>
                    <a:gdLst>
                      <a:gd name="connsiteX0" fmla="*/ 137972 w 275944"/>
                      <a:gd name="connsiteY0" fmla="*/ 0 h 298942"/>
                      <a:gd name="connsiteX1" fmla="*/ 221388 w 275944"/>
                      <a:gd name="connsiteY1" fmla="*/ 16231 h 298942"/>
                      <a:gd name="connsiteX2" fmla="*/ 275944 w 275944"/>
                      <a:gd name="connsiteY2" fmla="*/ 52460 h 298942"/>
                      <a:gd name="connsiteX3" fmla="*/ 202057 w 275944"/>
                      <a:gd name="connsiteY3" fmla="*/ 149132 h 298942"/>
                      <a:gd name="connsiteX4" fmla="*/ 137972 w 275944"/>
                      <a:gd name="connsiteY4" fmla="*/ 298942 h 298942"/>
                      <a:gd name="connsiteX5" fmla="*/ 73887 w 275944"/>
                      <a:gd name="connsiteY5" fmla="*/ 149132 h 298942"/>
                      <a:gd name="connsiteX6" fmla="*/ 0 w 275944"/>
                      <a:gd name="connsiteY6" fmla="*/ 52460 h 298942"/>
                      <a:gd name="connsiteX7" fmla="*/ 54556 w 275944"/>
                      <a:gd name="connsiteY7" fmla="*/ 16231 h 298942"/>
                      <a:gd name="connsiteX8" fmla="*/ 137972 w 275944"/>
                      <a:gd name="connsiteY8" fmla="*/ 0 h 2989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75944" h="298942">
                        <a:moveTo>
                          <a:pt x="137972" y="0"/>
                        </a:moveTo>
                        <a:cubicBezTo>
                          <a:pt x="166338" y="-1"/>
                          <a:pt x="194703" y="5410"/>
                          <a:pt x="221388" y="16231"/>
                        </a:cubicBezTo>
                        <a:lnTo>
                          <a:pt x="275944" y="52460"/>
                        </a:lnTo>
                        <a:lnTo>
                          <a:pt x="202057" y="149132"/>
                        </a:lnTo>
                        <a:cubicBezTo>
                          <a:pt x="175933" y="194306"/>
                          <a:pt x="154572" y="244242"/>
                          <a:pt x="137972" y="298942"/>
                        </a:cubicBezTo>
                        <a:cubicBezTo>
                          <a:pt x="121373" y="244242"/>
                          <a:pt x="100012" y="194306"/>
                          <a:pt x="73887" y="149132"/>
                        </a:cubicBezTo>
                        <a:lnTo>
                          <a:pt x="0" y="52460"/>
                        </a:lnTo>
                        <a:lnTo>
                          <a:pt x="54556" y="16231"/>
                        </a:lnTo>
                        <a:cubicBezTo>
                          <a:pt x="81241" y="5410"/>
                          <a:pt x="109607" y="0"/>
                          <a:pt x="137972" y="0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51" name="フリーフォーム: 図形 650"/>
                  <p:cNvSpPr/>
                  <p:nvPr/>
                </p:nvSpPr>
                <p:spPr bwMode="auto">
                  <a:xfrm>
                    <a:off x="1361380" y="4929600"/>
                    <a:ext cx="167334" cy="152100"/>
                  </a:xfrm>
                  <a:custGeom>
                    <a:avLst/>
                    <a:gdLst>
                      <a:gd name="connsiteX0" fmla="*/ 221671 w 443342"/>
                      <a:gd name="connsiteY0" fmla="*/ 0 h 402980"/>
                      <a:gd name="connsiteX1" fmla="*/ 378416 w 443342"/>
                      <a:gd name="connsiteY1" fmla="*/ 64926 h 402980"/>
                      <a:gd name="connsiteX2" fmla="*/ 378416 w 443342"/>
                      <a:gd name="connsiteY2" fmla="*/ 378416 h 402980"/>
                      <a:gd name="connsiteX3" fmla="*/ 359643 w 443342"/>
                      <a:gd name="connsiteY3" fmla="*/ 402980 h 402980"/>
                      <a:gd name="connsiteX4" fmla="*/ 305086 w 443342"/>
                      <a:gd name="connsiteY4" fmla="*/ 366752 h 402980"/>
                      <a:gd name="connsiteX5" fmla="*/ 138256 w 443342"/>
                      <a:gd name="connsiteY5" fmla="*/ 366752 h 402980"/>
                      <a:gd name="connsiteX6" fmla="*/ 83699 w 443342"/>
                      <a:gd name="connsiteY6" fmla="*/ 402980 h 402980"/>
                      <a:gd name="connsiteX7" fmla="*/ 64926 w 443342"/>
                      <a:gd name="connsiteY7" fmla="*/ 378416 h 402980"/>
                      <a:gd name="connsiteX8" fmla="*/ 64926 w 443342"/>
                      <a:gd name="connsiteY8" fmla="*/ 64926 h 402980"/>
                      <a:gd name="connsiteX9" fmla="*/ 221671 w 443342"/>
                      <a:gd name="connsiteY9" fmla="*/ 0 h 4029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443342" h="402980">
                        <a:moveTo>
                          <a:pt x="221671" y="0"/>
                        </a:moveTo>
                        <a:cubicBezTo>
                          <a:pt x="278402" y="-1"/>
                          <a:pt x="335132" y="21642"/>
                          <a:pt x="378416" y="64926"/>
                        </a:cubicBezTo>
                        <a:cubicBezTo>
                          <a:pt x="464984" y="151494"/>
                          <a:pt x="464984" y="291848"/>
                          <a:pt x="378416" y="378416"/>
                        </a:cubicBezTo>
                        <a:lnTo>
                          <a:pt x="359643" y="402980"/>
                        </a:lnTo>
                        <a:lnTo>
                          <a:pt x="305086" y="366752"/>
                        </a:lnTo>
                        <a:cubicBezTo>
                          <a:pt x="251718" y="345109"/>
                          <a:pt x="191625" y="345109"/>
                          <a:pt x="138256" y="366752"/>
                        </a:cubicBezTo>
                        <a:lnTo>
                          <a:pt x="83699" y="402980"/>
                        </a:lnTo>
                        <a:lnTo>
                          <a:pt x="64926" y="378416"/>
                        </a:lnTo>
                        <a:cubicBezTo>
                          <a:pt x="-21642" y="291848"/>
                          <a:pt x="-21642" y="151494"/>
                          <a:pt x="64926" y="64926"/>
                        </a:cubicBezTo>
                        <a:cubicBezTo>
                          <a:pt x="108210" y="21642"/>
                          <a:pt x="164940" y="-1"/>
                          <a:pt x="221671" y="0"/>
                        </a:cubicBezTo>
                        <a:close/>
                      </a:path>
                    </a:pathLst>
                  </a:custGeom>
                  <a:pattFill prst="dkHorz">
                    <a:fgClr>
                      <a:srgbClr val="FFC000"/>
                    </a:fgClr>
                    <a:bgClr>
                      <a:srgbClr val="FFFF00"/>
                    </a:bgClr>
                  </a:patt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52" name="フリーフォーム: 図形 651"/>
                  <p:cNvSpPr/>
                  <p:nvPr/>
                </p:nvSpPr>
                <p:spPr bwMode="auto">
                  <a:xfrm>
                    <a:off x="1393349" y="5061899"/>
                    <a:ext cx="104152" cy="112832"/>
                  </a:xfrm>
                  <a:custGeom>
                    <a:avLst/>
                    <a:gdLst>
                      <a:gd name="connsiteX0" fmla="*/ 137972 w 275944"/>
                      <a:gd name="connsiteY0" fmla="*/ 0 h 298942"/>
                      <a:gd name="connsiteX1" fmla="*/ 221388 w 275944"/>
                      <a:gd name="connsiteY1" fmla="*/ 16231 h 298942"/>
                      <a:gd name="connsiteX2" fmla="*/ 275944 w 275944"/>
                      <a:gd name="connsiteY2" fmla="*/ 52460 h 298942"/>
                      <a:gd name="connsiteX3" fmla="*/ 202057 w 275944"/>
                      <a:gd name="connsiteY3" fmla="*/ 149132 h 298942"/>
                      <a:gd name="connsiteX4" fmla="*/ 137972 w 275944"/>
                      <a:gd name="connsiteY4" fmla="*/ 298942 h 298942"/>
                      <a:gd name="connsiteX5" fmla="*/ 73887 w 275944"/>
                      <a:gd name="connsiteY5" fmla="*/ 149132 h 298942"/>
                      <a:gd name="connsiteX6" fmla="*/ 0 w 275944"/>
                      <a:gd name="connsiteY6" fmla="*/ 52460 h 298942"/>
                      <a:gd name="connsiteX7" fmla="*/ 54556 w 275944"/>
                      <a:gd name="connsiteY7" fmla="*/ 16231 h 298942"/>
                      <a:gd name="connsiteX8" fmla="*/ 137972 w 275944"/>
                      <a:gd name="connsiteY8" fmla="*/ 0 h 2989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75944" h="298942">
                        <a:moveTo>
                          <a:pt x="137972" y="0"/>
                        </a:moveTo>
                        <a:cubicBezTo>
                          <a:pt x="166338" y="-1"/>
                          <a:pt x="194703" y="5410"/>
                          <a:pt x="221388" y="16231"/>
                        </a:cubicBezTo>
                        <a:lnTo>
                          <a:pt x="275944" y="52460"/>
                        </a:lnTo>
                        <a:lnTo>
                          <a:pt x="202057" y="149132"/>
                        </a:lnTo>
                        <a:cubicBezTo>
                          <a:pt x="175933" y="194306"/>
                          <a:pt x="154572" y="244242"/>
                          <a:pt x="137972" y="298942"/>
                        </a:cubicBezTo>
                        <a:cubicBezTo>
                          <a:pt x="121373" y="244242"/>
                          <a:pt x="100012" y="194306"/>
                          <a:pt x="73887" y="149132"/>
                        </a:cubicBezTo>
                        <a:lnTo>
                          <a:pt x="0" y="52460"/>
                        </a:lnTo>
                        <a:lnTo>
                          <a:pt x="54556" y="16231"/>
                        </a:lnTo>
                        <a:cubicBezTo>
                          <a:pt x="81241" y="5410"/>
                          <a:pt x="109607" y="0"/>
                          <a:pt x="137972" y="0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53" name="フリーフォーム: 図形 652"/>
                  <p:cNvSpPr/>
                  <p:nvPr/>
                </p:nvSpPr>
                <p:spPr bwMode="auto">
                  <a:xfrm>
                    <a:off x="1318392" y="4473579"/>
                    <a:ext cx="398325" cy="287311"/>
                  </a:xfrm>
                  <a:custGeom>
                    <a:avLst/>
                    <a:gdLst>
                      <a:gd name="connsiteX0" fmla="*/ 145174 w 623723"/>
                      <a:gd name="connsiteY0" fmla="*/ 0 h 449891"/>
                      <a:gd name="connsiteX1" fmla="*/ 247827 w 623723"/>
                      <a:gd name="connsiteY1" fmla="*/ 42520 h 449891"/>
                      <a:gd name="connsiteX2" fmla="*/ 278584 w 623723"/>
                      <a:gd name="connsiteY2" fmla="*/ 88138 h 449891"/>
                      <a:gd name="connsiteX3" fmla="*/ 302336 w 623723"/>
                      <a:gd name="connsiteY3" fmla="*/ 83343 h 449891"/>
                      <a:gd name="connsiteX4" fmla="*/ 404989 w 623723"/>
                      <a:gd name="connsiteY4" fmla="*/ 125863 h 449891"/>
                      <a:gd name="connsiteX5" fmla="*/ 433789 w 623723"/>
                      <a:gd name="connsiteY5" fmla="*/ 168580 h 449891"/>
                      <a:gd name="connsiteX6" fmla="*/ 478549 w 623723"/>
                      <a:gd name="connsiteY6" fmla="*/ 159543 h 449891"/>
                      <a:gd name="connsiteX7" fmla="*/ 623723 w 623723"/>
                      <a:gd name="connsiteY7" fmla="*/ 304717 h 449891"/>
                      <a:gd name="connsiteX8" fmla="*/ 478549 w 623723"/>
                      <a:gd name="connsiteY8" fmla="*/ 449891 h 449891"/>
                      <a:gd name="connsiteX9" fmla="*/ 375896 w 623723"/>
                      <a:gd name="connsiteY9" fmla="*/ 407371 h 449891"/>
                      <a:gd name="connsiteX10" fmla="*/ 347096 w 623723"/>
                      <a:gd name="connsiteY10" fmla="*/ 364655 h 449891"/>
                      <a:gd name="connsiteX11" fmla="*/ 302336 w 623723"/>
                      <a:gd name="connsiteY11" fmla="*/ 373691 h 449891"/>
                      <a:gd name="connsiteX12" fmla="*/ 199683 w 623723"/>
                      <a:gd name="connsiteY12" fmla="*/ 331171 h 449891"/>
                      <a:gd name="connsiteX13" fmla="*/ 168926 w 623723"/>
                      <a:gd name="connsiteY13" fmla="*/ 285553 h 449891"/>
                      <a:gd name="connsiteX14" fmla="*/ 145174 w 623723"/>
                      <a:gd name="connsiteY14" fmla="*/ 290348 h 449891"/>
                      <a:gd name="connsiteX15" fmla="*/ 0 w 623723"/>
                      <a:gd name="connsiteY15" fmla="*/ 145174 h 449891"/>
                      <a:gd name="connsiteX16" fmla="*/ 145174 w 623723"/>
                      <a:gd name="connsiteY16" fmla="*/ 0 h 449891"/>
                      <a:gd name="connsiteX0" fmla="*/ 278584 w 623723"/>
                      <a:gd name="connsiteY0" fmla="*/ 88138 h 449891"/>
                      <a:gd name="connsiteX1" fmla="*/ 302336 w 623723"/>
                      <a:gd name="connsiteY1" fmla="*/ 83343 h 449891"/>
                      <a:gd name="connsiteX2" fmla="*/ 404989 w 623723"/>
                      <a:gd name="connsiteY2" fmla="*/ 125863 h 449891"/>
                      <a:gd name="connsiteX3" fmla="*/ 433789 w 623723"/>
                      <a:gd name="connsiteY3" fmla="*/ 168580 h 449891"/>
                      <a:gd name="connsiteX4" fmla="*/ 478549 w 623723"/>
                      <a:gd name="connsiteY4" fmla="*/ 159543 h 449891"/>
                      <a:gd name="connsiteX5" fmla="*/ 623723 w 623723"/>
                      <a:gd name="connsiteY5" fmla="*/ 304717 h 449891"/>
                      <a:gd name="connsiteX6" fmla="*/ 478549 w 623723"/>
                      <a:gd name="connsiteY6" fmla="*/ 449891 h 449891"/>
                      <a:gd name="connsiteX7" fmla="*/ 375896 w 623723"/>
                      <a:gd name="connsiteY7" fmla="*/ 407371 h 449891"/>
                      <a:gd name="connsiteX8" fmla="*/ 347096 w 623723"/>
                      <a:gd name="connsiteY8" fmla="*/ 364655 h 449891"/>
                      <a:gd name="connsiteX9" fmla="*/ 302336 w 623723"/>
                      <a:gd name="connsiteY9" fmla="*/ 373691 h 449891"/>
                      <a:gd name="connsiteX10" fmla="*/ 199683 w 623723"/>
                      <a:gd name="connsiteY10" fmla="*/ 331171 h 449891"/>
                      <a:gd name="connsiteX11" fmla="*/ 168926 w 623723"/>
                      <a:gd name="connsiteY11" fmla="*/ 285553 h 449891"/>
                      <a:gd name="connsiteX12" fmla="*/ 145174 w 623723"/>
                      <a:gd name="connsiteY12" fmla="*/ 290348 h 449891"/>
                      <a:gd name="connsiteX13" fmla="*/ 0 w 623723"/>
                      <a:gd name="connsiteY13" fmla="*/ 145174 h 449891"/>
                      <a:gd name="connsiteX14" fmla="*/ 145174 w 623723"/>
                      <a:gd name="connsiteY14" fmla="*/ 0 h 449891"/>
                      <a:gd name="connsiteX15" fmla="*/ 247827 w 623723"/>
                      <a:gd name="connsiteY15" fmla="*/ 42520 h 449891"/>
                      <a:gd name="connsiteX16" fmla="*/ 370024 w 623723"/>
                      <a:gd name="connsiteY16" fmla="*/ 179578 h 449891"/>
                      <a:gd name="connsiteX0" fmla="*/ 278584 w 623723"/>
                      <a:gd name="connsiteY0" fmla="*/ 88138 h 449891"/>
                      <a:gd name="connsiteX1" fmla="*/ 302336 w 623723"/>
                      <a:gd name="connsiteY1" fmla="*/ 83343 h 449891"/>
                      <a:gd name="connsiteX2" fmla="*/ 404989 w 623723"/>
                      <a:gd name="connsiteY2" fmla="*/ 125863 h 449891"/>
                      <a:gd name="connsiteX3" fmla="*/ 433789 w 623723"/>
                      <a:gd name="connsiteY3" fmla="*/ 168580 h 449891"/>
                      <a:gd name="connsiteX4" fmla="*/ 478549 w 623723"/>
                      <a:gd name="connsiteY4" fmla="*/ 159543 h 449891"/>
                      <a:gd name="connsiteX5" fmla="*/ 623723 w 623723"/>
                      <a:gd name="connsiteY5" fmla="*/ 304717 h 449891"/>
                      <a:gd name="connsiteX6" fmla="*/ 478549 w 623723"/>
                      <a:gd name="connsiteY6" fmla="*/ 449891 h 449891"/>
                      <a:gd name="connsiteX7" fmla="*/ 375896 w 623723"/>
                      <a:gd name="connsiteY7" fmla="*/ 407371 h 449891"/>
                      <a:gd name="connsiteX8" fmla="*/ 347096 w 623723"/>
                      <a:gd name="connsiteY8" fmla="*/ 364655 h 449891"/>
                      <a:gd name="connsiteX9" fmla="*/ 302336 w 623723"/>
                      <a:gd name="connsiteY9" fmla="*/ 373691 h 449891"/>
                      <a:gd name="connsiteX10" fmla="*/ 199683 w 623723"/>
                      <a:gd name="connsiteY10" fmla="*/ 331171 h 449891"/>
                      <a:gd name="connsiteX11" fmla="*/ 168926 w 623723"/>
                      <a:gd name="connsiteY11" fmla="*/ 285553 h 449891"/>
                      <a:gd name="connsiteX12" fmla="*/ 145174 w 623723"/>
                      <a:gd name="connsiteY12" fmla="*/ 290348 h 449891"/>
                      <a:gd name="connsiteX13" fmla="*/ 0 w 623723"/>
                      <a:gd name="connsiteY13" fmla="*/ 145174 h 449891"/>
                      <a:gd name="connsiteX14" fmla="*/ 145174 w 623723"/>
                      <a:gd name="connsiteY14" fmla="*/ 0 h 449891"/>
                      <a:gd name="connsiteX15" fmla="*/ 247827 w 623723"/>
                      <a:gd name="connsiteY15" fmla="*/ 42520 h 449891"/>
                      <a:gd name="connsiteX16" fmla="*/ 370024 w 623723"/>
                      <a:gd name="connsiteY16" fmla="*/ 186722 h 449891"/>
                      <a:gd name="connsiteX0" fmla="*/ 278584 w 623723"/>
                      <a:gd name="connsiteY0" fmla="*/ 88138 h 449891"/>
                      <a:gd name="connsiteX1" fmla="*/ 302336 w 623723"/>
                      <a:gd name="connsiteY1" fmla="*/ 83343 h 449891"/>
                      <a:gd name="connsiteX2" fmla="*/ 404989 w 623723"/>
                      <a:gd name="connsiteY2" fmla="*/ 125863 h 449891"/>
                      <a:gd name="connsiteX3" fmla="*/ 433789 w 623723"/>
                      <a:gd name="connsiteY3" fmla="*/ 168580 h 449891"/>
                      <a:gd name="connsiteX4" fmla="*/ 478549 w 623723"/>
                      <a:gd name="connsiteY4" fmla="*/ 159543 h 449891"/>
                      <a:gd name="connsiteX5" fmla="*/ 623723 w 623723"/>
                      <a:gd name="connsiteY5" fmla="*/ 304717 h 449891"/>
                      <a:gd name="connsiteX6" fmla="*/ 478549 w 623723"/>
                      <a:gd name="connsiteY6" fmla="*/ 449891 h 449891"/>
                      <a:gd name="connsiteX7" fmla="*/ 375896 w 623723"/>
                      <a:gd name="connsiteY7" fmla="*/ 407371 h 449891"/>
                      <a:gd name="connsiteX8" fmla="*/ 347096 w 623723"/>
                      <a:gd name="connsiteY8" fmla="*/ 364655 h 449891"/>
                      <a:gd name="connsiteX9" fmla="*/ 302336 w 623723"/>
                      <a:gd name="connsiteY9" fmla="*/ 373691 h 449891"/>
                      <a:gd name="connsiteX10" fmla="*/ 199683 w 623723"/>
                      <a:gd name="connsiteY10" fmla="*/ 331171 h 449891"/>
                      <a:gd name="connsiteX11" fmla="*/ 168926 w 623723"/>
                      <a:gd name="connsiteY11" fmla="*/ 285553 h 449891"/>
                      <a:gd name="connsiteX12" fmla="*/ 145174 w 623723"/>
                      <a:gd name="connsiteY12" fmla="*/ 290348 h 449891"/>
                      <a:gd name="connsiteX13" fmla="*/ 0 w 623723"/>
                      <a:gd name="connsiteY13" fmla="*/ 145174 h 449891"/>
                      <a:gd name="connsiteX14" fmla="*/ 145174 w 623723"/>
                      <a:gd name="connsiteY14" fmla="*/ 0 h 449891"/>
                      <a:gd name="connsiteX15" fmla="*/ 247827 w 623723"/>
                      <a:gd name="connsiteY15" fmla="*/ 42520 h 449891"/>
                      <a:gd name="connsiteX0" fmla="*/ 278584 w 623723"/>
                      <a:gd name="connsiteY0" fmla="*/ 88138 h 449891"/>
                      <a:gd name="connsiteX1" fmla="*/ 302336 w 623723"/>
                      <a:gd name="connsiteY1" fmla="*/ 83343 h 449891"/>
                      <a:gd name="connsiteX2" fmla="*/ 404989 w 623723"/>
                      <a:gd name="connsiteY2" fmla="*/ 125863 h 449891"/>
                      <a:gd name="connsiteX3" fmla="*/ 433789 w 623723"/>
                      <a:gd name="connsiteY3" fmla="*/ 168580 h 449891"/>
                      <a:gd name="connsiteX4" fmla="*/ 478549 w 623723"/>
                      <a:gd name="connsiteY4" fmla="*/ 159543 h 449891"/>
                      <a:gd name="connsiteX5" fmla="*/ 623723 w 623723"/>
                      <a:gd name="connsiteY5" fmla="*/ 304717 h 449891"/>
                      <a:gd name="connsiteX6" fmla="*/ 478549 w 623723"/>
                      <a:gd name="connsiteY6" fmla="*/ 449891 h 449891"/>
                      <a:gd name="connsiteX7" fmla="*/ 375896 w 623723"/>
                      <a:gd name="connsiteY7" fmla="*/ 407371 h 449891"/>
                      <a:gd name="connsiteX8" fmla="*/ 347096 w 623723"/>
                      <a:gd name="connsiteY8" fmla="*/ 364655 h 449891"/>
                      <a:gd name="connsiteX9" fmla="*/ 302336 w 623723"/>
                      <a:gd name="connsiteY9" fmla="*/ 373691 h 449891"/>
                      <a:gd name="connsiteX10" fmla="*/ 199683 w 623723"/>
                      <a:gd name="connsiteY10" fmla="*/ 331171 h 449891"/>
                      <a:gd name="connsiteX11" fmla="*/ 168926 w 623723"/>
                      <a:gd name="connsiteY11" fmla="*/ 285553 h 449891"/>
                      <a:gd name="connsiteX12" fmla="*/ 145174 w 623723"/>
                      <a:gd name="connsiteY12" fmla="*/ 290348 h 449891"/>
                      <a:gd name="connsiteX13" fmla="*/ 0 w 623723"/>
                      <a:gd name="connsiteY13" fmla="*/ 145174 h 449891"/>
                      <a:gd name="connsiteX14" fmla="*/ 145174 w 623723"/>
                      <a:gd name="connsiteY14" fmla="*/ 0 h 449891"/>
                      <a:gd name="connsiteX0" fmla="*/ 302336 w 623723"/>
                      <a:gd name="connsiteY0" fmla="*/ 83343 h 449891"/>
                      <a:gd name="connsiteX1" fmla="*/ 404989 w 623723"/>
                      <a:gd name="connsiteY1" fmla="*/ 125863 h 449891"/>
                      <a:gd name="connsiteX2" fmla="*/ 433789 w 623723"/>
                      <a:gd name="connsiteY2" fmla="*/ 168580 h 449891"/>
                      <a:gd name="connsiteX3" fmla="*/ 478549 w 623723"/>
                      <a:gd name="connsiteY3" fmla="*/ 159543 h 449891"/>
                      <a:gd name="connsiteX4" fmla="*/ 623723 w 623723"/>
                      <a:gd name="connsiteY4" fmla="*/ 304717 h 449891"/>
                      <a:gd name="connsiteX5" fmla="*/ 478549 w 623723"/>
                      <a:gd name="connsiteY5" fmla="*/ 449891 h 449891"/>
                      <a:gd name="connsiteX6" fmla="*/ 375896 w 623723"/>
                      <a:gd name="connsiteY6" fmla="*/ 407371 h 449891"/>
                      <a:gd name="connsiteX7" fmla="*/ 347096 w 623723"/>
                      <a:gd name="connsiteY7" fmla="*/ 364655 h 449891"/>
                      <a:gd name="connsiteX8" fmla="*/ 302336 w 623723"/>
                      <a:gd name="connsiteY8" fmla="*/ 373691 h 449891"/>
                      <a:gd name="connsiteX9" fmla="*/ 199683 w 623723"/>
                      <a:gd name="connsiteY9" fmla="*/ 331171 h 449891"/>
                      <a:gd name="connsiteX10" fmla="*/ 168926 w 623723"/>
                      <a:gd name="connsiteY10" fmla="*/ 285553 h 449891"/>
                      <a:gd name="connsiteX11" fmla="*/ 145174 w 623723"/>
                      <a:gd name="connsiteY11" fmla="*/ 290348 h 449891"/>
                      <a:gd name="connsiteX12" fmla="*/ 0 w 623723"/>
                      <a:gd name="connsiteY12" fmla="*/ 145174 h 449891"/>
                      <a:gd name="connsiteX13" fmla="*/ 145174 w 623723"/>
                      <a:gd name="connsiteY13" fmla="*/ 0 h 449891"/>
                      <a:gd name="connsiteX0" fmla="*/ 404989 w 623723"/>
                      <a:gd name="connsiteY0" fmla="*/ 125863 h 449891"/>
                      <a:gd name="connsiteX1" fmla="*/ 433789 w 623723"/>
                      <a:gd name="connsiteY1" fmla="*/ 168580 h 449891"/>
                      <a:gd name="connsiteX2" fmla="*/ 478549 w 623723"/>
                      <a:gd name="connsiteY2" fmla="*/ 159543 h 449891"/>
                      <a:gd name="connsiteX3" fmla="*/ 623723 w 623723"/>
                      <a:gd name="connsiteY3" fmla="*/ 304717 h 449891"/>
                      <a:gd name="connsiteX4" fmla="*/ 478549 w 623723"/>
                      <a:gd name="connsiteY4" fmla="*/ 449891 h 449891"/>
                      <a:gd name="connsiteX5" fmla="*/ 375896 w 623723"/>
                      <a:gd name="connsiteY5" fmla="*/ 407371 h 449891"/>
                      <a:gd name="connsiteX6" fmla="*/ 347096 w 623723"/>
                      <a:gd name="connsiteY6" fmla="*/ 364655 h 449891"/>
                      <a:gd name="connsiteX7" fmla="*/ 302336 w 623723"/>
                      <a:gd name="connsiteY7" fmla="*/ 373691 h 449891"/>
                      <a:gd name="connsiteX8" fmla="*/ 199683 w 623723"/>
                      <a:gd name="connsiteY8" fmla="*/ 331171 h 449891"/>
                      <a:gd name="connsiteX9" fmla="*/ 168926 w 623723"/>
                      <a:gd name="connsiteY9" fmla="*/ 285553 h 449891"/>
                      <a:gd name="connsiteX10" fmla="*/ 145174 w 623723"/>
                      <a:gd name="connsiteY10" fmla="*/ 290348 h 449891"/>
                      <a:gd name="connsiteX11" fmla="*/ 0 w 623723"/>
                      <a:gd name="connsiteY11" fmla="*/ 145174 h 449891"/>
                      <a:gd name="connsiteX12" fmla="*/ 145174 w 623723"/>
                      <a:gd name="connsiteY12" fmla="*/ 0 h 449891"/>
                      <a:gd name="connsiteX0" fmla="*/ 433789 w 623723"/>
                      <a:gd name="connsiteY0" fmla="*/ 168580 h 449891"/>
                      <a:gd name="connsiteX1" fmla="*/ 478549 w 623723"/>
                      <a:gd name="connsiteY1" fmla="*/ 159543 h 449891"/>
                      <a:gd name="connsiteX2" fmla="*/ 623723 w 623723"/>
                      <a:gd name="connsiteY2" fmla="*/ 304717 h 449891"/>
                      <a:gd name="connsiteX3" fmla="*/ 478549 w 623723"/>
                      <a:gd name="connsiteY3" fmla="*/ 449891 h 449891"/>
                      <a:gd name="connsiteX4" fmla="*/ 375896 w 623723"/>
                      <a:gd name="connsiteY4" fmla="*/ 407371 h 449891"/>
                      <a:gd name="connsiteX5" fmla="*/ 347096 w 623723"/>
                      <a:gd name="connsiteY5" fmla="*/ 364655 h 449891"/>
                      <a:gd name="connsiteX6" fmla="*/ 302336 w 623723"/>
                      <a:gd name="connsiteY6" fmla="*/ 373691 h 449891"/>
                      <a:gd name="connsiteX7" fmla="*/ 199683 w 623723"/>
                      <a:gd name="connsiteY7" fmla="*/ 331171 h 449891"/>
                      <a:gd name="connsiteX8" fmla="*/ 168926 w 623723"/>
                      <a:gd name="connsiteY8" fmla="*/ 285553 h 449891"/>
                      <a:gd name="connsiteX9" fmla="*/ 145174 w 623723"/>
                      <a:gd name="connsiteY9" fmla="*/ 290348 h 449891"/>
                      <a:gd name="connsiteX10" fmla="*/ 0 w 623723"/>
                      <a:gd name="connsiteY10" fmla="*/ 145174 h 449891"/>
                      <a:gd name="connsiteX11" fmla="*/ 145174 w 623723"/>
                      <a:gd name="connsiteY11" fmla="*/ 0 h 449891"/>
                      <a:gd name="connsiteX0" fmla="*/ 478549 w 623723"/>
                      <a:gd name="connsiteY0" fmla="*/ 159543 h 449891"/>
                      <a:gd name="connsiteX1" fmla="*/ 623723 w 623723"/>
                      <a:gd name="connsiteY1" fmla="*/ 304717 h 449891"/>
                      <a:gd name="connsiteX2" fmla="*/ 478549 w 623723"/>
                      <a:gd name="connsiteY2" fmla="*/ 449891 h 449891"/>
                      <a:gd name="connsiteX3" fmla="*/ 375896 w 623723"/>
                      <a:gd name="connsiteY3" fmla="*/ 407371 h 449891"/>
                      <a:gd name="connsiteX4" fmla="*/ 347096 w 623723"/>
                      <a:gd name="connsiteY4" fmla="*/ 364655 h 449891"/>
                      <a:gd name="connsiteX5" fmla="*/ 302336 w 623723"/>
                      <a:gd name="connsiteY5" fmla="*/ 373691 h 449891"/>
                      <a:gd name="connsiteX6" fmla="*/ 199683 w 623723"/>
                      <a:gd name="connsiteY6" fmla="*/ 331171 h 449891"/>
                      <a:gd name="connsiteX7" fmla="*/ 168926 w 623723"/>
                      <a:gd name="connsiteY7" fmla="*/ 285553 h 449891"/>
                      <a:gd name="connsiteX8" fmla="*/ 145174 w 623723"/>
                      <a:gd name="connsiteY8" fmla="*/ 290348 h 449891"/>
                      <a:gd name="connsiteX9" fmla="*/ 0 w 623723"/>
                      <a:gd name="connsiteY9" fmla="*/ 145174 h 449891"/>
                      <a:gd name="connsiteX10" fmla="*/ 145174 w 623723"/>
                      <a:gd name="connsiteY10" fmla="*/ 0 h 449891"/>
                      <a:gd name="connsiteX0" fmla="*/ 623723 w 623723"/>
                      <a:gd name="connsiteY0" fmla="*/ 304717 h 449891"/>
                      <a:gd name="connsiteX1" fmla="*/ 478549 w 623723"/>
                      <a:gd name="connsiteY1" fmla="*/ 449891 h 449891"/>
                      <a:gd name="connsiteX2" fmla="*/ 375896 w 623723"/>
                      <a:gd name="connsiteY2" fmla="*/ 407371 h 449891"/>
                      <a:gd name="connsiteX3" fmla="*/ 347096 w 623723"/>
                      <a:gd name="connsiteY3" fmla="*/ 364655 h 449891"/>
                      <a:gd name="connsiteX4" fmla="*/ 302336 w 623723"/>
                      <a:gd name="connsiteY4" fmla="*/ 373691 h 449891"/>
                      <a:gd name="connsiteX5" fmla="*/ 199683 w 623723"/>
                      <a:gd name="connsiteY5" fmla="*/ 331171 h 449891"/>
                      <a:gd name="connsiteX6" fmla="*/ 168926 w 623723"/>
                      <a:gd name="connsiteY6" fmla="*/ 285553 h 449891"/>
                      <a:gd name="connsiteX7" fmla="*/ 145174 w 623723"/>
                      <a:gd name="connsiteY7" fmla="*/ 290348 h 449891"/>
                      <a:gd name="connsiteX8" fmla="*/ 0 w 623723"/>
                      <a:gd name="connsiteY8" fmla="*/ 145174 h 449891"/>
                      <a:gd name="connsiteX9" fmla="*/ 145174 w 623723"/>
                      <a:gd name="connsiteY9" fmla="*/ 0 h 44989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623723" h="449891">
                        <a:moveTo>
                          <a:pt x="623723" y="304717"/>
                        </a:moveTo>
                        <a:cubicBezTo>
                          <a:pt x="623723" y="384894"/>
                          <a:pt x="558726" y="449891"/>
                          <a:pt x="478549" y="449891"/>
                        </a:cubicBezTo>
                        <a:cubicBezTo>
                          <a:pt x="438461" y="449891"/>
                          <a:pt x="402167" y="433642"/>
                          <a:pt x="375896" y="407371"/>
                        </a:cubicBezTo>
                        <a:lnTo>
                          <a:pt x="347096" y="364655"/>
                        </a:lnTo>
                        <a:lnTo>
                          <a:pt x="302336" y="373691"/>
                        </a:lnTo>
                        <a:cubicBezTo>
                          <a:pt x="262247" y="373691"/>
                          <a:pt x="225954" y="357442"/>
                          <a:pt x="199683" y="331171"/>
                        </a:cubicBezTo>
                        <a:lnTo>
                          <a:pt x="168926" y="285553"/>
                        </a:lnTo>
                        <a:lnTo>
                          <a:pt x="145174" y="290348"/>
                        </a:lnTo>
                        <a:cubicBezTo>
                          <a:pt x="64997" y="290348"/>
                          <a:pt x="0" y="225351"/>
                          <a:pt x="0" y="145174"/>
                        </a:cubicBezTo>
                        <a:cubicBezTo>
                          <a:pt x="0" y="64997"/>
                          <a:pt x="64997" y="0"/>
                          <a:pt x="145174" y="0"/>
                        </a:cubicBezTo>
                      </a:path>
                    </a:pathLst>
                  </a:custGeom>
                  <a:solidFill>
                    <a:schemeClr val="bg1"/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54" name="台形 653"/>
                  <p:cNvSpPr/>
                  <p:nvPr/>
                </p:nvSpPr>
                <p:spPr bwMode="auto">
                  <a:xfrm rot="9900000" flipH="1">
                    <a:off x="3002273" y="4631864"/>
                    <a:ext cx="231883" cy="258549"/>
                  </a:xfrm>
                  <a:prstGeom prst="trapezoid">
                    <a:avLst>
                      <a:gd name="adj" fmla="val 28801"/>
                    </a:avLst>
                  </a:prstGeom>
                  <a:pattFill prst="dkHorz">
                    <a:fgClr>
                      <a:srgbClr val="FFC000"/>
                    </a:fgClr>
                    <a:bgClr>
                      <a:srgbClr val="FFFF00"/>
                    </a:bgClr>
                  </a:patt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55" name="楕円 654"/>
                  <p:cNvSpPr/>
                  <p:nvPr/>
                </p:nvSpPr>
                <p:spPr bwMode="auto">
                  <a:xfrm flipH="1">
                    <a:off x="3023748" y="4854576"/>
                    <a:ext cx="266880" cy="166520"/>
                  </a:xfrm>
                  <a:prstGeom prst="ellipse">
                    <a:avLst/>
                  </a:prstGeom>
                  <a:pattFill prst="dkHorz">
                    <a:fgClr>
                      <a:srgbClr val="FFC000"/>
                    </a:fgClr>
                    <a:bgClr>
                      <a:srgbClr val="FFFF00"/>
                    </a:bgClr>
                  </a:patt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56" name="フリーフォーム: 図形 655"/>
                  <p:cNvSpPr/>
                  <p:nvPr/>
                </p:nvSpPr>
                <p:spPr bwMode="auto">
                  <a:xfrm rot="19800000" flipH="1">
                    <a:off x="3173775" y="4910378"/>
                    <a:ext cx="167334" cy="152100"/>
                  </a:xfrm>
                  <a:custGeom>
                    <a:avLst/>
                    <a:gdLst>
                      <a:gd name="connsiteX0" fmla="*/ 221671 w 443342"/>
                      <a:gd name="connsiteY0" fmla="*/ 0 h 402980"/>
                      <a:gd name="connsiteX1" fmla="*/ 378416 w 443342"/>
                      <a:gd name="connsiteY1" fmla="*/ 64926 h 402980"/>
                      <a:gd name="connsiteX2" fmla="*/ 378416 w 443342"/>
                      <a:gd name="connsiteY2" fmla="*/ 378416 h 402980"/>
                      <a:gd name="connsiteX3" fmla="*/ 359643 w 443342"/>
                      <a:gd name="connsiteY3" fmla="*/ 402980 h 402980"/>
                      <a:gd name="connsiteX4" fmla="*/ 305086 w 443342"/>
                      <a:gd name="connsiteY4" fmla="*/ 366752 h 402980"/>
                      <a:gd name="connsiteX5" fmla="*/ 138256 w 443342"/>
                      <a:gd name="connsiteY5" fmla="*/ 366752 h 402980"/>
                      <a:gd name="connsiteX6" fmla="*/ 83699 w 443342"/>
                      <a:gd name="connsiteY6" fmla="*/ 402980 h 402980"/>
                      <a:gd name="connsiteX7" fmla="*/ 64926 w 443342"/>
                      <a:gd name="connsiteY7" fmla="*/ 378416 h 402980"/>
                      <a:gd name="connsiteX8" fmla="*/ 64926 w 443342"/>
                      <a:gd name="connsiteY8" fmla="*/ 64926 h 402980"/>
                      <a:gd name="connsiteX9" fmla="*/ 221671 w 443342"/>
                      <a:gd name="connsiteY9" fmla="*/ 0 h 4029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443342" h="402980">
                        <a:moveTo>
                          <a:pt x="221671" y="0"/>
                        </a:moveTo>
                        <a:cubicBezTo>
                          <a:pt x="278402" y="-1"/>
                          <a:pt x="335132" y="21642"/>
                          <a:pt x="378416" y="64926"/>
                        </a:cubicBezTo>
                        <a:cubicBezTo>
                          <a:pt x="464984" y="151494"/>
                          <a:pt x="464984" y="291848"/>
                          <a:pt x="378416" y="378416"/>
                        </a:cubicBezTo>
                        <a:lnTo>
                          <a:pt x="359643" y="402980"/>
                        </a:lnTo>
                        <a:lnTo>
                          <a:pt x="305086" y="366752"/>
                        </a:lnTo>
                        <a:cubicBezTo>
                          <a:pt x="251718" y="345109"/>
                          <a:pt x="191625" y="345109"/>
                          <a:pt x="138256" y="366752"/>
                        </a:cubicBezTo>
                        <a:lnTo>
                          <a:pt x="83699" y="402980"/>
                        </a:lnTo>
                        <a:lnTo>
                          <a:pt x="64926" y="378416"/>
                        </a:lnTo>
                        <a:cubicBezTo>
                          <a:pt x="-21642" y="291848"/>
                          <a:pt x="-21642" y="151494"/>
                          <a:pt x="64926" y="64926"/>
                        </a:cubicBezTo>
                        <a:cubicBezTo>
                          <a:pt x="108210" y="21642"/>
                          <a:pt x="164940" y="-1"/>
                          <a:pt x="221671" y="0"/>
                        </a:cubicBezTo>
                        <a:close/>
                      </a:path>
                    </a:pathLst>
                  </a:custGeom>
                  <a:pattFill prst="dkHorz">
                    <a:fgClr>
                      <a:srgbClr val="FFC000"/>
                    </a:fgClr>
                    <a:bgClr>
                      <a:srgbClr val="FFFF00"/>
                    </a:bgClr>
                  </a:patt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57" name="フリーフォーム: 図形 656"/>
                  <p:cNvSpPr/>
                  <p:nvPr/>
                </p:nvSpPr>
                <p:spPr bwMode="auto">
                  <a:xfrm rot="19800000" flipH="1">
                    <a:off x="3261371" y="5027772"/>
                    <a:ext cx="104152" cy="112832"/>
                  </a:xfrm>
                  <a:custGeom>
                    <a:avLst/>
                    <a:gdLst>
                      <a:gd name="connsiteX0" fmla="*/ 137972 w 275944"/>
                      <a:gd name="connsiteY0" fmla="*/ 0 h 298942"/>
                      <a:gd name="connsiteX1" fmla="*/ 221388 w 275944"/>
                      <a:gd name="connsiteY1" fmla="*/ 16231 h 298942"/>
                      <a:gd name="connsiteX2" fmla="*/ 275944 w 275944"/>
                      <a:gd name="connsiteY2" fmla="*/ 52460 h 298942"/>
                      <a:gd name="connsiteX3" fmla="*/ 202057 w 275944"/>
                      <a:gd name="connsiteY3" fmla="*/ 149132 h 298942"/>
                      <a:gd name="connsiteX4" fmla="*/ 137972 w 275944"/>
                      <a:gd name="connsiteY4" fmla="*/ 298942 h 298942"/>
                      <a:gd name="connsiteX5" fmla="*/ 73887 w 275944"/>
                      <a:gd name="connsiteY5" fmla="*/ 149132 h 298942"/>
                      <a:gd name="connsiteX6" fmla="*/ 0 w 275944"/>
                      <a:gd name="connsiteY6" fmla="*/ 52460 h 298942"/>
                      <a:gd name="connsiteX7" fmla="*/ 54556 w 275944"/>
                      <a:gd name="connsiteY7" fmla="*/ 16231 h 298942"/>
                      <a:gd name="connsiteX8" fmla="*/ 137972 w 275944"/>
                      <a:gd name="connsiteY8" fmla="*/ 0 h 2989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75944" h="298942">
                        <a:moveTo>
                          <a:pt x="137972" y="0"/>
                        </a:moveTo>
                        <a:cubicBezTo>
                          <a:pt x="166338" y="-1"/>
                          <a:pt x="194703" y="5410"/>
                          <a:pt x="221388" y="16231"/>
                        </a:cubicBezTo>
                        <a:lnTo>
                          <a:pt x="275944" y="52460"/>
                        </a:lnTo>
                        <a:lnTo>
                          <a:pt x="202057" y="149132"/>
                        </a:lnTo>
                        <a:cubicBezTo>
                          <a:pt x="175933" y="194306"/>
                          <a:pt x="154572" y="244242"/>
                          <a:pt x="137972" y="298942"/>
                        </a:cubicBezTo>
                        <a:cubicBezTo>
                          <a:pt x="121373" y="244242"/>
                          <a:pt x="100012" y="194306"/>
                          <a:pt x="73887" y="149132"/>
                        </a:cubicBezTo>
                        <a:lnTo>
                          <a:pt x="0" y="52460"/>
                        </a:lnTo>
                        <a:lnTo>
                          <a:pt x="54556" y="16231"/>
                        </a:lnTo>
                        <a:cubicBezTo>
                          <a:pt x="81241" y="5410"/>
                          <a:pt x="109607" y="0"/>
                          <a:pt x="137972" y="0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58" name="フリーフォーム: 図形 657"/>
                  <p:cNvSpPr/>
                  <p:nvPr/>
                </p:nvSpPr>
                <p:spPr bwMode="auto">
                  <a:xfrm rot="1800000">
                    <a:off x="2965519" y="4910378"/>
                    <a:ext cx="167334" cy="152100"/>
                  </a:xfrm>
                  <a:custGeom>
                    <a:avLst/>
                    <a:gdLst>
                      <a:gd name="connsiteX0" fmla="*/ 221671 w 443342"/>
                      <a:gd name="connsiteY0" fmla="*/ 0 h 402980"/>
                      <a:gd name="connsiteX1" fmla="*/ 378416 w 443342"/>
                      <a:gd name="connsiteY1" fmla="*/ 64926 h 402980"/>
                      <a:gd name="connsiteX2" fmla="*/ 378416 w 443342"/>
                      <a:gd name="connsiteY2" fmla="*/ 378416 h 402980"/>
                      <a:gd name="connsiteX3" fmla="*/ 359643 w 443342"/>
                      <a:gd name="connsiteY3" fmla="*/ 402980 h 402980"/>
                      <a:gd name="connsiteX4" fmla="*/ 305086 w 443342"/>
                      <a:gd name="connsiteY4" fmla="*/ 366752 h 402980"/>
                      <a:gd name="connsiteX5" fmla="*/ 138256 w 443342"/>
                      <a:gd name="connsiteY5" fmla="*/ 366752 h 402980"/>
                      <a:gd name="connsiteX6" fmla="*/ 83699 w 443342"/>
                      <a:gd name="connsiteY6" fmla="*/ 402980 h 402980"/>
                      <a:gd name="connsiteX7" fmla="*/ 64926 w 443342"/>
                      <a:gd name="connsiteY7" fmla="*/ 378416 h 402980"/>
                      <a:gd name="connsiteX8" fmla="*/ 64926 w 443342"/>
                      <a:gd name="connsiteY8" fmla="*/ 64926 h 402980"/>
                      <a:gd name="connsiteX9" fmla="*/ 221671 w 443342"/>
                      <a:gd name="connsiteY9" fmla="*/ 0 h 4029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443342" h="402980">
                        <a:moveTo>
                          <a:pt x="221671" y="0"/>
                        </a:moveTo>
                        <a:cubicBezTo>
                          <a:pt x="278402" y="-1"/>
                          <a:pt x="335132" y="21642"/>
                          <a:pt x="378416" y="64926"/>
                        </a:cubicBezTo>
                        <a:cubicBezTo>
                          <a:pt x="464984" y="151494"/>
                          <a:pt x="464984" y="291848"/>
                          <a:pt x="378416" y="378416"/>
                        </a:cubicBezTo>
                        <a:lnTo>
                          <a:pt x="359643" y="402980"/>
                        </a:lnTo>
                        <a:lnTo>
                          <a:pt x="305086" y="366752"/>
                        </a:lnTo>
                        <a:cubicBezTo>
                          <a:pt x="251718" y="345109"/>
                          <a:pt x="191625" y="345109"/>
                          <a:pt x="138256" y="366752"/>
                        </a:cubicBezTo>
                        <a:lnTo>
                          <a:pt x="83699" y="402980"/>
                        </a:lnTo>
                        <a:lnTo>
                          <a:pt x="64926" y="378416"/>
                        </a:lnTo>
                        <a:cubicBezTo>
                          <a:pt x="-21642" y="291848"/>
                          <a:pt x="-21642" y="151494"/>
                          <a:pt x="64926" y="64926"/>
                        </a:cubicBezTo>
                        <a:cubicBezTo>
                          <a:pt x="108210" y="21642"/>
                          <a:pt x="164940" y="-1"/>
                          <a:pt x="221671" y="0"/>
                        </a:cubicBezTo>
                        <a:close/>
                      </a:path>
                    </a:pathLst>
                  </a:custGeom>
                  <a:pattFill prst="dkHorz">
                    <a:fgClr>
                      <a:srgbClr val="FFC000"/>
                    </a:fgClr>
                    <a:bgClr>
                      <a:srgbClr val="FFFF00"/>
                    </a:bgClr>
                  </a:patt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59" name="フリーフォーム: 図形 658"/>
                  <p:cNvSpPr/>
                  <p:nvPr/>
                </p:nvSpPr>
                <p:spPr bwMode="auto">
                  <a:xfrm rot="1800000">
                    <a:off x="2941105" y="5027772"/>
                    <a:ext cx="104152" cy="112832"/>
                  </a:xfrm>
                  <a:custGeom>
                    <a:avLst/>
                    <a:gdLst>
                      <a:gd name="connsiteX0" fmla="*/ 137972 w 275944"/>
                      <a:gd name="connsiteY0" fmla="*/ 0 h 298942"/>
                      <a:gd name="connsiteX1" fmla="*/ 221388 w 275944"/>
                      <a:gd name="connsiteY1" fmla="*/ 16231 h 298942"/>
                      <a:gd name="connsiteX2" fmla="*/ 275944 w 275944"/>
                      <a:gd name="connsiteY2" fmla="*/ 52460 h 298942"/>
                      <a:gd name="connsiteX3" fmla="*/ 202057 w 275944"/>
                      <a:gd name="connsiteY3" fmla="*/ 149132 h 298942"/>
                      <a:gd name="connsiteX4" fmla="*/ 137972 w 275944"/>
                      <a:gd name="connsiteY4" fmla="*/ 298942 h 298942"/>
                      <a:gd name="connsiteX5" fmla="*/ 73887 w 275944"/>
                      <a:gd name="connsiteY5" fmla="*/ 149132 h 298942"/>
                      <a:gd name="connsiteX6" fmla="*/ 0 w 275944"/>
                      <a:gd name="connsiteY6" fmla="*/ 52460 h 298942"/>
                      <a:gd name="connsiteX7" fmla="*/ 54556 w 275944"/>
                      <a:gd name="connsiteY7" fmla="*/ 16231 h 298942"/>
                      <a:gd name="connsiteX8" fmla="*/ 137972 w 275944"/>
                      <a:gd name="connsiteY8" fmla="*/ 0 h 2989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75944" h="298942">
                        <a:moveTo>
                          <a:pt x="137972" y="0"/>
                        </a:moveTo>
                        <a:cubicBezTo>
                          <a:pt x="166338" y="-1"/>
                          <a:pt x="194703" y="5410"/>
                          <a:pt x="221388" y="16231"/>
                        </a:cubicBezTo>
                        <a:lnTo>
                          <a:pt x="275944" y="52460"/>
                        </a:lnTo>
                        <a:lnTo>
                          <a:pt x="202057" y="149132"/>
                        </a:lnTo>
                        <a:cubicBezTo>
                          <a:pt x="175933" y="194306"/>
                          <a:pt x="154572" y="244242"/>
                          <a:pt x="137972" y="298942"/>
                        </a:cubicBezTo>
                        <a:cubicBezTo>
                          <a:pt x="121373" y="244242"/>
                          <a:pt x="100012" y="194306"/>
                          <a:pt x="73887" y="149132"/>
                        </a:cubicBezTo>
                        <a:lnTo>
                          <a:pt x="0" y="52460"/>
                        </a:lnTo>
                        <a:lnTo>
                          <a:pt x="54556" y="16231"/>
                        </a:lnTo>
                        <a:cubicBezTo>
                          <a:pt x="81241" y="5410"/>
                          <a:pt x="109607" y="0"/>
                          <a:pt x="137972" y="0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60" name="フリーフォーム: 図形 659"/>
                  <p:cNvSpPr/>
                  <p:nvPr/>
                </p:nvSpPr>
                <p:spPr bwMode="auto">
                  <a:xfrm flipH="1">
                    <a:off x="3073991" y="4929600"/>
                    <a:ext cx="167334" cy="152100"/>
                  </a:xfrm>
                  <a:custGeom>
                    <a:avLst/>
                    <a:gdLst>
                      <a:gd name="connsiteX0" fmla="*/ 221671 w 443342"/>
                      <a:gd name="connsiteY0" fmla="*/ 0 h 402980"/>
                      <a:gd name="connsiteX1" fmla="*/ 378416 w 443342"/>
                      <a:gd name="connsiteY1" fmla="*/ 64926 h 402980"/>
                      <a:gd name="connsiteX2" fmla="*/ 378416 w 443342"/>
                      <a:gd name="connsiteY2" fmla="*/ 378416 h 402980"/>
                      <a:gd name="connsiteX3" fmla="*/ 359643 w 443342"/>
                      <a:gd name="connsiteY3" fmla="*/ 402980 h 402980"/>
                      <a:gd name="connsiteX4" fmla="*/ 305086 w 443342"/>
                      <a:gd name="connsiteY4" fmla="*/ 366752 h 402980"/>
                      <a:gd name="connsiteX5" fmla="*/ 138256 w 443342"/>
                      <a:gd name="connsiteY5" fmla="*/ 366752 h 402980"/>
                      <a:gd name="connsiteX6" fmla="*/ 83699 w 443342"/>
                      <a:gd name="connsiteY6" fmla="*/ 402980 h 402980"/>
                      <a:gd name="connsiteX7" fmla="*/ 64926 w 443342"/>
                      <a:gd name="connsiteY7" fmla="*/ 378416 h 402980"/>
                      <a:gd name="connsiteX8" fmla="*/ 64926 w 443342"/>
                      <a:gd name="connsiteY8" fmla="*/ 64926 h 402980"/>
                      <a:gd name="connsiteX9" fmla="*/ 221671 w 443342"/>
                      <a:gd name="connsiteY9" fmla="*/ 0 h 4029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443342" h="402980">
                        <a:moveTo>
                          <a:pt x="221671" y="0"/>
                        </a:moveTo>
                        <a:cubicBezTo>
                          <a:pt x="278402" y="-1"/>
                          <a:pt x="335132" y="21642"/>
                          <a:pt x="378416" y="64926"/>
                        </a:cubicBezTo>
                        <a:cubicBezTo>
                          <a:pt x="464984" y="151494"/>
                          <a:pt x="464984" y="291848"/>
                          <a:pt x="378416" y="378416"/>
                        </a:cubicBezTo>
                        <a:lnTo>
                          <a:pt x="359643" y="402980"/>
                        </a:lnTo>
                        <a:lnTo>
                          <a:pt x="305086" y="366752"/>
                        </a:lnTo>
                        <a:cubicBezTo>
                          <a:pt x="251718" y="345109"/>
                          <a:pt x="191625" y="345109"/>
                          <a:pt x="138256" y="366752"/>
                        </a:cubicBezTo>
                        <a:lnTo>
                          <a:pt x="83699" y="402980"/>
                        </a:lnTo>
                        <a:lnTo>
                          <a:pt x="64926" y="378416"/>
                        </a:lnTo>
                        <a:cubicBezTo>
                          <a:pt x="-21642" y="291848"/>
                          <a:pt x="-21642" y="151494"/>
                          <a:pt x="64926" y="64926"/>
                        </a:cubicBezTo>
                        <a:cubicBezTo>
                          <a:pt x="108210" y="21642"/>
                          <a:pt x="164940" y="-1"/>
                          <a:pt x="221671" y="0"/>
                        </a:cubicBezTo>
                        <a:close/>
                      </a:path>
                    </a:pathLst>
                  </a:custGeom>
                  <a:pattFill prst="dkHorz">
                    <a:fgClr>
                      <a:srgbClr val="FFC000"/>
                    </a:fgClr>
                    <a:bgClr>
                      <a:srgbClr val="FFFF00"/>
                    </a:bgClr>
                  </a:patt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61" name="フリーフォーム: 図形 660"/>
                  <p:cNvSpPr/>
                  <p:nvPr/>
                </p:nvSpPr>
                <p:spPr bwMode="auto">
                  <a:xfrm flipH="1">
                    <a:off x="3105204" y="5061899"/>
                    <a:ext cx="104152" cy="112832"/>
                  </a:xfrm>
                  <a:custGeom>
                    <a:avLst/>
                    <a:gdLst>
                      <a:gd name="connsiteX0" fmla="*/ 137972 w 275944"/>
                      <a:gd name="connsiteY0" fmla="*/ 0 h 298942"/>
                      <a:gd name="connsiteX1" fmla="*/ 221388 w 275944"/>
                      <a:gd name="connsiteY1" fmla="*/ 16231 h 298942"/>
                      <a:gd name="connsiteX2" fmla="*/ 275944 w 275944"/>
                      <a:gd name="connsiteY2" fmla="*/ 52460 h 298942"/>
                      <a:gd name="connsiteX3" fmla="*/ 202057 w 275944"/>
                      <a:gd name="connsiteY3" fmla="*/ 149132 h 298942"/>
                      <a:gd name="connsiteX4" fmla="*/ 137972 w 275944"/>
                      <a:gd name="connsiteY4" fmla="*/ 298942 h 298942"/>
                      <a:gd name="connsiteX5" fmla="*/ 73887 w 275944"/>
                      <a:gd name="connsiteY5" fmla="*/ 149132 h 298942"/>
                      <a:gd name="connsiteX6" fmla="*/ 0 w 275944"/>
                      <a:gd name="connsiteY6" fmla="*/ 52460 h 298942"/>
                      <a:gd name="connsiteX7" fmla="*/ 54556 w 275944"/>
                      <a:gd name="connsiteY7" fmla="*/ 16231 h 298942"/>
                      <a:gd name="connsiteX8" fmla="*/ 137972 w 275944"/>
                      <a:gd name="connsiteY8" fmla="*/ 0 h 2989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75944" h="298942">
                        <a:moveTo>
                          <a:pt x="137972" y="0"/>
                        </a:moveTo>
                        <a:cubicBezTo>
                          <a:pt x="166338" y="-1"/>
                          <a:pt x="194703" y="5410"/>
                          <a:pt x="221388" y="16231"/>
                        </a:cubicBezTo>
                        <a:lnTo>
                          <a:pt x="275944" y="52460"/>
                        </a:lnTo>
                        <a:lnTo>
                          <a:pt x="202057" y="149132"/>
                        </a:lnTo>
                        <a:cubicBezTo>
                          <a:pt x="175933" y="194306"/>
                          <a:pt x="154572" y="244242"/>
                          <a:pt x="137972" y="298942"/>
                        </a:cubicBezTo>
                        <a:cubicBezTo>
                          <a:pt x="121373" y="244242"/>
                          <a:pt x="100012" y="194306"/>
                          <a:pt x="73887" y="149132"/>
                        </a:cubicBezTo>
                        <a:lnTo>
                          <a:pt x="0" y="52460"/>
                        </a:lnTo>
                        <a:lnTo>
                          <a:pt x="54556" y="16231"/>
                        </a:lnTo>
                        <a:cubicBezTo>
                          <a:pt x="81241" y="5410"/>
                          <a:pt x="109607" y="0"/>
                          <a:pt x="137972" y="0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62" name="フリーフォーム: 図形 661"/>
                  <p:cNvSpPr/>
                  <p:nvPr/>
                </p:nvSpPr>
                <p:spPr bwMode="auto">
                  <a:xfrm flipH="1">
                    <a:off x="2885989" y="4473579"/>
                    <a:ext cx="398325" cy="287311"/>
                  </a:xfrm>
                  <a:custGeom>
                    <a:avLst/>
                    <a:gdLst>
                      <a:gd name="connsiteX0" fmla="*/ 145174 w 623723"/>
                      <a:gd name="connsiteY0" fmla="*/ 0 h 449891"/>
                      <a:gd name="connsiteX1" fmla="*/ 247827 w 623723"/>
                      <a:gd name="connsiteY1" fmla="*/ 42520 h 449891"/>
                      <a:gd name="connsiteX2" fmla="*/ 278584 w 623723"/>
                      <a:gd name="connsiteY2" fmla="*/ 88138 h 449891"/>
                      <a:gd name="connsiteX3" fmla="*/ 302336 w 623723"/>
                      <a:gd name="connsiteY3" fmla="*/ 83343 h 449891"/>
                      <a:gd name="connsiteX4" fmla="*/ 404989 w 623723"/>
                      <a:gd name="connsiteY4" fmla="*/ 125863 h 449891"/>
                      <a:gd name="connsiteX5" fmla="*/ 433789 w 623723"/>
                      <a:gd name="connsiteY5" fmla="*/ 168580 h 449891"/>
                      <a:gd name="connsiteX6" fmla="*/ 478549 w 623723"/>
                      <a:gd name="connsiteY6" fmla="*/ 159543 h 449891"/>
                      <a:gd name="connsiteX7" fmla="*/ 623723 w 623723"/>
                      <a:gd name="connsiteY7" fmla="*/ 304717 h 449891"/>
                      <a:gd name="connsiteX8" fmla="*/ 478549 w 623723"/>
                      <a:gd name="connsiteY8" fmla="*/ 449891 h 449891"/>
                      <a:gd name="connsiteX9" fmla="*/ 375896 w 623723"/>
                      <a:gd name="connsiteY9" fmla="*/ 407371 h 449891"/>
                      <a:gd name="connsiteX10" fmla="*/ 347096 w 623723"/>
                      <a:gd name="connsiteY10" fmla="*/ 364655 h 449891"/>
                      <a:gd name="connsiteX11" fmla="*/ 302336 w 623723"/>
                      <a:gd name="connsiteY11" fmla="*/ 373691 h 449891"/>
                      <a:gd name="connsiteX12" fmla="*/ 199683 w 623723"/>
                      <a:gd name="connsiteY12" fmla="*/ 331171 h 449891"/>
                      <a:gd name="connsiteX13" fmla="*/ 168926 w 623723"/>
                      <a:gd name="connsiteY13" fmla="*/ 285553 h 449891"/>
                      <a:gd name="connsiteX14" fmla="*/ 145174 w 623723"/>
                      <a:gd name="connsiteY14" fmla="*/ 290348 h 449891"/>
                      <a:gd name="connsiteX15" fmla="*/ 0 w 623723"/>
                      <a:gd name="connsiteY15" fmla="*/ 145174 h 449891"/>
                      <a:gd name="connsiteX16" fmla="*/ 145174 w 623723"/>
                      <a:gd name="connsiteY16" fmla="*/ 0 h 449891"/>
                      <a:gd name="connsiteX0" fmla="*/ 278584 w 623723"/>
                      <a:gd name="connsiteY0" fmla="*/ 88138 h 449891"/>
                      <a:gd name="connsiteX1" fmla="*/ 302336 w 623723"/>
                      <a:gd name="connsiteY1" fmla="*/ 83343 h 449891"/>
                      <a:gd name="connsiteX2" fmla="*/ 404989 w 623723"/>
                      <a:gd name="connsiteY2" fmla="*/ 125863 h 449891"/>
                      <a:gd name="connsiteX3" fmla="*/ 433789 w 623723"/>
                      <a:gd name="connsiteY3" fmla="*/ 168580 h 449891"/>
                      <a:gd name="connsiteX4" fmla="*/ 478549 w 623723"/>
                      <a:gd name="connsiteY4" fmla="*/ 159543 h 449891"/>
                      <a:gd name="connsiteX5" fmla="*/ 623723 w 623723"/>
                      <a:gd name="connsiteY5" fmla="*/ 304717 h 449891"/>
                      <a:gd name="connsiteX6" fmla="*/ 478549 w 623723"/>
                      <a:gd name="connsiteY6" fmla="*/ 449891 h 449891"/>
                      <a:gd name="connsiteX7" fmla="*/ 375896 w 623723"/>
                      <a:gd name="connsiteY7" fmla="*/ 407371 h 449891"/>
                      <a:gd name="connsiteX8" fmla="*/ 347096 w 623723"/>
                      <a:gd name="connsiteY8" fmla="*/ 364655 h 449891"/>
                      <a:gd name="connsiteX9" fmla="*/ 302336 w 623723"/>
                      <a:gd name="connsiteY9" fmla="*/ 373691 h 449891"/>
                      <a:gd name="connsiteX10" fmla="*/ 199683 w 623723"/>
                      <a:gd name="connsiteY10" fmla="*/ 331171 h 449891"/>
                      <a:gd name="connsiteX11" fmla="*/ 168926 w 623723"/>
                      <a:gd name="connsiteY11" fmla="*/ 285553 h 449891"/>
                      <a:gd name="connsiteX12" fmla="*/ 145174 w 623723"/>
                      <a:gd name="connsiteY12" fmla="*/ 290348 h 449891"/>
                      <a:gd name="connsiteX13" fmla="*/ 0 w 623723"/>
                      <a:gd name="connsiteY13" fmla="*/ 145174 h 449891"/>
                      <a:gd name="connsiteX14" fmla="*/ 145174 w 623723"/>
                      <a:gd name="connsiteY14" fmla="*/ 0 h 449891"/>
                      <a:gd name="connsiteX15" fmla="*/ 247827 w 623723"/>
                      <a:gd name="connsiteY15" fmla="*/ 42520 h 449891"/>
                      <a:gd name="connsiteX16" fmla="*/ 370024 w 623723"/>
                      <a:gd name="connsiteY16" fmla="*/ 179578 h 449891"/>
                      <a:gd name="connsiteX0" fmla="*/ 278584 w 623723"/>
                      <a:gd name="connsiteY0" fmla="*/ 88138 h 449891"/>
                      <a:gd name="connsiteX1" fmla="*/ 302336 w 623723"/>
                      <a:gd name="connsiteY1" fmla="*/ 83343 h 449891"/>
                      <a:gd name="connsiteX2" fmla="*/ 404989 w 623723"/>
                      <a:gd name="connsiteY2" fmla="*/ 125863 h 449891"/>
                      <a:gd name="connsiteX3" fmla="*/ 433789 w 623723"/>
                      <a:gd name="connsiteY3" fmla="*/ 168580 h 449891"/>
                      <a:gd name="connsiteX4" fmla="*/ 478549 w 623723"/>
                      <a:gd name="connsiteY4" fmla="*/ 159543 h 449891"/>
                      <a:gd name="connsiteX5" fmla="*/ 623723 w 623723"/>
                      <a:gd name="connsiteY5" fmla="*/ 304717 h 449891"/>
                      <a:gd name="connsiteX6" fmla="*/ 478549 w 623723"/>
                      <a:gd name="connsiteY6" fmla="*/ 449891 h 449891"/>
                      <a:gd name="connsiteX7" fmla="*/ 375896 w 623723"/>
                      <a:gd name="connsiteY7" fmla="*/ 407371 h 449891"/>
                      <a:gd name="connsiteX8" fmla="*/ 347096 w 623723"/>
                      <a:gd name="connsiteY8" fmla="*/ 364655 h 449891"/>
                      <a:gd name="connsiteX9" fmla="*/ 302336 w 623723"/>
                      <a:gd name="connsiteY9" fmla="*/ 373691 h 449891"/>
                      <a:gd name="connsiteX10" fmla="*/ 199683 w 623723"/>
                      <a:gd name="connsiteY10" fmla="*/ 331171 h 449891"/>
                      <a:gd name="connsiteX11" fmla="*/ 168926 w 623723"/>
                      <a:gd name="connsiteY11" fmla="*/ 285553 h 449891"/>
                      <a:gd name="connsiteX12" fmla="*/ 145174 w 623723"/>
                      <a:gd name="connsiteY12" fmla="*/ 290348 h 449891"/>
                      <a:gd name="connsiteX13" fmla="*/ 0 w 623723"/>
                      <a:gd name="connsiteY13" fmla="*/ 145174 h 449891"/>
                      <a:gd name="connsiteX14" fmla="*/ 145174 w 623723"/>
                      <a:gd name="connsiteY14" fmla="*/ 0 h 449891"/>
                      <a:gd name="connsiteX15" fmla="*/ 247827 w 623723"/>
                      <a:gd name="connsiteY15" fmla="*/ 42520 h 449891"/>
                      <a:gd name="connsiteX16" fmla="*/ 370024 w 623723"/>
                      <a:gd name="connsiteY16" fmla="*/ 186722 h 449891"/>
                      <a:gd name="connsiteX0" fmla="*/ 278584 w 623723"/>
                      <a:gd name="connsiteY0" fmla="*/ 88138 h 449891"/>
                      <a:gd name="connsiteX1" fmla="*/ 302336 w 623723"/>
                      <a:gd name="connsiteY1" fmla="*/ 83343 h 449891"/>
                      <a:gd name="connsiteX2" fmla="*/ 404989 w 623723"/>
                      <a:gd name="connsiteY2" fmla="*/ 125863 h 449891"/>
                      <a:gd name="connsiteX3" fmla="*/ 433789 w 623723"/>
                      <a:gd name="connsiteY3" fmla="*/ 168580 h 449891"/>
                      <a:gd name="connsiteX4" fmla="*/ 478549 w 623723"/>
                      <a:gd name="connsiteY4" fmla="*/ 159543 h 449891"/>
                      <a:gd name="connsiteX5" fmla="*/ 623723 w 623723"/>
                      <a:gd name="connsiteY5" fmla="*/ 304717 h 449891"/>
                      <a:gd name="connsiteX6" fmla="*/ 478549 w 623723"/>
                      <a:gd name="connsiteY6" fmla="*/ 449891 h 449891"/>
                      <a:gd name="connsiteX7" fmla="*/ 375896 w 623723"/>
                      <a:gd name="connsiteY7" fmla="*/ 407371 h 449891"/>
                      <a:gd name="connsiteX8" fmla="*/ 347096 w 623723"/>
                      <a:gd name="connsiteY8" fmla="*/ 364655 h 449891"/>
                      <a:gd name="connsiteX9" fmla="*/ 302336 w 623723"/>
                      <a:gd name="connsiteY9" fmla="*/ 373691 h 449891"/>
                      <a:gd name="connsiteX10" fmla="*/ 199683 w 623723"/>
                      <a:gd name="connsiteY10" fmla="*/ 331171 h 449891"/>
                      <a:gd name="connsiteX11" fmla="*/ 168926 w 623723"/>
                      <a:gd name="connsiteY11" fmla="*/ 285553 h 449891"/>
                      <a:gd name="connsiteX12" fmla="*/ 145174 w 623723"/>
                      <a:gd name="connsiteY12" fmla="*/ 290348 h 449891"/>
                      <a:gd name="connsiteX13" fmla="*/ 0 w 623723"/>
                      <a:gd name="connsiteY13" fmla="*/ 145174 h 449891"/>
                      <a:gd name="connsiteX14" fmla="*/ 145174 w 623723"/>
                      <a:gd name="connsiteY14" fmla="*/ 0 h 449891"/>
                      <a:gd name="connsiteX15" fmla="*/ 247827 w 623723"/>
                      <a:gd name="connsiteY15" fmla="*/ 42520 h 449891"/>
                      <a:gd name="connsiteX0" fmla="*/ 278584 w 623723"/>
                      <a:gd name="connsiteY0" fmla="*/ 88138 h 449891"/>
                      <a:gd name="connsiteX1" fmla="*/ 302336 w 623723"/>
                      <a:gd name="connsiteY1" fmla="*/ 83343 h 449891"/>
                      <a:gd name="connsiteX2" fmla="*/ 404989 w 623723"/>
                      <a:gd name="connsiteY2" fmla="*/ 125863 h 449891"/>
                      <a:gd name="connsiteX3" fmla="*/ 433789 w 623723"/>
                      <a:gd name="connsiteY3" fmla="*/ 168580 h 449891"/>
                      <a:gd name="connsiteX4" fmla="*/ 478549 w 623723"/>
                      <a:gd name="connsiteY4" fmla="*/ 159543 h 449891"/>
                      <a:gd name="connsiteX5" fmla="*/ 623723 w 623723"/>
                      <a:gd name="connsiteY5" fmla="*/ 304717 h 449891"/>
                      <a:gd name="connsiteX6" fmla="*/ 478549 w 623723"/>
                      <a:gd name="connsiteY6" fmla="*/ 449891 h 449891"/>
                      <a:gd name="connsiteX7" fmla="*/ 375896 w 623723"/>
                      <a:gd name="connsiteY7" fmla="*/ 407371 h 449891"/>
                      <a:gd name="connsiteX8" fmla="*/ 347096 w 623723"/>
                      <a:gd name="connsiteY8" fmla="*/ 364655 h 449891"/>
                      <a:gd name="connsiteX9" fmla="*/ 302336 w 623723"/>
                      <a:gd name="connsiteY9" fmla="*/ 373691 h 449891"/>
                      <a:gd name="connsiteX10" fmla="*/ 199683 w 623723"/>
                      <a:gd name="connsiteY10" fmla="*/ 331171 h 449891"/>
                      <a:gd name="connsiteX11" fmla="*/ 168926 w 623723"/>
                      <a:gd name="connsiteY11" fmla="*/ 285553 h 449891"/>
                      <a:gd name="connsiteX12" fmla="*/ 145174 w 623723"/>
                      <a:gd name="connsiteY12" fmla="*/ 290348 h 449891"/>
                      <a:gd name="connsiteX13" fmla="*/ 0 w 623723"/>
                      <a:gd name="connsiteY13" fmla="*/ 145174 h 449891"/>
                      <a:gd name="connsiteX14" fmla="*/ 145174 w 623723"/>
                      <a:gd name="connsiteY14" fmla="*/ 0 h 449891"/>
                      <a:gd name="connsiteX0" fmla="*/ 302336 w 623723"/>
                      <a:gd name="connsiteY0" fmla="*/ 83343 h 449891"/>
                      <a:gd name="connsiteX1" fmla="*/ 404989 w 623723"/>
                      <a:gd name="connsiteY1" fmla="*/ 125863 h 449891"/>
                      <a:gd name="connsiteX2" fmla="*/ 433789 w 623723"/>
                      <a:gd name="connsiteY2" fmla="*/ 168580 h 449891"/>
                      <a:gd name="connsiteX3" fmla="*/ 478549 w 623723"/>
                      <a:gd name="connsiteY3" fmla="*/ 159543 h 449891"/>
                      <a:gd name="connsiteX4" fmla="*/ 623723 w 623723"/>
                      <a:gd name="connsiteY4" fmla="*/ 304717 h 449891"/>
                      <a:gd name="connsiteX5" fmla="*/ 478549 w 623723"/>
                      <a:gd name="connsiteY5" fmla="*/ 449891 h 449891"/>
                      <a:gd name="connsiteX6" fmla="*/ 375896 w 623723"/>
                      <a:gd name="connsiteY6" fmla="*/ 407371 h 449891"/>
                      <a:gd name="connsiteX7" fmla="*/ 347096 w 623723"/>
                      <a:gd name="connsiteY7" fmla="*/ 364655 h 449891"/>
                      <a:gd name="connsiteX8" fmla="*/ 302336 w 623723"/>
                      <a:gd name="connsiteY8" fmla="*/ 373691 h 449891"/>
                      <a:gd name="connsiteX9" fmla="*/ 199683 w 623723"/>
                      <a:gd name="connsiteY9" fmla="*/ 331171 h 449891"/>
                      <a:gd name="connsiteX10" fmla="*/ 168926 w 623723"/>
                      <a:gd name="connsiteY10" fmla="*/ 285553 h 449891"/>
                      <a:gd name="connsiteX11" fmla="*/ 145174 w 623723"/>
                      <a:gd name="connsiteY11" fmla="*/ 290348 h 449891"/>
                      <a:gd name="connsiteX12" fmla="*/ 0 w 623723"/>
                      <a:gd name="connsiteY12" fmla="*/ 145174 h 449891"/>
                      <a:gd name="connsiteX13" fmla="*/ 145174 w 623723"/>
                      <a:gd name="connsiteY13" fmla="*/ 0 h 449891"/>
                      <a:gd name="connsiteX0" fmla="*/ 404989 w 623723"/>
                      <a:gd name="connsiteY0" fmla="*/ 125863 h 449891"/>
                      <a:gd name="connsiteX1" fmla="*/ 433789 w 623723"/>
                      <a:gd name="connsiteY1" fmla="*/ 168580 h 449891"/>
                      <a:gd name="connsiteX2" fmla="*/ 478549 w 623723"/>
                      <a:gd name="connsiteY2" fmla="*/ 159543 h 449891"/>
                      <a:gd name="connsiteX3" fmla="*/ 623723 w 623723"/>
                      <a:gd name="connsiteY3" fmla="*/ 304717 h 449891"/>
                      <a:gd name="connsiteX4" fmla="*/ 478549 w 623723"/>
                      <a:gd name="connsiteY4" fmla="*/ 449891 h 449891"/>
                      <a:gd name="connsiteX5" fmla="*/ 375896 w 623723"/>
                      <a:gd name="connsiteY5" fmla="*/ 407371 h 449891"/>
                      <a:gd name="connsiteX6" fmla="*/ 347096 w 623723"/>
                      <a:gd name="connsiteY6" fmla="*/ 364655 h 449891"/>
                      <a:gd name="connsiteX7" fmla="*/ 302336 w 623723"/>
                      <a:gd name="connsiteY7" fmla="*/ 373691 h 449891"/>
                      <a:gd name="connsiteX8" fmla="*/ 199683 w 623723"/>
                      <a:gd name="connsiteY8" fmla="*/ 331171 h 449891"/>
                      <a:gd name="connsiteX9" fmla="*/ 168926 w 623723"/>
                      <a:gd name="connsiteY9" fmla="*/ 285553 h 449891"/>
                      <a:gd name="connsiteX10" fmla="*/ 145174 w 623723"/>
                      <a:gd name="connsiteY10" fmla="*/ 290348 h 449891"/>
                      <a:gd name="connsiteX11" fmla="*/ 0 w 623723"/>
                      <a:gd name="connsiteY11" fmla="*/ 145174 h 449891"/>
                      <a:gd name="connsiteX12" fmla="*/ 145174 w 623723"/>
                      <a:gd name="connsiteY12" fmla="*/ 0 h 449891"/>
                      <a:gd name="connsiteX0" fmla="*/ 433789 w 623723"/>
                      <a:gd name="connsiteY0" fmla="*/ 168580 h 449891"/>
                      <a:gd name="connsiteX1" fmla="*/ 478549 w 623723"/>
                      <a:gd name="connsiteY1" fmla="*/ 159543 h 449891"/>
                      <a:gd name="connsiteX2" fmla="*/ 623723 w 623723"/>
                      <a:gd name="connsiteY2" fmla="*/ 304717 h 449891"/>
                      <a:gd name="connsiteX3" fmla="*/ 478549 w 623723"/>
                      <a:gd name="connsiteY3" fmla="*/ 449891 h 449891"/>
                      <a:gd name="connsiteX4" fmla="*/ 375896 w 623723"/>
                      <a:gd name="connsiteY4" fmla="*/ 407371 h 449891"/>
                      <a:gd name="connsiteX5" fmla="*/ 347096 w 623723"/>
                      <a:gd name="connsiteY5" fmla="*/ 364655 h 449891"/>
                      <a:gd name="connsiteX6" fmla="*/ 302336 w 623723"/>
                      <a:gd name="connsiteY6" fmla="*/ 373691 h 449891"/>
                      <a:gd name="connsiteX7" fmla="*/ 199683 w 623723"/>
                      <a:gd name="connsiteY7" fmla="*/ 331171 h 449891"/>
                      <a:gd name="connsiteX8" fmla="*/ 168926 w 623723"/>
                      <a:gd name="connsiteY8" fmla="*/ 285553 h 449891"/>
                      <a:gd name="connsiteX9" fmla="*/ 145174 w 623723"/>
                      <a:gd name="connsiteY9" fmla="*/ 290348 h 449891"/>
                      <a:gd name="connsiteX10" fmla="*/ 0 w 623723"/>
                      <a:gd name="connsiteY10" fmla="*/ 145174 h 449891"/>
                      <a:gd name="connsiteX11" fmla="*/ 145174 w 623723"/>
                      <a:gd name="connsiteY11" fmla="*/ 0 h 449891"/>
                      <a:gd name="connsiteX0" fmla="*/ 478549 w 623723"/>
                      <a:gd name="connsiteY0" fmla="*/ 159543 h 449891"/>
                      <a:gd name="connsiteX1" fmla="*/ 623723 w 623723"/>
                      <a:gd name="connsiteY1" fmla="*/ 304717 h 449891"/>
                      <a:gd name="connsiteX2" fmla="*/ 478549 w 623723"/>
                      <a:gd name="connsiteY2" fmla="*/ 449891 h 449891"/>
                      <a:gd name="connsiteX3" fmla="*/ 375896 w 623723"/>
                      <a:gd name="connsiteY3" fmla="*/ 407371 h 449891"/>
                      <a:gd name="connsiteX4" fmla="*/ 347096 w 623723"/>
                      <a:gd name="connsiteY4" fmla="*/ 364655 h 449891"/>
                      <a:gd name="connsiteX5" fmla="*/ 302336 w 623723"/>
                      <a:gd name="connsiteY5" fmla="*/ 373691 h 449891"/>
                      <a:gd name="connsiteX6" fmla="*/ 199683 w 623723"/>
                      <a:gd name="connsiteY6" fmla="*/ 331171 h 449891"/>
                      <a:gd name="connsiteX7" fmla="*/ 168926 w 623723"/>
                      <a:gd name="connsiteY7" fmla="*/ 285553 h 449891"/>
                      <a:gd name="connsiteX8" fmla="*/ 145174 w 623723"/>
                      <a:gd name="connsiteY8" fmla="*/ 290348 h 449891"/>
                      <a:gd name="connsiteX9" fmla="*/ 0 w 623723"/>
                      <a:gd name="connsiteY9" fmla="*/ 145174 h 449891"/>
                      <a:gd name="connsiteX10" fmla="*/ 145174 w 623723"/>
                      <a:gd name="connsiteY10" fmla="*/ 0 h 449891"/>
                      <a:gd name="connsiteX0" fmla="*/ 623723 w 623723"/>
                      <a:gd name="connsiteY0" fmla="*/ 304717 h 449891"/>
                      <a:gd name="connsiteX1" fmla="*/ 478549 w 623723"/>
                      <a:gd name="connsiteY1" fmla="*/ 449891 h 449891"/>
                      <a:gd name="connsiteX2" fmla="*/ 375896 w 623723"/>
                      <a:gd name="connsiteY2" fmla="*/ 407371 h 449891"/>
                      <a:gd name="connsiteX3" fmla="*/ 347096 w 623723"/>
                      <a:gd name="connsiteY3" fmla="*/ 364655 h 449891"/>
                      <a:gd name="connsiteX4" fmla="*/ 302336 w 623723"/>
                      <a:gd name="connsiteY4" fmla="*/ 373691 h 449891"/>
                      <a:gd name="connsiteX5" fmla="*/ 199683 w 623723"/>
                      <a:gd name="connsiteY5" fmla="*/ 331171 h 449891"/>
                      <a:gd name="connsiteX6" fmla="*/ 168926 w 623723"/>
                      <a:gd name="connsiteY6" fmla="*/ 285553 h 449891"/>
                      <a:gd name="connsiteX7" fmla="*/ 145174 w 623723"/>
                      <a:gd name="connsiteY7" fmla="*/ 290348 h 449891"/>
                      <a:gd name="connsiteX8" fmla="*/ 0 w 623723"/>
                      <a:gd name="connsiteY8" fmla="*/ 145174 h 449891"/>
                      <a:gd name="connsiteX9" fmla="*/ 145174 w 623723"/>
                      <a:gd name="connsiteY9" fmla="*/ 0 h 44989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623723" h="449891">
                        <a:moveTo>
                          <a:pt x="623723" y="304717"/>
                        </a:moveTo>
                        <a:cubicBezTo>
                          <a:pt x="623723" y="384894"/>
                          <a:pt x="558726" y="449891"/>
                          <a:pt x="478549" y="449891"/>
                        </a:cubicBezTo>
                        <a:cubicBezTo>
                          <a:pt x="438461" y="449891"/>
                          <a:pt x="402167" y="433642"/>
                          <a:pt x="375896" y="407371"/>
                        </a:cubicBezTo>
                        <a:lnTo>
                          <a:pt x="347096" y="364655"/>
                        </a:lnTo>
                        <a:lnTo>
                          <a:pt x="302336" y="373691"/>
                        </a:lnTo>
                        <a:cubicBezTo>
                          <a:pt x="262247" y="373691"/>
                          <a:pt x="225954" y="357442"/>
                          <a:pt x="199683" y="331171"/>
                        </a:cubicBezTo>
                        <a:lnTo>
                          <a:pt x="168926" y="285553"/>
                        </a:lnTo>
                        <a:lnTo>
                          <a:pt x="145174" y="290348"/>
                        </a:lnTo>
                        <a:cubicBezTo>
                          <a:pt x="64997" y="290348"/>
                          <a:pt x="0" y="225351"/>
                          <a:pt x="0" y="145174"/>
                        </a:cubicBezTo>
                        <a:cubicBezTo>
                          <a:pt x="0" y="64997"/>
                          <a:pt x="64997" y="0"/>
                          <a:pt x="145174" y="0"/>
                        </a:cubicBezTo>
                      </a:path>
                    </a:pathLst>
                  </a:custGeom>
                  <a:solidFill>
                    <a:schemeClr val="bg1"/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641" name="楕円 640"/>
                <p:cNvSpPr/>
                <p:nvPr/>
              </p:nvSpPr>
              <p:spPr bwMode="auto">
                <a:xfrm>
                  <a:off x="1435721" y="2381748"/>
                  <a:ext cx="458454" cy="458452"/>
                </a:xfrm>
                <a:prstGeom prst="ellipse">
                  <a:avLst/>
                </a:prstGeom>
                <a:solidFill>
                  <a:schemeClr val="tx1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42" name="楕円 641"/>
                <p:cNvSpPr/>
                <p:nvPr/>
              </p:nvSpPr>
              <p:spPr bwMode="auto">
                <a:xfrm>
                  <a:off x="2724771" y="2381748"/>
                  <a:ext cx="458454" cy="458452"/>
                </a:xfrm>
                <a:prstGeom prst="ellipse">
                  <a:avLst/>
                </a:prstGeom>
                <a:solidFill>
                  <a:schemeClr val="tx1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43" name="楕円 642"/>
                <p:cNvSpPr/>
                <p:nvPr/>
              </p:nvSpPr>
              <p:spPr bwMode="auto">
                <a:xfrm>
                  <a:off x="2766654" y="2470248"/>
                  <a:ext cx="213932" cy="213930"/>
                </a:xfrm>
                <a:prstGeom prst="ellipse">
                  <a:avLst/>
                </a:prstGeom>
                <a:solidFill>
                  <a:schemeClr val="bg1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44" name="楕円 643"/>
                <p:cNvSpPr/>
                <p:nvPr/>
              </p:nvSpPr>
              <p:spPr bwMode="auto">
                <a:xfrm>
                  <a:off x="1641816" y="2470248"/>
                  <a:ext cx="213932" cy="213930"/>
                </a:xfrm>
                <a:prstGeom prst="ellipse">
                  <a:avLst/>
                </a:prstGeom>
                <a:solidFill>
                  <a:schemeClr val="bg1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629" name="フリーフォーム: 図形 628"/>
              <p:cNvSpPr/>
              <p:nvPr/>
            </p:nvSpPr>
            <p:spPr bwMode="auto">
              <a:xfrm>
                <a:off x="8426808" y="2308746"/>
                <a:ext cx="1872713" cy="1151082"/>
              </a:xfrm>
              <a:custGeom>
                <a:avLst/>
                <a:gdLst>
                  <a:gd name="connsiteX0" fmla="*/ 1832964 w 1872713"/>
                  <a:gd name="connsiteY0" fmla="*/ 0 h 1151082"/>
                  <a:gd name="connsiteX1" fmla="*/ 1853906 w 1872713"/>
                  <a:gd name="connsiteY1" fmla="*/ 94717 h 1151082"/>
                  <a:gd name="connsiteX2" fmla="*/ 1872713 w 1872713"/>
                  <a:gd name="connsiteY2" fmla="*/ 286690 h 1151082"/>
                  <a:gd name="connsiteX3" fmla="*/ 936357 w 1872713"/>
                  <a:gd name="connsiteY3" fmla="*/ 1151082 h 1151082"/>
                  <a:gd name="connsiteX4" fmla="*/ 0 w 1872713"/>
                  <a:gd name="connsiteY4" fmla="*/ 286690 h 1151082"/>
                  <a:gd name="connsiteX5" fmla="*/ 19240 w 1872713"/>
                  <a:gd name="connsiteY5" fmla="*/ 94717 h 1151082"/>
                  <a:gd name="connsiteX6" fmla="*/ 40508 w 1872713"/>
                  <a:gd name="connsiteY6" fmla="*/ 576 h 1151082"/>
                  <a:gd name="connsiteX7" fmla="*/ 51471 w 1872713"/>
                  <a:gd name="connsiteY7" fmla="*/ 8908 h 1151082"/>
                  <a:gd name="connsiteX8" fmla="*/ 936357 w 1872713"/>
                  <a:gd name="connsiteY8" fmla="*/ 262082 h 1151082"/>
                  <a:gd name="connsiteX9" fmla="*/ 1821243 w 1872713"/>
                  <a:gd name="connsiteY9" fmla="*/ 8908 h 11510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872713" h="1151082">
                    <a:moveTo>
                      <a:pt x="1832964" y="0"/>
                    </a:moveTo>
                    <a:lnTo>
                      <a:pt x="1853906" y="94717"/>
                    </a:lnTo>
                    <a:cubicBezTo>
                      <a:pt x="1866242" y="162294"/>
                      <a:pt x="1872713" y="227016"/>
                      <a:pt x="1872713" y="286690"/>
                    </a:cubicBezTo>
                    <a:cubicBezTo>
                      <a:pt x="1872713" y="764081"/>
                      <a:pt x="1453492" y="1151082"/>
                      <a:pt x="936357" y="1151082"/>
                    </a:cubicBezTo>
                    <a:cubicBezTo>
                      <a:pt x="419221" y="1151082"/>
                      <a:pt x="0" y="764081"/>
                      <a:pt x="0" y="286690"/>
                    </a:cubicBezTo>
                    <a:cubicBezTo>
                      <a:pt x="0" y="227016"/>
                      <a:pt x="6629" y="162294"/>
                      <a:pt x="19240" y="94717"/>
                    </a:cubicBezTo>
                    <a:lnTo>
                      <a:pt x="40508" y="576"/>
                    </a:lnTo>
                    <a:lnTo>
                      <a:pt x="51471" y="8908"/>
                    </a:lnTo>
                    <a:cubicBezTo>
                      <a:pt x="277933" y="165332"/>
                      <a:pt x="590788" y="262082"/>
                      <a:pt x="936357" y="262082"/>
                    </a:cubicBezTo>
                    <a:cubicBezTo>
                      <a:pt x="1281927" y="262082"/>
                      <a:pt x="1594781" y="165332"/>
                      <a:pt x="1821243" y="8908"/>
                    </a:cubicBezTo>
                    <a:close/>
                  </a:path>
                </a:pathLst>
              </a:custGeom>
              <a:pattFill prst="lgGrid">
                <a:fgClr>
                  <a:srgbClr val="C00000"/>
                </a:fgClr>
                <a:bgClr>
                  <a:srgbClr val="FF0000"/>
                </a:bgClr>
              </a:patt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630" name="グループ化 629"/>
              <p:cNvGrpSpPr/>
              <p:nvPr/>
            </p:nvGrpSpPr>
            <p:grpSpPr>
              <a:xfrm>
                <a:off x="9148104" y="2165839"/>
                <a:ext cx="430124" cy="290812"/>
                <a:chOff x="3152587" y="4853975"/>
                <a:chExt cx="541802" cy="653963"/>
              </a:xfrm>
            </p:grpSpPr>
            <p:sp>
              <p:nvSpPr>
                <p:cNvPr id="636" name="二等辺三角形 635"/>
                <p:cNvSpPr/>
                <p:nvPr/>
              </p:nvSpPr>
              <p:spPr bwMode="auto">
                <a:xfrm>
                  <a:off x="3152587" y="4853975"/>
                  <a:ext cx="541802" cy="326981"/>
                </a:xfrm>
                <a:prstGeom prst="triangle">
                  <a:avLst/>
                </a:prstGeom>
                <a:solidFill>
                  <a:srgbClr val="FFC000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37" name="二等辺三角形 636"/>
                <p:cNvSpPr/>
                <p:nvPr/>
              </p:nvSpPr>
              <p:spPr bwMode="auto">
                <a:xfrm rot="10800000">
                  <a:off x="3152587" y="5180957"/>
                  <a:ext cx="541802" cy="326981"/>
                </a:xfrm>
                <a:prstGeom prst="triangle">
                  <a:avLst/>
                </a:prstGeom>
                <a:solidFill>
                  <a:srgbClr val="FFC000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631" name="二等辺三角形 630"/>
              <p:cNvSpPr/>
              <p:nvPr/>
            </p:nvSpPr>
            <p:spPr bwMode="auto">
              <a:xfrm rot="10800000">
                <a:off x="9148101" y="2308496"/>
                <a:ext cx="435587" cy="142307"/>
              </a:xfrm>
              <a:prstGeom prst="triangle">
                <a:avLst/>
              </a:prstGeom>
              <a:solidFill>
                <a:srgbClr val="000000">
                  <a:alpha val="30196"/>
                </a:srgbClr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32" name="楕円 631"/>
              <p:cNvSpPr/>
              <p:nvPr/>
            </p:nvSpPr>
            <p:spPr bwMode="auto">
              <a:xfrm>
                <a:off x="8598405" y="2184624"/>
                <a:ext cx="306303" cy="162010"/>
              </a:xfrm>
              <a:prstGeom prst="ellipse">
                <a:avLst/>
              </a:prstGeom>
              <a:solidFill>
                <a:srgbClr val="FF6699"/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3" name="楕円 632"/>
              <p:cNvSpPr/>
              <p:nvPr/>
            </p:nvSpPr>
            <p:spPr bwMode="auto">
              <a:xfrm>
                <a:off x="9849355" y="2184624"/>
                <a:ext cx="306303" cy="162010"/>
              </a:xfrm>
              <a:prstGeom prst="ellipse">
                <a:avLst/>
              </a:prstGeom>
              <a:solidFill>
                <a:srgbClr val="FF6699"/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4" name="月 633"/>
              <p:cNvSpPr/>
              <p:nvPr/>
            </p:nvSpPr>
            <p:spPr bwMode="auto">
              <a:xfrm rot="5400000">
                <a:off x="8911703" y="1561029"/>
                <a:ext cx="70967" cy="262732"/>
              </a:xfrm>
              <a:prstGeom prst="moon">
                <a:avLst>
                  <a:gd name="adj" fmla="val 78219"/>
                </a:avLst>
              </a:pr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35" name="月 634"/>
              <p:cNvSpPr/>
              <p:nvPr/>
            </p:nvSpPr>
            <p:spPr bwMode="auto">
              <a:xfrm rot="5400000">
                <a:off x="9737203" y="1561030"/>
                <a:ext cx="70967" cy="262732"/>
              </a:xfrm>
              <a:prstGeom prst="moon">
                <a:avLst>
                  <a:gd name="adj" fmla="val 78219"/>
                </a:avLst>
              </a:pr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616" name="グループ化 615"/>
            <p:cNvGrpSpPr/>
            <p:nvPr/>
          </p:nvGrpSpPr>
          <p:grpSpPr>
            <a:xfrm>
              <a:off x="9908171" y="487445"/>
              <a:ext cx="1014349" cy="1084575"/>
              <a:chOff x="2922782" y="4729690"/>
              <a:chExt cx="1014349" cy="1084575"/>
            </a:xfrm>
          </p:grpSpPr>
          <p:sp>
            <p:nvSpPr>
              <p:cNvPr id="617" name="楕円 616"/>
              <p:cNvSpPr/>
              <p:nvPr/>
            </p:nvSpPr>
            <p:spPr bwMode="auto">
              <a:xfrm>
                <a:off x="2938996" y="4959170"/>
                <a:ext cx="916834" cy="855095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618" name="グループ化 617"/>
              <p:cNvGrpSpPr/>
              <p:nvPr/>
            </p:nvGrpSpPr>
            <p:grpSpPr>
              <a:xfrm>
                <a:off x="2922782" y="4729690"/>
                <a:ext cx="1014349" cy="760216"/>
                <a:chOff x="2418895" y="3982096"/>
                <a:chExt cx="1014349" cy="760216"/>
              </a:xfrm>
            </p:grpSpPr>
            <p:grpSp>
              <p:nvGrpSpPr>
                <p:cNvPr id="620" name="グループ化 619"/>
                <p:cNvGrpSpPr/>
                <p:nvPr/>
              </p:nvGrpSpPr>
              <p:grpSpPr>
                <a:xfrm rot="1800000">
                  <a:off x="2871568" y="4292377"/>
                  <a:ext cx="561676" cy="449935"/>
                  <a:chOff x="2911162" y="4213156"/>
                  <a:chExt cx="561676" cy="449935"/>
                </a:xfrm>
              </p:grpSpPr>
              <p:sp>
                <p:nvSpPr>
                  <p:cNvPr id="623" name="楕円 622"/>
                  <p:cNvSpPr/>
                  <p:nvPr/>
                </p:nvSpPr>
                <p:spPr bwMode="auto">
                  <a:xfrm>
                    <a:off x="2911162" y="4213156"/>
                    <a:ext cx="190201" cy="449935"/>
                  </a:xfrm>
                  <a:prstGeom prst="ellipse">
                    <a:avLst/>
                  </a:prstGeom>
                  <a:solidFill>
                    <a:schemeClr val="bg1"/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624" name="楕円 623"/>
                  <p:cNvSpPr/>
                  <p:nvPr/>
                </p:nvSpPr>
                <p:spPr bwMode="auto">
                  <a:xfrm>
                    <a:off x="3096900" y="4213156"/>
                    <a:ext cx="190201" cy="449935"/>
                  </a:xfrm>
                  <a:prstGeom prst="ellipse">
                    <a:avLst/>
                  </a:prstGeom>
                  <a:solidFill>
                    <a:schemeClr val="bg1"/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625" name="楕円 624"/>
                  <p:cNvSpPr/>
                  <p:nvPr/>
                </p:nvSpPr>
                <p:spPr bwMode="auto">
                  <a:xfrm>
                    <a:off x="3282637" y="4213156"/>
                    <a:ext cx="190201" cy="449935"/>
                  </a:xfrm>
                  <a:prstGeom prst="ellipse">
                    <a:avLst/>
                  </a:prstGeom>
                  <a:solidFill>
                    <a:schemeClr val="bg1"/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621" name="フリーフォーム: 図形 620"/>
                <p:cNvSpPr/>
                <p:nvPr/>
              </p:nvSpPr>
              <p:spPr bwMode="auto">
                <a:xfrm>
                  <a:off x="2418895" y="3982096"/>
                  <a:ext cx="516290" cy="586686"/>
                </a:xfrm>
                <a:custGeom>
                  <a:avLst/>
                  <a:gdLst>
                    <a:gd name="connsiteX0" fmla="*/ 258145 w 516290"/>
                    <a:gd name="connsiteY0" fmla="*/ 0 h 640871"/>
                    <a:gd name="connsiteX1" fmla="*/ 516290 w 516290"/>
                    <a:gd name="connsiteY1" fmla="*/ 362049 h 640871"/>
                    <a:gd name="connsiteX2" fmla="*/ 440681 w 516290"/>
                    <a:gd name="connsiteY2" fmla="*/ 618057 h 640871"/>
                    <a:gd name="connsiteX3" fmla="*/ 416554 w 516290"/>
                    <a:gd name="connsiteY3" fmla="*/ 640871 h 640871"/>
                    <a:gd name="connsiteX4" fmla="*/ 358134 w 516290"/>
                    <a:gd name="connsiteY4" fmla="*/ 585630 h 640871"/>
                    <a:gd name="connsiteX5" fmla="*/ 257652 w 516290"/>
                    <a:gd name="connsiteY5" fmla="*/ 557178 h 640871"/>
                    <a:gd name="connsiteX6" fmla="*/ 157170 w 516290"/>
                    <a:gd name="connsiteY6" fmla="*/ 585630 h 640871"/>
                    <a:gd name="connsiteX7" fmla="*/ 99243 w 516290"/>
                    <a:gd name="connsiteY7" fmla="*/ 640405 h 640871"/>
                    <a:gd name="connsiteX8" fmla="*/ 75609 w 516290"/>
                    <a:gd name="connsiteY8" fmla="*/ 618057 h 640871"/>
                    <a:gd name="connsiteX9" fmla="*/ 0 w 516290"/>
                    <a:gd name="connsiteY9" fmla="*/ 362049 h 640871"/>
                    <a:gd name="connsiteX10" fmla="*/ 258145 w 516290"/>
                    <a:gd name="connsiteY10" fmla="*/ 0 h 640871"/>
                    <a:gd name="connsiteX0" fmla="*/ 257652 w 516290"/>
                    <a:gd name="connsiteY0" fmla="*/ 557178 h 648618"/>
                    <a:gd name="connsiteX1" fmla="*/ 157170 w 516290"/>
                    <a:gd name="connsiteY1" fmla="*/ 585630 h 648618"/>
                    <a:gd name="connsiteX2" fmla="*/ 99243 w 516290"/>
                    <a:gd name="connsiteY2" fmla="*/ 640405 h 648618"/>
                    <a:gd name="connsiteX3" fmla="*/ 75609 w 516290"/>
                    <a:gd name="connsiteY3" fmla="*/ 618057 h 648618"/>
                    <a:gd name="connsiteX4" fmla="*/ 0 w 516290"/>
                    <a:gd name="connsiteY4" fmla="*/ 362049 h 648618"/>
                    <a:gd name="connsiteX5" fmla="*/ 258145 w 516290"/>
                    <a:gd name="connsiteY5" fmla="*/ 0 h 648618"/>
                    <a:gd name="connsiteX6" fmla="*/ 516290 w 516290"/>
                    <a:gd name="connsiteY6" fmla="*/ 362049 h 648618"/>
                    <a:gd name="connsiteX7" fmla="*/ 440681 w 516290"/>
                    <a:gd name="connsiteY7" fmla="*/ 618057 h 648618"/>
                    <a:gd name="connsiteX8" fmla="*/ 416554 w 516290"/>
                    <a:gd name="connsiteY8" fmla="*/ 640871 h 648618"/>
                    <a:gd name="connsiteX9" fmla="*/ 358134 w 516290"/>
                    <a:gd name="connsiteY9" fmla="*/ 585630 h 648618"/>
                    <a:gd name="connsiteX10" fmla="*/ 349092 w 516290"/>
                    <a:gd name="connsiteY10" fmla="*/ 648618 h 648618"/>
                    <a:gd name="connsiteX0" fmla="*/ 264796 w 516290"/>
                    <a:gd name="connsiteY0" fmla="*/ 554797 h 648618"/>
                    <a:gd name="connsiteX1" fmla="*/ 157170 w 516290"/>
                    <a:gd name="connsiteY1" fmla="*/ 585630 h 648618"/>
                    <a:gd name="connsiteX2" fmla="*/ 99243 w 516290"/>
                    <a:gd name="connsiteY2" fmla="*/ 640405 h 648618"/>
                    <a:gd name="connsiteX3" fmla="*/ 75609 w 516290"/>
                    <a:gd name="connsiteY3" fmla="*/ 618057 h 648618"/>
                    <a:gd name="connsiteX4" fmla="*/ 0 w 516290"/>
                    <a:gd name="connsiteY4" fmla="*/ 362049 h 648618"/>
                    <a:gd name="connsiteX5" fmla="*/ 258145 w 516290"/>
                    <a:gd name="connsiteY5" fmla="*/ 0 h 648618"/>
                    <a:gd name="connsiteX6" fmla="*/ 516290 w 516290"/>
                    <a:gd name="connsiteY6" fmla="*/ 362049 h 648618"/>
                    <a:gd name="connsiteX7" fmla="*/ 440681 w 516290"/>
                    <a:gd name="connsiteY7" fmla="*/ 618057 h 648618"/>
                    <a:gd name="connsiteX8" fmla="*/ 416554 w 516290"/>
                    <a:gd name="connsiteY8" fmla="*/ 640871 h 648618"/>
                    <a:gd name="connsiteX9" fmla="*/ 358134 w 516290"/>
                    <a:gd name="connsiteY9" fmla="*/ 585630 h 648618"/>
                    <a:gd name="connsiteX10" fmla="*/ 349092 w 516290"/>
                    <a:gd name="connsiteY10" fmla="*/ 648618 h 648618"/>
                    <a:gd name="connsiteX0" fmla="*/ 157170 w 516290"/>
                    <a:gd name="connsiteY0" fmla="*/ 585630 h 648618"/>
                    <a:gd name="connsiteX1" fmla="*/ 99243 w 516290"/>
                    <a:gd name="connsiteY1" fmla="*/ 640405 h 648618"/>
                    <a:gd name="connsiteX2" fmla="*/ 75609 w 516290"/>
                    <a:gd name="connsiteY2" fmla="*/ 618057 h 648618"/>
                    <a:gd name="connsiteX3" fmla="*/ 0 w 516290"/>
                    <a:gd name="connsiteY3" fmla="*/ 362049 h 648618"/>
                    <a:gd name="connsiteX4" fmla="*/ 258145 w 516290"/>
                    <a:gd name="connsiteY4" fmla="*/ 0 h 648618"/>
                    <a:gd name="connsiteX5" fmla="*/ 516290 w 516290"/>
                    <a:gd name="connsiteY5" fmla="*/ 362049 h 648618"/>
                    <a:gd name="connsiteX6" fmla="*/ 440681 w 516290"/>
                    <a:gd name="connsiteY6" fmla="*/ 618057 h 648618"/>
                    <a:gd name="connsiteX7" fmla="*/ 416554 w 516290"/>
                    <a:gd name="connsiteY7" fmla="*/ 640871 h 648618"/>
                    <a:gd name="connsiteX8" fmla="*/ 358134 w 516290"/>
                    <a:gd name="connsiteY8" fmla="*/ 585630 h 648618"/>
                    <a:gd name="connsiteX9" fmla="*/ 349092 w 516290"/>
                    <a:gd name="connsiteY9" fmla="*/ 648618 h 648618"/>
                    <a:gd name="connsiteX0" fmla="*/ 99243 w 516290"/>
                    <a:gd name="connsiteY0" fmla="*/ 640405 h 648618"/>
                    <a:gd name="connsiteX1" fmla="*/ 75609 w 516290"/>
                    <a:gd name="connsiteY1" fmla="*/ 618057 h 648618"/>
                    <a:gd name="connsiteX2" fmla="*/ 0 w 516290"/>
                    <a:gd name="connsiteY2" fmla="*/ 362049 h 648618"/>
                    <a:gd name="connsiteX3" fmla="*/ 258145 w 516290"/>
                    <a:gd name="connsiteY3" fmla="*/ 0 h 648618"/>
                    <a:gd name="connsiteX4" fmla="*/ 516290 w 516290"/>
                    <a:gd name="connsiteY4" fmla="*/ 362049 h 648618"/>
                    <a:gd name="connsiteX5" fmla="*/ 440681 w 516290"/>
                    <a:gd name="connsiteY5" fmla="*/ 618057 h 648618"/>
                    <a:gd name="connsiteX6" fmla="*/ 416554 w 516290"/>
                    <a:gd name="connsiteY6" fmla="*/ 640871 h 648618"/>
                    <a:gd name="connsiteX7" fmla="*/ 358134 w 516290"/>
                    <a:gd name="connsiteY7" fmla="*/ 585630 h 648618"/>
                    <a:gd name="connsiteX8" fmla="*/ 349092 w 516290"/>
                    <a:gd name="connsiteY8" fmla="*/ 648618 h 648618"/>
                    <a:gd name="connsiteX0" fmla="*/ 99243 w 516290"/>
                    <a:gd name="connsiteY0" fmla="*/ 640405 h 640871"/>
                    <a:gd name="connsiteX1" fmla="*/ 75609 w 516290"/>
                    <a:gd name="connsiteY1" fmla="*/ 618057 h 640871"/>
                    <a:gd name="connsiteX2" fmla="*/ 0 w 516290"/>
                    <a:gd name="connsiteY2" fmla="*/ 362049 h 640871"/>
                    <a:gd name="connsiteX3" fmla="*/ 258145 w 516290"/>
                    <a:gd name="connsiteY3" fmla="*/ 0 h 640871"/>
                    <a:gd name="connsiteX4" fmla="*/ 516290 w 516290"/>
                    <a:gd name="connsiteY4" fmla="*/ 362049 h 640871"/>
                    <a:gd name="connsiteX5" fmla="*/ 440681 w 516290"/>
                    <a:gd name="connsiteY5" fmla="*/ 618057 h 640871"/>
                    <a:gd name="connsiteX6" fmla="*/ 416554 w 516290"/>
                    <a:gd name="connsiteY6" fmla="*/ 640871 h 640871"/>
                    <a:gd name="connsiteX7" fmla="*/ 358134 w 516290"/>
                    <a:gd name="connsiteY7" fmla="*/ 585630 h 640871"/>
                    <a:gd name="connsiteX0" fmla="*/ 99243 w 516290"/>
                    <a:gd name="connsiteY0" fmla="*/ 640405 h 640871"/>
                    <a:gd name="connsiteX1" fmla="*/ 75609 w 516290"/>
                    <a:gd name="connsiteY1" fmla="*/ 618057 h 640871"/>
                    <a:gd name="connsiteX2" fmla="*/ 0 w 516290"/>
                    <a:gd name="connsiteY2" fmla="*/ 362049 h 640871"/>
                    <a:gd name="connsiteX3" fmla="*/ 258145 w 516290"/>
                    <a:gd name="connsiteY3" fmla="*/ 0 h 640871"/>
                    <a:gd name="connsiteX4" fmla="*/ 516290 w 516290"/>
                    <a:gd name="connsiteY4" fmla="*/ 362049 h 640871"/>
                    <a:gd name="connsiteX5" fmla="*/ 440681 w 516290"/>
                    <a:gd name="connsiteY5" fmla="*/ 618057 h 640871"/>
                    <a:gd name="connsiteX6" fmla="*/ 416554 w 516290"/>
                    <a:gd name="connsiteY6" fmla="*/ 640871 h 6408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516290" h="640871">
                      <a:moveTo>
                        <a:pt x="99243" y="640405"/>
                      </a:moveTo>
                      <a:lnTo>
                        <a:pt x="75609" y="618057"/>
                      </a:lnTo>
                      <a:cubicBezTo>
                        <a:pt x="28894" y="552539"/>
                        <a:pt x="0" y="462026"/>
                        <a:pt x="0" y="362049"/>
                      </a:cubicBezTo>
                      <a:cubicBezTo>
                        <a:pt x="0" y="162095"/>
                        <a:pt x="115575" y="0"/>
                        <a:pt x="258145" y="0"/>
                      </a:cubicBezTo>
                      <a:cubicBezTo>
                        <a:pt x="400715" y="0"/>
                        <a:pt x="516290" y="162095"/>
                        <a:pt x="516290" y="362049"/>
                      </a:cubicBezTo>
                      <a:cubicBezTo>
                        <a:pt x="516290" y="462026"/>
                        <a:pt x="487396" y="552539"/>
                        <a:pt x="440681" y="618057"/>
                      </a:cubicBezTo>
                      <a:lnTo>
                        <a:pt x="416554" y="640871"/>
                      </a:lnTo>
                    </a:path>
                  </a:pathLst>
                </a:custGeom>
                <a:solidFill>
                  <a:schemeClr val="bg1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22" name="フリーフォーム: 図形 621"/>
                <p:cNvSpPr/>
                <p:nvPr/>
              </p:nvSpPr>
              <p:spPr bwMode="auto">
                <a:xfrm>
                  <a:off x="2484663" y="4242330"/>
                  <a:ext cx="394220" cy="175496"/>
                </a:xfrm>
                <a:custGeom>
                  <a:avLst/>
                  <a:gdLst>
                    <a:gd name="connsiteX0" fmla="*/ 6338 w 451372"/>
                    <a:gd name="connsiteY0" fmla="*/ 0 h 309405"/>
                    <a:gd name="connsiteX1" fmla="*/ 17736 w 451372"/>
                    <a:gd name="connsiteY1" fmla="*/ 41039 h 309405"/>
                    <a:gd name="connsiteX2" fmla="*/ 225686 w 451372"/>
                    <a:gd name="connsiteY2" fmla="*/ 195105 h 309405"/>
                    <a:gd name="connsiteX3" fmla="*/ 433637 w 451372"/>
                    <a:gd name="connsiteY3" fmla="*/ 41039 h 309405"/>
                    <a:gd name="connsiteX4" fmla="*/ 445034 w 451372"/>
                    <a:gd name="connsiteY4" fmla="*/ 0 h 309405"/>
                    <a:gd name="connsiteX5" fmla="*/ 446787 w 451372"/>
                    <a:gd name="connsiteY5" fmla="*/ 6312 h 309405"/>
                    <a:gd name="connsiteX6" fmla="*/ 451372 w 451372"/>
                    <a:gd name="connsiteY6" fmla="*/ 57150 h 309405"/>
                    <a:gd name="connsiteX7" fmla="*/ 225686 w 451372"/>
                    <a:gd name="connsiteY7" fmla="*/ 309405 h 309405"/>
                    <a:gd name="connsiteX8" fmla="*/ 0 w 451372"/>
                    <a:gd name="connsiteY8" fmla="*/ 57150 h 309405"/>
                    <a:gd name="connsiteX9" fmla="*/ 4585 w 451372"/>
                    <a:gd name="connsiteY9" fmla="*/ 6312 h 3094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451372" h="309405">
                      <a:moveTo>
                        <a:pt x="6338" y="0"/>
                      </a:moveTo>
                      <a:lnTo>
                        <a:pt x="17736" y="41039"/>
                      </a:lnTo>
                      <a:cubicBezTo>
                        <a:pt x="51997" y="131578"/>
                        <a:pt x="132204" y="195105"/>
                        <a:pt x="225686" y="195105"/>
                      </a:cubicBezTo>
                      <a:cubicBezTo>
                        <a:pt x="319168" y="195105"/>
                        <a:pt x="399376" y="131578"/>
                        <a:pt x="433637" y="41039"/>
                      </a:cubicBezTo>
                      <a:lnTo>
                        <a:pt x="445034" y="0"/>
                      </a:lnTo>
                      <a:lnTo>
                        <a:pt x="446787" y="6312"/>
                      </a:lnTo>
                      <a:cubicBezTo>
                        <a:pt x="449793" y="22733"/>
                        <a:pt x="451372" y="39735"/>
                        <a:pt x="451372" y="57150"/>
                      </a:cubicBezTo>
                      <a:cubicBezTo>
                        <a:pt x="451372" y="196467"/>
                        <a:pt x="350329" y="309405"/>
                        <a:pt x="225686" y="309405"/>
                      </a:cubicBezTo>
                      <a:cubicBezTo>
                        <a:pt x="101043" y="309405"/>
                        <a:pt x="0" y="196467"/>
                        <a:pt x="0" y="57150"/>
                      </a:cubicBezTo>
                      <a:cubicBezTo>
                        <a:pt x="0" y="39735"/>
                        <a:pt x="1579" y="22733"/>
                        <a:pt x="4585" y="6312"/>
                      </a:cubicBezTo>
                      <a:close/>
                    </a:path>
                  </a:pathLst>
                </a:custGeom>
                <a:solidFill>
                  <a:srgbClr val="000000">
                    <a:alpha val="30196"/>
                  </a:srgbClr>
                </a:solidFill>
                <a:ln w="2857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619" name="月 618"/>
              <p:cNvSpPr/>
              <p:nvPr/>
            </p:nvSpPr>
            <p:spPr bwMode="auto">
              <a:xfrm rot="16200000">
                <a:off x="3242448" y="5241948"/>
                <a:ext cx="299289" cy="845341"/>
              </a:xfrm>
              <a:prstGeom prst="moon">
                <a:avLst/>
              </a:prstGeom>
              <a:solidFill>
                <a:srgbClr val="000000">
                  <a:alpha val="30196"/>
                </a:srgbClr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574920612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ＭＳ Ｐゴシック</vt:lpstr>
      <vt:lpstr>メイリオ</vt:lpstr>
      <vt:lpstr>Arial</vt:lpstr>
      <vt:lpstr>標準デザイン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pptx483_ニワトリのイラスト2</dc:title>
  <dc:subject>pptx483_ニワトリのイラスト2</dc:subject>
  <dc:creator>http://www.digipot.net</dc:creator>
  <cp:lastModifiedBy/>
  <cp:revision>1</cp:revision>
  <dcterms:created xsi:type="dcterms:W3CDTF">2014-01-30T05:12:09Z</dcterms:created>
  <dcterms:modified xsi:type="dcterms:W3CDTF">2016-11-16T02:05:45Z</dcterms:modified>
  <cp:category/>
  <cp:version>1</cp:version>
</cp:coreProperties>
</file>