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7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8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9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0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1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2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3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14.xml" ContentType="application/vnd.openxmlformats-officedocument.themeOverr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15.xml" ContentType="application/vnd.openxmlformats-officedocument.themeOverr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16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17.xml" ContentType="application/vnd.openxmlformats-officedocument.themeOverr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18.xml" ContentType="application/vnd.openxmlformats-officedocument.themeOverr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19.xml" ContentType="application/vnd.openxmlformats-officedocument.themeOverr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0.xml" ContentType="application/vnd.openxmlformats-officedocument.themeOverrid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1.xml" ContentType="application/vnd.openxmlformats-officedocument.themeOverr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2.xml" ContentType="application/vnd.openxmlformats-officedocument.themeOverrid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23.xml" ContentType="application/vnd.openxmlformats-officedocument.themeOverrid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theme/themeOverride2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8" r:id="rId2"/>
    <p:sldId id="286" r:id="rId3"/>
    <p:sldId id="289" r:id="rId4"/>
    <p:sldId id="290" r:id="rId5"/>
    <p:sldId id="291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package" Target="../embeddings/Microsoft_Excel_Worksheet24.xlsx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package" Target="../embeddings/Microsoft_Excel_Worksheet25.xlsx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package" Target="../embeddings/Microsoft_Excel_Worksheet26.xlsx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package" Target="../embeddings/Microsoft_Excel_Worksheet27.xlsx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package" Target="../embeddings/Microsoft_Excel_Worksheet28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package" Target="../embeddings/Microsoft_Excel_Worksheet29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8EF-40DB-8CBB-300EAF1279D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8EF-40DB-8CBB-300EAF1279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8EF-40DB-8CBB-300EAF1279D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8EF-40DB-8CBB-300EAF1279D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8EF-40DB-8CBB-300EAF1279D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8EF-40DB-8CBB-300EAF1279D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8EF-40DB-8CBB-300EAF1279D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8EF-40DB-8CBB-300EAF1279DF}"/>
              </c:ext>
            </c:extLst>
          </c:dPt>
          <c:cat>
            <c:strRef>
              <c:f>サンプル!$D$1:$D$8</c:f>
              <c:strCache>
                <c:ptCount val="8"/>
                <c:pt idx="0">
                  <c:v>それ以上</c:v>
                </c:pt>
                <c:pt idx="1">
                  <c:v>60代</c:v>
                </c:pt>
                <c:pt idx="2">
                  <c:v>50代</c:v>
                </c:pt>
                <c:pt idx="3">
                  <c:v>40代</c:v>
                </c:pt>
                <c:pt idx="4">
                  <c:v>30代</c:v>
                </c:pt>
                <c:pt idx="5">
                  <c:v>20代</c:v>
                </c:pt>
                <c:pt idx="6">
                  <c:v>10代</c:v>
                </c:pt>
                <c:pt idx="7">
                  <c:v>それ以下</c:v>
                </c:pt>
              </c:strCache>
            </c:strRef>
          </c:cat>
          <c:val>
            <c:numRef>
              <c:f>サンプル!$E$1:$E$8</c:f>
              <c:numCache>
                <c:formatCode>General</c:formatCode>
                <c:ptCount val="8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  <c:pt idx="3">
                  <c:v>800</c:v>
                </c:pt>
                <c:pt idx="4">
                  <c:v>50</c:v>
                </c:pt>
                <c:pt idx="5">
                  <c:v>250</c:v>
                </c:pt>
                <c:pt idx="6">
                  <c:v>180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A8EF-40DB-8CBB-300EAF1279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2F4-4D0C-9F97-810709AEC4B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2F4-4D0C-9F97-810709AEC4B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2F4-4D0C-9F97-810709AEC4B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82F4-4D0C-9F97-810709AEC4B4}"/>
              </c:ext>
            </c:extLst>
          </c:dPt>
          <c:cat>
            <c:strRef>
              <c:f>サンプル!$J$1:$J$4</c:f>
              <c:strCache>
                <c:ptCount val="4"/>
                <c:pt idx="0">
                  <c:v>PC</c:v>
                </c:pt>
                <c:pt idx="1">
                  <c:v>ノートPC</c:v>
                </c:pt>
                <c:pt idx="2">
                  <c:v>スマホ</c:v>
                </c:pt>
                <c:pt idx="3">
                  <c:v>ガラケー</c:v>
                </c:pt>
              </c:strCache>
            </c:strRef>
          </c:cat>
          <c:val>
            <c:numRef>
              <c:f>サンプル!$K$1:$K$4</c:f>
              <c:numCache>
                <c:formatCode>General</c:formatCode>
                <c:ptCount val="4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2F4-4D0C-9F97-810709AEC4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0B6-4DDF-9A6E-33975AD0CD5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0B6-4DDF-9A6E-33975AD0CD5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0B6-4DDF-9A6E-33975AD0CD5B}"/>
              </c:ext>
            </c:extLst>
          </c:dPt>
          <c:cat>
            <c:strRef>
              <c:f>サンプル!$M$1:$M$3</c:f>
              <c:strCache>
                <c:ptCount val="3"/>
                <c:pt idx="0">
                  <c:v>賛成</c:v>
                </c:pt>
                <c:pt idx="1">
                  <c:v>反対</c:v>
                </c:pt>
                <c:pt idx="2">
                  <c:v>どちらでもよい</c:v>
                </c:pt>
              </c:strCache>
            </c:strRef>
          </c:cat>
          <c:val>
            <c:numRef>
              <c:f>サンプル!$N$1:$N$3</c:f>
              <c:numCache>
                <c:formatCode>General</c:formatCode>
                <c:ptCount val="3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0B6-4DDF-9A6E-33975AD0CD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E68-4E51-BCBD-D8F80DCEF86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E68-4E51-BCBD-D8F80DCEF860}"/>
              </c:ext>
            </c:extLst>
          </c:dPt>
          <c:cat>
            <c:strRef>
              <c:f>サンプル!$P$1:$P$2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サンプル!$Q$1:$Q$2</c:f>
              <c:numCache>
                <c:formatCode>General</c:formatCode>
                <c:ptCount val="2"/>
                <c:pt idx="0">
                  <c:v>1000</c:v>
                </c:pt>
                <c:pt idx="1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68-4E51-BCBD-D8F80DCEF8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pie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9C-42A7-8193-423549CD614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9C-42A7-8193-423549CD614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9C-42A7-8193-423549CD614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69C-42A7-8193-423549CD614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69C-42A7-8193-423549CD614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69C-42A7-8193-423549CD614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69C-42A7-8193-423549CD6145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69C-42A7-8193-423549CD6145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サンプル!$D$1:$D$8</c:f>
              <c:strCache>
                <c:ptCount val="8"/>
                <c:pt idx="0">
                  <c:v>それ以上</c:v>
                </c:pt>
                <c:pt idx="1">
                  <c:v>60代</c:v>
                </c:pt>
                <c:pt idx="2">
                  <c:v>50代</c:v>
                </c:pt>
                <c:pt idx="3">
                  <c:v>40代</c:v>
                </c:pt>
                <c:pt idx="4">
                  <c:v>30代</c:v>
                </c:pt>
                <c:pt idx="5">
                  <c:v>20代</c:v>
                </c:pt>
                <c:pt idx="6">
                  <c:v>10代</c:v>
                </c:pt>
                <c:pt idx="7">
                  <c:v>それ以下</c:v>
                </c:pt>
              </c:strCache>
            </c:strRef>
          </c:cat>
          <c:val>
            <c:numRef>
              <c:f>サンプル!$E$1:$E$8</c:f>
              <c:numCache>
                <c:formatCode>General</c:formatCode>
                <c:ptCount val="8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  <c:pt idx="3">
                  <c:v>800</c:v>
                </c:pt>
                <c:pt idx="4">
                  <c:v>50</c:v>
                </c:pt>
                <c:pt idx="5">
                  <c:v>250</c:v>
                </c:pt>
                <c:pt idx="6">
                  <c:v>180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69C-42A7-8193-423549CD61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pie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AC-4DAA-80A1-9D201B894A5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AC-4DAA-80A1-9D201B894A5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AC-4DAA-80A1-9D201B894A5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FAC-4DAA-80A1-9D201B894A5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FAC-4DAA-80A1-9D201B894A5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FAC-4DAA-80A1-9D201B894A5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サンプル!$G$1:$G$6</c:f>
              <c:strCache>
                <c:ptCount val="6"/>
                <c:pt idx="0">
                  <c:v>大好き</c:v>
                </c:pt>
                <c:pt idx="1">
                  <c:v>好き</c:v>
                </c:pt>
                <c:pt idx="2">
                  <c:v>普通</c:v>
                </c:pt>
                <c:pt idx="3">
                  <c:v>嫌い</c:v>
                </c:pt>
                <c:pt idx="4">
                  <c:v>大嫌い</c:v>
                </c:pt>
                <c:pt idx="5">
                  <c:v>その他</c:v>
                </c:pt>
              </c:strCache>
            </c:strRef>
          </c:cat>
          <c:val>
            <c:numRef>
              <c:f>サンプル!$H$1:$H$6</c:f>
              <c:numCache>
                <c:formatCode>General</c:formatCode>
                <c:ptCount val="6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FAC-4DAA-80A1-9D201B894A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pie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6E-4537-B27E-E433E89BD4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6E-4537-B27E-E433E89BD4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6E-4537-B27E-E433E89BD4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36E-4537-B27E-E433E89BD4F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36E-4537-B27E-E433E89BD4F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36E-4537-B27E-E433E89BD4F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36E-4537-B27E-E433E89BD4F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36E-4537-B27E-E433E89BD4F3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F36E-4537-B27E-E433E89BD4F3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F36E-4537-B27E-E433E89BD4F3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サンプル!$A$1:$A$10</c:f>
              <c:strCache>
                <c:ptCount val="10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中部</c:v>
                </c:pt>
                <c:pt idx="4">
                  <c:v>北陸</c:v>
                </c:pt>
                <c:pt idx="5">
                  <c:v>近畿</c:v>
                </c:pt>
                <c:pt idx="6">
                  <c:v>中国</c:v>
                </c:pt>
                <c:pt idx="7">
                  <c:v>四国</c:v>
                </c:pt>
                <c:pt idx="8">
                  <c:v>九州</c:v>
                </c:pt>
                <c:pt idx="9">
                  <c:v>沖縄</c:v>
                </c:pt>
              </c:strCache>
            </c:strRef>
          </c:cat>
          <c:val>
            <c:numRef>
              <c:f>サンプル!$B$1:$B$10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F36E-4537-B27E-E433E89BD4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pie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D39-47D4-8D2E-921DAC479B3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D39-47D4-8D2E-921DAC479B3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D39-47D4-8D2E-921DAC479B3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D39-47D4-8D2E-921DAC479B3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サンプル!$J$1:$J$4</c:f>
              <c:strCache>
                <c:ptCount val="4"/>
                <c:pt idx="0">
                  <c:v>PC</c:v>
                </c:pt>
                <c:pt idx="1">
                  <c:v>ノートPC</c:v>
                </c:pt>
                <c:pt idx="2">
                  <c:v>スマホ</c:v>
                </c:pt>
                <c:pt idx="3">
                  <c:v>ガラケー</c:v>
                </c:pt>
              </c:strCache>
            </c:strRef>
          </c:cat>
          <c:val>
            <c:numRef>
              <c:f>サンプル!$K$1:$K$4</c:f>
              <c:numCache>
                <c:formatCode>General</c:formatCode>
                <c:ptCount val="4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D39-47D4-8D2E-921DAC479B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pie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C3B-4021-A078-6CAC4FE4F9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C3B-4021-A078-6CAC4FE4F9A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C3B-4021-A078-6CAC4FE4F9A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サンプル!$M$1:$M$3</c:f>
              <c:strCache>
                <c:ptCount val="3"/>
                <c:pt idx="0">
                  <c:v>賛成</c:v>
                </c:pt>
                <c:pt idx="1">
                  <c:v>反対</c:v>
                </c:pt>
                <c:pt idx="2">
                  <c:v>どちらでもよい</c:v>
                </c:pt>
              </c:strCache>
            </c:strRef>
          </c:cat>
          <c:val>
            <c:numRef>
              <c:f>サンプル!$N$1:$N$3</c:f>
              <c:numCache>
                <c:formatCode>General</c:formatCode>
                <c:ptCount val="3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C3B-4021-A078-6CAC4FE4F9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pie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FF7-4AAE-9B52-DB90E01A995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FF7-4AAE-9B52-DB90E01A995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サンプル!$P$1:$P$2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サンプル!$Q$1:$Q$2</c:f>
              <c:numCache>
                <c:formatCode>General</c:formatCode>
                <c:ptCount val="2"/>
                <c:pt idx="0">
                  <c:v>1000</c:v>
                </c:pt>
                <c:pt idx="1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FF7-4AAE-9B52-DB90E01A99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AC2-4318-AF09-DEED4DC2E59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AC2-4318-AF09-DEED4DC2E59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AC2-4318-AF09-DEED4DC2E59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AC2-4318-AF09-DEED4DC2E59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AC2-4318-AF09-DEED4DC2E59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AC2-4318-AF09-DEED4DC2E59C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AC2-4318-AF09-DEED4DC2E59C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AC2-4318-AF09-DEED4DC2E59C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サンプル!$D$1:$D$8</c:f>
              <c:strCache>
                <c:ptCount val="8"/>
                <c:pt idx="0">
                  <c:v>それ以上</c:v>
                </c:pt>
                <c:pt idx="1">
                  <c:v>60代</c:v>
                </c:pt>
                <c:pt idx="2">
                  <c:v>50代</c:v>
                </c:pt>
                <c:pt idx="3">
                  <c:v>40代</c:v>
                </c:pt>
                <c:pt idx="4">
                  <c:v>30代</c:v>
                </c:pt>
                <c:pt idx="5">
                  <c:v>20代</c:v>
                </c:pt>
                <c:pt idx="6">
                  <c:v>10代</c:v>
                </c:pt>
                <c:pt idx="7">
                  <c:v>それ以下</c:v>
                </c:pt>
              </c:strCache>
            </c:strRef>
          </c:cat>
          <c:val>
            <c:numRef>
              <c:f>サンプル!$E$1:$E$8</c:f>
              <c:numCache>
                <c:formatCode>General</c:formatCode>
                <c:ptCount val="8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  <c:pt idx="3">
                  <c:v>800</c:v>
                </c:pt>
                <c:pt idx="4">
                  <c:v>50</c:v>
                </c:pt>
                <c:pt idx="5">
                  <c:v>250</c:v>
                </c:pt>
                <c:pt idx="6">
                  <c:v>180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6AC2-4318-AF09-DEED4DC2E5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E8-46B6-BD3A-25893ECE482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E8-46B6-BD3A-25893ECE482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FE8-46B6-BD3A-25893ECE482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FE8-46B6-BD3A-25893ECE482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FE8-46B6-BD3A-25893ECE482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FE8-46B6-BD3A-25893ECE4824}"/>
              </c:ext>
            </c:extLst>
          </c:dPt>
          <c:cat>
            <c:strRef>
              <c:f>サンプル!$G$1:$G$6</c:f>
              <c:strCache>
                <c:ptCount val="6"/>
                <c:pt idx="0">
                  <c:v>大好き</c:v>
                </c:pt>
                <c:pt idx="1">
                  <c:v>好き</c:v>
                </c:pt>
                <c:pt idx="2">
                  <c:v>普通</c:v>
                </c:pt>
                <c:pt idx="3">
                  <c:v>嫌い</c:v>
                </c:pt>
                <c:pt idx="4">
                  <c:v>大嫌い</c:v>
                </c:pt>
                <c:pt idx="5">
                  <c:v>その他</c:v>
                </c:pt>
              </c:strCache>
            </c:strRef>
          </c:cat>
          <c:val>
            <c:numRef>
              <c:f>サンプル!$H$1:$H$6</c:f>
              <c:numCache>
                <c:formatCode>General</c:formatCode>
                <c:ptCount val="6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FE8-46B6-BD3A-25893ECE48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92-49AA-BBF6-5026CD8A47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92-49AA-BBF6-5026CD8A47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392-49AA-BBF6-5026CD8A47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392-49AA-BBF6-5026CD8A47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392-49AA-BBF6-5026CD8A47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392-49AA-BBF6-5026CD8A479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サンプル!$G$1:$G$6</c:f>
              <c:strCache>
                <c:ptCount val="6"/>
                <c:pt idx="0">
                  <c:v>大好き</c:v>
                </c:pt>
                <c:pt idx="1">
                  <c:v>好き</c:v>
                </c:pt>
                <c:pt idx="2">
                  <c:v>普通</c:v>
                </c:pt>
                <c:pt idx="3">
                  <c:v>嫌い</c:v>
                </c:pt>
                <c:pt idx="4">
                  <c:v>大嫌い</c:v>
                </c:pt>
                <c:pt idx="5">
                  <c:v>その他</c:v>
                </c:pt>
              </c:strCache>
            </c:strRef>
          </c:cat>
          <c:val>
            <c:numRef>
              <c:f>サンプル!$H$1:$H$6</c:f>
              <c:numCache>
                <c:formatCode>General</c:formatCode>
                <c:ptCount val="6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392-49AA-BBF6-5026CD8A47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07F-4ED6-B6A7-00FF69B162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07F-4ED6-B6A7-00FF69B162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07F-4ED6-B6A7-00FF69B162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07F-4ED6-B6A7-00FF69B1624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07F-4ED6-B6A7-00FF69B1624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07F-4ED6-B6A7-00FF69B1624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07F-4ED6-B6A7-00FF69B1624B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07F-4ED6-B6A7-00FF69B1624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707F-4ED6-B6A7-00FF69B1624B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707F-4ED6-B6A7-00FF69B1624B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サンプル!$A$1:$A$10</c:f>
              <c:strCache>
                <c:ptCount val="10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中部</c:v>
                </c:pt>
                <c:pt idx="4">
                  <c:v>北陸</c:v>
                </c:pt>
                <c:pt idx="5">
                  <c:v>近畿</c:v>
                </c:pt>
                <c:pt idx="6">
                  <c:v>中国</c:v>
                </c:pt>
                <c:pt idx="7">
                  <c:v>四国</c:v>
                </c:pt>
                <c:pt idx="8">
                  <c:v>九州</c:v>
                </c:pt>
                <c:pt idx="9">
                  <c:v>沖縄</c:v>
                </c:pt>
              </c:strCache>
            </c:strRef>
          </c:cat>
          <c:val>
            <c:numRef>
              <c:f>サンプル!$B$1:$B$10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707F-4ED6-B6A7-00FF69B162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D99-413A-BE3E-BFB88710AAA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D99-413A-BE3E-BFB88710AAA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D99-413A-BE3E-BFB88710AAA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D99-413A-BE3E-BFB88710AAA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サンプル!$J$1:$J$4</c:f>
              <c:strCache>
                <c:ptCount val="4"/>
                <c:pt idx="0">
                  <c:v>PC</c:v>
                </c:pt>
                <c:pt idx="1">
                  <c:v>ノートPC</c:v>
                </c:pt>
                <c:pt idx="2">
                  <c:v>スマホ</c:v>
                </c:pt>
                <c:pt idx="3">
                  <c:v>ガラケー</c:v>
                </c:pt>
              </c:strCache>
            </c:strRef>
          </c:cat>
          <c:val>
            <c:numRef>
              <c:f>サンプル!$K$1:$K$4</c:f>
              <c:numCache>
                <c:formatCode>General</c:formatCode>
                <c:ptCount val="4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D99-413A-BE3E-BFB88710AA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E85-4F7A-AA79-7CF411ADC07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E85-4F7A-AA79-7CF411ADC07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E85-4F7A-AA79-7CF411ADC07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サンプル!$M$1:$M$3</c:f>
              <c:strCache>
                <c:ptCount val="3"/>
                <c:pt idx="0">
                  <c:v>賛成</c:v>
                </c:pt>
                <c:pt idx="1">
                  <c:v>反対</c:v>
                </c:pt>
                <c:pt idx="2">
                  <c:v>どちらでもよい</c:v>
                </c:pt>
              </c:strCache>
            </c:strRef>
          </c:cat>
          <c:val>
            <c:numRef>
              <c:f>サンプル!$N$1:$N$3</c:f>
              <c:numCache>
                <c:formatCode>General</c:formatCode>
                <c:ptCount val="3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E85-4F7A-AA79-7CF411ADC0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FB3-4C7F-8B71-DB7485C8C73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B3-4C7F-8B71-DB7485C8C73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サンプル!$P$1:$P$2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サンプル!$Q$1:$Q$2</c:f>
              <c:numCache>
                <c:formatCode>General</c:formatCode>
                <c:ptCount val="2"/>
                <c:pt idx="0">
                  <c:v>1000</c:v>
                </c:pt>
                <c:pt idx="1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FB3-4C7F-8B71-DB7485C8C7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7F-43CF-AF17-2CAD695C692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7F-43CF-AF17-2CAD695C692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27F-43CF-AF17-2CAD695C69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27F-43CF-AF17-2CAD695C692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27F-43CF-AF17-2CAD695C692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F27F-43CF-AF17-2CAD695C692C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F27F-43CF-AF17-2CAD695C692C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F27F-43CF-AF17-2CAD695C692C}"/>
              </c:ext>
            </c:extLst>
          </c:dPt>
          <c:cat>
            <c:strRef>
              <c:f>サンプル!$D$1:$D$8</c:f>
              <c:strCache>
                <c:ptCount val="8"/>
                <c:pt idx="0">
                  <c:v>それ以上</c:v>
                </c:pt>
                <c:pt idx="1">
                  <c:v>60代</c:v>
                </c:pt>
                <c:pt idx="2">
                  <c:v>50代</c:v>
                </c:pt>
                <c:pt idx="3">
                  <c:v>40代</c:v>
                </c:pt>
                <c:pt idx="4">
                  <c:v>30代</c:v>
                </c:pt>
                <c:pt idx="5">
                  <c:v>20代</c:v>
                </c:pt>
                <c:pt idx="6">
                  <c:v>10代</c:v>
                </c:pt>
                <c:pt idx="7">
                  <c:v>それ以下</c:v>
                </c:pt>
              </c:strCache>
            </c:strRef>
          </c:cat>
          <c:val>
            <c:numRef>
              <c:f>サンプル!$E$1:$E$8</c:f>
              <c:numCache>
                <c:formatCode>General</c:formatCode>
                <c:ptCount val="8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  <c:pt idx="3">
                  <c:v>800</c:v>
                </c:pt>
                <c:pt idx="4">
                  <c:v>50</c:v>
                </c:pt>
                <c:pt idx="5">
                  <c:v>250</c:v>
                </c:pt>
                <c:pt idx="6">
                  <c:v>180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27F-43CF-AF17-2CAD695C69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A1-4581-AA6A-E452D36C28D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A1-4581-AA6A-E452D36C28D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A1-4581-AA6A-E452D36C28D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1A1-4581-AA6A-E452D36C28D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1A1-4581-AA6A-E452D36C28D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1A1-4581-AA6A-E452D36C28D0}"/>
              </c:ext>
            </c:extLst>
          </c:dPt>
          <c:cat>
            <c:strRef>
              <c:f>サンプル!$G$1:$G$6</c:f>
              <c:strCache>
                <c:ptCount val="6"/>
                <c:pt idx="0">
                  <c:v>大好き</c:v>
                </c:pt>
                <c:pt idx="1">
                  <c:v>好き</c:v>
                </c:pt>
                <c:pt idx="2">
                  <c:v>普通</c:v>
                </c:pt>
                <c:pt idx="3">
                  <c:v>嫌い</c:v>
                </c:pt>
                <c:pt idx="4">
                  <c:v>大嫌い</c:v>
                </c:pt>
                <c:pt idx="5">
                  <c:v>その他</c:v>
                </c:pt>
              </c:strCache>
            </c:strRef>
          </c:cat>
          <c:val>
            <c:numRef>
              <c:f>サンプル!$H$1:$H$6</c:f>
              <c:numCache>
                <c:formatCode>General</c:formatCode>
                <c:ptCount val="6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1A1-4581-AA6A-E452D36C28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64C-4D88-8641-D53C43B6D0B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64C-4D88-8641-D53C43B6D0B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64C-4D88-8641-D53C43B6D0B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64C-4D88-8641-D53C43B6D0B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64C-4D88-8641-D53C43B6D0B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64C-4D88-8641-D53C43B6D0B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64C-4D88-8641-D53C43B6D0B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64C-4D88-8641-D53C43B6D0B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64C-4D88-8641-D53C43B6D0B2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64C-4D88-8641-D53C43B6D0B2}"/>
              </c:ext>
            </c:extLst>
          </c:dPt>
          <c:cat>
            <c:strRef>
              <c:f>サンプル!$A$1:$A$10</c:f>
              <c:strCache>
                <c:ptCount val="10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中部</c:v>
                </c:pt>
                <c:pt idx="4">
                  <c:v>北陸</c:v>
                </c:pt>
                <c:pt idx="5">
                  <c:v>近畿</c:v>
                </c:pt>
                <c:pt idx="6">
                  <c:v>中国</c:v>
                </c:pt>
                <c:pt idx="7">
                  <c:v>四国</c:v>
                </c:pt>
                <c:pt idx="8">
                  <c:v>九州</c:v>
                </c:pt>
                <c:pt idx="9">
                  <c:v>沖縄</c:v>
                </c:pt>
              </c:strCache>
            </c:strRef>
          </c:cat>
          <c:val>
            <c:numRef>
              <c:f>サンプル!$B$1:$B$10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364C-4D88-8641-D53C43B6D0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1DE-4BEB-A443-8F502C7686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1DE-4BEB-A443-8F502C7686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1DE-4BEB-A443-8F502C7686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1DE-4BEB-A443-8F502C7686E8}"/>
              </c:ext>
            </c:extLst>
          </c:dPt>
          <c:cat>
            <c:strRef>
              <c:f>サンプル!$J$1:$J$4</c:f>
              <c:strCache>
                <c:ptCount val="4"/>
                <c:pt idx="0">
                  <c:v>PC</c:v>
                </c:pt>
                <c:pt idx="1">
                  <c:v>ノートPC</c:v>
                </c:pt>
                <c:pt idx="2">
                  <c:v>スマホ</c:v>
                </c:pt>
                <c:pt idx="3">
                  <c:v>ガラケー</c:v>
                </c:pt>
              </c:strCache>
            </c:strRef>
          </c:cat>
          <c:val>
            <c:numRef>
              <c:f>サンプル!$K$1:$K$4</c:f>
              <c:numCache>
                <c:formatCode>General</c:formatCode>
                <c:ptCount val="4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1DE-4BEB-A443-8F502C7686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FC5-4F07-84ED-C06E821924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FC5-4F07-84ED-C06E8219241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FC5-4F07-84ED-C06E82192419}"/>
              </c:ext>
            </c:extLst>
          </c:dPt>
          <c:cat>
            <c:strRef>
              <c:f>サンプル!$M$1:$M$3</c:f>
              <c:strCache>
                <c:ptCount val="3"/>
                <c:pt idx="0">
                  <c:v>賛成</c:v>
                </c:pt>
                <c:pt idx="1">
                  <c:v>反対</c:v>
                </c:pt>
                <c:pt idx="2">
                  <c:v>どちらでもよい</c:v>
                </c:pt>
              </c:strCache>
            </c:strRef>
          </c:cat>
          <c:val>
            <c:numRef>
              <c:f>サンプル!$N$1:$N$3</c:f>
              <c:numCache>
                <c:formatCode>General</c:formatCode>
                <c:ptCount val="3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FC5-4F07-84ED-C06E821924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3FD-427A-8D1C-10FD594BF0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3FD-427A-8D1C-10FD594BF0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3FD-427A-8D1C-10FD594BF0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3FD-427A-8D1C-10FD594BF09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3FD-427A-8D1C-10FD594BF09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3FD-427A-8D1C-10FD594BF09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3FD-427A-8D1C-10FD594BF09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3FD-427A-8D1C-10FD594BF099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3FD-427A-8D1C-10FD594BF099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43FD-427A-8D1C-10FD594BF099}"/>
              </c:ext>
            </c:extLst>
          </c:dPt>
          <c:cat>
            <c:strRef>
              <c:f>サンプル!$A$1:$A$10</c:f>
              <c:strCache>
                <c:ptCount val="10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中部</c:v>
                </c:pt>
                <c:pt idx="4">
                  <c:v>北陸</c:v>
                </c:pt>
                <c:pt idx="5">
                  <c:v>近畿</c:v>
                </c:pt>
                <c:pt idx="6">
                  <c:v>中国</c:v>
                </c:pt>
                <c:pt idx="7">
                  <c:v>四国</c:v>
                </c:pt>
                <c:pt idx="8">
                  <c:v>九州</c:v>
                </c:pt>
                <c:pt idx="9">
                  <c:v>沖縄</c:v>
                </c:pt>
              </c:strCache>
            </c:strRef>
          </c:cat>
          <c:val>
            <c:numRef>
              <c:f>サンプル!$B$1:$B$10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43FD-427A-8D1C-10FD594BF0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8F0-49FB-B20B-62BCA9D89EE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8F0-49FB-B20B-62BCA9D89EE4}"/>
              </c:ext>
            </c:extLst>
          </c:dPt>
          <c:cat>
            <c:strRef>
              <c:f>サンプル!$P$1:$P$2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サンプル!$Q$1:$Q$2</c:f>
              <c:numCache>
                <c:formatCode>General</c:formatCode>
                <c:ptCount val="2"/>
                <c:pt idx="0">
                  <c:v>1000</c:v>
                </c:pt>
                <c:pt idx="1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8F0-49FB-B20B-62BCA9D89E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79C-4F4B-AF04-0FE083478D1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79C-4F4B-AF04-0FE083478D1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79C-4F4B-AF04-0FE083478D1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79C-4F4B-AF04-0FE083478D17}"/>
              </c:ext>
            </c:extLst>
          </c:dPt>
          <c:cat>
            <c:strRef>
              <c:f>サンプル!$J$1:$J$4</c:f>
              <c:strCache>
                <c:ptCount val="4"/>
                <c:pt idx="0">
                  <c:v>PC</c:v>
                </c:pt>
                <c:pt idx="1">
                  <c:v>ノートPC</c:v>
                </c:pt>
                <c:pt idx="2">
                  <c:v>スマホ</c:v>
                </c:pt>
                <c:pt idx="3">
                  <c:v>ガラケー</c:v>
                </c:pt>
              </c:strCache>
            </c:strRef>
          </c:cat>
          <c:val>
            <c:numRef>
              <c:f>サンプル!$K$1:$K$4</c:f>
              <c:numCache>
                <c:formatCode>General</c:formatCode>
                <c:ptCount val="4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79C-4F4B-AF04-0FE083478D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CCB-41A9-B478-52031F8138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CCB-41A9-B478-52031F8138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CCB-41A9-B478-52031F8138B3}"/>
              </c:ext>
            </c:extLst>
          </c:dPt>
          <c:cat>
            <c:strRef>
              <c:f>サンプル!$M$1:$M$3</c:f>
              <c:strCache>
                <c:ptCount val="3"/>
                <c:pt idx="0">
                  <c:v>賛成</c:v>
                </c:pt>
                <c:pt idx="1">
                  <c:v>反対</c:v>
                </c:pt>
                <c:pt idx="2">
                  <c:v>どちらでもよい</c:v>
                </c:pt>
              </c:strCache>
            </c:strRef>
          </c:cat>
          <c:val>
            <c:numRef>
              <c:f>サンプル!$N$1:$N$3</c:f>
              <c:numCache>
                <c:formatCode>General</c:formatCode>
                <c:ptCount val="3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CCB-41A9-B478-52031F8138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620-4F5B-B92D-DE1C66BD03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620-4F5B-B92D-DE1C66BD039B}"/>
              </c:ext>
            </c:extLst>
          </c:dPt>
          <c:cat>
            <c:strRef>
              <c:f>サンプル!$P$1:$P$2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サンプル!$Q$1:$Q$2</c:f>
              <c:numCache>
                <c:formatCode>General</c:formatCode>
                <c:ptCount val="2"/>
                <c:pt idx="0">
                  <c:v>1000</c:v>
                </c:pt>
                <c:pt idx="1">
                  <c:v>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20-4F5B-B92D-DE1C66BD0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C838-428C-A4AF-0EFAD87700E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C838-428C-A4AF-0EFAD87700E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C838-428C-A4AF-0EFAD87700E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C838-428C-A4AF-0EFAD87700E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C838-428C-A4AF-0EFAD87700E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C838-428C-A4AF-0EFAD87700E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C838-428C-A4AF-0EFAD87700E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C838-428C-A4AF-0EFAD87700E1}"/>
              </c:ext>
            </c:extLst>
          </c:dPt>
          <c:cat>
            <c:strRef>
              <c:f>サンプル!$D$1:$D$8</c:f>
              <c:strCache>
                <c:ptCount val="8"/>
                <c:pt idx="0">
                  <c:v>それ以上</c:v>
                </c:pt>
                <c:pt idx="1">
                  <c:v>60代</c:v>
                </c:pt>
                <c:pt idx="2">
                  <c:v>50代</c:v>
                </c:pt>
                <c:pt idx="3">
                  <c:v>40代</c:v>
                </c:pt>
                <c:pt idx="4">
                  <c:v>30代</c:v>
                </c:pt>
                <c:pt idx="5">
                  <c:v>20代</c:v>
                </c:pt>
                <c:pt idx="6">
                  <c:v>10代</c:v>
                </c:pt>
                <c:pt idx="7">
                  <c:v>それ以下</c:v>
                </c:pt>
              </c:strCache>
            </c:strRef>
          </c:cat>
          <c:val>
            <c:numRef>
              <c:f>サンプル!$E$1:$E$8</c:f>
              <c:numCache>
                <c:formatCode>General</c:formatCode>
                <c:ptCount val="8"/>
                <c:pt idx="0">
                  <c:v>400</c:v>
                </c:pt>
                <c:pt idx="1">
                  <c:v>200</c:v>
                </c:pt>
                <c:pt idx="2">
                  <c:v>900</c:v>
                </c:pt>
                <c:pt idx="3">
                  <c:v>800</c:v>
                </c:pt>
                <c:pt idx="4">
                  <c:v>50</c:v>
                </c:pt>
                <c:pt idx="5">
                  <c:v>250</c:v>
                </c:pt>
                <c:pt idx="6">
                  <c:v>180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C838-428C-A4AF-0EFAD87700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7C19-46E7-9DED-7C8BE74C1B0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C19-46E7-9DED-7C8BE74C1B0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7C19-46E7-9DED-7C8BE74C1B0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7C19-46E7-9DED-7C8BE74C1B0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7C19-46E7-9DED-7C8BE74C1B0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7C19-46E7-9DED-7C8BE74C1B01}"/>
              </c:ext>
            </c:extLst>
          </c:dPt>
          <c:cat>
            <c:strRef>
              <c:f>サンプル!$G$1:$G$6</c:f>
              <c:strCache>
                <c:ptCount val="6"/>
                <c:pt idx="0">
                  <c:v>大好き</c:v>
                </c:pt>
                <c:pt idx="1">
                  <c:v>好き</c:v>
                </c:pt>
                <c:pt idx="2">
                  <c:v>普通</c:v>
                </c:pt>
                <c:pt idx="3">
                  <c:v>嫌い</c:v>
                </c:pt>
                <c:pt idx="4">
                  <c:v>大嫌い</c:v>
                </c:pt>
                <c:pt idx="5">
                  <c:v>その他</c:v>
                </c:pt>
              </c:strCache>
            </c:strRef>
          </c:cat>
          <c:val>
            <c:numRef>
              <c:f>サンプル!$H$1:$H$6</c:f>
              <c:numCache>
                <c:formatCode>General</c:formatCode>
                <c:ptCount val="6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900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7C19-46E7-9DED-7C8BE74C1B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815-4169-85DD-E025422DEE4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815-4169-85DD-E025422DEE4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815-4169-85DD-E025422DEE4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E815-4169-85DD-E025422DEE4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E815-4169-85DD-E025422DEE4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E815-4169-85DD-E025422DEE4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E815-4169-85DD-E025422DEE4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E815-4169-85DD-E025422DEE41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E815-4169-85DD-E025422DEE41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E815-4169-85DD-E025422DEE41}"/>
              </c:ext>
            </c:extLst>
          </c:dPt>
          <c:cat>
            <c:strRef>
              <c:f>サンプル!$A$1:$A$10</c:f>
              <c:strCache>
                <c:ptCount val="10"/>
                <c:pt idx="0">
                  <c:v>北海道</c:v>
                </c:pt>
                <c:pt idx="1">
                  <c:v>東北</c:v>
                </c:pt>
                <c:pt idx="2">
                  <c:v>関東</c:v>
                </c:pt>
                <c:pt idx="3">
                  <c:v>中部</c:v>
                </c:pt>
                <c:pt idx="4">
                  <c:v>北陸</c:v>
                </c:pt>
                <c:pt idx="5">
                  <c:v>近畿</c:v>
                </c:pt>
                <c:pt idx="6">
                  <c:v>中国</c:v>
                </c:pt>
                <c:pt idx="7">
                  <c:v>四国</c:v>
                </c:pt>
                <c:pt idx="8">
                  <c:v>九州</c:v>
                </c:pt>
                <c:pt idx="9">
                  <c:v>沖縄</c:v>
                </c:pt>
              </c:strCache>
            </c:strRef>
          </c:cat>
          <c:val>
            <c:numRef>
              <c:f>サンプル!$B$1:$B$10</c:f>
              <c:numCache>
                <c:formatCode>General</c:formatCode>
                <c:ptCount val="10"/>
                <c:pt idx="0">
                  <c:v>1000</c:v>
                </c:pt>
                <c:pt idx="1">
                  <c:v>850</c:v>
                </c:pt>
                <c:pt idx="2">
                  <c:v>400</c:v>
                </c:pt>
                <c:pt idx="3">
                  <c:v>200</c:v>
                </c:pt>
                <c:pt idx="4">
                  <c:v>900</c:v>
                </c:pt>
                <c:pt idx="5">
                  <c:v>800</c:v>
                </c:pt>
                <c:pt idx="6">
                  <c:v>50</c:v>
                </c:pt>
                <c:pt idx="7">
                  <c:v>250</c:v>
                </c:pt>
                <c:pt idx="8">
                  <c:v>180</c:v>
                </c:pt>
                <c:pt idx="9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815-4169-85DD-E025422DEE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chart" Target="../charts/chart12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7" Type="http://schemas.openxmlformats.org/officeDocument/2006/relationships/chart" Target="../charts/chart18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7" Type="http://schemas.openxmlformats.org/officeDocument/2006/relationships/chart" Target="../charts/chart24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3.xml"/><Relationship Id="rId5" Type="http://schemas.openxmlformats.org/officeDocument/2006/relationships/chart" Target="../charts/chart22.xml"/><Relationship Id="rId4" Type="http://schemas.openxmlformats.org/officeDocument/2006/relationships/chart" Target="../charts/char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7" Type="http://schemas.openxmlformats.org/officeDocument/2006/relationships/chart" Target="../charts/chart30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9.xml"/><Relationship Id="rId5" Type="http://schemas.openxmlformats.org/officeDocument/2006/relationships/chart" Target="../charts/chart28.xml"/><Relationship Id="rId4" Type="http://schemas.openxmlformats.org/officeDocument/2006/relationships/chart" Target="../charts/char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210456" y="32365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円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円</a:t>
            </a:r>
            <a:endParaRPr lang="en-US" altLang="ja-JP" sz="2400" dirty="0">
              <a:latin typeface="+mj-ea"/>
              <a:ea typeface="+mj-ea"/>
            </a:endParaRPr>
          </a:p>
        </p:txBody>
      </p:sp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2734725"/>
              </p:ext>
            </p:extLst>
          </p:nvPr>
        </p:nvGraphicFramePr>
        <p:xfrm>
          <a:off x="3149110" y="100691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6423468"/>
              </p:ext>
            </p:extLst>
          </p:nvPr>
        </p:nvGraphicFramePr>
        <p:xfrm>
          <a:off x="6425220" y="9883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9718628"/>
              </p:ext>
            </p:extLst>
          </p:nvPr>
        </p:nvGraphicFramePr>
        <p:xfrm>
          <a:off x="16700" y="1027021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グラフ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9473698"/>
              </p:ext>
            </p:extLst>
          </p:nvPr>
        </p:nvGraphicFramePr>
        <p:xfrm>
          <a:off x="-87560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0350308"/>
              </p:ext>
            </p:extLst>
          </p:nvPr>
        </p:nvGraphicFramePr>
        <p:xfrm>
          <a:off x="3056318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3" name="グラフ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4316299"/>
              </p:ext>
            </p:extLst>
          </p:nvPr>
        </p:nvGraphicFramePr>
        <p:xfrm>
          <a:off x="6207761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2696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210456" y="323655"/>
            <a:ext cx="1620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円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3D</a:t>
            </a:r>
            <a:r>
              <a:rPr lang="ja-JP" altLang="en-US" sz="2400" dirty="0">
                <a:latin typeface="+mj-ea"/>
                <a:ea typeface="+mj-ea"/>
              </a:rPr>
              <a:t>円</a:t>
            </a:r>
            <a:endParaRPr lang="en-US" altLang="ja-JP" sz="2400" dirty="0">
              <a:latin typeface="+mj-ea"/>
              <a:ea typeface="+mj-ea"/>
            </a:endParaRPr>
          </a:p>
        </p:txBody>
      </p:sp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4552945"/>
              </p:ext>
            </p:extLst>
          </p:nvPr>
        </p:nvGraphicFramePr>
        <p:xfrm>
          <a:off x="3149110" y="100691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8029408"/>
              </p:ext>
            </p:extLst>
          </p:nvPr>
        </p:nvGraphicFramePr>
        <p:xfrm>
          <a:off x="6425220" y="9883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257578"/>
              </p:ext>
            </p:extLst>
          </p:nvPr>
        </p:nvGraphicFramePr>
        <p:xfrm>
          <a:off x="16700" y="1027021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3920614"/>
              </p:ext>
            </p:extLst>
          </p:nvPr>
        </p:nvGraphicFramePr>
        <p:xfrm>
          <a:off x="-87560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グラフ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3924229"/>
              </p:ext>
            </p:extLst>
          </p:nvPr>
        </p:nvGraphicFramePr>
        <p:xfrm>
          <a:off x="3056318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8161576"/>
              </p:ext>
            </p:extLst>
          </p:nvPr>
        </p:nvGraphicFramePr>
        <p:xfrm>
          <a:off x="6207761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210456" y="323655"/>
            <a:ext cx="4480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円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補助円グラフ付き円グラフ</a:t>
            </a:r>
            <a:endParaRPr lang="en-US" altLang="ja-JP" sz="2400" dirty="0">
              <a:latin typeface="+mj-ea"/>
              <a:ea typeface="+mj-ea"/>
            </a:endParaRPr>
          </a:p>
        </p:txBody>
      </p:sp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9787796"/>
              </p:ext>
            </p:extLst>
          </p:nvPr>
        </p:nvGraphicFramePr>
        <p:xfrm>
          <a:off x="3149110" y="100691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2776574"/>
              </p:ext>
            </p:extLst>
          </p:nvPr>
        </p:nvGraphicFramePr>
        <p:xfrm>
          <a:off x="6425220" y="9883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9289847"/>
              </p:ext>
            </p:extLst>
          </p:nvPr>
        </p:nvGraphicFramePr>
        <p:xfrm>
          <a:off x="16700" y="1027021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5317836"/>
              </p:ext>
            </p:extLst>
          </p:nvPr>
        </p:nvGraphicFramePr>
        <p:xfrm>
          <a:off x="-87560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96626"/>
              </p:ext>
            </p:extLst>
          </p:nvPr>
        </p:nvGraphicFramePr>
        <p:xfrm>
          <a:off x="3056318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グラフ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2353910"/>
              </p:ext>
            </p:extLst>
          </p:nvPr>
        </p:nvGraphicFramePr>
        <p:xfrm>
          <a:off x="6207761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632856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210456" y="323655"/>
            <a:ext cx="3046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円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補助縦棒付き円</a:t>
            </a:r>
            <a:endParaRPr lang="en-US" altLang="ja-JP" sz="2400" dirty="0">
              <a:latin typeface="+mj-ea"/>
              <a:ea typeface="+mj-ea"/>
            </a:endParaRPr>
          </a:p>
        </p:txBody>
      </p:sp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9388684"/>
              </p:ext>
            </p:extLst>
          </p:nvPr>
        </p:nvGraphicFramePr>
        <p:xfrm>
          <a:off x="3149110" y="100691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3108429"/>
              </p:ext>
            </p:extLst>
          </p:nvPr>
        </p:nvGraphicFramePr>
        <p:xfrm>
          <a:off x="6425220" y="9883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0064853"/>
              </p:ext>
            </p:extLst>
          </p:nvPr>
        </p:nvGraphicFramePr>
        <p:xfrm>
          <a:off x="16700" y="1027021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8174804"/>
              </p:ext>
            </p:extLst>
          </p:nvPr>
        </p:nvGraphicFramePr>
        <p:xfrm>
          <a:off x="-87560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010707"/>
              </p:ext>
            </p:extLst>
          </p:nvPr>
        </p:nvGraphicFramePr>
        <p:xfrm>
          <a:off x="3056318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グラフ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2872188"/>
              </p:ext>
            </p:extLst>
          </p:nvPr>
        </p:nvGraphicFramePr>
        <p:xfrm>
          <a:off x="6207761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585937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210456" y="323655"/>
            <a:ext cx="2122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円</a:t>
            </a:r>
            <a:r>
              <a:rPr lang="ja-JP" altLang="en-US" sz="2400" dirty="0">
                <a:latin typeface="+mj-ea"/>
                <a:ea typeface="+mj-ea"/>
              </a:rPr>
              <a:t> </a:t>
            </a:r>
            <a:r>
              <a:rPr lang="en-US" altLang="ja-JP" sz="2400" dirty="0">
                <a:latin typeface="+mj-ea"/>
                <a:ea typeface="+mj-ea"/>
              </a:rPr>
              <a:t>–</a:t>
            </a:r>
            <a:r>
              <a:rPr lang="ja-JP" altLang="en-US" sz="2400" dirty="0">
                <a:latin typeface="+mj-ea"/>
                <a:ea typeface="+mj-ea"/>
              </a:rPr>
              <a:t> ドーナツ</a:t>
            </a:r>
            <a:endParaRPr lang="en-US" altLang="ja-JP" sz="2400" dirty="0">
              <a:latin typeface="+mj-ea"/>
              <a:ea typeface="+mj-ea"/>
            </a:endParaRPr>
          </a:p>
        </p:txBody>
      </p:sp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4042733"/>
              </p:ext>
            </p:extLst>
          </p:nvPr>
        </p:nvGraphicFramePr>
        <p:xfrm>
          <a:off x="3149110" y="100691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166560"/>
              </p:ext>
            </p:extLst>
          </p:nvPr>
        </p:nvGraphicFramePr>
        <p:xfrm>
          <a:off x="6425220" y="9883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6616549"/>
              </p:ext>
            </p:extLst>
          </p:nvPr>
        </p:nvGraphicFramePr>
        <p:xfrm>
          <a:off x="16700" y="1027021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669438"/>
              </p:ext>
            </p:extLst>
          </p:nvPr>
        </p:nvGraphicFramePr>
        <p:xfrm>
          <a:off x="-87560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9768421"/>
              </p:ext>
            </p:extLst>
          </p:nvPr>
        </p:nvGraphicFramePr>
        <p:xfrm>
          <a:off x="3056318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グラフ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2758783"/>
              </p:ext>
            </p:extLst>
          </p:nvPr>
        </p:nvGraphicFramePr>
        <p:xfrm>
          <a:off x="6207761" y="4134257"/>
          <a:ext cx="3607780" cy="216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126363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pptx469_グラフサンプル_円</dc:title>
  <dc:subject>pptx469_グラフサンプル_円</dc:subject>
  <dc:creator>http://www.digipot.net</dc:creator>
  <cp:lastModifiedBy/>
  <cp:revision>1</cp:revision>
  <dcterms:created xsi:type="dcterms:W3CDTF">2014-01-30T05:12:09Z</dcterms:created>
  <dcterms:modified xsi:type="dcterms:W3CDTF">2016-09-06T08:43:52Z</dcterms:modified>
  <cp:category/>
  <cp:version>1</cp:version>
</cp:coreProperties>
</file>