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19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0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1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2.xml" ContentType="application/vnd.openxmlformats-officedocument.themeOverr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3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24.xml" ContentType="application/vnd.openxmlformats-officedocument.themeOverrid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theme/themeOverride25.xml" ContentType="application/vnd.openxmlformats-officedocument.themeOverrid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theme/themeOverride26.xml" ContentType="application/vnd.openxmlformats-officedocument.themeOverrid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theme/themeOverride27.xml" ContentType="application/vnd.openxmlformats-officedocument.themeOverrid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theme/themeOverride28.xml" ContentType="application/vnd.openxmlformats-officedocument.themeOverrid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29.xml" ContentType="application/vnd.openxmlformats-officedocument.themeOverrid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3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  <p:sldId id="289" r:id="rId4"/>
    <p:sldId id="290" r:id="rId5"/>
    <p:sldId id="292" r:id="rId6"/>
    <p:sldId id="291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0" d="100"/>
          <a:sy n="100" d="100"/>
        </p:scale>
        <p:origin x="384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bu\Desktop\&#12464;&#12521;&#12501;&#12469;&#12531;&#12503;&#12523;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bu\Desktop\&#12464;&#12521;&#12501;&#12469;&#12531;&#12503;&#12523;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bu\Desktop\&#12464;&#12521;&#12501;&#12469;&#12531;&#12503;&#12523;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bu\Desktop\&#12464;&#12521;&#12501;&#12469;&#12531;&#12503;&#12523;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bu\Desktop\&#12464;&#12521;&#12501;&#12469;&#12531;&#12503;&#12523;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bu\Desktop\&#12464;&#12521;&#12501;&#12469;&#12531;&#12503;&#12523;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34.xml"/><Relationship Id="rId1" Type="http://schemas.microsoft.com/office/2011/relationships/chartStyle" Target="style3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6872"/>
        <c:axId val="452262448"/>
      </c:area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15544"/>
        <c:axId val="438610296"/>
      </c:area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51912"/>
        <c:axId val="481448960"/>
      </c:area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999856"/>
        <c:axId val="441005760"/>
      </c:area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6872"/>
        <c:axId val="452262448"/>
      </c:area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904"/>
        <c:axId val="490202528"/>
      </c:area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3931112"/>
        <c:axId val="603928160"/>
      </c:area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15544"/>
        <c:axId val="438610296"/>
      </c:area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51912"/>
        <c:axId val="481448960"/>
      </c:area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999856"/>
        <c:axId val="441005760"/>
      </c:area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>
                <a:alpha val="35000"/>
              </a:schemeClr>
            </a:solidFill>
            <a:ln w="9525">
              <a:solidFill>
                <a:schemeClr val="accent1"/>
              </a:solidFill>
            </a:ln>
            <a:effectLst/>
            <a:sp3d contourW="9525">
              <a:contourClr>
                <a:schemeClr val="accent1"/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>
                <a:alpha val="35000"/>
              </a:schemeClr>
            </a:solidFill>
            <a:ln w="9525">
              <a:solidFill>
                <a:schemeClr val="accent2"/>
              </a:solidFill>
            </a:ln>
            <a:effectLst/>
            <a:sp3d contourW="9525">
              <a:contourClr>
                <a:schemeClr val="accent2"/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>
                <a:alpha val="35000"/>
              </a:schemeClr>
            </a:solidFill>
            <a:ln w="9525">
              <a:solidFill>
                <a:schemeClr val="accent3"/>
              </a:solidFill>
            </a:ln>
            <a:effectLst/>
            <a:sp3d contourW="9525">
              <a:contourClr>
                <a:schemeClr val="accent3"/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>
                <a:alpha val="35000"/>
              </a:schemeClr>
            </a:solidFill>
            <a:ln w="9525">
              <a:solidFill>
                <a:schemeClr val="accent4"/>
              </a:solidFill>
            </a:ln>
            <a:effectLst/>
            <a:sp3d contourW="9525">
              <a:contourClr>
                <a:schemeClr val="accent4"/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>
                <a:alpha val="35000"/>
              </a:schemeClr>
            </a:solidFill>
            <a:ln w="9525">
              <a:solidFill>
                <a:schemeClr val="accent5"/>
              </a:solidFill>
            </a:ln>
            <a:effectLst/>
            <a:sp3d contourW="9525">
              <a:contourClr>
                <a:schemeClr val="accent5"/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>
                <a:alpha val="35000"/>
              </a:schemeClr>
            </a:solidFill>
            <a:ln w="9525">
              <a:solidFill>
                <a:schemeClr val="accent6"/>
              </a:solidFill>
            </a:ln>
            <a:effectLst/>
            <a:sp3d contourW="9525">
              <a:contourClr>
                <a:schemeClr val="accent6"/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  <a:alpha val="35000"/>
              </a:schemeClr>
            </a:solidFill>
            <a:ln w="9525">
              <a:solidFill>
                <a:schemeClr val="accent1">
                  <a:lumMod val="60000"/>
                </a:schemeClr>
              </a:solidFill>
            </a:ln>
            <a:effectLst/>
            <a:sp3d contourW="9525">
              <a:contourClr>
                <a:schemeClr val="accent1">
                  <a:lumMod val="60000"/>
                </a:schemeClr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  <a:alpha val="35000"/>
              </a:schemeClr>
            </a:solidFill>
            <a:ln w="9525">
              <a:solidFill>
                <a:schemeClr val="accent2">
                  <a:lumMod val="60000"/>
                </a:schemeClr>
              </a:solidFill>
            </a:ln>
            <a:effectLst/>
            <a:sp3d contourW="9525">
              <a:contourClr>
                <a:schemeClr val="accent2">
                  <a:lumMod val="60000"/>
                </a:schemeClr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  <a:alpha val="35000"/>
              </a:schemeClr>
            </a:solidFill>
            <a:ln w="9525">
              <a:solidFill>
                <a:schemeClr val="accent3">
                  <a:lumMod val="60000"/>
                </a:schemeClr>
              </a:solidFill>
            </a:ln>
            <a:effectLst/>
            <a:sp3d contourW="9525">
              <a:contourClr>
                <a:schemeClr val="accent3">
                  <a:lumMod val="60000"/>
                </a:schemeClr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  <a:alpha val="35000"/>
              </a:schemeClr>
            </a:solidFill>
            <a:ln w="9525">
              <a:solidFill>
                <a:schemeClr val="accent4">
                  <a:lumMod val="60000"/>
                </a:schemeClr>
              </a:solidFill>
            </a:ln>
            <a:effectLst/>
            <a:sp3d contourW="9525">
              <a:contourClr>
                <a:schemeClr val="accent4">
                  <a:lumMod val="60000"/>
                </a:schemeClr>
              </a:contourClr>
            </a:sp3d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6872"/>
        <c:axId val="452262448"/>
        <c:axId val="273075840"/>
      </c:area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midCat"/>
      </c:valAx>
      <c:serAx>
        <c:axId val="2730758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"/>
                <a:lumOff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904"/>
        <c:axId val="490202528"/>
      </c:area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>
                <a:alpha val="35000"/>
              </a:schemeClr>
            </a:solidFill>
            <a:ln w="9525">
              <a:solidFill>
                <a:schemeClr val="accent1"/>
              </a:solidFill>
            </a:ln>
            <a:effectLst/>
            <a:sp3d contourW="9525">
              <a:contourClr>
                <a:schemeClr val="accent1"/>
              </a:contourClr>
            </a:sp3d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>
                <a:alpha val="35000"/>
              </a:schemeClr>
            </a:solidFill>
            <a:ln w="9525">
              <a:solidFill>
                <a:schemeClr val="accent2"/>
              </a:solidFill>
            </a:ln>
            <a:effectLst/>
            <a:sp3d contourW="9525">
              <a:contourClr>
                <a:schemeClr val="accent2"/>
              </a:contourClr>
            </a:sp3d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>
                <a:alpha val="35000"/>
              </a:schemeClr>
            </a:solidFill>
            <a:ln w="9525">
              <a:solidFill>
                <a:schemeClr val="accent3"/>
              </a:solidFill>
            </a:ln>
            <a:effectLst/>
            <a:sp3d contourW="9525">
              <a:contourClr>
                <a:schemeClr val="accent3"/>
              </a:contourClr>
            </a:sp3d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>
                <a:alpha val="35000"/>
              </a:schemeClr>
            </a:solidFill>
            <a:ln w="9525">
              <a:solidFill>
                <a:schemeClr val="accent4"/>
              </a:solidFill>
            </a:ln>
            <a:effectLst/>
            <a:sp3d contourW="9525">
              <a:contourClr>
                <a:schemeClr val="accent4"/>
              </a:contourClr>
            </a:sp3d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>
                <a:alpha val="35000"/>
              </a:schemeClr>
            </a:solidFill>
            <a:ln w="9525">
              <a:solidFill>
                <a:schemeClr val="accent5"/>
              </a:solidFill>
            </a:ln>
            <a:effectLst/>
            <a:sp3d contourW="9525">
              <a:contourClr>
                <a:schemeClr val="accent5"/>
              </a:contourClr>
            </a:sp3d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904"/>
        <c:axId val="490202528"/>
        <c:axId val="273077640"/>
      </c:area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midCat"/>
      </c:valAx>
      <c:serAx>
        <c:axId val="2730776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"/>
                <a:lumOff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>
                <a:alpha val="35000"/>
              </a:schemeClr>
            </a:solidFill>
            <a:ln w="9525">
              <a:solidFill>
                <a:schemeClr val="accent1"/>
              </a:solidFill>
            </a:ln>
            <a:effectLst/>
            <a:sp3d contourW="9525">
              <a:contourClr>
                <a:schemeClr val="accent1"/>
              </a:contourClr>
            </a:sp3d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>
                <a:alpha val="35000"/>
              </a:schemeClr>
            </a:solidFill>
            <a:ln w="9525">
              <a:solidFill>
                <a:schemeClr val="accent2"/>
              </a:solidFill>
            </a:ln>
            <a:effectLst/>
            <a:sp3d contourW="9525">
              <a:contourClr>
                <a:schemeClr val="accent2"/>
              </a:contourClr>
            </a:sp3d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3931112"/>
        <c:axId val="603928160"/>
        <c:axId val="273081960"/>
      </c:area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midCat"/>
      </c:valAx>
      <c:serAx>
        <c:axId val="2730819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"/>
                <a:lumOff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>
                <a:alpha val="35000"/>
              </a:schemeClr>
            </a:solidFill>
            <a:ln w="9525">
              <a:solidFill>
                <a:schemeClr val="accent1"/>
              </a:solidFill>
            </a:ln>
            <a:effectLst/>
            <a:sp3d contourW="9525">
              <a:contourClr>
                <a:schemeClr val="accent1"/>
              </a:contourClr>
            </a:sp3d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>
                <a:alpha val="35000"/>
              </a:schemeClr>
            </a:solidFill>
            <a:ln w="9525">
              <a:solidFill>
                <a:schemeClr val="accent2"/>
              </a:solidFill>
            </a:ln>
            <a:effectLst/>
            <a:sp3d contourW="9525">
              <a:contourClr>
                <a:schemeClr val="accent2"/>
              </a:contourClr>
            </a:sp3d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>
                <a:alpha val="35000"/>
              </a:schemeClr>
            </a:solidFill>
            <a:ln w="9525">
              <a:solidFill>
                <a:schemeClr val="accent3"/>
              </a:solidFill>
            </a:ln>
            <a:effectLst/>
            <a:sp3d contourW="9525">
              <a:contourClr>
                <a:schemeClr val="accent3"/>
              </a:contourClr>
            </a:sp3d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>
                <a:alpha val="35000"/>
              </a:schemeClr>
            </a:solidFill>
            <a:ln w="9525">
              <a:solidFill>
                <a:schemeClr val="accent4"/>
              </a:solidFill>
            </a:ln>
            <a:effectLst/>
            <a:sp3d contourW="9525">
              <a:contourClr>
                <a:schemeClr val="accent4"/>
              </a:contourClr>
            </a:sp3d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>
                <a:alpha val="35000"/>
              </a:schemeClr>
            </a:solidFill>
            <a:ln w="9525">
              <a:solidFill>
                <a:schemeClr val="accent5"/>
              </a:solidFill>
            </a:ln>
            <a:effectLst/>
            <a:sp3d contourW="9525">
              <a:contourClr>
                <a:schemeClr val="accent5"/>
              </a:contourClr>
            </a:sp3d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15544"/>
        <c:axId val="438610296"/>
        <c:axId val="343435896"/>
      </c:area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midCat"/>
      </c:valAx>
      <c:serAx>
        <c:axId val="34343589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"/>
                <a:lumOff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>
                <a:alpha val="35000"/>
              </a:schemeClr>
            </a:solidFill>
            <a:ln w="9525">
              <a:solidFill>
                <a:schemeClr val="accent1"/>
              </a:solidFill>
            </a:ln>
            <a:effectLst/>
            <a:sp3d contourW="9525">
              <a:contourClr>
                <a:schemeClr val="accent1"/>
              </a:contourClr>
            </a:sp3d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>
                <a:alpha val="35000"/>
              </a:schemeClr>
            </a:solidFill>
            <a:ln w="9525">
              <a:solidFill>
                <a:schemeClr val="accent2"/>
              </a:solidFill>
            </a:ln>
            <a:effectLst/>
            <a:sp3d contourW="9525">
              <a:contourClr>
                <a:schemeClr val="accent2"/>
              </a:contourClr>
            </a:sp3d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>
                <a:alpha val="35000"/>
              </a:schemeClr>
            </a:solidFill>
            <a:ln w="9525">
              <a:solidFill>
                <a:schemeClr val="accent3"/>
              </a:solidFill>
            </a:ln>
            <a:effectLst/>
            <a:sp3d contourW="9525">
              <a:contourClr>
                <a:schemeClr val="accent3"/>
              </a:contourClr>
            </a:sp3d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>
                <a:alpha val="35000"/>
              </a:schemeClr>
            </a:solidFill>
            <a:ln w="9525">
              <a:solidFill>
                <a:schemeClr val="accent4"/>
              </a:solidFill>
            </a:ln>
            <a:effectLst/>
            <a:sp3d contourW="9525">
              <a:contourClr>
                <a:schemeClr val="accent4"/>
              </a:contourClr>
            </a:sp3d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>
                <a:alpha val="35000"/>
              </a:schemeClr>
            </a:solidFill>
            <a:ln w="9525">
              <a:solidFill>
                <a:schemeClr val="accent5"/>
              </a:solidFill>
            </a:ln>
            <a:effectLst/>
            <a:sp3d contourW="9525">
              <a:contourClr>
                <a:schemeClr val="accent5"/>
              </a:contourClr>
            </a:sp3d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51912"/>
        <c:axId val="481448960"/>
        <c:axId val="273078720"/>
      </c:area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midCat"/>
      </c:valAx>
      <c:serAx>
        <c:axId val="2730787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"/>
                <a:lumOff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>
                <a:alpha val="35000"/>
              </a:schemeClr>
            </a:solidFill>
            <a:ln w="9525">
              <a:solidFill>
                <a:schemeClr val="accent1"/>
              </a:solidFill>
            </a:ln>
            <a:effectLst/>
            <a:sp3d contourW="9525">
              <a:contourClr>
                <a:schemeClr val="accent1"/>
              </a:contourClr>
            </a:sp3d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>
                <a:alpha val="35000"/>
              </a:schemeClr>
            </a:solidFill>
            <a:ln w="9525">
              <a:solidFill>
                <a:schemeClr val="accent2"/>
              </a:solidFill>
            </a:ln>
            <a:effectLst/>
            <a:sp3d contourW="9525">
              <a:contourClr>
                <a:schemeClr val="accent2"/>
              </a:contourClr>
            </a:sp3d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999856"/>
        <c:axId val="441005760"/>
        <c:axId val="343440216"/>
      </c:area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>
                <a:lumMod val="5000"/>
                <a:lumOff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midCat"/>
      </c:valAx>
      <c:serAx>
        <c:axId val="34344021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"/>
                <a:lumOff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6872"/>
        <c:axId val="452262448"/>
        <c:axId val="0"/>
      </c:area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904"/>
        <c:axId val="490202528"/>
        <c:axId val="0"/>
      </c:area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3931112"/>
        <c:axId val="603928160"/>
        <c:axId val="0"/>
      </c:area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15544"/>
        <c:axId val="438610296"/>
        <c:axId val="0"/>
      </c:area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51912"/>
        <c:axId val="481448960"/>
        <c:axId val="0"/>
      </c:area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3931112"/>
        <c:axId val="603928160"/>
      </c:area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999856"/>
        <c:axId val="441005760"/>
        <c:axId val="0"/>
      </c:area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p3d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6872"/>
        <c:axId val="452262448"/>
        <c:axId val="0"/>
      </c:area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904"/>
        <c:axId val="490202528"/>
        <c:axId val="0"/>
      </c:area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3931112"/>
        <c:axId val="603928160"/>
        <c:axId val="0"/>
      </c:area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15544"/>
        <c:axId val="438610296"/>
        <c:axId val="0"/>
      </c:area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51912"/>
        <c:axId val="481448960"/>
        <c:axId val="0"/>
      </c:area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999856"/>
        <c:axId val="441005760"/>
        <c:axId val="0"/>
      </c:area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15544"/>
        <c:axId val="438610296"/>
      </c:area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51912"/>
        <c:axId val="481448960"/>
      </c:area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999856"/>
        <c:axId val="441005760"/>
      </c:area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6872"/>
        <c:axId val="452262448"/>
      </c:area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904"/>
        <c:axId val="490202528"/>
      </c:area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3931112"/>
        <c:axId val="603928160"/>
      </c:area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31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31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31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31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31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31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35000"/>
        </a:schemeClr>
      </a:solidFill>
      <a:ln w="9525"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5000"/>
            <a:lumOff val="95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chart" Target="../charts/chart18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7" Type="http://schemas.openxmlformats.org/officeDocument/2006/relationships/chart" Target="../charts/chart24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7" Type="http://schemas.openxmlformats.org/officeDocument/2006/relationships/chart" Target="../charts/chart30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9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7" Type="http://schemas.openxmlformats.org/officeDocument/2006/relationships/chart" Target="../charts/chart36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5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601893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3802583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443613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541790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845701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3818890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面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面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9549548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2673438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348487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636183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692454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02087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2430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面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積み上げ面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96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570428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900505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512114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865505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465949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2435599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3320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面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100%</a:t>
            </a:r>
            <a:r>
              <a:rPr lang="ja-JP" altLang="en-US" sz="2400" dirty="0">
                <a:latin typeface="+mj-ea"/>
                <a:ea typeface="+mj-ea"/>
              </a:rPr>
              <a:t>積み上げ面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285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629014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95231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960666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707078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8116223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599278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1620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面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</a:t>
            </a:r>
            <a:r>
              <a:rPr lang="ja-JP" altLang="en-US" sz="2400" dirty="0">
                <a:latin typeface="+mj-ea"/>
                <a:ea typeface="+mj-ea"/>
              </a:rPr>
              <a:t>面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85937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039264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0076065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4746391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190117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8631586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786660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面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</a:t>
            </a:r>
            <a:r>
              <a:rPr lang="ja-JP" altLang="en-US" sz="2400" dirty="0">
                <a:latin typeface="+mj-ea"/>
                <a:ea typeface="+mj-ea"/>
              </a:rPr>
              <a:t>積み上げ面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2114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7374995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5779795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643801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4474287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861625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6449085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3741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面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3D100%</a:t>
            </a:r>
            <a:r>
              <a:rPr lang="ja-JP" altLang="en-US" sz="2400" dirty="0">
                <a:latin typeface="+mj-ea"/>
                <a:ea typeface="+mj-ea"/>
              </a:rPr>
              <a:t>積み上げ面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126363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pptx468_グラフサンプル_面</dc:title>
  <dc:subject>pptx468_グラフサンプル_面</dc:subject>
  <dc:creator>http://www.digipot.net</dc:creator>
  <cp:lastModifiedBy/>
  <cp:revision>1</cp:revision>
  <dcterms:created xsi:type="dcterms:W3CDTF">2014-01-30T05:12:09Z</dcterms:created>
  <dcterms:modified xsi:type="dcterms:W3CDTF">2016-09-05T16:49:39Z</dcterms:modified>
  <cp:category/>
  <cp:version>1</cp:version>
</cp:coreProperties>
</file>