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6.xml" ContentType="application/vnd.openxmlformats-officedocument.themeOverr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17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18.xml" ContentType="application/vnd.openxmlformats-officedocument.themeOverr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9.xml" ContentType="application/vnd.openxmlformats-officedocument.themeOverr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theme/themeOverride20.xml" ContentType="application/vnd.openxmlformats-officedocument.themeOverrid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21.xml" ContentType="application/vnd.openxmlformats-officedocument.themeOverr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22.xml" ContentType="application/vnd.openxmlformats-officedocument.themeOverrid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23.xml" ContentType="application/vnd.openxmlformats-officedocument.themeOverrid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theme/themeOverride24.xml" ContentType="application/vnd.openxmlformats-officedocument.themeOverrid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theme/themeOverride25.xml" ContentType="application/vnd.openxmlformats-officedocument.themeOverrid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theme/themeOverride26.xml" ContentType="application/vnd.openxmlformats-officedocument.themeOverrid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theme/themeOverride27.xml" ContentType="application/vnd.openxmlformats-officedocument.themeOverrid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theme/themeOverride28.xml" ContentType="application/vnd.openxmlformats-officedocument.themeOverrid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theme/themeOverride29.xml" ContentType="application/vnd.openxmlformats-officedocument.themeOverrid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theme/themeOverride30.xml" ContentType="application/vnd.openxmlformats-officedocument.themeOverrid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theme/themeOverride31.xml" ContentType="application/vnd.openxmlformats-officedocument.themeOverrid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theme/themeOverride32.xml" ContentType="application/vnd.openxmlformats-officedocument.themeOverride+xml"/>
  <Override PartName="/ppt/charts/chart3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theme/themeOverride33.xml" ContentType="application/vnd.openxmlformats-officedocument.themeOverride+xml"/>
  <Override PartName="/ppt/charts/chart34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theme/themeOverride34.xml" ContentType="application/vnd.openxmlformats-officedocument.themeOverride+xml"/>
  <Override PartName="/ppt/charts/chart35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theme/themeOverride35.xml" ContentType="application/vnd.openxmlformats-officedocument.themeOverride+xml"/>
  <Override PartName="/ppt/charts/chart36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theme/themeOverride36.xml" ContentType="application/vnd.openxmlformats-officedocument.themeOverride+xml"/>
  <Override PartName="/ppt/charts/chart37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theme/themeOverride37.xml" ContentType="application/vnd.openxmlformats-officedocument.themeOverride+xml"/>
  <Override PartName="/ppt/charts/chart38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theme/themeOverride38.xml" ContentType="application/vnd.openxmlformats-officedocument.themeOverride+xml"/>
  <Override PartName="/ppt/charts/chart39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theme/themeOverride39.xml" ContentType="application/vnd.openxmlformats-officedocument.themeOverride+xml"/>
  <Override PartName="/ppt/charts/chart40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theme/themeOverride40.xml" ContentType="application/vnd.openxmlformats-officedocument.themeOverride+xml"/>
  <Override PartName="/ppt/charts/chart41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theme/themeOverride41.xml" ContentType="application/vnd.openxmlformats-officedocument.themeOverride+xml"/>
  <Override PartName="/ppt/charts/chart42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theme/themeOverride4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8" r:id="rId3"/>
    <p:sldId id="290" r:id="rId4"/>
    <p:sldId id="289" r:id="rId5"/>
    <p:sldId id="291" r:id="rId6"/>
    <p:sldId id="292" r:id="rId7"/>
    <p:sldId id="293" r:id="rId8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02" d="100"/>
          <a:sy n="102" d="100"/>
        </p:scale>
        <p:origin x="35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8.xm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9.xm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0.xml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1.xm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2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3.xml"/><Relationship Id="rId2" Type="http://schemas.microsoft.com/office/2011/relationships/chartColorStyle" Target="colors23.xml"/><Relationship Id="rId1" Type="http://schemas.microsoft.com/office/2011/relationships/chartStyle" Target="style23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4.xml"/><Relationship Id="rId2" Type="http://schemas.microsoft.com/office/2011/relationships/chartColorStyle" Target="colors24.xml"/><Relationship Id="rId1" Type="http://schemas.microsoft.com/office/2011/relationships/chartStyle" Target="style24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5.xml"/><Relationship Id="rId2" Type="http://schemas.microsoft.com/office/2011/relationships/chartColorStyle" Target="colors25.xml"/><Relationship Id="rId1" Type="http://schemas.microsoft.com/office/2011/relationships/chartStyle" Target="style25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6.xml"/><Relationship Id="rId2" Type="http://schemas.microsoft.com/office/2011/relationships/chartColorStyle" Target="colors26.xml"/><Relationship Id="rId1" Type="http://schemas.microsoft.com/office/2011/relationships/chartStyle" Target="style26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7.xml"/><Relationship Id="rId2" Type="http://schemas.microsoft.com/office/2011/relationships/chartColorStyle" Target="colors27.xml"/><Relationship Id="rId1" Type="http://schemas.microsoft.com/office/2011/relationships/chartStyle" Target="style27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8.xml"/><Relationship Id="rId2" Type="http://schemas.microsoft.com/office/2011/relationships/chartColorStyle" Target="colors28.xml"/><Relationship Id="rId1" Type="http://schemas.microsoft.com/office/2011/relationships/chartStyle" Target="style28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9.xml"/><Relationship Id="rId2" Type="http://schemas.microsoft.com/office/2011/relationships/chartColorStyle" Target="colors29.xml"/><Relationship Id="rId1" Type="http://schemas.microsoft.com/office/2011/relationships/chartStyle" Target="style29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0.xml"/><Relationship Id="rId2" Type="http://schemas.microsoft.com/office/2011/relationships/chartColorStyle" Target="colors30.xml"/><Relationship Id="rId1" Type="http://schemas.microsoft.com/office/2011/relationships/chartStyle" Target="style30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1.xml"/><Relationship Id="rId2" Type="http://schemas.microsoft.com/office/2011/relationships/chartColorStyle" Target="colors31.xml"/><Relationship Id="rId1" Type="http://schemas.microsoft.com/office/2011/relationships/chartStyle" Target="style31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2.xml"/><Relationship Id="rId2" Type="http://schemas.microsoft.com/office/2011/relationships/chartColorStyle" Target="colors32.xml"/><Relationship Id="rId1" Type="http://schemas.microsoft.com/office/2011/relationships/chartStyle" Target="style32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3.xml"/><Relationship Id="rId2" Type="http://schemas.microsoft.com/office/2011/relationships/chartColorStyle" Target="colors33.xml"/><Relationship Id="rId1" Type="http://schemas.microsoft.com/office/2011/relationships/chartStyle" Target="style33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4.xml"/><Relationship Id="rId2" Type="http://schemas.microsoft.com/office/2011/relationships/chartColorStyle" Target="colors34.xml"/><Relationship Id="rId1" Type="http://schemas.microsoft.com/office/2011/relationships/chartStyle" Target="style34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5.xml"/><Relationship Id="rId2" Type="http://schemas.microsoft.com/office/2011/relationships/chartColorStyle" Target="colors35.xml"/><Relationship Id="rId1" Type="http://schemas.microsoft.com/office/2011/relationships/chartStyle" Target="style35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6.xml"/><Relationship Id="rId2" Type="http://schemas.microsoft.com/office/2011/relationships/chartColorStyle" Target="colors36.xml"/><Relationship Id="rId1" Type="http://schemas.microsoft.com/office/2011/relationships/chartStyle" Target="style36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7.xml"/><Relationship Id="rId2" Type="http://schemas.microsoft.com/office/2011/relationships/chartColorStyle" Target="colors37.xml"/><Relationship Id="rId1" Type="http://schemas.microsoft.com/office/2011/relationships/chartStyle" Target="style37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8.xml"/><Relationship Id="rId2" Type="http://schemas.microsoft.com/office/2011/relationships/chartColorStyle" Target="colors38.xml"/><Relationship Id="rId1" Type="http://schemas.microsoft.com/office/2011/relationships/chartStyle" Target="style38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9.xml"/><Relationship Id="rId2" Type="http://schemas.microsoft.com/office/2011/relationships/chartColorStyle" Target="colors39.xml"/><Relationship Id="rId1" Type="http://schemas.microsoft.com/office/2011/relationships/chartStyle" Target="style39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0.xml"/><Relationship Id="rId2" Type="http://schemas.microsoft.com/office/2011/relationships/chartColorStyle" Target="colors40.xml"/><Relationship Id="rId1" Type="http://schemas.microsoft.com/office/2011/relationships/chartStyle" Target="style40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1.xml"/><Relationship Id="rId2" Type="http://schemas.microsoft.com/office/2011/relationships/chartColorStyle" Target="colors41.xml"/><Relationship Id="rId1" Type="http://schemas.microsoft.com/office/2011/relationships/chartStyle" Target="style41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2.xml"/><Relationship Id="rId2" Type="http://schemas.microsoft.com/office/2011/relationships/chartColorStyle" Target="colors42.xml"/><Relationship Id="rId1" Type="http://schemas.microsoft.com/office/2011/relationships/chartStyle" Target="style42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2256872"/>
        <c:axId val="452262448"/>
      </c:line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8615544"/>
        <c:axId val="438610296"/>
      </c:line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81451912"/>
        <c:axId val="481448960"/>
      </c:line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40999856"/>
        <c:axId val="441005760"/>
      </c:line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2256872"/>
        <c:axId val="452262448"/>
      </c:line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percentStack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90199904"/>
        <c:axId val="490202528"/>
      </c:line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percentStacke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03931112"/>
        <c:axId val="603928160"/>
      </c:line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percentStacke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8615544"/>
        <c:axId val="438610296"/>
      </c:line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percentStacke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81451912"/>
        <c:axId val="481448960"/>
      </c:line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percentStacke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40999856"/>
        <c:axId val="441005760"/>
      </c:line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2256872"/>
        <c:axId val="452262448"/>
      </c:line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90199904"/>
        <c:axId val="490202528"/>
      </c:line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0199904"/>
        <c:axId val="490202528"/>
      </c:line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3931112"/>
        <c:axId val="603928160"/>
      </c:line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8615544"/>
        <c:axId val="438610296"/>
      </c:line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1451912"/>
        <c:axId val="481448960"/>
      </c:line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0999856"/>
        <c:axId val="441005760"/>
      </c:line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2256872"/>
        <c:axId val="452262448"/>
      </c:line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0199904"/>
        <c:axId val="490202528"/>
      </c:line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3931112"/>
        <c:axId val="603928160"/>
      </c:line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8615544"/>
        <c:axId val="438610296"/>
      </c:line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1451912"/>
        <c:axId val="481448960"/>
      </c:line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03931112"/>
        <c:axId val="603928160"/>
      </c:line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0999856"/>
        <c:axId val="441005760"/>
      </c:line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2256872"/>
        <c:axId val="452262448"/>
      </c:line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percentStack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0199904"/>
        <c:axId val="490202528"/>
      </c:line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percentStacke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3931112"/>
        <c:axId val="603928160"/>
      </c:line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percentStacke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8615544"/>
        <c:axId val="438610296"/>
      </c:line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percentStacke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1451912"/>
        <c:axId val="481448960"/>
      </c:line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percentStacke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0999856"/>
        <c:axId val="441005760"/>
      </c:line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line3D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256872"/>
        <c:axId val="452262448"/>
        <c:axId val="493058656"/>
      </c:line3D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between"/>
      </c:valAx>
      <c:serAx>
        <c:axId val="49305865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line3DChart>
        <c:grouping val="standar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0199904"/>
        <c:axId val="490202528"/>
        <c:axId val="628004072"/>
      </c:line3D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between"/>
      </c:valAx>
      <c:serAx>
        <c:axId val="62800407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line3DChart>
        <c:grouping val="standar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3931112"/>
        <c:axId val="603928160"/>
        <c:axId val="288991496"/>
      </c:line3D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between"/>
      </c:valAx>
      <c:serAx>
        <c:axId val="28899149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8615544"/>
        <c:axId val="438610296"/>
      </c:line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line3DChart>
        <c:grouping val="standar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8615544"/>
        <c:axId val="438610296"/>
        <c:axId val="493056856"/>
      </c:line3D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between"/>
      </c:valAx>
      <c:serAx>
        <c:axId val="49305685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line3DChart>
        <c:grouping val="standar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451912"/>
        <c:axId val="481448960"/>
        <c:axId val="401556856"/>
      </c:line3D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between"/>
      </c:valAx>
      <c:serAx>
        <c:axId val="40155685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line3DChart>
        <c:grouping val="standar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0999856"/>
        <c:axId val="441005760"/>
        <c:axId val="497114792"/>
      </c:line3D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between"/>
      </c:valAx>
      <c:serAx>
        <c:axId val="49711479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81451912"/>
        <c:axId val="481448960"/>
      </c:line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40999856"/>
        <c:axId val="441005760"/>
      </c:line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2256872"/>
        <c:axId val="452262448"/>
      </c:line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90199904"/>
        <c:axId val="490202528"/>
      </c:line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03931112"/>
        <c:axId val="603928160"/>
      </c:line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7" Type="http://schemas.openxmlformats.org/officeDocument/2006/relationships/chart" Target="../charts/chart12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7" Type="http://schemas.openxmlformats.org/officeDocument/2006/relationships/chart" Target="../charts/chart18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7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7" Type="http://schemas.openxmlformats.org/officeDocument/2006/relationships/chart" Target="../charts/chart24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3.xml"/><Relationship Id="rId5" Type="http://schemas.openxmlformats.org/officeDocument/2006/relationships/chart" Target="../charts/chart22.xml"/><Relationship Id="rId4" Type="http://schemas.openxmlformats.org/officeDocument/2006/relationships/chart" Target="../charts/char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7" Type="http://schemas.openxmlformats.org/officeDocument/2006/relationships/chart" Target="../charts/chart30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9.xml"/><Relationship Id="rId5" Type="http://schemas.openxmlformats.org/officeDocument/2006/relationships/chart" Target="../charts/chart28.xml"/><Relationship Id="rId4" Type="http://schemas.openxmlformats.org/officeDocument/2006/relationships/chart" Target="../charts/char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7" Type="http://schemas.openxmlformats.org/officeDocument/2006/relationships/chart" Target="../charts/chart36.xml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5.xml"/><Relationship Id="rId5" Type="http://schemas.openxmlformats.org/officeDocument/2006/relationships/chart" Target="../charts/chart34.xml"/><Relationship Id="rId4" Type="http://schemas.openxmlformats.org/officeDocument/2006/relationships/chart" Target="../charts/chart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7" Type="http://schemas.openxmlformats.org/officeDocument/2006/relationships/chart" Target="../charts/chart42.xml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1.xml"/><Relationship Id="rId5" Type="http://schemas.openxmlformats.org/officeDocument/2006/relationships/chart" Target="../charts/chart40.xml"/><Relationship Id="rId4" Type="http://schemas.openxmlformats.org/officeDocument/2006/relationships/chart" Target="../charts/char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0752824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0583410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9207115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7793342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3301260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0336062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2430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latin typeface="+mj-ea"/>
                <a:ea typeface="+mj-ea"/>
              </a:rPr>
              <a:t>折れ線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折れ線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0978554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6882066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7809295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9465395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7538957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8405811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3661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折れ線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積み上げ折れ線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6963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6362230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5158149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893691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4083128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4625336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9059933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45512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latin typeface="+mj-ea"/>
                <a:ea typeface="+mj-ea"/>
              </a:rPr>
              <a:t>折れ線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100%</a:t>
            </a:r>
            <a:r>
              <a:rPr lang="ja-JP" altLang="en-US" sz="2400" dirty="0">
                <a:latin typeface="+mj-ea"/>
                <a:ea typeface="+mj-ea"/>
              </a:rPr>
              <a:t>積み上げ折れ線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85937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0504569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3469308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9135669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2049104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2555250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3440217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39693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折れ線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マーカー付折れ線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32856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9039382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5462305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9401856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8367374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7858024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6844479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5404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latin typeface="+mj-ea"/>
                <a:ea typeface="+mj-ea"/>
              </a:rPr>
              <a:t>折れ線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マーカー付き積み上げ折れ線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12636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6446111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1803889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7890109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7048699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0914540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2295739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6293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折れ線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マーカー付き</a:t>
            </a:r>
            <a:r>
              <a:rPr lang="en-US" altLang="ja-JP" sz="2400" dirty="0">
                <a:latin typeface="+mj-ea"/>
                <a:ea typeface="+mj-ea"/>
              </a:rPr>
              <a:t>100%</a:t>
            </a:r>
            <a:r>
              <a:rPr lang="ja-JP" altLang="en-US" sz="2400" dirty="0">
                <a:latin typeface="+mj-ea"/>
                <a:ea typeface="+mj-ea"/>
              </a:rPr>
              <a:t>積み上げ折れ線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2114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3688486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8022810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1683617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0013914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571945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162808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2852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latin typeface="+mj-ea"/>
                <a:ea typeface="+mj-ea"/>
              </a:rPr>
              <a:t>折れ線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3D</a:t>
            </a:r>
            <a:r>
              <a:rPr lang="ja-JP" altLang="en-US" sz="2400" dirty="0">
                <a:latin typeface="+mj-ea"/>
                <a:ea typeface="+mj-ea"/>
              </a:rPr>
              <a:t>折れ線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595687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pptx466_グラフサンプル_折れ線</dc:title>
  <dc:subject>pptx466_グラフサンプル_折れ線</dc:subject>
  <dc:creator>http://www.digipot.net</dc:creator>
  <cp:lastModifiedBy/>
  <cp:revision>1</cp:revision>
  <dcterms:created xsi:type="dcterms:W3CDTF">2014-01-30T05:12:09Z</dcterms:created>
  <dcterms:modified xsi:type="dcterms:W3CDTF">2016-09-05T09:07:04Z</dcterms:modified>
  <cp:category/>
  <cp:version>1</cp:version>
</cp:coreProperties>
</file>