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3.xml" ContentType="application/vnd.openxmlformats-officedocument.themeOverr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4.xml" ContentType="application/vnd.openxmlformats-officedocument.themeOverr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15.xml" ContentType="application/vnd.openxmlformats-officedocument.themeOverr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heme/themeOverride16.xml" ContentType="application/vnd.openxmlformats-officedocument.themeOverrid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17.xml" ContentType="application/vnd.openxmlformats-officedocument.themeOverrid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theme/themeOverride18.xml" ContentType="application/vnd.openxmlformats-officedocument.themeOverrid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theme/themeOverride19.xml" ContentType="application/vnd.openxmlformats-officedocument.themeOverrid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theme/themeOverride20.xml" ContentType="application/vnd.openxmlformats-officedocument.themeOverrid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theme/themeOverride21.xml" ContentType="application/vnd.openxmlformats-officedocument.themeOverrid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theme/themeOverride22.xml" ContentType="application/vnd.openxmlformats-officedocument.themeOverrid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theme/themeOverride23.xml" ContentType="application/vnd.openxmlformats-officedocument.themeOverrid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theme/themeOverride24.xml" ContentType="application/vnd.openxmlformats-officedocument.themeOverrid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theme/themeOverride25.xml" ContentType="application/vnd.openxmlformats-officedocument.themeOverrid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theme/themeOverride26.xml" ContentType="application/vnd.openxmlformats-officedocument.themeOverrid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theme/themeOverride27.xml" ContentType="application/vnd.openxmlformats-officedocument.themeOverride+xml"/>
  <Override PartName="/ppt/charts/chart28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theme/themeOverride28.xml" ContentType="application/vnd.openxmlformats-officedocument.themeOverride+xml"/>
  <Override PartName="/ppt/charts/chart29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theme/themeOverride29.xml" ContentType="application/vnd.openxmlformats-officedocument.themeOverride+xml"/>
  <Override PartName="/ppt/charts/chart30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theme/themeOverride30.xml" ContentType="application/vnd.openxmlformats-officedocument.themeOverride+xml"/>
  <Override PartName="/ppt/charts/chart31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theme/themeOverride31.xml" ContentType="application/vnd.openxmlformats-officedocument.themeOverride+xml"/>
  <Override PartName="/ppt/charts/chart32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theme/themeOverride32.xml" ContentType="application/vnd.openxmlformats-officedocument.themeOverride+xml"/>
  <Override PartName="/ppt/charts/chart33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theme/themeOverride33.xml" ContentType="application/vnd.openxmlformats-officedocument.themeOverride+xml"/>
  <Override PartName="/ppt/charts/chart34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theme/themeOverride34.xml" ContentType="application/vnd.openxmlformats-officedocument.themeOverride+xml"/>
  <Override PartName="/ppt/charts/chart35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ppt/theme/themeOverride35.xml" ContentType="application/vnd.openxmlformats-officedocument.themeOverride+xml"/>
  <Override PartName="/ppt/charts/chart36.xml" ContentType="application/vnd.openxmlformats-officedocument.drawingml.chart+xml"/>
  <Override PartName="/ppt/charts/style36.xml" ContentType="application/vnd.ms-office.chartstyle+xml"/>
  <Override PartName="/ppt/charts/colors36.xml" ContentType="application/vnd.ms-office.chartcolorstyle+xml"/>
  <Override PartName="/ppt/theme/themeOverride36.xml" ContentType="application/vnd.openxmlformats-officedocument.themeOverride+xml"/>
  <Override PartName="/ppt/charts/chart37.xml" ContentType="application/vnd.openxmlformats-officedocument.drawingml.chart+xml"/>
  <Override PartName="/ppt/charts/style37.xml" ContentType="application/vnd.ms-office.chartstyle+xml"/>
  <Override PartName="/ppt/charts/colors37.xml" ContentType="application/vnd.ms-office.chartcolorstyle+xml"/>
  <Override PartName="/ppt/theme/themeOverride37.xml" ContentType="application/vnd.openxmlformats-officedocument.themeOverride+xml"/>
  <Override PartName="/ppt/charts/chart38.xml" ContentType="application/vnd.openxmlformats-officedocument.drawingml.chart+xml"/>
  <Override PartName="/ppt/charts/style38.xml" ContentType="application/vnd.ms-office.chartstyle+xml"/>
  <Override PartName="/ppt/charts/colors38.xml" ContentType="application/vnd.ms-office.chartcolorstyle+xml"/>
  <Override PartName="/ppt/theme/themeOverride38.xml" ContentType="application/vnd.openxmlformats-officedocument.themeOverride+xml"/>
  <Override PartName="/ppt/charts/chart39.xml" ContentType="application/vnd.openxmlformats-officedocument.drawingml.chart+xml"/>
  <Override PartName="/ppt/charts/style39.xml" ContentType="application/vnd.ms-office.chartstyle+xml"/>
  <Override PartName="/ppt/charts/colors39.xml" ContentType="application/vnd.ms-office.chartcolorstyle+xml"/>
  <Override PartName="/ppt/theme/themeOverride39.xml" ContentType="application/vnd.openxmlformats-officedocument.themeOverride+xml"/>
  <Override PartName="/ppt/charts/chart40.xml" ContentType="application/vnd.openxmlformats-officedocument.drawingml.chart+xml"/>
  <Override PartName="/ppt/charts/style40.xml" ContentType="application/vnd.ms-office.chartstyle+xml"/>
  <Override PartName="/ppt/charts/colors40.xml" ContentType="application/vnd.ms-office.chartcolorstyle+xml"/>
  <Override PartName="/ppt/theme/themeOverride40.xml" ContentType="application/vnd.openxmlformats-officedocument.themeOverride+xml"/>
  <Override PartName="/ppt/charts/chart41.xml" ContentType="application/vnd.openxmlformats-officedocument.drawingml.chart+xml"/>
  <Override PartName="/ppt/charts/style41.xml" ContentType="application/vnd.ms-office.chartstyle+xml"/>
  <Override PartName="/ppt/charts/colors41.xml" ContentType="application/vnd.ms-office.chartcolorstyle+xml"/>
  <Override PartName="/ppt/theme/themeOverride41.xml" ContentType="application/vnd.openxmlformats-officedocument.themeOverride+xml"/>
  <Override PartName="/ppt/charts/chart42.xml" ContentType="application/vnd.openxmlformats-officedocument.drawingml.chart+xml"/>
  <Override PartName="/ppt/charts/style42.xml" ContentType="application/vnd.ms-office.chartstyle+xml"/>
  <Override PartName="/ppt/charts/colors42.xml" ContentType="application/vnd.ms-office.chartcolorstyle+xml"/>
  <Override PartName="/ppt/theme/themeOverride4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8" r:id="rId3"/>
    <p:sldId id="289" r:id="rId4"/>
    <p:sldId id="290" r:id="rId5"/>
    <p:sldId id="291" r:id="rId6"/>
    <p:sldId id="292" r:id="rId7"/>
    <p:sldId id="293" r:id="rId8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02" d="100"/>
          <a:sy n="102" d="100"/>
        </p:scale>
        <p:origin x="35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6.xml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7.xm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8.xml"/><Relationship Id="rId2" Type="http://schemas.microsoft.com/office/2011/relationships/chartColorStyle" Target="colors18.xml"/><Relationship Id="rId1" Type="http://schemas.microsoft.com/office/2011/relationships/chartStyle" Target="style18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9.xml"/><Relationship Id="rId2" Type="http://schemas.microsoft.com/office/2011/relationships/chartColorStyle" Target="colors19.xml"/><Relationship Id="rId1" Type="http://schemas.microsoft.com/office/2011/relationships/chartStyle" Target="style19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0.xml"/><Relationship Id="rId2" Type="http://schemas.microsoft.com/office/2011/relationships/chartColorStyle" Target="colors20.xml"/><Relationship Id="rId1" Type="http://schemas.microsoft.com/office/2011/relationships/chartStyle" Target="style20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1.xml"/><Relationship Id="rId2" Type="http://schemas.microsoft.com/office/2011/relationships/chartColorStyle" Target="colors21.xml"/><Relationship Id="rId1" Type="http://schemas.microsoft.com/office/2011/relationships/chartStyle" Target="style21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2.xml"/><Relationship Id="rId2" Type="http://schemas.microsoft.com/office/2011/relationships/chartColorStyle" Target="colors22.xml"/><Relationship Id="rId1" Type="http://schemas.microsoft.com/office/2011/relationships/chartStyle" Target="style22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3.xml"/><Relationship Id="rId2" Type="http://schemas.microsoft.com/office/2011/relationships/chartColorStyle" Target="colors23.xml"/><Relationship Id="rId1" Type="http://schemas.microsoft.com/office/2011/relationships/chartStyle" Target="style23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4.xml"/><Relationship Id="rId2" Type="http://schemas.microsoft.com/office/2011/relationships/chartColorStyle" Target="colors24.xml"/><Relationship Id="rId1" Type="http://schemas.microsoft.com/office/2011/relationships/chartStyle" Target="style24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5.xml"/><Relationship Id="rId2" Type="http://schemas.microsoft.com/office/2011/relationships/chartColorStyle" Target="colors25.xml"/><Relationship Id="rId1" Type="http://schemas.microsoft.com/office/2011/relationships/chartStyle" Target="style25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6.xml"/><Relationship Id="rId2" Type="http://schemas.microsoft.com/office/2011/relationships/chartColorStyle" Target="colors26.xml"/><Relationship Id="rId1" Type="http://schemas.microsoft.com/office/2011/relationships/chartStyle" Target="style26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7.xml"/><Relationship Id="rId2" Type="http://schemas.microsoft.com/office/2011/relationships/chartColorStyle" Target="colors27.xml"/><Relationship Id="rId1" Type="http://schemas.microsoft.com/office/2011/relationships/chartStyle" Target="style27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8.xml"/><Relationship Id="rId2" Type="http://schemas.microsoft.com/office/2011/relationships/chartColorStyle" Target="colors28.xml"/><Relationship Id="rId1" Type="http://schemas.microsoft.com/office/2011/relationships/chartStyle" Target="style28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9.xml"/><Relationship Id="rId2" Type="http://schemas.microsoft.com/office/2011/relationships/chartColorStyle" Target="colors29.xml"/><Relationship Id="rId1" Type="http://schemas.microsoft.com/office/2011/relationships/chartStyle" Target="style29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0.xml"/><Relationship Id="rId2" Type="http://schemas.microsoft.com/office/2011/relationships/chartColorStyle" Target="colors30.xml"/><Relationship Id="rId1" Type="http://schemas.microsoft.com/office/2011/relationships/chartStyle" Target="style30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1.xml"/><Relationship Id="rId2" Type="http://schemas.microsoft.com/office/2011/relationships/chartColorStyle" Target="colors31.xml"/><Relationship Id="rId1" Type="http://schemas.microsoft.com/office/2011/relationships/chartStyle" Target="style31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2.xml"/><Relationship Id="rId2" Type="http://schemas.microsoft.com/office/2011/relationships/chartColorStyle" Target="colors32.xml"/><Relationship Id="rId1" Type="http://schemas.microsoft.com/office/2011/relationships/chartStyle" Target="style32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3.xml"/><Relationship Id="rId2" Type="http://schemas.microsoft.com/office/2011/relationships/chartColorStyle" Target="colors33.xml"/><Relationship Id="rId1" Type="http://schemas.microsoft.com/office/2011/relationships/chartStyle" Target="style33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4.xml"/><Relationship Id="rId2" Type="http://schemas.microsoft.com/office/2011/relationships/chartColorStyle" Target="colors34.xml"/><Relationship Id="rId1" Type="http://schemas.microsoft.com/office/2011/relationships/chartStyle" Target="style34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5.xml"/><Relationship Id="rId2" Type="http://schemas.microsoft.com/office/2011/relationships/chartColorStyle" Target="colors35.xml"/><Relationship Id="rId1" Type="http://schemas.microsoft.com/office/2011/relationships/chartStyle" Target="style35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6.xml"/><Relationship Id="rId2" Type="http://schemas.microsoft.com/office/2011/relationships/chartColorStyle" Target="colors36.xml"/><Relationship Id="rId1" Type="http://schemas.microsoft.com/office/2011/relationships/chartStyle" Target="style36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7.xml"/><Relationship Id="rId2" Type="http://schemas.microsoft.com/office/2011/relationships/chartColorStyle" Target="colors37.xml"/><Relationship Id="rId1" Type="http://schemas.microsoft.com/office/2011/relationships/chartStyle" Target="style37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8.xml"/><Relationship Id="rId2" Type="http://schemas.microsoft.com/office/2011/relationships/chartColorStyle" Target="colors38.xml"/><Relationship Id="rId1" Type="http://schemas.microsoft.com/office/2011/relationships/chartStyle" Target="style38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9.xml"/><Relationship Id="rId2" Type="http://schemas.microsoft.com/office/2011/relationships/chartColorStyle" Target="colors39.xml"/><Relationship Id="rId1" Type="http://schemas.microsoft.com/office/2011/relationships/chartStyle" Target="style39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4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0.xml"/><Relationship Id="rId2" Type="http://schemas.microsoft.com/office/2011/relationships/chartColorStyle" Target="colors40.xml"/><Relationship Id="rId1" Type="http://schemas.microsoft.com/office/2011/relationships/chartStyle" Target="style40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4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1.xml"/><Relationship Id="rId2" Type="http://schemas.microsoft.com/office/2011/relationships/chartColorStyle" Target="colors41.xml"/><Relationship Id="rId1" Type="http://schemas.microsoft.com/office/2011/relationships/chartStyle" Target="style41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4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2.xml"/><Relationship Id="rId2" Type="http://schemas.microsoft.com/office/2011/relationships/chartColorStyle" Target="colors42.xml"/><Relationship Id="rId1" Type="http://schemas.microsoft.com/office/2011/relationships/chartStyle" Target="style42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oleObject" Target="file:///C:\Users\Yabu\Desktop\&#12464;&#12521;&#12501;&#12469;&#12531;&#12503;&#12523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Sheet1!$B$2:$L$2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40-4B1E-A571-87BC06028BE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Sheet1!$B$3:$L$3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40-4B1E-A571-87BC06028BE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Sheet1!$B$4:$L$4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40-4B1E-A571-87BC06028BE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Sheet1!$B$5:$L$5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D40-4B1E-A571-87BC06028BE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Sheet1!$B$6:$L$6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D40-4B1E-A571-87BC06028BE0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SENDAI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Sheet1!$B$7:$L$7</c:f>
              <c:numCache>
                <c:formatCode>General</c:formatCode>
                <c:ptCount val="11"/>
                <c:pt idx="0">
                  <c:v>800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D40-4B1E-A571-87BC06028BE0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OKINAWA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Sheet1!$B$8:$L$8</c:f>
              <c:numCache>
                <c:formatCode>General</c:formatCode>
                <c:ptCount val="11"/>
                <c:pt idx="0">
                  <c:v>50</c:v>
                </c:pt>
                <c:pt idx="1">
                  <c:v>30</c:v>
                </c:pt>
                <c:pt idx="2">
                  <c:v>90</c:v>
                </c:pt>
                <c:pt idx="3">
                  <c:v>150</c:v>
                </c:pt>
                <c:pt idx="4">
                  <c:v>80</c:v>
                </c:pt>
                <c:pt idx="5">
                  <c:v>700</c:v>
                </c:pt>
                <c:pt idx="6">
                  <c:v>250</c:v>
                </c:pt>
                <c:pt idx="7">
                  <c:v>900</c:v>
                </c:pt>
                <c:pt idx="8">
                  <c:v>350</c:v>
                </c:pt>
                <c:pt idx="9">
                  <c:v>1100</c:v>
                </c:pt>
                <c:pt idx="1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D40-4B1E-A571-87BC06028BE0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AOMORI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Sheet1!$B$9:$L$9</c:f>
              <c:numCache>
                <c:formatCode>General</c:formatCode>
                <c:ptCount val="11"/>
                <c:pt idx="0">
                  <c:v>250</c:v>
                </c:pt>
                <c:pt idx="1">
                  <c:v>200</c:v>
                </c:pt>
                <c:pt idx="2">
                  <c:v>250</c:v>
                </c:pt>
                <c:pt idx="3">
                  <c:v>200</c:v>
                </c:pt>
                <c:pt idx="4">
                  <c:v>250</c:v>
                </c:pt>
                <c:pt idx="5">
                  <c:v>200</c:v>
                </c:pt>
                <c:pt idx="6">
                  <c:v>250</c:v>
                </c:pt>
                <c:pt idx="7">
                  <c:v>200</c:v>
                </c:pt>
                <c:pt idx="8">
                  <c:v>250</c:v>
                </c:pt>
                <c:pt idx="9">
                  <c:v>200</c:v>
                </c:pt>
                <c:pt idx="10">
                  <c:v>280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D40-4B1E-A571-87BC06028BE0}"/>
            </c:ext>
          </c:extLst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HYOGO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Sheet1!$B$10:$L$10</c:f>
              <c:numCache>
                <c:formatCode>General</c:formatCode>
                <c:ptCount val="11"/>
                <c:pt idx="0">
                  <c:v>180</c:v>
                </c:pt>
                <c:pt idx="1">
                  <c:v>400</c:v>
                </c:pt>
                <c:pt idx="2">
                  <c:v>750</c:v>
                </c:pt>
                <c:pt idx="3">
                  <c:v>1600</c:v>
                </c:pt>
                <c:pt idx="4">
                  <c:v>1900</c:v>
                </c:pt>
                <c:pt idx="5">
                  <c:v>1500</c:v>
                </c:pt>
                <c:pt idx="6">
                  <c:v>800</c:v>
                </c:pt>
                <c:pt idx="7">
                  <c:v>750</c:v>
                </c:pt>
                <c:pt idx="8">
                  <c:v>700</c:v>
                </c:pt>
                <c:pt idx="9">
                  <c:v>650</c:v>
                </c:pt>
                <c:pt idx="1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D40-4B1E-A571-87BC06028BE0}"/>
            </c:ext>
          </c:extLst>
        </c:ser>
        <c:ser>
          <c:idx val="9"/>
          <c:order val="9"/>
          <c:tx>
            <c:strRef>
              <c:f>Sheet1!$A$11</c:f>
              <c:strCache>
                <c:ptCount val="1"/>
                <c:pt idx="0">
                  <c:v>HIROSHIMA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Sheet1!$B$11:$L$11</c:f>
              <c:numCache>
                <c:formatCode>General</c:formatCode>
                <c:ptCount val="11"/>
                <c:pt idx="0">
                  <c:v>100</c:v>
                </c:pt>
                <c:pt idx="1">
                  <c:v>60</c:v>
                </c:pt>
                <c:pt idx="2">
                  <c:v>30</c:v>
                </c:pt>
                <c:pt idx="3">
                  <c:v>0</c:v>
                </c:pt>
                <c:pt idx="4">
                  <c:v>30</c:v>
                </c:pt>
                <c:pt idx="5">
                  <c:v>50</c:v>
                </c:pt>
                <c:pt idx="6">
                  <c:v>10</c:v>
                </c:pt>
                <c:pt idx="7">
                  <c:v>40</c:v>
                </c:pt>
                <c:pt idx="8">
                  <c:v>45</c:v>
                </c:pt>
                <c:pt idx="9">
                  <c:v>30</c:v>
                </c:pt>
                <c:pt idx="1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D40-4B1E-A571-87BC06028B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52256872"/>
        <c:axId val="452262448"/>
      </c:barChart>
      <c:catAx>
        <c:axId val="452256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62448"/>
        <c:crosses val="autoZero"/>
        <c:auto val="1"/>
        <c:lblAlgn val="ctr"/>
        <c:lblOffset val="100"/>
        <c:noMultiLvlLbl val="0"/>
      </c:catAx>
      <c:valAx>
        <c:axId val="452262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56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Sheet1!$O$1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Sheet1!$O$2:$O$11</c:f>
              <c:numCache>
                <c:formatCode>General</c:formatCode>
                <c:ptCount val="10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800</c:v>
                </c:pt>
                <c:pt idx="6">
                  <c:v>50</c:v>
                </c:pt>
                <c:pt idx="7">
                  <c:v>250</c:v>
                </c:pt>
                <c:pt idx="8">
                  <c:v>180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2D-43C3-B1BC-7A9CFDF943F8}"/>
            </c:ext>
          </c:extLst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Sheet1!$P$2:$P$11</c:f>
              <c:numCache>
                <c:formatCode>General</c:formatCode>
                <c:ptCount val="10"/>
                <c:pt idx="0">
                  <c:v>1100</c:v>
                </c:pt>
                <c:pt idx="1">
                  <c:v>800</c:v>
                </c:pt>
                <c:pt idx="2">
                  <c:v>500</c:v>
                </c:pt>
                <c:pt idx="3">
                  <c:v>400</c:v>
                </c:pt>
                <c:pt idx="4">
                  <c:v>800</c:v>
                </c:pt>
                <c:pt idx="5">
                  <c:v>1100</c:v>
                </c:pt>
                <c:pt idx="6">
                  <c:v>30</c:v>
                </c:pt>
                <c:pt idx="7">
                  <c:v>200</c:v>
                </c:pt>
                <c:pt idx="8">
                  <c:v>400</c:v>
                </c:pt>
                <c:pt idx="9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2D-43C3-B1BC-7A9CFDF943F8}"/>
            </c:ext>
          </c:extLst>
        </c:ser>
        <c:ser>
          <c:idx val="2"/>
          <c:order val="2"/>
          <c:tx>
            <c:strRef>
              <c:f>Sheet1!$Q$1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Sheet1!$Q$2:$Q$11</c:f>
              <c:numCache>
                <c:formatCode>General</c:formatCode>
                <c:ptCount val="10"/>
                <c:pt idx="0">
                  <c:v>1200</c:v>
                </c:pt>
                <c:pt idx="1">
                  <c:v>850</c:v>
                </c:pt>
                <c:pt idx="2">
                  <c:v>600</c:v>
                </c:pt>
                <c:pt idx="3">
                  <c:v>600</c:v>
                </c:pt>
                <c:pt idx="4">
                  <c:v>750</c:v>
                </c:pt>
                <c:pt idx="5">
                  <c:v>1200</c:v>
                </c:pt>
                <c:pt idx="6">
                  <c:v>90</c:v>
                </c:pt>
                <c:pt idx="7">
                  <c:v>250</c:v>
                </c:pt>
                <c:pt idx="8">
                  <c:v>750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32D-43C3-B1BC-7A9CFDF943F8}"/>
            </c:ext>
          </c:extLst>
        </c:ser>
        <c:ser>
          <c:idx val="3"/>
          <c:order val="3"/>
          <c:tx>
            <c:strRef>
              <c:f>Sheet1!$R$1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Sheet1!$R$2:$R$11</c:f>
              <c:numCache>
                <c:formatCode>General</c:formatCode>
                <c:ptCount val="10"/>
                <c:pt idx="0">
                  <c:v>1300</c:v>
                </c:pt>
                <c:pt idx="1">
                  <c:v>800</c:v>
                </c:pt>
                <c:pt idx="2">
                  <c:v>500</c:v>
                </c:pt>
                <c:pt idx="3">
                  <c:v>800</c:v>
                </c:pt>
                <c:pt idx="4">
                  <c:v>700</c:v>
                </c:pt>
                <c:pt idx="5">
                  <c:v>1300</c:v>
                </c:pt>
                <c:pt idx="6">
                  <c:v>150</c:v>
                </c:pt>
                <c:pt idx="7">
                  <c:v>200</c:v>
                </c:pt>
                <c:pt idx="8">
                  <c:v>1600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32D-43C3-B1BC-7A9CFDF943F8}"/>
            </c:ext>
          </c:extLst>
        </c:ser>
        <c:ser>
          <c:idx val="4"/>
          <c:order val="4"/>
          <c:tx>
            <c:strRef>
              <c:f>Sheet1!$S$1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Sheet1!$S$2:$S$11</c:f>
              <c:numCache>
                <c:formatCode>General</c:formatCode>
                <c:ptCount val="10"/>
                <c:pt idx="0">
                  <c:v>1400</c:v>
                </c:pt>
                <c:pt idx="1">
                  <c:v>850</c:v>
                </c:pt>
                <c:pt idx="2">
                  <c:v>400</c:v>
                </c:pt>
                <c:pt idx="3">
                  <c:v>1000</c:v>
                </c:pt>
                <c:pt idx="4">
                  <c:v>650</c:v>
                </c:pt>
                <c:pt idx="5">
                  <c:v>1400</c:v>
                </c:pt>
                <c:pt idx="6">
                  <c:v>80</c:v>
                </c:pt>
                <c:pt idx="7">
                  <c:v>250</c:v>
                </c:pt>
                <c:pt idx="8">
                  <c:v>1900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32D-43C3-B1BC-7A9CFDF943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38615544"/>
        <c:axId val="438610296"/>
      </c:barChart>
      <c:catAx>
        <c:axId val="438615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0296"/>
        <c:crosses val="autoZero"/>
        <c:auto val="1"/>
        <c:lblAlgn val="ctr"/>
        <c:lblOffset val="100"/>
        <c:noMultiLvlLbl val="0"/>
      </c:catAx>
      <c:valAx>
        <c:axId val="438610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5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Sheet1!$N$14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Sheet1!$O$14:$S$14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EA-4949-8949-6A4F17F71693}"/>
            </c:ext>
          </c:extLst>
        </c:ser>
        <c:ser>
          <c:idx val="1"/>
          <c:order val="1"/>
          <c:tx>
            <c:strRef>
              <c:f>Sheet1!$N$15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Sheet1!$O$15:$S$15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EA-4949-8949-6A4F17F71693}"/>
            </c:ext>
          </c:extLst>
        </c:ser>
        <c:ser>
          <c:idx val="2"/>
          <c:order val="2"/>
          <c:tx>
            <c:strRef>
              <c:f>Sheet1!$N$16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Sheet1!$O$16:$S$16</c:f>
              <c:numCache>
                <c:formatCode>General</c:formatCode>
                <c:ptCount val="5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EA-4949-8949-6A4F17F71693}"/>
            </c:ext>
          </c:extLst>
        </c:ser>
        <c:ser>
          <c:idx val="3"/>
          <c:order val="3"/>
          <c:tx>
            <c:strRef>
              <c:f>Sheet1!$N$17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Sheet1!$O$17:$S$17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EA-4949-8949-6A4F17F71693}"/>
            </c:ext>
          </c:extLst>
        </c:ser>
        <c:ser>
          <c:idx val="4"/>
          <c:order val="4"/>
          <c:tx>
            <c:strRef>
              <c:f>Sheet1!$N$18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Sheet1!$O$18:$S$18</c:f>
              <c:numCache>
                <c:formatCode>General</c:formatCode>
                <c:ptCount val="5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EA-4949-8949-6A4F17F716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81451912"/>
        <c:axId val="481448960"/>
      </c:barChart>
      <c:catAx>
        <c:axId val="481451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48960"/>
        <c:crosses val="autoZero"/>
        <c:auto val="1"/>
        <c:lblAlgn val="ctr"/>
        <c:lblOffset val="100"/>
        <c:noMultiLvlLbl val="0"/>
      </c:catAx>
      <c:valAx>
        <c:axId val="481448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51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Sheet1!$N$21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Sheet1!$O$21:$S$21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A7-401D-8774-39681BE63989}"/>
            </c:ext>
          </c:extLst>
        </c:ser>
        <c:ser>
          <c:idx val="1"/>
          <c:order val="1"/>
          <c:tx>
            <c:strRef>
              <c:f>Sheet1!$N$22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Sheet1!$O$22:$S$22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A7-401D-8774-39681BE639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40999856"/>
        <c:axId val="441005760"/>
      </c:barChart>
      <c:catAx>
        <c:axId val="440999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1005760"/>
        <c:crosses val="autoZero"/>
        <c:auto val="1"/>
        <c:lblAlgn val="ctr"/>
        <c:lblOffset val="100"/>
        <c:noMultiLvlLbl val="0"/>
      </c:catAx>
      <c:valAx>
        <c:axId val="44100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0999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Sheet1!$B$2:$L$2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40-4B1E-A571-87BC06028BE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Sheet1!$B$3:$L$3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40-4B1E-A571-87BC06028BE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Sheet1!$B$4:$L$4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40-4B1E-A571-87BC06028BE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Sheet1!$B$5:$L$5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D40-4B1E-A571-87BC06028BE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Sheet1!$B$6:$L$6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D40-4B1E-A571-87BC06028BE0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SENDAI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Sheet1!$B$7:$L$7</c:f>
              <c:numCache>
                <c:formatCode>General</c:formatCode>
                <c:ptCount val="11"/>
                <c:pt idx="0">
                  <c:v>800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D40-4B1E-A571-87BC06028BE0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OKINAWA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Sheet1!$B$8:$L$8</c:f>
              <c:numCache>
                <c:formatCode>General</c:formatCode>
                <c:ptCount val="11"/>
                <c:pt idx="0">
                  <c:v>50</c:v>
                </c:pt>
                <c:pt idx="1">
                  <c:v>30</c:v>
                </c:pt>
                <c:pt idx="2">
                  <c:v>90</c:v>
                </c:pt>
                <c:pt idx="3">
                  <c:v>150</c:v>
                </c:pt>
                <c:pt idx="4">
                  <c:v>80</c:v>
                </c:pt>
                <c:pt idx="5">
                  <c:v>700</c:v>
                </c:pt>
                <c:pt idx="6">
                  <c:v>250</c:v>
                </c:pt>
                <c:pt idx="7">
                  <c:v>900</c:v>
                </c:pt>
                <c:pt idx="8">
                  <c:v>350</c:v>
                </c:pt>
                <c:pt idx="9">
                  <c:v>1100</c:v>
                </c:pt>
                <c:pt idx="1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D40-4B1E-A571-87BC06028BE0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AOMORI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Sheet1!$B$9:$L$9</c:f>
              <c:numCache>
                <c:formatCode>General</c:formatCode>
                <c:ptCount val="11"/>
                <c:pt idx="0">
                  <c:v>250</c:v>
                </c:pt>
                <c:pt idx="1">
                  <c:v>200</c:v>
                </c:pt>
                <c:pt idx="2">
                  <c:v>250</c:v>
                </c:pt>
                <c:pt idx="3">
                  <c:v>200</c:v>
                </c:pt>
                <c:pt idx="4">
                  <c:v>250</c:v>
                </c:pt>
                <c:pt idx="5">
                  <c:v>200</c:v>
                </c:pt>
                <c:pt idx="6">
                  <c:v>250</c:v>
                </c:pt>
                <c:pt idx="7">
                  <c:v>200</c:v>
                </c:pt>
                <c:pt idx="8">
                  <c:v>250</c:v>
                </c:pt>
                <c:pt idx="9">
                  <c:v>200</c:v>
                </c:pt>
                <c:pt idx="10">
                  <c:v>280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D40-4B1E-A571-87BC06028BE0}"/>
            </c:ext>
          </c:extLst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HYOGO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Sheet1!$B$10:$L$10</c:f>
              <c:numCache>
                <c:formatCode>General</c:formatCode>
                <c:ptCount val="11"/>
                <c:pt idx="0">
                  <c:v>180</c:v>
                </c:pt>
                <c:pt idx="1">
                  <c:v>400</c:v>
                </c:pt>
                <c:pt idx="2">
                  <c:v>750</c:v>
                </c:pt>
                <c:pt idx="3">
                  <c:v>1600</c:v>
                </c:pt>
                <c:pt idx="4">
                  <c:v>1900</c:v>
                </c:pt>
                <c:pt idx="5">
                  <c:v>1500</c:v>
                </c:pt>
                <c:pt idx="6">
                  <c:v>800</c:v>
                </c:pt>
                <c:pt idx="7">
                  <c:v>750</c:v>
                </c:pt>
                <c:pt idx="8">
                  <c:v>700</c:v>
                </c:pt>
                <c:pt idx="9">
                  <c:v>650</c:v>
                </c:pt>
                <c:pt idx="1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D40-4B1E-A571-87BC06028BE0}"/>
            </c:ext>
          </c:extLst>
        </c:ser>
        <c:ser>
          <c:idx val="9"/>
          <c:order val="9"/>
          <c:tx>
            <c:strRef>
              <c:f>Sheet1!$A$11</c:f>
              <c:strCache>
                <c:ptCount val="1"/>
                <c:pt idx="0">
                  <c:v>HIROSHIMA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Sheet1!$B$11:$L$11</c:f>
              <c:numCache>
                <c:formatCode>General</c:formatCode>
                <c:ptCount val="11"/>
                <c:pt idx="0">
                  <c:v>100</c:v>
                </c:pt>
                <c:pt idx="1">
                  <c:v>60</c:v>
                </c:pt>
                <c:pt idx="2">
                  <c:v>30</c:v>
                </c:pt>
                <c:pt idx="3">
                  <c:v>0</c:v>
                </c:pt>
                <c:pt idx="4">
                  <c:v>30</c:v>
                </c:pt>
                <c:pt idx="5">
                  <c:v>50</c:v>
                </c:pt>
                <c:pt idx="6">
                  <c:v>10</c:v>
                </c:pt>
                <c:pt idx="7">
                  <c:v>40</c:v>
                </c:pt>
                <c:pt idx="8">
                  <c:v>45</c:v>
                </c:pt>
                <c:pt idx="9">
                  <c:v>30</c:v>
                </c:pt>
                <c:pt idx="1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D40-4B1E-A571-87BC06028B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52256872"/>
        <c:axId val="452262448"/>
      </c:barChart>
      <c:catAx>
        <c:axId val="452256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62448"/>
        <c:crosses val="autoZero"/>
        <c:auto val="1"/>
        <c:lblAlgn val="ctr"/>
        <c:lblOffset val="100"/>
        <c:noMultiLvlLbl val="0"/>
      </c:catAx>
      <c:valAx>
        <c:axId val="452262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56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Sheet1!$A$14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Sheet1!$B$14:$L$14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C5-4C8A-81E7-40FF6FB6A218}"/>
            </c:ext>
          </c:extLst>
        </c:ser>
        <c:ser>
          <c:idx val="1"/>
          <c:order val="1"/>
          <c:tx>
            <c:strRef>
              <c:f>Sheet1!$A$15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Sheet1!$B$15:$L$15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C5-4C8A-81E7-40FF6FB6A218}"/>
            </c:ext>
          </c:extLst>
        </c:ser>
        <c:ser>
          <c:idx val="2"/>
          <c:order val="2"/>
          <c:tx>
            <c:strRef>
              <c:f>Sheet1!$A$16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Sheet1!$B$16:$L$16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C5-4C8A-81E7-40FF6FB6A218}"/>
            </c:ext>
          </c:extLst>
        </c:ser>
        <c:ser>
          <c:idx val="3"/>
          <c:order val="3"/>
          <c:tx>
            <c:strRef>
              <c:f>Sheet1!$A$17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Sheet1!$B$17:$L$17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C5-4C8A-81E7-40FF6FB6A218}"/>
            </c:ext>
          </c:extLst>
        </c:ser>
        <c:ser>
          <c:idx val="4"/>
          <c:order val="4"/>
          <c:tx>
            <c:strRef>
              <c:f>Sheet1!$A$18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Sheet1!$B$18:$L$18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C5-4C8A-81E7-40FF6FB6A2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90199904"/>
        <c:axId val="490202528"/>
      </c:barChart>
      <c:catAx>
        <c:axId val="49019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202528"/>
        <c:crosses val="autoZero"/>
        <c:auto val="1"/>
        <c:lblAlgn val="ctr"/>
        <c:lblOffset val="100"/>
        <c:noMultiLvlLbl val="0"/>
      </c:catAx>
      <c:valAx>
        <c:axId val="490202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199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Sheet1!$A$21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Sheet1!$B$21:$L$21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6C-4179-A310-650C3B40BAA9}"/>
            </c:ext>
          </c:extLst>
        </c:ser>
        <c:ser>
          <c:idx val="1"/>
          <c:order val="1"/>
          <c:tx>
            <c:strRef>
              <c:f>Sheet1!$A$22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Sheet1!$B$22:$L$22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6C-4179-A310-650C3B40BA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603931112"/>
        <c:axId val="603928160"/>
      </c:barChart>
      <c:catAx>
        <c:axId val="603931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28160"/>
        <c:crosses val="autoZero"/>
        <c:auto val="1"/>
        <c:lblAlgn val="ctr"/>
        <c:lblOffset val="100"/>
        <c:noMultiLvlLbl val="0"/>
      </c:catAx>
      <c:valAx>
        <c:axId val="603928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31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Sheet1!$O$1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Sheet1!$O$2:$O$11</c:f>
              <c:numCache>
                <c:formatCode>General</c:formatCode>
                <c:ptCount val="10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800</c:v>
                </c:pt>
                <c:pt idx="6">
                  <c:v>50</c:v>
                </c:pt>
                <c:pt idx="7">
                  <c:v>250</c:v>
                </c:pt>
                <c:pt idx="8">
                  <c:v>180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2D-43C3-B1BC-7A9CFDF943F8}"/>
            </c:ext>
          </c:extLst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Sheet1!$P$2:$P$11</c:f>
              <c:numCache>
                <c:formatCode>General</c:formatCode>
                <c:ptCount val="10"/>
                <c:pt idx="0">
                  <c:v>1100</c:v>
                </c:pt>
                <c:pt idx="1">
                  <c:v>800</c:v>
                </c:pt>
                <c:pt idx="2">
                  <c:v>500</c:v>
                </c:pt>
                <c:pt idx="3">
                  <c:v>400</c:v>
                </c:pt>
                <c:pt idx="4">
                  <c:v>800</c:v>
                </c:pt>
                <c:pt idx="5">
                  <c:v>1100</c:v>
                </c:pt>
                <c:pt idx="6">
                  <c:v>30</c:v>
                </c:pt>
                <c:pt idx="7">
                  <c:v>200</c:v>
                </c:pt>
                <c:pt idx="8">
                  <c:v>400</c:v>
                </c:pt>
                <c:pt idx="9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2D-43C3-B1BC-7A9CFDF943F8}"/>
            </c:ext>
          </c:extLst>
        </c:ser>
        <c:ser>
          <c:idx val="2"/>
          <c:order val="2"/>
          <c:tx>
            <c:strRef>
              <c:f>Sheet1!$Q$1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Sheet1!$Q$2:$Q$11</c:f>
              <c:numCache>
                <c:formatCode>General</c:formatCode>
                <c:ptCount val="10"/>
                <c:pt idx="0">
                  <c:v>1200</c:v>
                </c:pt>
                <c:pt idx="1">
                  <c:v>850</c:v>
                </c:pt>
                <c:pt idx="2">
                  <c:v>600</c:v>
                </c:pt>
                <c:pt idx="3">
                  <c:v>600</c:v>
                </c:pt>
                <c:pt idx="4">
                  <c:v>750</c:v>
                </c:pt>
                <c:pt idx="5">
                  <c:v>1200</c:v>
                </c:pt>
                <c:pt idx="6">
                  <c:v>90</c:v>
                </c:pt>
                <c:pt idx="7">
                  <c:v>250</c:v>
                </c:pt>
                <c:pt idx="8">
                  <c:v>750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32D-43C3-B1BC-7A9CFDF943F8}"/>
            </c:ext>
          </c:extLst>
        </c:ser>
        <c:ser>
          <c:idx val="3"/>
          <c:order val="3"/>
          <c:tx>
            <c:strRef>
              <c:f>Sheet1!$R$1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Sheet1!$R$2:$R$11</c:f>
              <c:numCache>
                <c:formatCode>General</c:formatCode>
                <c:ptCount val="10"/>
                <c:pt idx="0">
                  <c:v>1300</c:v>
                </c:pt>
                <c:pt idx="1">
                  <c:v>800</c:v>
                </c:pt>
                <c:pt idx="2">
                  <c:v>500</c:v>
                </c:pt>
                <c:pt idx="3">
                  <c:v>800</c:v>
                </c:pt>
                <c:pt idx="4">
                  <c:v>700</c:v>
                </c:pt>
                <c:pt idx="5">
                  <c:v>1300</c:v>
                </c:pt>
                <c:pt idx="6">
                  <c:v>150</c:v>
                </c:pt>
                <c:pt idx="7">
                  <c:v>200</c:v>
                </c:pt>
                <c:pt idx="8">
                  <c:v>1600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32D-43C3-B1BC-7A9CFDF943F8}"/>
            </c:ext>
          </c:extLst>
        </c:ser>
        <c:ser>
          <c:idx val="4"/>
          <c:order val="4"/>
          <c:tx>
            <c:strRef>
              <c:f>Sheet1!$S$1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Sheet1!$S$2:$S$11</c:f>
              <c:numCache>
                <c:formatCode>General</c:formatCode>
                <c:ptCount val="10"/>
                <c:pt idx="0">
                  <c:v>1400</c:v>
                </c:pt>
                <c:pt idx="1">
                  <c:v>850</c:v>
                </c:pt>
                <c:pt idx="2">
                  <c:v>400</c:v>
                </c:pt>
                <c:pt idx="3">
                  <c:v>1000</c:v>
                </c:pt>
                <c:pt idx="4">
                  <c:v>650</c:v>
                </c:pt>
                <c:pt idx="5">
                  <c:v>1400</c:v>
                </c:pt>
                <c:pt idx="6">
                  <c:v>80</c:v>
                </c:pt>
                <c:pt idx="7">
                  <c:v>250</c:v>
                </c:pt>
                <c:pt idx="8">
                  <c:v>1900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32D-43C3-B1BC-7A9CFDF943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38615544"/>
        <c:axId val="438610296"/>
      </c:barChart>
      <c:catAx>
        <c:axId val="438615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0296"/>
        <c:crosses val="autoZero"/>
        <c:auto val="1"/>
        <c:lblAlgn val="ctr"/>
        <c:lblOffset val="100"/>
        <c:noMultiLvlLbl val="0"/>
      </c:catAx>
      <c:valAx>
        <c:axId val="438610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5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Sheet1!$N$14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Sheet1!$O$14:$S$14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EA-4949-8949-6A4F17F71693}"/>
            </c:ext>
          </c:extLst>
        </c:ser>
        <c:ser>
          <c:idx val="1"/>
          <c:order val="1"/>
          <c:tx>
            <c:strRef>
              <c:f>Sheet1!$N$15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Sheet1!$O$15:$S$15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EA-4949-8949-6A4F17F71693}"/>
            </c:ext>
          </c:extLst>
        </c:ser>
        <c:ser>
          <c:idx val="2"/>
          <c:order val="2"/>
          <c:tx>
            <c:strRef>
              <c:f>Sheet1!$N$16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Sheet1!$O$16:$S$16</c:f>
              <c:numCache>
                <c:formatCode>General</c:formatCode>
                <c:ptCount val="5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EA-4949-8949-6A4F17F71693}"/>
            </c:ext>
          </c:extLst>
        </c:ser>
        <c:ser>
          <c:idx val="3"/>
          <c:order val="3"/>
          <c:tx>
            <c:strRef>
              <c:f>Sheet1!$N$17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Sheet1!$O$17:$S$17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EA-4949-8949-6A4F17F71693}"/>
            </c:ext>
          </c:extLst>
        </c:ser>
        <c:ser>
          <c:idx val="4"/>
          <c:order val="4"/>
          <c:tx>
            <c:strRef>
              <c:f>Sheet1!$N$18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Sheet1!$O$18:$S$18</c:f>
              <c:numCache>
                <c:formatCode>General</c:formatCode>
                <c:ptCount val="5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EA-4949-8949-6A4F17F716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81451912"/>
        <c:axId val="481448960"/>
      </c:barChart>
      <c:catAx>
        <c:axId val="481451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48960"/>
        <c:crosses val="autoZero"/>
        <c:auto val="1"/>
        <c:lblAlgn val="ctr"/>
        <c:lblOffset val="100"/>
        <c:noMultiLvlLbl val="0"/>
      </c:catAx>
      <c:valAx>
        <c:axId val="481448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51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Sheet1!$N$21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Sheet1!$O$21:$S$21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A7-401D-8774-39681BE63989}"/>
            </c:ext>
          </c:extLst>
        </c:ser>
        <c:ser>
          <c:idx val="1"/>
          <c:order val="1"/>
          <c:tx>
            <c:strRef>
              <c:f>Sheet1!$N$22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Sheet1!$O$22:$S$22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A7-401D-8774-39681BE639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40999856"/>
        <c:axId val="441005760"/>
      </c:barChart>
      <c:catAx>
        <c:axId val="440999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1005760"/>
        <c:crosses val="autoZero"/>
        <c:auto val="1"/>
        <c:lblAlgn val="ctr"/>
        <c:lblOffset val="100"/>
        <c:noMultiLvlLbl val="0"/>
      </c:catAx>
      <c:valAx>
        <c:axId val="44100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0999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Sheet1!$B$2:$L$2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40-4B1E-A571-87BC06028BE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Sheet1!$B$3:$L$3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40-4B1E-A571-87BC06028BE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Sheet1!$B$4:$L$4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40-4B1E-A571-87BC06028BE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Sheet1!$B$5:$L$5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D40-4B1E-A571-87BC06028BE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Sheet1!$B$6:$L$6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D40-4B1E-A571-87BC06028BE0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SENDAI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Sheet1!$B$7:$L$7</c:f>
              <c:numCache>
                <c:formatCode>General</c:formatCode>
                <c:ptCount val="11"/>
                <c:pt idx="0">
                  <c:v>800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D40-4B1E-A571-87BC06028BE0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OKINAWA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Sheet1!$B$8:$L$8</c:f>
              <c:numCache>
                <c:formatCode>General</c:formatCode>
                <c:ptCount val="11"/>
                <c:pt idx="0">
                  <c:v>50</c:v>
                </c:pt>
                <c:pt idx="1">
                  <c:v>30</c:v>
                </c:pt>
                <c:pt idx="2">
                  <c:v>90</c:v>
                </c:pt>
                <c:pt idx="3">
                  <c:v>150</c:v>
                </c:pt>
                <c:pt idx="4">
                  <c:v>80</c:v>
                </c:pt>
                <c:pt idx="5">
                  <c:v>700</c:v>
                </c:pt>
                <c:pt idx="6">
                  <c:v>250</c:v>
                </c:pt>
                <c:pt idx="7">
                  <c:v>900</c:v>
                </c:pt>
                <c:pt idx="8">
                  <c:v>350</c:v>
                </c:pt>
                <c:pt idx="9">
                  <c:v>1100</c:v>
                </c:pt>
                <c:pt idx="1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D40-4B1E-A571-87BC06028BE0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AOMORI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Sheet1!$B$9:$L$9</c:f>
              <c:numCache>
                <c:formatCode>General</c:formatCode>
                <c:ptCount val="11"/>
                <c:pt idx="0">
                  <c:v>250</c:v>
                </c:pt>
                <c:pt idx="1">
                  <c:v>200</c:v>
                </c:pt>
                <c:pt idx="2">
                  <c:v>250</c:v>
                </c:pt>
                <c:pt idx="3">
                  <c:v>200</c:v>
                </c:pt>
                <c:pt idx="4">
                  <c:v>250</c:v>
                </c:pt>
                <c:pt idx="5">
                  <c:v>200</c:v>
                </c:pt>
                <c:pt idx="6">
                  <c:v>250</c:v>
                </c:pt>
                <c:pt idx="7">
                  <c:v>200</c:v>
                </c:pt>
                <c:pt idx="8">
                  <c:v>250</c:v>
                </c:pt>
                <c:pt idx="9">
                  <c:v>200</c:v>
                </c:pt>
                <c:pt idx="10">
                  <c:v>280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D40-4B1E-A571-87BC06028BE0}"/>
            </c:ext>
          </c:extLst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HYOGO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Sheet1!$B$10:$L$10</c:f>
              <c:numCache>
                <c:formatCode>General</c:formatCode>
                <c:ptCount val="11"/>
                <c:pt idx="0">
                  <c:v>180</c:v>
                </c:pt>
                <c:pt idx="1">
                  <c:v>400</c:v>
                </c:pt>
                <c:pt idx="2">
                  <c:v>750</c:v>
                </c:pt>
                <c:pt idx="3">
                  <c:v>1600</c:v>
                </c:pt>
                <c:pt idx="4">
                  <c:v>1900</c:v>
                </c:pt>
                <c:pt idx="5">
                  <c:v>1500</c:v>
                </c:pt>
                <c:pt idx="6">
                  <c:v>800</c:v>
                </c:pt>
                <c:pt idx="7">
                  <c:v>750</c:v>
                </c:pt>
                <c:pt idx="8">
                  <c:v>700</c:v>
                </c:pt>
                <c:pt idx="9">
                  <c:v>650</c:v>
                </c:pt>
                <c:pt idx="1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D40-4B1E-A571-87BC06028BE0}"/>
            </c:ext>
          </c:extLst>
        </c:ser>
        <c:ser>
          <c:idx val="9"/>
          <c:order val="9"/>
          <c:tx>
            <c:strRef>
              <c:f>Sheet1!$A$11</c:f>
              <c:strCache>
                <c:ptCount val="1"/>
                <c:pt idx="0">
                  <c:v>HIROSHIMA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Sheet1!$B$11:$L$11</c:f>
              <c:numCache>
                <c:formatCode>General</c:formatCode>
                <c:ptCount val="11"/>
                <c:pt idx="0">
                  <c:v>100</c:v>
                </c:pt>
                <c:pt idx="1">
                  <c:v>60</c:v>
                </c:pt>
                <c:pt idx="2">
                  <c:v>30</c:v>
                </c:pt>
                <c:pt idx="3">
                  <c:v>0</c:v>
                </c:pt>
                <c:pt idx="4">
                  <c:v>30</c:v>
                </c:pt>
                <c:pt idx="5">
                  <c:v>50</c:v>
                </c:pt>
                <c:pt idx="6">
                  <c:v>10</c:v>
                </c:pt>
                <c:pt idx="7">
                  <c:v>40</c:v>
                </c:pt>
                <c:pt idx="8">
                  <c:v>45</c:v>
                </c:pt>
                <c:pt idx="9">
                  <c:v>30</c:v>
                </c:pt>
                <c:pt idx="1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D40-4B1E-A571-87BC06028B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52256872"/>
        <c:axId val="452262448"/>
        <c:axId val="0"/>
      </c:bar3DChart>
      <c:catAx>
        <c:axId val="452256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62448"/>
        <c:crosses val="autoZero"/>
        <c:auto val="1"/>
        <c:lblAlgn val="ctr"/>
        <c:lblOffset val="100"/>
        <c:noMultiLvlLbl val="0"/>
      </c:catAx>
      <c:valAx>
        <c:axId val="452262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56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Sheet1!$B$14:$L$14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C5-4C8A-81E7-40FF6FB6A218}"/>
            </c:ext>
          </c:extLst>
        </c:ser>
        <c:ser>
          <c:idx val="1"/>
          <c:order val="1"/>
          <c:tx>
            <c:strRef>
              <c:f>Sheet1!$A$15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Sheet1!$B$15:$L$15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C5-4C8A-81E7-40FF6FB6A218}"/>
            </c:ext>
          </c:extLst>
        </c:ser>
        <c:ser>
          <c:idx val="2"/>
          <c:order val="2"/>
          <c:tx>
            <c:strRef>
              <c:f>Sheet1!$A$16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Sheet1!$B$16:$L$16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C5-4C8A-81E7-40FF6FB6A218}"/>
            </c:ext>
          </c:extLst>
        </c:ser>
        <c:ser>
          <c:idx val="3"/>
          <c:order val="3"/>
          <c:tx>
            <c:strRef>
              <c:f>Sheet1!$A$17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Sheet1!$B$17:$L$17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C5-4C8A-81E7-40FF6FB6A218}"/>
            </c:ext>
          </c:extLst>
        </c:ser>
        <c:ser>
          <c:idx val="4"/>
          <c:order val="4"/>
          <c:tx>
            <c:strRef>
              <c:f>Sheet1!$A$18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Sheet1!$B$18:$L$18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C5-4C8A-81E7-40FF6FB6A2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90199904"/>
        <c:axId val="490202528"/>
      </c:barChart>
      <c:catAx>
        <c:axId val="49019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202528"/>
        <c:crosses val="autoZero"/>
        <c:auto val="1"/>
        <c:lblAlgn val="ctr"/>
        <c:lblOffset val="100"/>
        <c:noMultiLvlLbl val="0"/>
      </c:catAx>
      <c:valAx>
        <c:axId val="490202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199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Sheet1!$B$14:$L$14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C5-4C8A-81E7-40FF6FB6A218}"/>
            </c:ext>
          </c:extLst>
        </c:ser>
        <c:ser>
          <c:idx val="1"/>
          <c:order val="1"/>
          <c:tx>
            <c:strRef>
              <c:f>Sheet1!$A$15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Sheet1!$B$15:$L$15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C5-4C8A-81E7-40FF6FB6A218}"/>
            </c:ext>
          </c:extLst>
        </c:ser>
        <c:ser>
          <c:idx val="2"/>
          <c:order val="2"/>
          <c:tx>
            <c:strRef>
              <c:f>Sheet1!$A$16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Sheet1!$B$16:$L$16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C5-4C8A-81E7-40FF6FB6A218}"/>
            </c:ext>
          </c:extLst>
        </c:ser>
        <c:ser>
          <c:idx val="3"/>
          <c:order val="3"/>
          <c:tx>
            <c:strRef>
              <c:f>Sheet1!$A$17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Sheet1!$B$17:$L$17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C5-4C8A-81E7-40FF6FB6A218}"/>
            </c:ext>
          </c:extLst>
        </c:ser>
        <c:ser>
          <c:idx val="4"/>
          <c:order val="4"/>
          <c:tx>
            <c:strRef>
              <c:f>Sheet1!$A$18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Sheet1!$B$18:$L$18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C5-4C8A-81E7-40FF6FB6A2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90199904"/>
        <c:axId val="490202528"/>
        <c:axId val="0"/>
      </c:bar3DChart>
      <c:catAx>
        <c:axId val="49019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202528"/>
        <c:crosses val="autoZero"/>
        <c:auto val="1"/>
        <c:lblAlgn val="ctr"/>
        <c:lblOffset val="100"/>
        <c:noMultiLvlLbl val="0"/>
      </c:catAx>
      <c:valAx>
        <c:axId val="490202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199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Sheet1!$B$21:$L$21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6C-4179-A310-650C3B40BAA9}"/>
            </c:ext>
          </c:extLst>
        </c:ser>
        <c:ser>
          <c:idx val="1"/>
          <c:order val="1"/>
          <c:tx>
            <c:strRef>
              <c:f>Sheet1!$A$22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Sheet1!$B$22:$L$22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6C-4179-A310-650C3B40BA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603931112"/>
        <c:axId val="603928160"/>
        <c:axId val="0"/>
      </c:bar3DChart>
      <c:catAx>
        <c:axId val="603931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28160"/>
        <c:crosses val="autoZero"/>
        <c:auto val="1"/>
        <c:lblAlgn val="ctr"/>
        <c:lblOffset val="100"/>
        <c:noMultiLvlLbl val="0"/>
      </c:catAx>
      <c:valAx>
        <c:axId val="603928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31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Sheet1!$O$1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Sheet1!$O$2:$O$11</c:f>
              <c:numCache>
                <c:formatCode>General</c:formatCode>
                <c:ptCount val="10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800</c:v>
                </c:pt>
                <c:pt idx="6">
                  <c:v>50</c:v>
                </c:pt>
                <c:pt idx="7">
                  <c:v>250</c:v>
                </c:pt>
                <c:pt idx="8">
                  <c:v>180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2D-43C3-B1BC-7A9CFDF943F8}"/>
            </c:ext>
          </c:extLst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Sheet1!$P$2:$P$11</c:f>
              <c:numCache>
                <c:formatCode>General</c:formatCode>
                <c:ptCount val="10"/>
                <c:pt idx="0">
                  <c:v>1100</c:v>
                </c:pt>
                <c:pt idx="1">
                  <c:v>800</c:v>
                </c:pt>
                <c:pt idx="2">
                  <c:v>500</c:v>
                </c:pt>
                <c:pt idx="3">
                  <c:v>400</c:v>
                </c:pt>
                <c:pt idx="4">
                  <c:v>800</c:v>
                </c:pt>
                <c:pt idx="5">
                  <c:v>1100</c:v>
                </c:pt>
                <c:pt idx="6">
                  <c:v>30</c:v>
                </c:pt>
                <c:pt idx="7">
                  <c:v>200</c:v>
                </c:pt>
                <c:pt idx="8">
                  <c:v>400</c:v>
                </c:pt>
                <c:pt idx="9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2D-43C3-B1BC-7A9CFDF943F8}"/>
            </c:ext>
          </c:extLst>
        </c:ser>
        <c:ser>
          <c:idx val="2"/>
          <c:order val="2"/>
          <c:tx>
            <c:strRef>
              <c:f>Sheet1!$Q$1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Sheet1!$Q$2:$Q$11</c:f>
              <c:numCache>
                <c:formatCode>General</c:formatCode>
                <c:ptCount val="10"/>
                <c:pt idx="0">
                  <c:v>1200</c:v>
                </c:pt>
                <c:pt idx="1">
                  <c:v>850</c:v>
                </c:pt>
                <c:pt idx="2">
                  <c:v>600</c:v>
                </c:pt>
                <c:pt idx="3">
                  <c:v>600</c:v>
                </c:pt>
                <c:pt idx="4">
                  <c:v>750</c:v>
                </c:pt>
                <c:pt idx="5">
                  <c:v>1200</c:v>
                </c:pt>
                <c:pt idx="6">
                  <c:v>90</c:v>
                </c:pt>
                <c:pt idx="7">
                  <c:v>250</c:v>
                </c:pt>
                <c:pt idx="8">
                  <c:v>750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32D-43C3-B1BC-7A9CFDF943F8}"/>
            </c:ext>
          </c:extLst>
        </c:ser>
        <c:ser>
          <c:idx val="3"/>
          <c:order val="3"/>
          <c:tx>
            <c:strRef>
              <c:f>Sheet1!$R$1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Sheet1!$R$2:$R$11</c:f>
              <c:numCache>
                <c:formatCode>General</c:formatCode>
                <c:ptCount val="10"/>
                <c:pt idx="0">
                  <c:v>1300</c:v>
                </c:pt>
                <c:pt idx="1">
                  <c:v>800</c:v>
                </c:pt>
                <c:pt idx="2">
                  <c:v>500</c:v>
                </c:pt>
                <c:pt idx="3">
                  <c:v>800</c:v>
                </c:pt>
                <c:pt idx="4">
                  <c:v>700</c:v>
                </c:pt>
                <c:pt idx="5">
                  <c:v>1300</c:v>
                </c:pt>
                <c:pt idx="6">
                  <c:v>150</c:v>
                </c:pt>
                <c:pt idx="7">
                  <c:v>200</c:v>
                </c:pt>
                <c:pt idx="8">
                  <c:v>1600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32D-43C3-B1BC-7A9CFDF943F8}"/>
            </c:ext>
          </c:extLst>
        </c:ser>
        <c:ser>
          <c:idx val="4"/>
          <c:order val="4"/>
          <c:tx>
            <c:strRef>
              <c:f>Sheet1!$S$1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Sheet1!$S$2:$S$11</c:f>
              <c:numCache>
                <c:formatCode>General</c:formatCode>
                <c:ptCount val="10"/>
                <c:pt idx="0">
                  <c:v>1400</c:v>
                </c:pt>
                <c:pt idx="1">
                  <c:v>850</c:v>
                </c:pt>
                <c:pt idx="2">
                  <c:v>400</c:v>
                </c:pt>
                <c:pt idx="3">
                  <c:v>1000</c:v>
                </c:pt>
                <c:pt idx="4">
                  <c:v>650</c:v>
                </c:pt>
                <c:pt idx="5">
                  <c:v>1400</c:v>
                </c:pt>
                <c:pt idx="6">
                  <c:v>80</c:v>
                </c:pt>
                <c:pt idx="7">
                  <c:v>250</c:v>
                </c:pt>
                <c:pt idx="8">
                  <c:v>1900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32D-43C3-B1BC-7A9CFDF943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38615544"/>
        <c:axId val="438610296"/>
        <c:axId val="0"/>
      </c:bar3DChart>
      <c:catAx>
        <c:axId val="438615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0296"/>
        <c:crosses val="autoZero"/>
        <c:auto val="1"/>
        <c:lblAlgn val="ctr"/>
        <c:lblOffset val="100"/>
        <c:noMultiLvlLbl val="0"/>
      </c:catAx>
      <c:valAx>
        <c:axId val="438610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5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Sheet1!$N$14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Sheet1!$O$14:$S$14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EA-4949-8949-6A4F17F71693}"/>
            </c:ext>
          </c:extLst>
        </c:ser>
        <c:ser>
          <c:idx val="1"/>
          <c:order val="1"/>
          <c:tx>
            <c:strRef>
              <c:f>Sheet1!$N$15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Sheet1!$O$15:$S$15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EA-4949-8949-6A4F17F71693}"/>
            </c:ext>
          </c:extLst>
        </c:ser>
        <c:ser>
          <c:idx val="2"/>
          <c:order val="2"/>
          <c:tx>
            <c:strRef>
              <c:f>Sheet1!$N$16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Sheet1!$O$16:$S$16</c:f>
              <c:numCache>
                <c:formatCode>General</c:formatCode>
                <c:ptCount val="5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EA-4949-8949-6A4F17F71693}"/>
            </c:ext>
          </c:extLst>
        </c:ser>
        <c:ser>
          <c:idx val="3"/>
          <c:order val="3"/>
          <c:tx>
            <c:strRef>
              <c:f>Sheet1!$N$17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Sheet1!$O$17:$S$17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EA-4949-8949-6A4F17F71693}"/>
            </c:ext>
          </c:extLst>
        </c:ser>
        <c:ser>
          <c:idx val="4"/>
          <c:order val="4"/>
          <c:tx>
            <c:strRef>
              <c:f>Sheet1!$N$18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Sheet1!$O$18:$S$18</c:f>
              <c:numCache>
                <c:formatCode>General</c:formatCode>
                <c:ptCount val="5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EA-4949-8949-6A4F17F716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81451912"/>
        <c:axId val="481448960"/>
        <c:axId val="0"/>
      </c:bar3DChart>
      <c:catAx>
        <c:axId val="481451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48960"/>
        <c:crosses val="autoZero"/>
        <c:auto val="1"/>
        <c:lblAlgn val="ctr"/>
        <c:lblOffset val="100"/>
        <c:noMultiLvlLbl val="0"/>
      </c:catAx>
      <c:valAx>
        <c:axId val="481448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51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Sheet1!$N$21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Sheet1!$O$21:$S$21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A7-401D-8774-39681BE63989}"/>
            </c:ext>
          </c:extLst>
        </c:ser>
        <c:ser>
          <c:idx val="1"/>
          <c:order val="1"/>
          <c:tx>
            <c:strRef>
              <c:f>Sheet1!$N$22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Sheet1!$O$22:$S$22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A7-401D-8774-39681BE639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40999856"/>
        <c:axId val="441005760"/>
        <c:axId val="0"/>
      </c:bar3DChart>
      <c:catAx>
        <c:axId val="440999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1005760"/>
        <c:crosses val="autoZero"/>
        <c:auto val="1"/>
        <c:lblAlgn val="ctr"/>
        <c:lblOffset val="100"/>
        <c:noMultiLvlLbl val="0"/>
      </c:catAx>
      <c:valAx>
        <c:axId val="44100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0999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Sheet1!$B$2:$L$2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40-4B1E-A571-87BC06028BE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Sheet1!$B$3:$L$3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40-4B1E-A571-87BC06028BE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Sheet1!$B$4:$L$4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40-4B1E-A571-87BC06028BE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Sheet1!$B$5:$L$5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D40-4B1E-A571-87BC06028BE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Sheet1!$B$6:$L$6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D40-4B1E-A571-87BC06028BE0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SENDAI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Sheet1!$B$7:$L$7</c:f>
              <c:numCache>
                <c:formatCode>General</c:formatCode>
                <c:ptCount val="11"/>
                <c:pt idx="0">
                  <c:v>800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D40-4B1E-A571-87BC06028BE0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OKINAWA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Sheet1!$B$8:$L$8</c:f>
              <c:numCache>
                <c:formatCode>General</c:formatCode>
                <c:ptCount val="11"/>
                <c:pt idx="0">
                  <c:v>50</c:v>
                </c:pt>
                <c:pt idx="1">
                  <c:v>30</c:v>
                </c:pt>
                <c:pt idx="2">
                  <c:v>90</c:v>
                </c:pt>
                <c:pt idx="3">
                  <c:v>150</c:v>
                </c:pt>
                <c:pt idx="4">
                  <c:v>80</c:v>
                </c:pt>
                <c:pt idx="5">
                  <c:v>700</c:v>
                </c:pt>
                <c:pt idx="6">
                  <c:v>250</c:v>
                </c:pt>
                <c:pt idx="7">
                  <c:v>900</c:v>
                </c:pt>
                <c:pt idx="8">
                  <c:v>350</c:v>
                </c:pt>
                <c:pt idx="9">
                  <c:v>1100</c:v>
                </c:pt>
                <c:pt idx="1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D40-4B1E-A571-87BC06028BE0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AOMORI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Sheet1!$B$9:$L$9</c:f>
              <c:numCache>
                <c:formatCode>General</c:formatCode>
                <c:ptCount val="11"/>
                <c:pt idx="0">
                  <c:v>250</c:v>
                </c:pt>
                <c:pt idx="1">
                  <c:v>200</c:v>
                </c:pt>
                <c:pt idx="2">
                  <c:v>250</c:v>
                </c:pt>
                <c:pt idx="3">
                  <c:v>200</c:v>
                </c:pt>
                <c:pt idx="4">
                  <c:v>250</c:v>
                </c:pt>
                <c:pt idx="5">
                  <c:v>200</c:v>
                </c:pt>
                <c:pt idx="6">
                  <c:v>250</c:v>
                </c:pt>
                <c:pt idx="7">
                  <c:v>200</c:v>
                </c:pt>
                <c:pt idx="8">
                  <c:v>250</c:v>
                </c:pt>
                <c:pt idx="9">
                  <c:v>200</c:v>
                </c:pt>
                <c:pt idx="10">
                  <c:v>280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D40-4B1E-A571-87BC06028BE0}"/>
            </c:ext>
          </c:extLst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HYOGO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Sheet1!$B$10:$L$10</c:f>
              <c:numCache>
                <c:formatCode>General</c:formatCode>
                <c:ptCount val="11"/>
                <c:pt idx="0">
                  <c:v>180</c:v>
                </c:pt>
                <c:pt idx="1">
                  <c:v>400</c:v>
                </c:pt>
                <c:pt idx="2">
                  <c:v>750</c:v>
                </c:pt>
                <c:pt idx="3">
                  <c:v>1600</c:v>
                </c:pt>
                <c:pt idx="4">
                  <c:v>1900</c:v>
                </c:pt>
                <c:pt idx="5">
                  <c:v>1500</c:v>
                </c:pt>
                <c:pt idx="6">
                  <c:v>800</c:v>
                </c:pt>
                <c:pt idx="7">
                  <c:v>750</c:v>
                </c:pt>
                <c:pt idx="8">
                  <c:v>700</c:v>
                </c:pt>
                <c:pt idx="9">
                  <c:v>650</c:v>
                </c:pt>
                <c:pt idx="1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D40-4B1E-A571-87BC06028BE0}"/>
            </c:ext>
          </c:extLst>
        </c:ser>
        <c:ser>
          <c:idx val="9"/>
          <c:order val="9"/>
          <c:tx>
            <c:strRef>
              <c:f>Sheet1!$A$11</c:f>
              <c:strCache>
                <c:ptCount val="1"/>
                <c:pt idx="0">
                  <c:v>HIROSHIMA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Sheet1!$B$11:$L$11</c:f>
              <c:numCache>
                <c:formatCode>General</c:formatCode>
                <c:ptCount val="11"/>
                <c:pt idx="0">
                  <c:v>100</c:v>
                </c:pt>
                <c:pt idx="1">
                  <c:v>60</c:v>
                </c:pt>
                <c:pt idx="2">
                  <c:v>30</c:v>
                </c:pt>
                <c:pt idx="3">
                  <c:v>0</c:v>
                </c:pt>
                <c:pt idx="4">
                  <c:v>30</c:v>
                </c:pt>
                <c:pt idx="5">
                  <c:v>50</c:v>
                </c:pt>
                <c:pt idx="6">
                  <c:v>10</c:v>
                </c:pt>
                <c:pt idx="7">
                  <c:v>40</c:v>
                </c:pt>
                <c:pt idx="8">
                  <c:v>45</c:v>
                </c:pt>
                <c:pt idx="9">
                  <c:v>30</c:v>
                </c:pt>
                <c:pt idx="1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D40-4B1E-A571-87BC06028B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52256872"/>
        <c:axId val="452262448"/>
        <c:axId val="0"/>
      </c:bar3DChart>
      <c:catAx>
        <c:axId val="452256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62448"/>
        <c:crosses val="autoZero"/>
        <c:auto val="1"/>
        <c:lblAlgn val="ctr"/>
        <c:lblOffset val="100"/>
        <c:noMultiLvlLbl val="0"/>
      </c:catAx>
      <c:valAx>
        <c:axId val="452262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56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Sheet1!$A$14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Sheet1!$B$14:$L$14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C5-4C8A-81E7-40FF6FB6A218}"/>
            </c:ext>
          </c:extLst>
        </c:ser>
        <c:ser>
          <c:idx val="1"/>
          <c:order val="1"/>
          <c:tx>
            <c:strRef>
              <c:f>Sheet1!$A$15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Sheet1!$B$15:$L$15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C5-4C8A-81E7-40FF6FB6A218}"/>
            </c:ext>
          </c:extLst>
        </c:ser>
        <c:ser>
          <c:idx val="2"/>
          <c:order val="2"/>
          <c:tx>
            <c:strRef>
              <c:f>Sheet1!$A$16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Sheet1!$B$16:$L$16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C5-4C8A-81E7-40FF6FB6A218}"/>
            </c:ext>
          </c:extLst>
        </c:ser>
        <c:ser>
          <c:idx val="3"/>
          <c:order val="3"/>
          <c:tx>
            <c:strRef>
              <c:f>Sheet1!$A$17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Sheet1!$B$17:$L$17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C5-4C8A-81E7-40FF6FB6A218}"/>
            </c:ext>
          </c:extLst>
        </c:ser>
        <c:ser>
          <c:idx val="4"/>
          <c:order val="4"/>
          <c:tx>
            <c:strRef>
              <c:f>Sheet1!$A$18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Sheet1!$B$18:$L$18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C5-4C8A-81E7-40FF6FB6A2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90199904"/>
        <c:axId val="490202528"/>
        <c:axId val="0"/>
      </c:bar3DChart>
      <c:catAx>
        <c:axId val="49019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202528"/>
        <c:crosses val="autoZero"/>
        <c:auto val="1"/>
        <c:lblAlgn val="ctr"/>
        <c:lblOffset val="100"/>
        <c:noMultiLvlLbl val="0"/>
      </c:catAx>
      <c:valAx>
        <c:axId val="490202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199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Sheet1!$A$21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Sheet1!$B$21:$L$21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6C-4179-A310-650C3B40BAA9}"/>
            </c:ext>
          </c:extLst>
        </c:ser>
        <c:ser>
          <c:idx val="1"/>
          <c:order val="1"/>
          <c:tx>
            <c:strRef>
              <c:f>Sheet1!$A$22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Sheet1!$B$22:$L$22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6C-4179-A310-650C3B40BA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603931112"/>
        <c:axId val="603928160"/>
        <c:axId val="0"/>
      </c:bar3DChart>
      <c:catAx>
        <c:axId val="603931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28160"/>
        <c:crosses val="autoZero"/>
        <c:auto val="1"/>
        <c:lblAlgn val="ctr"/>
        <c:lblOffset val="100"/>
        <c:noMultiLvlLbl val="0"/>
      </c:catAx>
      <c:valAx>
        <c:axId val="603928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31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Sheet1!$O$1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Sheet1!$O$2:$O$11</c:f>
              <c:numCache>
                <c:formatCode>General</c:formatCode>
                <c:ptCount val="10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800</c:v>
                </c:pt>
                <c:pt idx="6">
                  <c:v>50</c:v>
                </c:pt>
                <c:pt idx="7">
                  <c:v>250</c:v>
                </c:pt>
                <c:pt idx="8">
                  <c:v>180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2D-43C3-B1BC-7A9CFDF943F8}"/>
            </c:ext>
          </c:extLst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Sheet1!$P$2:$P$11</c:f>
              <c:numCache>
                <c:formatCode>General</c:formatCode>
                <c:ptCount val="10"/>
                <c:pt idx="0">
                  <c:v>1100</c:v>
                </c:pt>
                <c:pt idx="1">
                  <c:v>800</c:v>
                </c:pt>
                <c:pt idx="2">
                  <c:v>500</c:v>
                </c:pt>
                <c:pt idx="3">
                  <c:v>400</c:v>
                </c:pt>
                <c:pt idx="4">
                  <c:v>800</c:v>
                </c:pt>
                <c:pt idx="5">
                  <c:v>1100</c:v>
                </c:pt>
                <c:pt idx="6">
                  <c:v>30</c:v>
                </c:pt>
                <c:pt idx="7">
                  <c:v>200</c:v>
                </c:pt>
                <c:pt idx="8">
                  <c:v>400</c:v>
                </c:pt>
                <c:pt idx="9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2D-43C3-B1BC-7A9CFDF943F8}"/>
            </c:ext>
          </c:extLst>
        </c:ser>
        <c:ser>
          <c:idx val="2"/>
          <c:order val="2"/>
          <c:tx>
            <c:strRef>
              <c:f>Sheet1!$Q$1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Sheet1!$Q$2:$Q$11</c:f>
              <c:numCache>
                <c:formatCode>General</c:formatCode>
                <c:ptCount val="10"/>
                <c:pt idx="0">
                  <c:v>1200</c:v>
                </c:pt>
                <c:pt idx="1">
                  <c:v>850</c:v>
                </c:pt>
                <c:pt idx="2">
                  <c:v>600</c:v>
                </c:pt>
                <c:pt idx="3">
                  <c:v>600</c:v>
                </c:pt>
                <c:pt idx="4">
                  <c:v>750</c:v>
                </c:pt>
                <c:pt idx="5">
                  <c:v>1200</c:v>
                </c:pt>
                <c:pt idx="6">
                  <c:v>90</c:v>
                </c:pt>
                <c:pt idx="7">
                  <c:v>250</c:v>
                </c:pt>
                <c:pt idx="8">
                  <c:v>750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32D-43C3-B1BC-7A9CFDF943F8}"/>
            </c:ext>
          </c:extLst>
        </c:ser>
        <c:ser>
          <c:idx val="3"/>
          <c:order val="3"/>
          <c:tx>
            <c:strRef>
              <c:f>Sheet1!$R$1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Sheet1!$R$2:$R$11</c:f>
              <c:numCache>
                <c:formatCode>General</c:formatCode>
                <c:ptCount val="10"/>
                <c:pt idx="0">
                  <c:v>1300</c:v>
                </c:pt>
                <c:pt idx="1">
                  <c:v>800</c:v>
                </c:pt>
                <c:pt idx="2">
                  <c:v>500</c:v>
                </c:pt>
                <c:pt idx="3">
                  <c:v>800</c:v>
                </c:pt>
                <c:pt idx="4">
                  <c:v>700</c:v>
                </c:pt>
                <c:pt idx="5">
                  <c:v>1300</c:v>
                </c:pt>
                <c:pt idx="6">
                  <c:v>150</c:v>
                </c:pt>
                <c:pt idx="7">
                  <c:v>200</c:v>
                </c:pt>
                <c:pt idx="8">
                  <c:v>1600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32D-43C3-B1BC-7A9CFDF943F8}"/>
            </c:ext>
          </c:extLst>
        </c:ser>
        <c:ser>
          <c:idx val="4"/>
          <c:order val="4"/>
          <c:tx>
            <c:strRef>
              <c:f>Sheet1!$S$1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Sheet1!$S$2:$S$11</c:f>
              <c:numCache>
                <c:formatCode>General</c:formatCode>
                <c:ptCount val="10"/>
                <c:pt idx="0">
                  <c:v>1400</c:v>
                </c:pt>
                <c:pt idx="1">
                  <c:v>850</c:v>
                </c:pt>
                <c:pt idx="2">
                  <c:v>400</c:v>
                </c:pt>
                <c:pt idx="3">
                  <c:v>1000</c:v>
                </c:pt>
                <c:pt idx="4">
                  <c:v>650</c:v>
                </c:pt>
                <c:pt idx="5">
                  <c:v>1400</c:v>
                </c:pt>
                <c:pt idx="6">
                  <c:v>80</c:v>
                </c:pt>
                <c:pt idx="7">
                  <c:v>250</c:v>
                </c:pt>
                <c:pt idx="8">
                  <c:v>1900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32D-43C3-B1BC-7A9CFDF943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38615544"/>
        <c:axId val="438610296"/>
        <c:axId val="0"/>
      </c:bar3DChart>
      <c:catAx>
        <c:axId val="438615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0296"/>
        <c:crosses val="autoZero"/>
        <c:auto val="1"/>
        <c:lblAlgn val="ctr"/>
        <c:lblOffset val="100"/>
        <c:noMultiLvlLbl val="0"/>
      </c:catAx>
      <c:valAx>
        <c:axId val="438610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5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Sheet1!$N$14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Sheet1!$O$14:$S$14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EA-4949-8949-6A4F17F71693}"/>
            </c:ext>
          </c:extLst>
        </c:ser>
        <c:ser>
          <c:idx val="1"/>
          <c:order val="1"/>
          <c:tx>
            <c:strRef>
              <c:f>Sheet1!$N$15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Sheet1!$O$15:$S$15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EA-4949-8949-6A4F17F71693}"/>
            </c:ext>
          </c:extLst>
        </c:ser>
        <c:ser>
          <c:idx val="2"/>
          <c:order val="2"/>
          <c:tx>
            <c:strRef>
              <c:f>Sheet1!$N$16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Sheet1!$O$16:$S$16</c:f>
              <c:numCache>
                <c:formatCode>General</c:formatCode>
                <c:ptCount val="5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EA-4949-8949-6A4F17F71693}"/>
            </c:ext>
          </c:extLst>
        </c:ser>
        <c:ser>
          <c:idx val="3"/>
          <c:order val="3"/>
          <c:tx>
            <c:strRef>
              <c:f>Sheet1!$N$17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Sheet1!$O$17:$S$17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EA-4949-8949-6A4F17F71693}"/>
            </c:ext>
          </c:extLst>
        </c:ser>
        <c:ser>
          <c:idx val="4"/>
          <c:order val="4"/>
          <c:tx>
            <c:strRef>
              <c:f>Sheet1!$N$18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Sheet1!$O$18:$S$18</c:f>
              <c:numCache>
                <c:formatCode>General</c:formatCode>
                <c:ptCount val="5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EA-4949-8949-6A4F17F716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81451912"/>
        <c:axId val="481448960"/>
        <c:axId val="0"/>
      </c:bar3DChart>
      <c:catAx>
        <c:axId val="481451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48960"/>
        <c:crosses val="autoZero"/>
        <c:auto val="1"/>
        <c:lblAlgn val="ctr"/>
        <c:lblOffset val="100"/>
        <c:noMultiLvlLbl val="0"/>
      </c:catAx>
      <c:valAx>
        <c:axId val="481448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51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Sheet1!$B$21:$L$21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6C-4179-A310-650C3B40BAA9}"/>
            </c:ext>
          </c:extLst>
        </c:ser>
        <c:ser>
          <c:idx val="1"/>
          <c:order val="1"/>
          <c:tx>
            <c:strRef>
              <c:f>Sheet1!$A$22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Sheet1!$B$22:$L$22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6C-4179-A310-650C3B40BA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03931112"/>
        <c:axId val="603928160"/>
      </c:barChart>
      <c:catAx>
        <c:axId val="603931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28160"/>
        <c:crosses val="autoZero"/>
        <c:auto val="1"/>
        <c:lblAlgn val="ctr"/>
        <c:lblOffset val="100"/>
        <c:noMultiLvlLbl val="0"/>
      </c:catAx>
      <c:valAx>
        <c:axId val="603928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31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Sheet1!$N$21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Sheet1!$O$21:$S$21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A7-401D-8774-39681BE63989}"/>
            </c:ext>
          </c:extLst>
        </c:ser>
        <c:ser>
          <c:idx val="1"/>
          <c:order val="1"/>
          <c:tx>
            <c:strRef>
              <c:f>Sheet1!$N$22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Sheet1!$O$22:$S$22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A7-401D-8774-39681BE639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40999856"/>
        <c:axId val="441005760"/>
        <c:axId val="0"/>
      </c:bar3DChart>
      <c:catAx>
        <c:axId val="440999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1005760"/>
        <c:crosses val="autoZero"/>
        <c:auto val="1"/>
        <c:lblAlgn val="ctr"/>
        <c:lblOffset val="100"/>
        <c:noMultiLvlLbl val="0"/>
      </c:catAx>
      <c:valAx>
        <c:axId val="44100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0999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Sheet1!$B$2:$L$2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40-4B1E-A571-87BC06028BE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Sheet1!$B$3:$L$3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40-4B1E-A571-87BC06028BE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Sheet1!$B$4:$L$4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40-4B1E-A571-87BC06028BE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Sheet1!$B$5:$L$5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D40-4B1E-A571-87BC06028BE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Sheet1!$B$6:$L$6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D40-4B1E-A571-87BC06028BE0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SENDAI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Sheet1!$B$7:$L$7</c:f>
              <c:numCache>
                <c:formatCode>General</c:formatCode>
                <c:ptCount val="11"/>
                <c:pt idx="0">
                  <c:v>800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D40-4B1E-A571-87BC06028BE0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OKINAWA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Sheet1!$B$8:$L$8</c:f>
              <c:numCache>
                <c:formatCode>General</c:formatCode>
                <c:ptCount val="11"/>
                <c:pt idx="0">
                  <c:v>50</c:v>
                </c:pt>
                <c:pt idx="1">
                  <c:v>30</c:v>
                </c:pt>
                <c:pt idx="2">
                  <c:v>90</c:v>
                </c:pt>
                <c:pt idx="3">
                  <c:v>150</c:v>
                </c:pt>
                <c:pt idx="4">
                  <c:v>80</c:v>
                </c:pt>
                <c:pt idx="5">
                  <c:v>700</c:v>
                </c:pt>
                <c:pt idx="6">
                  <c:v>250</c:v>
                </c:pt>
                <c:pt idx="7">
                  <c:v>900</c:v>
                </c:pt>
                <c:pt idx="8">
                  <c:v>350</c:v>
                </c:pt>
                <c:pt idx="9">
                  <c:v>1100</c:v>
                </c:pt>
                <c:pt idx="1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D40-4B1E-A571-87BC06028BE0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AOMORI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Sheet1!$B$9:$L$9</c:f>
              <c:numCache>
                <c:formatCode>General</c:formatCode>
                <c:ptCount val="11"/>
                <c:pt idx="0">
                  <c:v>250</c:v>
                </c:pt>
                <c:pt idx="1">
                  <c:v>200</c:v>
                </c:pt>
                <c:pt idx="2">
                  <c:v>250</c:v>
                </c:pt>
                <c:pt idx="3">
                  <c:v>200</c:v>
                </c:pt>
                <c:pt idx="4">
                  <c:v>250</c:v>
                </c:pt>
                <c:pt idx="5">
                  <c:v>200</c:v>
                </c:pt>
                <c:pt idx="6">
                  <c:v>250</c:v>
                </c:pt>
                <c:pt idx="7">
                  <c:v>200</c:v>
                </c:pt>
                <c:pt idx="8">
                  <c:v>250</c:v>
                </c:pt>
                <c:pt idx="9">
                  <c:v>200</c:v>
                </c:pt>
                <c:pt idx="10">
                  <c:v>280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D40-4B1E-A571-87BC06028BE0}"/>
            </c:ext>
          </c:extLst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HYOGO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Sheet1!$B$10:$L$10</c:f>
              <c:numCache>
                <c:formatCode>General</c:formatCode>
                <c:ptCount val="11"/>
                <c:pt idx="0">
                  <c:v>180</c:v>
                </c:pt>
                <c:pt idx="1">
                  <c:v>400</c:v>
                </c:pt>
                <c:pt idx="2">
                  <c:v>750</c:v>
                </c:pt>
                <c:pt idx="3">
                  <c:v>1600</c:v>
                </c:pt>
                <c:pt idx="4">
                  <c:v>1900</c:v>
                </c:pt>
                <c:pt idx="5">
                  <c:v>1500</c:v>
                </c:pt>
                <c:pt idx="6">
                  <c:v>800</c:v>
                </c:pt>
                <c:pt idx="7">
                  <c:v>750</c:v>
                </c:pt>
                <c:pt idx="8">
                  <c:v>700</c:v>
                </c:pt>
                <c:pt idx="9">
                  <c:v>650</c:v>
                </c:pt>
                <c:pt idx="1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D40-4B1E-A571-87BC06028BE0}"/>
            </c:ext>
          </c:extLst>
        </c:ser>
        <c:ser>
          <c:idx val="9"/>
          <c:order val="9"/>
          <c:tx>
            <c:strRef>
              <c:f>Sheet1!$A$11</c:f>
              <c:strCache>
                <c:ptCount val="1"/>
                <c:pt idx="0">
                  <c:v>HIROSHIMA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Sheet1!$B$11:$L$11</c:f>
              <c:numCache>
                <c:formatCode>General</c:formatCode>
                <c:ptCount val="11"/>
                <c:pt idx="0">
                  <c:v>100</c:v>
                </c:pt>
                <c:pt idx="1">
                  <c:v>60</c:v>
                </c:pt>
                <c:pt idx="2">
                  <c:v>30</c:v>
                </c:pt>
                <c:pt idx="3">
                  <c:v>0</c:v>
                </c:pt>
                <c:pt idx="4">
                  <c:v>30</c:v>
                </c:pt>
                <c:pt idx="5">
                  <c:v>50</c:v>
                </c:pt>
                <c:pt idx="6">
                  <c:v>10</c:v>
                </c:pt>
                <c:pt idx="7">
                  <c:v>40</c:v>
                </c:pt>
                <c:pt idx="8">
                  <c:v>45</c:v>
                </c:pt>
                <c:pt idx="9">
                  <c:v>30</c:v>
                </c:pt>
                <c:pt idx="1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D40-4B1E-A571-87BC06028B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52256872"/>
        <c:axId val="452262448"/>
        <c:axId val="0"/>
      </c:bar3DChart>
      <c:catAx>
        <c:axId val="452256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62448"/>
        <c:crosses val="autoZero"/>
        <c:auto val="1"/>
        <c:lblAlgn val="ctr"/>
        <c:lblOffset val="100"/>
        <c:noMultiLvlLbl val="0"/>
      </c:catAx>
      <c:valAx>
        <c:axId val="452262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56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Sheet1!$A$14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Sheet1!$B$14:$L$14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C5-4C8A-81E7-40FF6FB6A218}"/>
            </c:ext>
          </c:extLst>
        </c:ser>
        <c:ser>
          <c:idx val="1"/>
          <c:order val="1"/>
          <c:tx>
            <c:strRef>
              <c:f>Sheet1!$A$15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Sheet1!$B$15:$L$15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C5-4C8A-81E7-40FF6FB6A218}"/>
            </c:ext>
          </c:extLst>
        </c:ser>
        <c:ser>
          <c:idx val="2"/>
          <c:order val="2"/>
          <c:tx>
            <c:strRef>
              <c:f>Sheet1!$A$16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Sheet1!$B$16:$L$16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C5-4C8A-81E7-40FF6FB6A218}"/>
            </c:ext>
          </c:extLst>
        </c:ser>
        <c:ser>
          <c:idx val="3"/>
          <c:order val="3"/>
          <c:tx>
            <c:strRef>
              <c:f>Sheet1!$A$17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Sheet1!$B$17:$L$17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C5-4C8A-81E7-40FF6FB6A218}"/>
            </c:ext>
          </c:extLst>
        </c:ser>
        <c:ser>
          <c:idx val="4"/>
          <c:order val="4"/>
          <c:tx>
            <c:strRef>
              <c:f>Sheet1!$A$18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Sheet1!$B$18:$L$18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C5-4C8A-81E7-40FF6FB6A2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90199904"/>
        <c:axId val="490202528"/>
        <c:axId val="0"/>
      </c:bar3DChart>
      <c:catAx>
        <c:axId val="49019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202528"/>
        <c:crosses val="autoZero"/>
        <c:auto val="1"/>
        <c:lblAlgn val="ctr"/>
        <c:lblOffset val="100"/>
        <c:noMultiLvlLbl val="0"/>
      </c:catAx>
      <c:valAx>
        <c:axId val="490202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199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Sheet1!$A$21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Sheet1!$B$21:$L$21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6C-4179-A310-650C3B40BAA9}"/>
            </c:ext>
          </c:extLst>
        </c:ser>
        <c:ser>
          <c:idx val="1"/>
          <c:order val="1"/>
          <c:tx>
            <c:strRef>
              <c:f>Sheet1!$A$22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Sheet1!$B$22:$L$22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6C-4179-A310-650C3B40BA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603931112"/>
        <c:axId val="603928160"/>
        <c:axId val="0"/>
      </c:bar3DChart>
      <c:catAx>
        <c:axId val="603931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28160"/>
        <c:crosses val="autoZero"/>
        <c:auto val="1"/>
        <c:lblAlgn val="ctr"/>
        <c:lblOffset val="100"/>
        <c:noMultiLvlLbl val="0"/>
      </c:catAx>
      <c:valAx>
        <c:axId val="603928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31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Sheet1!$O$1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Sheet1!$O$2:$O$11</c:f>
              <c:numCache>
                <c:formatCode>General</c:formatCode>
                <c:ptCount val="10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800</c:v>
                </c:pt>
                <c:pt idx="6">
                  <c:v>50</c:v>
                </c:pt>
                <c:pt idx="7">
                  <c:v>250</c:v>
                </c:pt>
                <c:pt idx="8">
                  <c:v>180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2D-43C3-B1BC-7A9CFDF943F8}"/>
            </c:ext>
          </c:extLst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Sheet1!$P$2:$P$11</c:f>
              <c:numCache>
                <c:formatCode>General</c:formatCode>
                <c:ptCount val="10"/>
                <c:pt idx="0">
                  <c:v>1100</c:v>
                </c:pt>
                <c:pt idx="1">
                  <c:v>800</c:v>
                </c:pt>
                <c:pt idx="2">
                  <c:v>500</c:v>
                </c:pt>
                <c:pt idx="3">
                  <c:v>400</c:v>
                </c:pt>
                <c:pt idx="4">
                  <c:v>800</c:v>
                </c:pt>
                <c:pt idx="5">
                  <c:v>1100</c:v>
                </c:pt>
                <c:pt idx="6">
                  <c:v>30</c:v>
                </c:pt>
                <c:pt idx="7">
                  <c:v>200</c:v>
                </c:pt>
                <c:pt idx="8">
                  <c:v>400</c:v>
                </c:pt>
                <c:pt idx="9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2D-43C3-B1BC-7A9CFDF943F8}"/>
            </c:ext>
          </c:extLst>
        </c:ser>
        <c:ser>
          <c:idx val="2"/>
          <c:order val="2"/>
          <c:tx>
            <c:strRef>
              <c:f>Sheet1!$Q$1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Sheet1!$Q$2:$Q$11</c:f>
              <c:numCache>
                <c:formatCode>General</c:formatCode>
                <c:ptCount val="10"/>
                <c:pt idx="0">
                  <c:v>1200</c:v>
                </c:pt>
                <c:pt idx="1">
                  <c:v>850</c:v>
                </c:pt>
                <c:pt idx="2">
                  <c:v>600</c:v>
                </c:pt>
                <c:pt idx="3">
                  <c:v>600</c:v>
                </c:pt>
                <c:pt idx="4">
                  <c:v>750</c:v>
                </c:pt>
                <c:pt idx="5">
                  <c:v>1200</c:v>
                </c:pt>
                <c:pt idx="6">
                  <c:v>90</c:v>
                </c:pt>
                <c:pt idx="7">
                  <c:v>250</c:v>
                </c:pt>
                <c:pt idx="8">
                  <c:v>750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32D-43C3-B1BC-7A9CFDF943F8}"/>
            </c:ext>
          </c:extLst>
        </c:ser>
        <c:ser>
          <c:idx val="3"/>
          <c:order val="3"/>
          <c:tx>
            <c:strRef>
              <c:f>Sheet1!$R$1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Sheet1!$R$2:$R$11</c:f>
              <c:numCache>
                <c:formatCode>General</c:formatCode>
                <c:ptCount val="10"/>
                <c:pt idx="0">
                  <c:v>1300</c:v>
                </c:pt>
                <c:pt idx="1">
                  <c:v>800</c:v>
                </c:pt>
                <c:pt idx="2">
                  <c:v>500</c:v>
                </c:pt>
                <c:pt idx="3">
                  <c:v>800</c:v>
                </c:pt>
                <c:pt idx="4">
                  <c:v>700</c:v>
                </c:pt>
                <c:pt idx="5">
                  <c:v>1300</c:v>
                </c:pt>
                <c:pt idx="6">
                  <c:v>150</c:v>
                </c:pt>
                <c:pt idx="7">
                  <c:v>200</c:v>
                </c:pt>
                <c:pt idx="8">
                  <c:v>1600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32D-43C3-B1BC-7A9CFDF943F8}"/>
            </c:ext>
          </c:extLst>
        </c:ser>
        <c:ser>
          <c:idx val="4"/>
          <c:order val="4"/>
          <c:tx>
            <c:strRef>
              <c:f>Sheet1!$S$1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Sheet1!$S$2:$S$11</c:f>
              <c:numCache>
                <c:formatCode>General</c:formatCode>
                <c:ptCount val="10"/>
                <c:pt idx="0">
                  <c:v>1400</c:v>
                </c:pt>
                <c:pt idx="1">
                  <c:v>850</c:v>
                </c:pt>
                <c:pt idx="2">
                  <c:v>400</c:v>
                </c:pt>
                <c:pt idx="3">
                  <c:v>1000</c:v>
                </c:pt>
                <c:pt idx="4">
                  <c:v>650</c:v>
                </c:pt>
                <c:pt idx="5">
                  <c:v>1400</c:v>
                </c:pt>
                <c:pt idx="6">
                  <c:v>80</c:v>
                </c:pt>
                <c:pt idx="7">
                  <c:v>250</c:v>
                </c:pt>
                <c:pt idx="8">
                  <c:v>1900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32D-43C3-B1BC-7A9CFDF943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38615544"/>
        <c:axId val="438610296"/>
        <c:axId val="0"/>
      </c:bar3DChart>
      <c:catAx>
        <c:axId val="438615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0296"/>
        <c:crosses val="autoZero"/>
        <c:auto val="1"/>
        <c:lblAlgn val="ctr"/>
        <c:lblOffset val="100"/>
        <c:noMultiLvlLbl val="0"/>
      </c:catAx>
      <c:valAx>
        <c:axId val="438610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5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Sheet1!$N$14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Sheet1!$O$14:$S$14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EA-4949-8949-6A4F17F71693}"/>
            </c:ext>
          </c:extLst>
        </c:ser>
        <c:ser>
          <c:idx val="1"/>
          <c:order val="1"/>
          <c:tx>
            <c:strRef>
              <c:f>Sheet1!$N$15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Sheet1!$O$15:$S$15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EA-4949-8949-6A4F17F71693}"/>
            </c:ext>
          </c:extLst>
        </c:ser>
        <c:ser>
          <c:idx val="2"/>
          <c:order val="2"/>
          <c:tx>
            <c:strRef>
              <c:f>Sheet1!$N$16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Sheet1!$O$16:$S$16</c:f>
              <c:numCache>
                <c:formatCode>General</c:formatCode>
                <c:ptCount val="5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EA-4949-8949-6A4F17F71693}"/>
            </c:ext>
          </c:extLst>
        </c:ser>
        <c:ser>
          <c:idx val="3"/>
          <c:order val="3"/>
          <c:tx>
            <c:strRef>
              <c:f>Sheet1!$N$17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Sheet1!$O$17:$S$17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EA-4949-8949-6A4F17F71693}"/>
            </c:ext>
          </c:extLst>
        </c:ser>
        <c:ser>
          <c:idx val="4"/>
          <c:order val="4"/>
          <c:tx>
            <c:strRef>
              <c:f>Sheet1!$N$18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Sheet1!$O$18:$S$18</c:f>
              <c:numCache>
                <c:formatCode>General</c:formatCode>
                <c:ptCount val="5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EA-4949-8949-6A4F17F716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81451912"/>
        <c:axId val="481448960"/>
        <c:axId val="0"/>
      </c:bar3DChart>
      <c:catAx>
        <c:axId val="481451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48960"/>
        <c:crosses val="autoZero"/>
        <c:auto val="1"/>
        <c:lblAlgn val="ctr"/>
        <c:lblOffset val="100"/>
        <c:noMultiLvlLbl val="0"/>
      </c:catAx>
      <c:valAx>
        <c:axId val="481448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51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Sheet1!$N$21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Sheet1!$O$21:$S$21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A7-401D-8774-39681BE63989}"/>
            </c:ext>
          </c:extLst>
        </c:ser>
        <c:ser>
          <c:idx val="1"/>
          <c:order val="1"/>
          <c:tx>
            <c:strRef>
              <c:f>Sheet1!$N$22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Sheet1!$O$22:$S$22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A7-401D-8774-39681BE639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40999856"/>
        <c:axId val="441005760"/>
        <c:axId val="0"/>
      </c:bar3DChart>
      <c:catAx>
        <c:axId val="440999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1005760"/>
        <c:crosses val="autoZero"/>
        <c:auto val="1"/>
        <c:lblAlgn val="ctr"/>
        <c:lblOffset val="100"/>
        <c:noMultiLvlLbl val="0"/>
      </c:catAx>
      <c:valAx>
        <c:axId val="44100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0999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Sheet1!$B$2:$L$2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40-4B1E-A571-87BC06028BE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Sheet1!$B$3:$L$3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40-4B1E-A571-87BC06028BE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Sheet1!$B$4:$L$4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40-4B1E-A571-87BC06028BE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Sheet1!$B$5:$L$5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D40-4B1E-A571-87BC06028BE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Sheet1!$B$6:$L$6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D40-4B1E-A571-87BC06028BE0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SENDAI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Sheet1!$B$7:$L$7</c:f>
              <c:numCache>
                <c:formatCode>General</c:formatCode>
                <c:ptCount val="11"/>
                <c:pt idx="0">
                  <c:v>800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D40-4B1E-A571-87BC06028BE0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OKINAWA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Sheet1!$B$8:$L$8</c:f>
              <c:numCache>
                <c:formatCode>General</c:formatCode>
                <c:ptCount val="11"/>
                <c:pt idx="0">
                  <c:v>50</c:v>
                </c:pt>
                <c:pt idx="1">
                  <c:v>30</c:v>
                </c:pt>
                <c:pt idx="2">
                  <c:v>90</c:v>
                </c:pt>
                <c:pt idx="3">
                  <c:v>150</c:v>
                </c:pt>
                <c:pt idx="4">
                  <c:v>80</c:v>
                </c:pt>
                <c:pt idx="5">
                  <c:v>700</c:v>
                </c:pt>
                <c:pt idx="6">
                  <c:v>250</c:v>
                </c:pt>
                <c:pt idx="7">
                  <c:v>900</c:v>
                </c:pt>
                <c:pt idx="8">
                  <c:v>350</c:v>
                </c:pt>
                <c:pt idx="9">
                  <c:v>1100</c:v>
                </c:pt>
                <c:pt idx="1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D40-4B1E-A571-87BC06028BE0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AOMORI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Sheet1!$B$9:$L$9</c:f>
              <c:numCache>
                <c:formatCode>General</c:formatCode>
                <c:ptCount val="11"/>
                <c:pt idx="0">
                  <c:v>250</c:v>
                </c:pt>
                <c:pt idx="1">
                  <c:v>200</c:v>
                </c:pt>
                <c:pt idx="2">
                  <c:v>250</c:v>
                </c:pt>
                <c:pt idx="3">
                  <c:v>200</c:v>
                </c:pt>
                <c:pt idx="4">
                  <c:v>250</c:v>
                </c:pt>
                <c:pt idx="5">
                  <c:v>200</c:v>
                </c:pt>
                <c:pt idx="6">
                  <c:v>250</c:v>
                </c:pt>
                <c:pt idx="7">
                  <c:v>200</c:v>
                </c:pt>
                <c:pt idx="8">
                  <c:v>250</c:v>
                </c:pt>
                <c:pt idx="9">
                  <c:v>200</c:v>
                </c:pt>
                <c:pt idx="10">
                  <c:v>280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D40-4B1E-A571-87BC06028BE0}"/>
            </c:ext>
          </c:extLst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HYOGO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Sheet1!$B$10:$L$10</c:f>
              <c:numCache>
                <c:formatCode>General</c:formatCode>
                <c:ptCount val="11"/>
                <c:pt idx="0">
                  <c:v>180</c:v>
                </c:pt>
                <c:pt idx="1">
                  <c:v>400</c:v>
                </c:pt>
                <c:pt idx="2">
                  <c:v>750</c:v>
                </c:pt>
                <c:pt idx="3">
                  <c:v>1600</c:v>
                </c:pt>
                <c:pt idx="4">
                  <c:v>1900</c:v>
                </c:pt>
                <c:pt idx="5">
                  <c:v>1500</c:v>
                </c:pt>
                <c:pt idx="6">
                  <c:v>800</c:v>
                </c:pt>
                <c:pt idx="7">
                  <c:v>750</c:v>
                </c:pt>
                <c:pt idx="8">
                  <c:v>700</c:v>
                </c:pt>
                <c:pt idx="9">
                  <c:v>650</c:v>
                </c:pt>
                <c:pt idx="1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D40-4B1E-A571-87BC06028BE0}"/>
            </c:ext>
          </c:extLst>
        </c:ser>
        <c:ser>
          <c:idx val="9"/>
          <c:order val="9"/>
          <c:tx>
            <c:strRef>
              <c:f>Sheet1!$A$11</c:f>
              <c:strCache>
                <c:ptCount val="1"/>
                <c:pt idx="0">
                  <c:v>HIROSHIMA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  <a:sp3d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Sheet1!$B$11:$L$11</c:f>
              <c:numCache>
                <c:formatCode>General</c:formatCode>
                <c:ptCount val="11"/>
                <c:pt idx="0">
                  <c:v>100</c:v>
                </c:pt>
                <c:pt idx="1">
                  <c:v>60</c:v>
                </c:pt>
                <c:pt idx="2">
                  <c:v>30</c:v>
                </c:pt>
                <c:pt idx="3">
                  <c:v>0</c:v>
                </c:pt>
                <c:pt idx="4">
                  <c:v>30</c:v>
                </c:pt>
                <c:pt idx="5">
                  <c:v>50</c:v>
                </c:pt>
                <c:pt idx="6">
                  <c:v>10</c:v>
                </c:pt>
                <c:pt idx="7">
                  <c:v>40</c:v>
                </c:pt>
                <c:pt idx="8">
                  <c:v>45</c:v>
                </c:pt>
                <c:pt idx="9">
                  <c:v>30</c:v>
                </c:pt>
                <c:pt idx="1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D40-4B1E-A571-87BC06028B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52256872"/>
        <c:axId val="452262448"/>
        <c:axId val="493058656"/>
      </c:bar3DChart>
      <c:catAx>
        <c:axId val="452256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62448"/>
        <c:crosses val="autoZero"/>
        <c:auto val="1"/>
        <c:lblAlgn val="ctr"/>
        <c:lblOffset val="100"/>
        <c:noMultiLvlLbl val="0"/>
      </c:catAx>
      <c:valAx>
        <c:axId val="452262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56872"/>
        <c:crosses val="autoZero"/>
        <c:crossBetween val="between"/>
      </c:valAx>
      <c:serAx>
        <c:axId val="49305865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62448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Sheet1!$A$14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Sheet1!$B$14:$L$14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C5-4C8A-81E7-40FF6FB6A218}"/>
            </c:ext>
          </c:extLst>
        </c:ser>
        <c:ser>
          <c:idx val="1"/>
          <c:order val="1"/>
          <c:tx>
            <c:strRef>
              <c:f>Sheet1!$A$15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Sheet1!$B$15:$L$15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C5-4C8A-81E7-40FF6FB6A218}"/>
            </c:ext>
          </c:extLst>
        </c:ser>
        <c:ser>
          <c:idx val="2"/>
          <c:order val="2"/>
          <c:tx>
            <c:strRef>
              <c:f>Sheet1!$A$16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Sheet1!$B$16:$L$16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C5-4C8A-81E7-40FF6FB6A218}"/>
            </c:ext>
          </c:extLst>
        </c:ser>
        <c:ser>
          <c:idx val="3"/>
          <c:order val="3"/>
          <c:tx>
            <c:strRef>
              <c:f>Sheet1!$A$17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Sheet1!$B$17:$L$17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C5-4C8A-81E7-40FF6FB6A218}"/>
            </c:ext>
          </c:extLst>
        </c:ser>
        <c:ser>
          <c:idx val="4"/>
          <c:order val="4"/>
          <c:tx>
            <c:strRef>
              <c:f>Sheet1!$A$18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Sheet1!$B$18:$L$18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C5-4C8A-81E7-40FF6FB6A2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90199904"/>
        <c:axId val="490202528"/>
        <c:axId val="628004072"/>
      </c:bar3DChart>
      <c:catAx>
        <c:axId val="49019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202528"/>
        <c:crosses val="autoZero"/>
        <c:auto val="1"/>
        <c:lblAlgn val="ctr"/>
        <c:lblOffset val="100"/>
        <c:noMultiLvlLbl val="0"/>
      </c:catAx>
      <c:valAx>
        <c:axId val="490202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199904"/>
        <c:crosses val="autoZero"/>
        <c:crossBetween val="between"/>
      </c:valAx>
      <c:serAx>
        <c:axId val="62800407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202528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Sheet1!$A$21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Sheet1!$B$21:$L$21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6C-4179-A310-650C3B40BAA9}"/>
            </c:ext>
          </c:extLst>
        </c:ser>
        <c:ser>
          <c:idx val="1"/>
          <c:order val="1"/>
          <c:tx>
            <c:strRef>
              <c:f>Sheet1!$A$22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Sheet1!$B$22:$L$22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6C-4179-A310-650C3B40BA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603931112"/>
        <c:axId val="603928160"/>
        <c:axId val="288991496"/>
      </c:bar3DChart>
      <c:catAx>
        <c:axId val="603931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28160"/>
        <c:crosses val="autoZero"/>
        <c:auto val="1"/>
        <c:lblAlgn val="ctr"/>
        <c:lblOffset val="100"/>
        <c:noMultiLvlLbl val="0"/>
      </c:catAx>
      <c:valAx>
        <c:axId val="603928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31112"/>
        <c:crosses val="autoZero"/>
        <c:crossBetween val="between"/>
      </c:valAx>
      <c:serAx>
        <c:axId val="28899149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28160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Sheet1!$O$1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Sheet1!$O$2:$O$11</c:f>
              <c:numCache>
                <c:formatCode>General</c:formatCode>
                <c:ptCount val="10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800</c:v>
                </c:pt>
                <c:pt idx="6">
                  <c:v>50</c:v>
                </c:pt>
                <c:pt idx="7">
                  <c:v>250</c:v>
                </c:pt>
                <c:pt idx="8">
                  <c:v>180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2D-43C3-B1BC-7A9CFDF943F8}"/>
            </c:ext>
          </c:extLst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Sheet1!$P$2:$P$11</c:f>
              <c:numCache>
                <c:formatCode>General</c:formatCode>
                <c:ptCount val="10"/>
                <c:pt idx="0">
                  <c:v>1100</c:v>
                </c:pt>
                <c:pt idx="1">
                  <c:v>800</c:v>
                </c:pt>
                <c:pt idx="2">
                  <c:v>500</c:v>
                </c:pt>
                <c:pt idx="3">
                  <c:v>400</c:v>
                </c:pt>
                <c:pt idx="4">
                  <c:v>800</c:v>
                </c:pt>
                <c:pt idx="5">
                  <c:v>1100</c:v>
                </c:pt>
                <c:pt idx="6">
                  <c:v>30</c:v>
                </c:pt>
                <c:pt idx="7">
                  <c:v>200</c:v>
                </c:pt>
                <c:pt idx="8">
                  <c:v>400</c:v>
                </c:pt>
                <c:pt idx="9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2D-43C3-B1BC-7A9CFDF943F8}"/>
            </c:ext>
          </c:extLst>
        </c:ser>
        <c:ser>
          <c:idx val="2"/>
          <c:order val="2"/>
          <c:tx>
            <c:strRef>
              <c:f>Sheet1!$Q$1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Sheet1!$Q$2:$Q$11</c:f>
              <c:numCache>
                <c:formatCode>General</c:formatCode>
                <c:ptCount val="10"/>
                <c:pt idx="0">
                  <c:v>1200</c:v>
                </c:pt>
                <c:pt idx="1">
                  <c:v>850</c:v>
                </c:pt>
                <c:pt idx="2">
                  <c:v>600</c:v>
                </c:pt>
                <c:pt idx="3">
                  <c:v>600</c:v>
                </c:pt>
                <c:pt idx="4">
                  <c:v>750</c:v>
                </c:pt>
                <c:pt idx="5">
                  <c:v>1200</c:v>
                </c:pt>
                <c:pt idx="6">
                  <c:v>90</c:v>
                </c:pt>
                <c:pt idx="7">
                  <c:v>250</c:v>
                </c:pt>
                <c:pt idx="8">
                  <c:v>750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32D-43C3-B1BC-7A9CFDF943F8}"/>
            </c:ext>
          </c:extLst>
        </c:ser>
        <c:ser>
          <c:idx val="3"/>
          <c:order val="3"/>
          <c:tx>
            <c:strRef>
              <c:f>Sheet1!$R$1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Sheet1!$R$2:$R$11</c:f>
              <c:numCache>
                <c:formatCode>General</c:formatCode>
                <c:ptCount val="10"/>
                <c:pt idx="0">
                  <c:v>1300</c:v>
                </c:pt>
                <c:pt idx="1">
                  <c:v>800</c:v>
                </c:pt>
                <c:pt idx="2">
                  <c:v>500</c:v>
                </c:pt>
                <c:pt idx="3">
                  <c:v>800</c:v>
                </c:pt>
                <c:pt idx="4">
                  <c:v>700</c:v>
                </c:pt>
                <c:pt idx="5">
                  <c:v>1300</c:v>
                </c:pt>
                <c:pt idx="6">
                  <c:v>150</c:v>
                </c:pt>
                <c:pt idx="7">
                  <c:v>200</c:v>
                </c:pt>
                <c:pt idx="8">
                  <c:v>1600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32D-43C3-B1BC-7A9CFDF943F8}"/>
            </c:ext>
          </c:extLst>
        </c:ser>
        <c:ser>
          <c:idx val="4"/>
          <c:order val="4"/>
          <c:tx>
            <c:strRef>
              <c:f>Sheet1!$S$1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Sheet1!$S$2:$S$11</c:f>
              <c:numCache>
                <c:formatCode>General</c:formatCode>
                <c:ptCount val="10"/>
                <c:pt idx="0">
                  <c:v>1400</c:v>
                </c:pt>
                <c:pt idx="1">
                  <c:v>850</c:v>
                </c:pt>
                <c:pt idx="2">
                  <c:v>400</c:v>
                </c:pt>
                <c:pt idx="3">
                  <c:v>1000</c:v>
                </c:pt>
                <c:pt idx="4">
                  <c:v>650</c:v>
                </c:pt>
                <c:pt idx="5">
                  <c:v>1400</c:v>
                </c:pt>
                <c:pt idx="6">
                  <c:v>80</c:v>
                </c:pt>
                <c:pt idx="7">
                  <c:v>250</c:v>
                </c:pt>
                <c:pt idx="8">
                  <c:v>1900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32D-43C3-B1BC-7A9CFDF943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8615544"/>
        <c:axId val="438610296"/>
      </c:barChart>
      <c:catAx>
        <c:axId val="438615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0296"/>
        <c:crosses val="autoZero"/>
        <c:auto val="1"/>
        <c:lblAlgn val="ctr"/>
        <c:lblOffset val="100"/>
        <c:noMultiLvlLbl val="0"/>
      </c:catAx>
      <c:valAx>
        <c:axId val="438610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5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Sheet1!$O$1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Sheet1!$O$2:$O$11</c:f>
              <c:numCache>
                <c:formatCode>General</c:formatCode>
                <c:ptCount val="10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800</c:v>
                </c:pt>
                <c:pt idx="6">
                  <c:v>50</c:v>
                </c:pt>
                <c:pt idx="7">
                  <c:v>250</c:v>
                </c:pt>
                <c:pt idx="8">
                  <c:v>180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2D-43C3-B1BC-7A9CFDF943F8}"/>
            </c:ext>
          </c:extLst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Sheet1!$P$2:$P$11</c:f>
              <c:numCache>
                <c:formatCode>General</c:formatCode>
                <c:ptCount val="10"/>
                <c:pt idx="0">
                  <c:v>1100</c:v>
                </c:pt>
                <c:pt idx="1">
                  <c:v>800</c:v>
                </c:pt>
                <c:pt idx="2">
                  <c:v>500</c:v>
                </c:pt>
                <c:pt idx="3">
                  <c:v>400</c:v>
                </c:pt>
                <c:pt idx="4">
                  <c:v>800</c:v>
                </c:pt>
                <c:pt idx="5">
                  <c:v>1100</c:v>
                </c:pt>
                <c:pt idx="6">
                  <c:v>30</c:v>
                </c:pt>
                <c:pt idx="7">
                  <c:v>200</c:v>
                </c:pt>
                <c:pt idx="8">
                  <c:v>400</c:v>
                </c:pt>
                <c:pt idx="9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2D-43C3-B1BC-7A9CFDF943F8}"/>
            </c:ext>
          </c:extLst>
        </c:ser>
        <c:ser>
          <c:idx val="2"/>
          <c:order val="2"/>
          <c:tx>
            <c:strRef>
              <c:f>Sheet1!$Q$1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Sheet1!$Q$2:$Q$11</c:f>
              <c:numCache>
                <c:formatCode>General</c:formatCode>
                <c:ptCount val="10"/>
                <c:pt idx="0">
                  <c:v>1200</c:v>
                </c:pt>
                <c:pt idx="1">
                  <c:v>850</c:v>
                </c:pt>
                <c:pt idx="2">
                  <c:v>600</c:v>
                </c:pt>
                <c:pt idx="3">
                  <c:v>600</c:v>
                </c:pt>
                <c:pt idx="4">
                  <c:v>750</c:v>
                </c:pt>
                <c:pt idx="5">
                  <c:v>1200</c:v>
                </c:pt>
                <c:pt idx="6">
                  <c:v>90</c:v>
                </c:pt>
                <c:pt idx="7">
                  <c:v>250</c:v>
                </c:pt>
                <c:pt idx="8">
                  <c:v>750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32D-43C3-B1BC-7A9CFDF943F8}"/>
            </c:ext>
          </c:extLst>
        </c:ser>
        <c:ser>
          <c:idx val="3"/>
          <c:order val="3"/>
          <c:tx>
            <c:strRef>
              <c:f>Sheet1!$R$1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Sheet1!$R$2:$R$11</c:f>
              <c:numCache>
                <c:formatCode>General</c:formatCode>
                <c:ptCount val="10"/>
                <c:pt idx="0">
                  <c:v>1300</c:v>
                </c:pt>
                <c:pt idx="1">
                  <c:v>800</c:v>
                </c:pt>
                <c:pt idx="2">
                  <c:v>500</c:v>
                </c:pt>
                <c:pt idx="3">
                  <c:v>800</c:v>
                </c:pt>
                <c:pt idx="4">
                  <c:v>700</c:v>
                </c:pt>
                <c:pt idx="5">
                  <c:v>1300</c:v>
                </c:pt>
                <c:pt idx="6">
                  <c:v>150</c:v>
                </c:pt>
                <c:pt idx="7">
                  <c:v>200</c:v>
                </c:pt>
                <c:pt idx="8">
                  <c:v>1600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32D-43C3-B1BC-7A9CFDF943F8}"/>
            </c:ext>
          </c:extLst>
        </c:ser>
        <c:ser>
          <c:idx val="4"/>
          <c:order val="4"/>
          <c:tx>
            <c:strRef>
              <c:f>Sheet1!$S$1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strRef>
              <c:f>Sheet1!$N$2:$N$11</c:f>
              <c:strCache>
                <c:ptCount val="10"/>
                <c:pt idx="0">
                  <c:v>TOKYO</c:v>
                </c:pt>
                <c:pt idx="1">
                  <c:v>OSAKA</c:v>
                </c:pt>
                <c:pt idx="2">
                  <c:v>NAGOYA</c:v>
                </c:pt>
                <c:pt idx="3">
                  <c:v>FUKUOKA</c:v>
                </c:pt>
                <c:pt idx="4">
                  <c:v>SAPPORO</c:v>
                </c:pt>
                <c:pt idx="5">
                  <c:v>SENDAI</c:v>
                </c:pt>
                <c:pt idx="6">
                  <c:v>OKINAWA</c:v>
                </c:pt>
                <c:pt idx="7">
                  <c:v>AOMORI</c:v>
                </c:pt>
                <c:pt idx="8">
                  <c:v>HYOGO</c:v>
                </c:pt>
                <c:pt idx="9">
                  <c:v>HIROSHIMA</c:v>
                </c:pt>
              </c:strCache>
            </c:strRef>
          </c:cat>
          <c:val>
            <c:numRef>
              <c:f>Sheet1!$S$2:$S$11</c:f>
              <c:numCache>
                <c:formatCode>General</c:formatCode>
                <c:ptCount val="10"/>
                <c:pt idx="0">
                  <c:v>1400</c:v>
                </c:pt>
                <c:pt idx="1">
                  <c:v>850</c:v>
                </c:pt>
                <c:pt idx="2">
                  <c:v>400</c:v>
                </c:pt>
                <c:pt idx="3">
                  <c:v>1000</c:v>
                </c:pt>
                <c:pt idx="4">
                  <c:v>650</c:v>
                </c:pt>
                <c:pt idx="5">
                  <c:v>1400</c:v>
                </c:pt>
                <c:pt idx="6">
                  <c:v>80</c:v>
                </c:pt>
                <c:pt idx="7">
                  <c:v>250</c:v>
                </c:pt>
                <c:pt idx="8">
                  <c:v>1900</c:v>
                </c:pt>
                <c:pt idx="9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32D-43C3-B1BC-7A9CFDF943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38615544"/>
        <c:axId val="438610296"/>
        <c:axId val="493056856"/>
      </c:bar3DChart>
      <c:catAx>
        <c:axId val="438615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0296"/>
        <c:crosses val="autoZero"/>
        <c:auto val="1"/>
        <c:lblAlgn val="ctr"/>
        <c:lblOffset val="100"/>
        <c:noMultiLvlLbl val="0"/>
      </c:catAx>
      <c:valAx>
        <c:axId val="438610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5544"/>
        <c:crosses val="autoZero"/>
        <c:crossBetween val="between"/>
      </c:valAx>
      <c:serAx>
        <c:axId val="49305685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610296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Sheet1!$N$14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Sheet1!$O$14:$S$14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EA-4949-8949-6A4F17F71693}"/>
            </c:ext>
          </c:extLst>
        </c:ser>
        <c:ser>
          <c:idx val="1"/>
          <c:order val="1"/>
          <c:tx>
            <c:strRef>
              <c:f>Sheet1!$N$15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Sheet1!$O$15:$S$15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EA-4949-8949-6A4F17F71693}"/>
            </c:ext>
          </c:extLst>
        </c:ser>
        <c:ser>
          <c:idx val="2"/>
          <c:order val="2"/>
          <c:tx>
            <c:strRef>
              <c:f>Sheet1!$N$16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Sheet1!$O$16:$S$16</c:f>
              <c:numCache>
                <c:formatCode>General</c:formatCode>
                <c:ptCount val="5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EA-4949-8949-6A4F17F71693}"/>
            </c:ext>
          </c:extLst>
        </c:ser>
        <c:ser>
          <c:idx val="3"/>
          <c:order val="3"/>
          <c:tx>
            <c:strRef>
              <c:f>Sheet1!$N$17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Sheet1!$O$17:$S$17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EA-4949-8949-6A4F17F71693}"/>
            </c:ext>
          </c:extLst>
        </c:ser>
        <c:ser>
          <c:idx val="4"/>
          <c:order val="4"/>
          <c:tx>
            <c:strRef>
              <c:f>Sheet1!$N$18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Sheet1!$O$18:$S$18</c:f>
              <c:numCache>
                <c:formatCode>General</c:formatCode>
                <c:ptCount val="5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EA-4949-8949-6A4F17F716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81451912"/>
        <c:axId val="481448960"/>
        <c:axId val="401556856"/>
      </c:bar3DChart>
      <c:catAx>
        <c:axId val="481451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48960"/>
        <c:crosses val="autoZero"/>
        <c:auto val="1"/>
        <c:lblAlgn val="ctr"/>
        <c:lblOffset val="100"/>
        <c:noMultiLvlLbl val="0"/>
      </c:catAx>
      <c:valAx>
        <c:axId val="481448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51912"/>
        <c:crosses val="autoZero"/>
        <c:crossBetween val="between"/>
      </c:valAx>
      <c:serAx>
        <c:axId val="40155685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48960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Sheet1!$N$21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Sheet1!$O$21:$S$21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A7-401D-8774-39681BE63989}"/>
            </c:ext>
          </c:extLst>
        </c:ser>
        <c:ser>
          <c:idx val="1"/>
          <c:order val="1"/>
          <c:tx>
            <c:strRef>
              <c:f>Sheet1!$N$22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Sheet1!$O$22:$S$22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A7-401D-8774-39681BE639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40999856"/>
        <c:axId val="441005760"/>
        <c:axId val="497114792"/>
      </c:bar3DChart>
      <c:catAx>
        <c:axId val="440999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1005760"/>
        <c:crosses val="autoZero"/>
        <c:auto val="1"/>
        <c:lblAlgn val="ctr"/>
        <c:lblOffset val="100"/>
        <c:noMultiLvlLbl val="0"/>
      </c:catAx>
      <c:valAx>
        <c:axId val="44100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0999856"/>
        <c:crosses val="autoZero"/>
        <c:crossBetween val="between"/>
      </c:valAx>
      <c:serAx>
        <c:axId val="49711479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1005760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Sheet1!$N$14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Sheet1!$O$14:$S$14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EA-4949-8949-6A4F17F71693}"/>
            </c:ext>
          </c:extLst>
        </c:ser>
        <c:ser>
          <c:idx val="1"/>
          <c:order val="1"/>
          <c:tx>
            <c:strRef>
              <c:f>Sheet1!$N$15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Sheet1!$O$15:$S$15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EA-4949-8949-6A4F17F71693}"/>
            </c:ext>
          </c:extLst>
        </c:ser>
        <c:ser>
          <c:idx val="2"/>
          <c:order val="2"/>
          <c:tx>
            <c:strRef>
              <c:f>Sheet1!$N$16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Sheet1!$O$16:$S$16</c:f>
              <c:numCache>
                <c:formatCode>General</c:formatCode>
                <c:ptCount val="5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EA-4949-8949-6A4F17F71693}"/>
            </c:ext>
          </c:extLst>
        </c:ser>
        <c:ser>
          <c:idx val="3"/>
          <c:order val="3"/>
          <c:tx>
            <c:strRef>
              <c:f>Sheet1!$N$17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Sheet1!$O$17:$S$17</c:f>
              <c:numCache>
                <c:formatCode>General</c:formatCode>
                <c:ptCount val="5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EA-4949-8949-6A4F17F71693}"/>
            </c:ext>
          </c:extLst>
        </c:ser>
        <c:ser>
          <c:idx val="4"/>
          <c:order val="4"/>
          <c:tx>
            <c:strRef>
              <c:f>Sheet1!$N$18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Sheet1!$O$13:$S$13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Sheet1!$O$18:$S$18</c:f>
              <c:numCache>
                <c:formatCode>General</c:formatCode>
                <c:ptCount val="5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EA-4949-8949-6A4F17F716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81451912"/>
        <c:axId val="481448960"/>
      </c:barChart>
      <c:catAx>
        <c:axId val="481451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48960"/>
        <c:crosses val="autoZero"/>
        <c:auto val="1"/>
        <c:lblAlgn val="ctr"/>
        <c:lblOffset val="100"/>
        <c:noMultiLvlLbl val="0"/>
      </c:catAx>
      <c:valAx>
        <c:axId val="481448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1451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Sheet1!$N$21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Sheet1!$O$21:$S$21</c:f>
              <c:numCache>
                <c:formatCode>General</c:formatCode>
                <c:ptCount val="5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A7-401D-8774-39681BE63989}"/>
            </c:ext>
          </c:extLst>
        </c:ser>
        <c:ser>
          <c:idx val="1"/>
          <c:order val="1"/>
          <c:tx>
            <c:strRef>
              <c:f>Sheet1!$N$22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Sheet1!$O$20:$S$20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Sheet1!$O$22:$S$22</c:f>
              <c:numCache>
                <c:formatCode>General</c:formatCode>
                <c:ptCount val="5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A7-401D-8774-39681BE639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40999856"/>
        <c:axId val="441005760"/>
      </c:barChart>
      <c:catAx>
        <c:axId val="440999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1005760"/>
        <c:crosses val="autoZero"/>
        <c:auto val="1"/>
        <c:lblAlgn val="ctr"/>
        <c:lblOffset val="100"/>
        <c:noMultiLvlLbl val="0"/>
      </c:catAx>
      <c:valAx>
        <c:axId val="44100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0999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Sheet1!$B$2:$L$2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40-4B1E-A571-87BC06028BE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Sheet1!$B$3:$L$3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40-4B1E-A571-87BC06028BE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Sheet1!$B$4:$L$4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40-4B1E-A571-87BC06028BE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Sheet1!$B$5:$L$5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D40-4B1E-A571-87BC06028BE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Sheet1!$B$6:$L$6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D40-4B1E-A571-87BC06028BE0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SENDAI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Sheet1!$B$7:$L$7</c:f>
              <c:numCache>
                <c:formatCode>General</c:formatCode>
                <c:ptCount val="11"/>
                <c:pt idx="0">
                  <c:v>800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D40-4B1E-A571-87BC06028BE0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OKINAWA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Sheet1!$B$8:$L$8</c:f>
              <c:numCache>
                <c:formatCode>General</c:formatCode>
                <c:ptCount val="11"/>
                <c:pt idx="0">
                  <c:v>50</c:v>
                </c:pt>
                <c:pt idx="1">
                  <c:v>30</c:v>
                </c:pt>
                <c:pt idx="2">
                  <c:v>90</c:v>
                </c:pt>
                <c:pt idx="3">
                  <c:v>150</c:v>
                </c:pt>
                <c:pt idx="4">
                  <c:v>80</c:v>
                </c:pt>
                <c:pt idx="5">
                  <c:v>700</c:v>
                </c:pt>
                <c:pt idx="6">
                  <c:v>250</c:v>
                </c:pt>
                <c:pt idx="7">
                  <c:v>900</c:v>
                </c:pt>
                <c:pt idx="8">
                  <c:v>350</c:v>
                </c:pt>
                <c:pt idx="9">
                  <c:v>1100</c:v>
                </c:pt>
                <c:pt idx="1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D40-4B1E-A571-87BC06028BE0}"/>
            </c:ext>
          </c:extLst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AOMORI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Sheet1!$B$9:$L$9</c:f>
              <c:numCache>
                <c:formatCode>General</c:formatCode>
                <c:ptCount val="11"/>
                <c:pt idx="0">
                  <c:v>250</c:v>
                </c:pt>
                <c:pt idx="1">
                  <c:v>200</c:v>
                </c:pt>
                <c:pt idx="2">
                  <c:v>250</c:v>
                </c:pt>
                <c:pt idx="3">
                  <c:v>200</c:v>
                </c:pt>
                <c:pt idx="4">
                  <c:v>250</c:v>
                </c:pt>
                <c:pt idx="5">
                  <c:v>200</c:v>
                </c:pt>
                <c:pt idx="6">
                  <c:v>250</c:v>
                </c:pt>
                <c:pt idx="7">
                  <c:v>200</c:v>
                </c:pt>
                <c:pt idx="8">
                  <c:v>250</c:v>
                </c:pt>
                <c:pt idx="9">
                  <c:v>200</c:v>
                </c:pt>
                <c:pt idx="10">
                  <c:v>280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D40-4B1E-A571-87BC06028BE0}"/>
            </c:ext>
          </c:extLst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HYOGO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Sheet1!$B$10:$L$10</c:f>
              <c:numCache>
                <c:formatCode>General</c:formatCode>
                <c:ptCount val="11"/>
                <c:pt idx="0">
                  <c:v>180</c:v>
                </c:pt>
                <c:pt idx="1">
                  <c:v>400</c:v>
                </c:pt>
                <c:pt idx="2">
                  <c:v>750</c:v>
                </c:pt>
                <c:pt idx="3">
                  <c:v>1600</c:v>
                </c:pt>
                <c:pt idx="4">
                  <c:v>1900</c:v>
                </c:pt>
                <c:pt idx="5">
                  <c:v>1500</c:v>
                </c:pt>
                <c:pt idx="6">
                  <c:v>800</c:v>
                </c:pt>
                <c:pt idx="7">
                  <c:v>750</c:v>
                </c:pt>
                <c:pt idx="8">
                  <c:v>700</c:v>
                </c:pt>
                <c:pt idx="9">
                  <c:v>650</c:v>
                </c:pt>
                <c:pt idx="1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D40-4B1E-A571-87BC06028BE0}"/>
            </c:ext>
          </c:extLst>
        </c:ser>
        <c:ser>
          <c:idx val="9"/>
          <c:order val="9"/>
          <c:tx>
            <c:strRef>
              <c:f>Sheet1!$A$11</c:f>
              <c:strCache>
                <c:ptCount val="1"/>
                <c:pt idx="0">
                  <c:v>HIROSHIMA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Sheet1!$B$1:$L$1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Sheet1!$B$11:$L$11</c:f>
              <c:numCache>
                <c:formatCode>General</c:formatCode>
                <c:ptCount val="11"/>
                <c:pt idx="0">
                  <c:v>100</c:v>
                </c:pt>
                <c:pt idx="1">
                  <c:v>60</c:v>
                </c:pt>
                <c:pt idx="2">
                  <c:v>30</c:v>
                </c:pt>
                <c:pt idx="3">
                  <c:v>0</c:v>
                </c:pt>
                <c:pt idx="4">
                  <c:v>30</c:v>
                </c:pt>
                <c:pt idx="5">
                  <c:v>50</c:v>
                </c:pt>
                <c:pt idx="6">
                  <c:v>10</c:v>
                </c:pt>
                <c:pt idx="7">
                  <c:v>40</c:v>
                </c:pt>
                <c:pt idx="8">
                  <c:v>45</c:v>
                </c:pt>
                <c:pt idx="9">
                  <c:v>30</c:v>
                </c:pt>
                <c:pt idx="1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D40-4B1E-A571-87BC06028B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52256872"/>
        <c:axId val="452262448"/>
      </c:barChart>
      <c:catAx>
        <c:axId val="452256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62448"/>
        <c:crosses val="autoZero"/>
        <c:auto val="1"/>
        <c:lblAlgn val="ctr"/>
        <c:lblOffset val="100"/>
        <c:noMultiLvlLbl val="0"/>
      </c:catAx>
      <c:valAx>
        <c:axId val="452262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52256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Sheet1!$A$14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Sheet1!$B$14:$L$14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C5-4C8A-81E7-40FF6FB6A218}"/>
            </c:ext>
          </c:extLst>
        </c:ser>
        <c:ser>
          <c:idx val="1"/>
          <c:order val="1"/>
          <c:tx>
            <c:strRef>
              <c:f>Sheet1!$A$15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Sheet1!$B$15:$L$15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C5-4C8A-81E7-40FF6FB6A218}"/>
            </c:ext>
          </c:extLst>
        </c:ser>
        <c:ser>
          <c:idx val="2"/>
          <c:order val="2"/>
          <c:tx>
            <c:strRef>
              <c:f>Sheet1!$A$16</c:f>
              <c:strCache>
                <c:ptCount val="1"/>
                <c:pt idx="0">
                  <c:v>NAGOYA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Sheet1!$B$16:$L$16</c:f>
              <c:numCache>
                <c:formatCode>General</c:formatCode>
                <c:ptCount val="11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500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500</c:v>
                </c:pt>
                <c:pt idx="8">
                  <c:v>400</c:v>
                </c:pt>
                <c:pt idx="9">
                  <c:v>500</c:v>
                </c:pt>
                <c:pt idx="1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C5-4C8A-81E7-40FF6FB6A218}"/>
            </c:ext>
          </c:extLst>
        </c:ser>
        <c:ser>
          <c:idx val="3"/>
          <c:order val="3"/>
          <c:tx>
            <c:strRef>
              <c:f>Sheet1!$A$17</c:f>
              <c:strCache>
                <c:ptCount val="1"/>
                <c:pt idx="0">
                  <c:v>FUKUOKA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Sheet1!$B$17:$L$17</c:f>
              <c:numCache>
                <c:formatCode>General</c:formatCode>
                <c:ptCount val="11"/>
                <c:pt idx="0">
                  <c:v>200</c:v>
                </c:pt>
                <c:pt idx="1">
                  <c:v>400</c:v>
                </c:pt>
                <c:pt idx="2">
                  <c:v>600</c:v>
                </c:pt>
                <c:pt idx="3">
                  <c:v>800</c:v>
                </c:pt>
                <c:pt idx="4">
                  <c:v>1000</c:v>
                </c:pt>
                <c:pt idx="5">
                  <c:v>1200</c:v>
                </c:pt>
                <c:pt idx="6">
                  <c:v>1300</c:v>
                </c:pt>
                <c:pt idx="7">
                  <c:v>1400</c:v>
                </c:pt>
                <c:pt idx="8">
                  <c:v>1400</c:v>
                </c:pt>
                <c:pt idx="9">
                  <c:v>1400</c:v>
                </c:pt>
                <c:pt idx="10">
                  <c:v>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C5-4C8A-81E7-40FF6FB6A218}"/>
            </c:ext>
          </c:extLst>
        </c:ser>
        <c:ser>
          <c:idx val="4"/>
          <c:order val="4"/>
          <c:tx>
            <c:strRef>
              <c:f>Sheet1!$A$18</c:f>
              <c:strCache>
                <c:ptCount val="1"/>
                <c:pt idx="0">
                  <c:v>SAPPORO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Sheet1!$B$13:$L$13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Sheet1!$B$18:$L$18</c:f>
              <c:numCache>
                <c:formatCode>General</c:formatCode>
                <c:ptCount val="11"/>
                <c:pt idx="0">
                  <c:v>900</c:v>
                </c:pt>
                <c:pt idx="1">
                  <c:v>800</c:v>
                </c:pt>
                <c:pt idx="2">
                  <c:v>750</c:v>
                </c:pt>
                <c:pt idx="3">
                  <c:v>700</c:v>
                </c:pt>
                <c:pt idx="4">
                  <c:v>650</c:v>
                </c:pt>
                <c:pt idx="5">
                  <c:v>600</c:v>
                </c:pt>
                <c:pt idx="6">
                  <c:v>550</c:v>
                </c:pt>
                <c:pt idx="7">
                  <c:v>500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C5-4C8A-81E7-40FF6FB6A2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490199904"/>
        <c:axId val="490202528"/>
      </c:barChart>
      <c:catAx>
        <c:axId val="49019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202528"/>
        <c:crosses val="autoZero"/>
        <c:auto val="1"/>
        <c:lblAlgn val="ctr"/>
        <c:lblOffset val="100"/>
        <c:noMultiLvlLbl val="0"/>
      </c:catAx>
      <c:valAx>
        <c:axId val="490202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90199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Sheet1!$A$21</c:f>
              <c:strCache>
                <c:ptCount val="1"/>
                <c:pt idx="0">
                  <c:v>TOKYO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Sheet1!$B$21:$L$21</c:f>
              <c:numCache>
                <c:formatCode>General</c:formatCode>
                <c:ptCount val="11"/>
                <c:pt idx="0">
                  <c:v>1000</c:v>
                </c:pt>
                <c:pt idx="1">
                  <c:v>1100</c:v>
                </c:pt>
                <c:pt idx="2">
                  <c:v>1200</c:v>
                </c:pt>
                <c:pt idx="3">
                  <c:v>1300</c:v>
                </c:pt>
                <c:pt idx="4">
                  <c:v>1400</c:v>
                </c:pt>
                <c:pt idx="5">
                  <c:v>1500</c:v>
                </c:pt>
                <c:pt idx="6">
                  <c:v>1600</c:v>
                </c:pt>
                <c:pt idx="7">
                  <c:v>1700</c:v>
                </c:pt>
                <c:pt idx="8">
                  <c:v>1800</c:v>
                </c:pt>
                <c:pt idx="9">
                  <c:v>1900</c:v>
                </c:pt>
                <c:pt idx="1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6C-4179-A310-650C3B40BAA9}"/>
            </c:ext>
          </c:extLst>
        </c:ser>
        <c:ser>
          <c:idx val="1"/>
          <c:order val="1"/>
          <c:tx>
            <c:strRef>
              <c:f>Sheet1!$A$22</c:f>
              <c:strCache>
                <c:ptCount val="1"/>
                <c:pt idx="0">
                  <c:v>OSAKA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Sheet1!$B$20:$L$20</c:f>
              <c:numCache>
                <c:formatCode>General</c:formatCode>
                <c:ptCount val="11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</c:numCache>
            </c:numRef>
          </c:cat>
          <c:val>
            <c:numRef>
              <c:f>Sheet1!$B$22:$L$22</c:f>
              <c:numCache>
                <c:formatCode>General</c:formatCode>
                <c:ptCount val="11"/>
                <c:pt idx="0">
                  <c:v>850</c:v>
                </c:pt>
                <c:pt idx="1">
                  <c:v>800</c:v>
                </c:pt>
                <c:pt idx="2">
                  <c:v>850</c:v>
                </c:pt>
                <c:pt idx="3">
                  <c:v>800</c:v>
                </c:pt>
                <c:pt idx="4">
                  <c:v>850</c:v>
                </c:pt>
                <c:pt idx="5">
                  <c:v>800</c:v>
                </c:pt>
                <c:pt idx="6">
                  <c:v>850</c:v>
                </c:pt>
                <c:pt idx="7">
                  <c:v>800</c:v>
                </c:pt>
                <c:pt idx="8">
                  <c:v>850</c:v>
                </c:pt>
                <c:pt idx="9">
                  <c:v>800</c:v>
                </c:pt>
                <c:pt idx="10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6C-4179-A310-650C3B40BA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603931112"/>
        <c:axId val="603928160"/>
      </c:barChart>
      <c:catAx>
        <c:axId val="603931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28160"/>
        <c:crosses val="autoZero"/>
        <c:auto val="1"/>
        <c:lblAlgn val="ctr"/>
        <c:lblOffset val="100"/>
        <c:noMultiLvlLbl val="0"/>
      </c:catAx>
      <c:valAx>
        <c:axId val="603928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3931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7" Type="http://schemas.openxmlformats.org/officeDocument/2006/relationships/chart" Target="../charts/chart12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1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7" Type="http://schemas.openxmlformats.org/officeDocument/2006/relationships/chart" Target="../charts/chart18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7.xml"/><Relationship Id="rId5" Type="http://schemas.openxmlformats.org/officeDocument/2006/relationships/chart" Target="../charts/chart16.xml"/><Relationship Id="rId4" Type="http://schemas.openxmlformats.org/officeDocument/2006/relationships/chart" Target="../charts/char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7" Type="http://schemas.openxmlformats.org/officeDocument/2006/relationships/chart" Target="../charts/chart24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3.xml"/><Relationship Id="rId5" Type="http://schemas.openxmlformats.org/officeDocument/2006/relationships/chart" Target="../charts/chart22.xml"/><Relationship Id="rId4" Type="http://schemas.openxmlformats.org/officeDocument/2006/relationships/chart" Target="../charts/char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7" Type="http://schemas.openxmlformats.org/officeDocument/2006/relationships/chart" Target="../charts/chart30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9.xml"/><Relationship Id="rId5" Type="http://schemas.openxmlformats.org/officeDocument/2006/relationships/chart" Target="../charts/chart28.xml"/><Relationship Id="rId4" Type="http://schemas.openxmlformats.org/officeDocument/2006/relationships/chart" Target="../charts/chart2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7" Type="http://schemas.openxmlformats.org/officeDocument/2006/relationships/chart" Target="../charts/chart36.xml"/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5.xml"/><Relationship Id="rId5" Type="http://schemas.openxmlformats.org/officeDocument/2006/relationships/chart" Target="../charts/chart34.xml"/><Relationship Id="rId4" Type="http://schemas.openxmlformats.org/officeDocument/2006/relationships/chart" Target="../charts/chart3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8.xml"/><Relationship Id="rId7" Type="http://schemas.openxmlformats.org/officeDocument/2006/relationships/chart" Target="../charts/chart42.xml"/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1.xml"/><Relationship Id="rId5" Type="http://schemas.openxmlformats.org/officeDocument/2006/relationships/chart" Target="../charts/chart40.xml"/><Relationship Id="rId4" Type="http://schemas.openxmlformats.org/officeDocument/2006/relationships/chart" Target="../charts/char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グラフ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1420391"/>
              </p:ext>
            </p:extLst>
          </p:nvPr>
        </p:nvGraphicFramePr>
        <p:xfrm>
          <a:off x="227475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3421278"/>
              </p:ext>
            </p:extLst>
          </p:nvPr>
        </p:nvGraphicFramePr>
        <p:xfrm>
          <a:off x="3344477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グラフ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9652156"/>
              </p:ext>
            </p:extLst>
          </p:nvPr>
        </p:nvGraphicFramePr>
        <p:xfrm>
          <a:off x="6539832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グラフ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9489369"/>
              </p:ext>
            </p:extLst>
          </p:nvPr>
        </p:nvGraphicFramePr>
        <p:xfrm>
          <a:off x="227475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グラフ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4693128"/>
              </p:ext>
            </p:extLst>
          </p:nvPr>
        </p:nvGraphicFramePr>
        <p:xfrm>
          <a:off x="3344477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1" name="グラフ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8963450"/>
              </p:ext>
            </p:extLst>
          </p:nvPr>
        </p:nvGraphicFramePr>
        <p:xfrm>
          <a:off x="6539832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210456" y="323655"/>
            <a:ext cx="2430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縦棒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–</a:t>
            </a:r>
            <a:r>
              <a:rPr lang="ja-JP" altLang="en-US" sz="2400" dirty="0">
                <a:latin typeface="+mj-ea"/>
                <a:ea typeface="+mj-ea"/>
              </a:rPr>
              <a:t> 集合縦棒</a:t>
            </a:r>
            <a:endParaRPr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グラフ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6622596"/>
              </p:ext>
            </p:extLst>
          </p:nvPr>
        </p:nvGraphicFramePr>
        <p:xfrm>
          <a:off x="227475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7800758"/>
              </p:ext>
            </p:extLst>
          </p:nvPr>
        </p:nvGraphicFramePr>
        <p:xfrm>
          <a:off x="3344477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グラフ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5091071"/>
              </p:ext>
            </p:extLst>
          </p:nvPr>
        </p:nvGraphicFramePr>
        <p:xfrm>
          <a:off x="6539832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グラフ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2108207"/>
              </p:ext>
            </p:extLst>
          </p:nvPr>
        </p:nvGraphicFramePr>
        <p:xfrm>
          <a:off x="227475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グラフ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6925657"/>
              </p:ext>
            </p:extLst>
          </p:nvPr>
        </p:nvGraphicFramePr>
        <p:xfrm>
          <a:off x="3344477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1" name="グラフ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2583704"/>
              </p:ext>
            </p:extLst>
          </p:nvPr>
        </p:nvGraphicFramePr>
        <p:xfrm>
          <a:off x="6539832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210456" y="323655"/>
            <a:ext cx="30460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縦棒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–</a:t>
            </a:r>
            <a:r>
              <a:rPr lang="ja-JP" altLang="en-US" sz="2400" dirty="0">
                <a:latin typeface="+mj-ea"/>
                <a:ea typeface="+mj-ea"/>
              </a:rPr>
              <a:t> 積み上げ縦棒</a:t>
            </a:r>
            <a:endParaRPr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6963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グラフ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130792"/>
              </p:ext>
            </p:extLst>
          </p:nvPr>
        </p:nvGraphicFramePr>
        <p:xfrm>
          <a:off x="227475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2394311"/>
              </p:ext>
            </p:extLst>
          </p:nvPr>
        </p:nvGraphicFramePr>
        <p:xfrm>
          <a:off x="3344477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グラフ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7600258"/>
              </p:ext>
            </p:extLst>
          </p:nvPr>
        </p:nvGraphicFramePr>
        <p:xfrm>
          <a:off x="6539832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グラフ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8142470"/>
              </p:ext>
            </p:extLst>
          </p:nvPr>
        </p:nvGraphicFramePr>
        <p:xfrm>
          <a:off x="227475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グラフ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1605362"/>
              </p:ext>
            </p:extLst>
          </p:nvPr>
        </p:nvGraphicFramePr>
        <p:xfrm>
          <a:off x="3344477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1" name="グラフ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9922925"/>
              </p:ext>
            </p:extLst>
          </p:nvPr>
        </p:nvGraphicFramePr>
        <p:xfrm>
          <a:off x="6539832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210456" y="323655"/>
            <a:ext cx="3935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縦棒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–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100%</a:t>
            </a:r>
            <a:r>
              <a:rPr lang="ja-JP" altLang="en-US" sz="2400" dirty="0">
                <a:latin typeface="+mj-ea"/>
                <a:ea typeface="+mj-ea"/>
              </a:rPr>
              <a:t>積み上げ縦棒</a:t>
            </a:r>
            <a:endParaRPr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32856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グラフ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116033"/>
              </p:ext>
            </p:extLst>
          </p:nvPr>
        </p:nvGraphicFramePr>
        <p:xfrm>
          <a:off x="227475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9480857"/>
              </p:ext>
            </p:extLst>
          </p:nvPr>
        </p:nvGraphicFramePr>
        <p:xfrm>
          <a:off x="3344477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グラフ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2304683"/>
              </p:ext>
            </p:extLst>
          </p:nvPr>
        </p:nvGraphicFramePr>
        <p:xfrm>
          <a:off x="6539832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グラフ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2860166"/>
              </p:ext>
            </p:extLst>
          </p:nvPr>
        </p:nvGraphicFramePr>
        <p:xfrm>
          <a:off x="227475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グラフ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0823665"/>
              </p:ext>
            </p:extLst>
          </p:nvPr>
        </p:nvGraphicFramePr>
        <p:xfrm>
          <a:off x="3344477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1" name="グラフ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3129967"/>
              </p:ext>
            </p:extLst>
          </p:nvPr>
        </p:nvGraphicFramePr>
        <p:xfrm>
          <a:off x="6539832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210456" y="323655"/>
            <a:ext cx="2852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縦棒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–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3D</a:t>
            </a:r>
            <a:r>
              <a:rPr lang="ja-JP" altLang="en-US" sz="2400" dirty="0">
                <a:latin typeface="+mj-ea"/>
                <a:ea typeface="+mj-ea"/>
              </a:rPr>
              <a:t>集合縦棒</a:t>
            </a:r>
            <a:endParaRPr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85937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グラフ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2429607"/>
              </p:ext>
            </p:extLst>
          </p:nvPr>
        </p:nvGraphicFramePr>
        <p:xfrm>
          <a:off x="227475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2344360"/>
              </p:ext>
            </p:extLst>
          </p:nvPr>
        </p:nvGraphicFramePr>
        <p:xfrm>
          <a:off x="3344477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グラフ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7269531"/>
              </p:ext>
            </p:extLst>
          </p:nvPr>
        </p:nvGraphicFramePr>
        <p:xfrm>
          <a:off x="6539832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グラフ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6391533"/>
              </p:ext>
            </p:extLst>
          </p:nvPr>
        </p:nvGraphicFramePr>
        <p:xfrm>
          <a:off x="227475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グラフ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8839914"/>
              </p:ext>
            </p:extLst>
          </p:nvPr>
        </p:nvGraphicFramePr>
        <p:xfrm>
          <a:off x="3344477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1" name="グラフ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5127406"/>
              </p:ext>
            </p:extLst>
          </p:nvPr>
        </p:nvGraphicFramePr>
        <p:xfrm>
          <a:off x="6539832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210456" y="323655"/>
            <a:ext cx="3467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縦棒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–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3D</a:t>
            </a:r>
            <a:r>
              <a:rPr lang="ja-JP" altLang="en-US" sz="2400" dirty="0">
                <a:latin typeface="+mj-ea"/>
                <a:ea typeface="+mj-ea"/>
              </a:rPr>
              <a:t>積み上げ縦棒</a:t>
            </a:r>
            <a:endParaRPr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12636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グラフ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5995985"/>
              </p:ext>
            </p:extLst>
          </p:nvPr>
        </p:nvGraphicFramePr>
        <p:xfrm>
          <a:off x="227475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8400056"/>
              </p:ext>
            </p:extLst>
          </p:nvPr>
        </p:nvGraphicFramePr>
        <p:xfrm>
          <a:off x="3344477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グラフ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574099"/>
              </p:ext>
            </p:extLst>
          </p:nvPr>
        </p:nvGraphicFramePr>
        <p:xfrm>
          <a:off x="6539832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グラフ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1526226"/>
              </p:ext>
            </p:extLst>
          </p:nvPr>
        </p:nvGraphicFramePr>
        <p:xfrm>
          <a:off x="227475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グラフ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5441425"/>
              </p:ext>
            </p:extLst>
          </p:nvPr>
        </p:nvGraphicFramePr>
        <p:xfrm>
          <a:off x="3344477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1" name="グラフ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7202091"/>
              </p:ext>
            </p:extLst>
          </p:nvPr>
        </p:nvGraphicFramePr>
        <p:xfrm>
          <a:off x="6539832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210456" y="323655"/>
            <a:ext cx="4357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縦棒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–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3D100%</a:t>
            </a:r>
            <a:r>
              <a:rPr lang="ja-JP" altLang="en-US" sz="2400" dirty="0">
                <a:latin typeface="+mj-ea"/>
                <a:ea typeface="+mj-ea"/>
              </a:rPr>
              <a:t>積み上げ縦棒</a:t>
            </a:r>
            <a:endParaRPr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2114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グラフ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7158073"/>
              </p:ext>
            </p:extLst>
          </p:nvPr>
        </p:nvGraphicFramePr>
        <p:xfrm>
          <a:off x="227475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7374884"/>
              </p:ext>
            </p:extLst>
          </p:nvPr>
        </p:nvGraphicFramePr>
        <p:xfrm>
          <a:off x="3344477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グラフ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5629987"/>
              </p:ext>
            </p:extLst>
          </p:nvPr>
        </p:nvGraphicFramePr>
        <p:xfrm>
          <a:off x="6539832" y="1268760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グラフ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3403797"/>
              </p:ext>
            </p:extLst>
          </p:nvPr>
        </p:nvGraphicFramePr>
        <p:xfrm>
          <a:off x="227475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グラフ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3802154"/>
              </p:ext>
            </p:extLst>
          </p:nvPr>
        </p:nvGraphicFramePr>
        <p:xfrm>
          <a:off x="3344477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1" name="グラフ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6141870"/>
              </p:ext>
            </p:extLst>
          </p:nvPr>
        </p:nvGraphicFramePr>
        <p:xfrm>
          <a:off x="6539832" y="3441354"/>
          <a:ext cx="3048683" cy="1829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210456" y="323655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縦棒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–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3D</a:t>
            </a:r>
            <a:r>
              <a:rPr lang="ja-JP" altLang="en-US" sz="2400" dirty="0">
                <a:latin typeface="+mj-ea"/>
                <a:ea typeface="+mj-ea"/>
              </a:rPr>
              <a:t>縦棒</a:t>
            </a:r>
            <a:endParaRPr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5956874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游ゴシック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游ゴシック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A4 210 x 297 mm</PresentationFormat>
  <Paragraphs>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pptx465_グラフサンプル_縦棒</dc:title>
  <dc:subject>pptx465_グラフサンプル_縦棒</dc:subject>
  <dc:creator>http://www.digipot.net</dc:creator>
  <cp:lastModifiedBy/>
  <cp:revision>1</cp:revision>
  <dcterms:created xsi:type="dcterms:W3CDTF">2014-01-30T05:12:09Z</dcterms:created>
  <dcterms:modified xsi:type="dcterms:W3CDTF">2016-09-05T01:40:30Z</dcterms:modified>
  <cp:category/>
  <cp:version>1</cp:version>
</cp:coreProperties>
</file>