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2238" y="3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00531" y="1219015"/>
            <a:ext cx="1618779" cy="851985"/>
            <a:chOff x="253430" y="917250"/>
            <a:chExt cx="2610290" cy="1373830"/>
          </a:xfrm>
        </p:grpSpPr>
        <p:sp>
          <p:nvSpPr>
            <p:cNvPr id="3" name="四角形: 角を丸くする 2"/>
            <p:cNvSpPr/>
            <p:nvPr/>
          </p:nvSpPr>
          <p:spPr bwMode="auto">
            <a:xfrm>
              <a:off x="328005" y="19071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/>
            <p:cNvSpPr/>
            <p:nvPr/>
          </p:nvSpPr>
          <p:spPr bwMode="auto">
            <a:xfrm>
              <a:off x="296255" y="9547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/>
            <p:cNvSpPr/>
            <p:nvPr/>
          </p:nvSpPr>
          <p:spPr bwMode="auto">
            <a:xfrm>
              <a:off x="388330" y="11942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/>
            <p:cNvSpPr/>
            <p:nvPr/>
          </p:nvSpPr>
          <p:spPr bwMode="auto">
            <a:xfrm>
              <a:off x="1577625" y="9987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/>
            <p:cNvSpPr/>
            <p:nvPr/>
          </p:nvSpPr>
          <p:spPr bwMode="auto">
            <a:xfrm>
              <a:off x="2093757" y="13301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" name="グループ化 7"/>
            <p:cNvGrpSpPr/>
            <p:nvPr/>
          </p:nvGrpSpPr>
          <p:grpSpPr>
            <a:xfrm>
              <a:off x="896799" y="985271"/>
              <a:ext cx="603147" cy="415267"/>
              <a:chOff x="7047920" y="463029"/>
              <a:chExt cx="711700" cy="490006"/>
            </a:xfrm>
          </p:grpSpPr>
          <p:sp>
            <p:nvSpPr>
              <p:cNvPr id="96" name="星: 24 pt 95"/>
              <p:cNvSpPr/>
              <p:nvPr/>
            </p:nvSpPr>
            <p:spPr bwMode="auto">
              <a:xfrm>
                <a:off x="7070221" y="469106"/>
                <a:ext cx="664062" cy="275477"/>
              </a:xfrm>
              <a:prstGeom prst="star24">
                <a:avLst>
                  <a:gd name="adj" fmla="val 4447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角を丸くする 96"/>
              <p:cNvSpPr/>
              <p:nvPr/>
            </p:nvSpPr>
            <p:spPr bwMode="auto">
              <a:xfrm rot="900000">
                <a:off x="7227198" y="668709"/>
                <a:ext cx="270030" cy="45719"/>
              </a:xfrm>
              <a:prstGeom prst="round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角を丸くする 97"/>
              <p:cNvSpPr/>
              <p:nvPr/>
            </p:nvSpPr>
            <p:spPr bwMode="auto">
              <a:xfrm rot="8499981">
                <a:off x="7376197" y="65600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角を丸くする 98"/>
              <p:cNvSpPr/>
              <p:nvPr/>
            </p:nvSpPr>
            <p:spPr bwMode="auto">
              <a:xfrm rot="12700214">
                <a:off x="7146244" y="647954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角を丸くする 99"/>
              <p:cNvSpPr/>
              <p:nvPr/>
            </p:nvSpPr>
            <p:spPr bwMode="auto">
              <a:xfrm rot="13944319">
                <a:off x="7246258" y="60747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四角形: 角を丸くする 100"/>
              <p:cNvSpPr/>
              <p:nvPr/>
            </p:nvSpPr>
            <p:spPr bwMode="auto">
              <a:xfrm rot="12700214">
                <a:off x="7339532" y="633596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四角形: 角を丸くする 101"/>
              <p:cNvSpPr/>
              <p:nvPr/>
            </p:nvSpPr>
            <p:spPr bwMode="auto">
              <a:xfrm rot="9122757">
                <a:off x="7380014" y="59787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角を丸くする 102"/>
              <p:cNvSpPr/>
              <p:nvPr/>
            </p:nvSpPr>
            <p:spPr bwMode="auto">
              <a:xfrm rot="12700214">
                <a:off x="7203982" y="598352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角を丸くする 103"/>
              <p:cNvSpPr/>
              <p:nvPr/>
            </p:nvSpPr>
            <p:spPr bwMode="auto">
              <a:xfrm rot="9256280">
                <a:off x="7227198" y="613941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/>
              <p:cNvSpPr/>
              <p:nvPr/>
            </p:nvSpPr>
            <p:spPr bwMode="auto">
              <a:xfrm rot="10351518">
                <a:off x="7163121" y="615545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角を丸くする 105"/>
              <p:cNvSpPr/>
              <p:nvPr/>
            </p:nvSpPr>
            <p:spPr bwMode="auto">
              <a:xfrm rot="13944319">
                <a:off x="7315315" y="600330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角を丸くする 106"/>
              <p:cNvSpPr/>
              <p:nvPr/>
            </p:nvSpPr>
            <p:spPr bwMode="auto">
              <a:xfrm rot="12700214">
                <a:off x="7180170" y="634071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角を丸くする 107"/>
              <p:cNvSpPr/>
              <p:nvPr/>
            </p:nvSpPr>
            <p:spPr bwMode="auto">
              <a:xfrm rot="12700214">
                <a:off x="7115878" y="69122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/>
              <p:cNvSpPr/>
              <p:nvPr/>
            </p:nvSpPr>
            <p:spPr bwMode="auto">
              <a:xfrm rot="9122757">
                <a:off x="7439546" y="65979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/>
              <p:cNvSpPr/>
              <p:nvPr/>
            </p:nvSpPr>
            <p:spPr bwMode="auto">
              <a:xfrm>
                <a:off x="7047920" y="463029"/>
                <a:ext cx="711700" cy="490006"/>
              </a:xfrm>
              <a:custGeom>
                <a:avLst/>
                <a:gdLst>
                  <a:gd name="connsiteX0" fmla="*/ 355850 w 711700"/>
                  <a:gd name="connsiteY0" fmla="*/ 19712 h 490006"/>
                  <a:gd name="connsiteX1" fmla="*/ 319684 w 711700"/>
                  <a:gd name="connsiteY1" fmla="*/ 33992 h 490006"/>
                  <a:gd name="connsiteX2" fmla="*/ 275237 w 711700"/>
                  <a:gd name="connsiteY2" fmla="*/ 23834 h 490006"/>
                  <a:gd name="connsiteX3" fmla="*/ 249820 w 711700"/>
                  <a:gd name="connsiteY3" fmla="*/ 41263 h 490006"/>
                  <a:gd name="connsiteX4" fmla="*/ 200119 w 711700"/>
                  <a:gd name="connsiteY4" fmla="*/ 35921 h 490006"/>
                  <a:gd name="connsiteX5" fmla="*/ 187180 w 711700"/>
                  <a:gd name="connsiteY5" fmla="*/ 55311 h 490006"/>
                  <a:gd name="connsiteX6" fmla="*/ 135612 w 711700"/>
                  <a:gd name="connsiteY6" fmla="*/ 55147 h 490006"/>
                  <a:gd name="connsiteX7" fmla="*/ 136036 w 711700"/>
                  <a:gd name="connsiteY7" fmla="*/ 75177 h 490006"/>
                  <a:gd name="connsiteX8" fmla="*/ 86115 w 711700"/>
                  <a:gd name="connsiteY8" fmla="*/ 80203 h 490006"/>
                  <a:gd name="connsiteX9" fmla="*/ 99869 w 711700"/>
                  <a:gd name="connsiteY9" fmla="*/ 99509 h 490006"/>
                  <a:gd name="connsiteX10" fmla="*/ 55000 w 711700"/>
                  <a:gd name="connsiteY10" fmla="*/ 109382 h 490006"/>
                  <a:gd name="connsiteX11" fmla="*/ 81150 w 711700"/>
                  <a:gd name="connsiteY11" fmla="*/ 126646 h 490006"/>
                  <a:gd name="connsiteX12" fmla="*/ 44387 w 711700"/>
                  <a:gd name="connsiteY12" fmla="*/ 140694 h 490006"/>
                  <a:gd name="connsiteX13" fmla="*/ 81150 w 711700"/>
                  <a:gd name="connsiteY13" fmla="*/ 154742 h 490006"/>
                  <a:gd name="connsiteX14" fmla="*/ 55000 w 711700"/>
                  <a:gd name="connsiteY14" fmla="*/ 172006 h 490006"/>
                  <a:gd name="connsiteX15" fmla="*/ 99869 w 711700"/>
                  <a:gd name="connsiteY15" fmla="*/ 181879 h 490006"/>
                  <a:gd name="connsiteX16" fmla="*/ 86115 w 711700"/>
                  <a:gd name="connsiteY16" fmla="*/ 201185 h 490006"/>
                  <a:gd name="connsiteX17" fmla="*/ 136036 w 711700"/>
                  <a:gd name="connsiteY17" fmla="*/ 206211 h 490006"/>
                  <a:gd name="connsiteX18" fmla="*/ 135612 w 711700"/>
                  <a:gd name="connsiteY18" fmla="*/ 226241 h 490006"/>
                  <a:gd name="connsiteX19" fmla="*/ 187180 w 711700"/>
                  <a:gd name="connsiteY19" fmla="*/ 226077 h 490006"/>
                  <a:gd name="connsiteX20" fmla="*/ 200119 w 711700"/>
                  <a:gd name="connsiteY20" fmla="*/ 245467 h 490006"/>
                  <a:gd name="connsiteX21" fmla="*/ 249820 w 711700"/>
                  <a:gd name="connsiteY21" fmla="*/ 240125 h 490006"/>
                  <a:gd name="connsiteX22" fmla="*/ 275237 w 711700"/>
                  <a:gd name="connsiteY22" fmla="*/ 257554 h 490006"/>
                  <a:gd name="connsiteX23" fmla="*/ 319684 w 711700"/>
                  <a:gd name="connsiteY23" fmla="*/ 247396 h 490006"/>
                  <a:gd name="connsiteX24" fmla="*/ 355850 w 711700"/>
                  <a:gd name="connsiteY24" fmla="*/ 261676 h 490006"/>
                  <a:gd name="connsiteX25" fmla="*/ 392016 w 711700"/>
                  <a:gd name="connsiteY25" fmla="*/ 247396 h 490006"/>
                  <a:gd name="connsiteX26" fmla="*/ 436463 w 711700"/>
                  <a:gd name="connsiteY26" fmla="*/ 257554 h 490006"/>
                  <a:gd name="connsiteX27" fmla="*/ 461880 w 711700"/>
                  <a:gd name="connsiteY27" fmla="*/ 240125 h 490006"/>
                  <a:gd name="connsiteX28" fmla="*/ 511582 w 711700"/>
                  <a:gd name="connsiteY28" fmla="*/ 245467 h 490006"/>
                  <a:gd name="connsiteX29" fmla="*/ 524520 w 711700"/>
                  <a:gd name="connsiteY29" fmla="*/ 226077 h 490006"/>
                  <a:gd name="connsiteX30" fmla="*/ 576088 w 711700"/>
                  <a:gd name="connsiteY30" fmla="*/ 226241 h 490006"/>
                  <a:gd name="connsiteX31" fmla="*/ 575664 w 711700"/>
                  <a:gd name="connsiteY31" fmla="*/ 206211 h 490006"/>
                  <a:gd name="connsiteX32" fmla="*/ 625585 w 711700"/>
                  <a:gd name="connsiteY32" fmla="*/ 201185 h 490006"/>
                  <a:gd name="connsiteX33" fmla="*/ 611831 w 711700"/>
                  <a:gd name="connsiteY33" fmla="*/ 181879 h 490006"/>
                  <a:gd name="connsiteX34" fmla="*/ 656700 w 711700"/>
                  <a:gd name="connsiteY34" fmla="*/ 172006 h 490006"/>
                  <a:gd name="connsiteX35" fmla="*/ 630550 w 711700"/>
                  <a:gd name="connsiteY35" fmla="*/ 154742 h 490006"/>
                  <a:gd name="connsiteX36" fmla="*/ 667313 w 711700"/>
                  <a:gd name="connsiteY36" fmla="*/ 140694 h 490006"/>
                  <a:gd name="connsiteX37" fmla="*/ 630550 w 711700"/>
                  <a:gd name="connsiteY37" fmla="*/ 126646 h 490006"/>
                  <a:gd name="connsiteX38" fmla="*/ 656700 w 711700"/>
                  <a:gd name="connsiteY38" fmla="*/ 109382 h 490006"/>
                  <a:gd name="connsiteX39" fmla="*/ 611831 w 711700"/>
                  <a:gd name="connsiteY39" fmla="*/ 99509 h 490006"/>
                  <a:gd name="connsiteX40" fmla="*/ 625585 w 711700"/>
                  <a:gd name="connsiteY40" fmla="*/ 80203 h 490006"/>
                  <a:gd name="connsiteX41" fmla="*/ 575664 w 711700"/>
                  <a:gd name="connsiteY41" fmla="*/ 75177 h 490006"/>
                  <a:gd name="connsiteX42" fmla="*/ 576088 w 711700"/>
                  <a:gd name="connsiteY42" fmla="*/ 55147 h 490006"/>
                  <a:gd name="connsiteX43" fmla="*/ 524520 w 711700"/>
                  <a:gd name="connsiteY43" fmla="*/ 55311 h 490006"/>
                  <a:gd name="connsiteX44" fmla="*/ 511582 w 711700"/>
                  <a:gd name="connsiteY44" fmla="*/ 35921 h 490006"/>
                  <a:gd name="connsiteX45" fmla="*/ 461880 w 711700"/>
                  <a:gd name="connsiteY45" fmla="*/ 41263 h 490006"/>
                  <a:gd name="connsiteX46" fmla="*/ 436463 w 711700"/>
                  <a:gd name="connsiteY46" fmla="*/ 23834 h 490006"/>
                  <a:gd name="connsiteX47" fmla="*/ 392016 w 711700"/>
                  <a:gd name="connsiteY47" fmla="*/ 33992 h 490006"/>
                  <a:gd name="connsiteX48" fmla="*/ 355850 w 711700"/>
                  <a:gd name="connsiteY48" fmla="*/ 0 h 490006"/>
                  <a:gd name="connsiteX49" fmla="*/ 397170 w 711700"/>
                  <a:gd name="connsiteY49" fmla="*/ 16107 h 490006"/>
                  <a:gd name="connsiteX50" fmla="*/ 447951 w 711700"/>
                  <a:gd name="connsiteY50" fmla="*/ 4650 h 490006"/>
                  <a:gd name="connsiteX51" fmla="*/ 476990 w 711700"/>
                  <a:gd name="connsiteY51" fmla="*/ 24308 h 490006"/>
                  <a:gd name="connsiteX52" fmla="*/ 533775 w 711700"/>
                  <a:gd name="connsiteY52" fmla="*/ 18282 h 490006"/>
                  <a:gd name="connsiteX53" fmla="*/ 548557 w 711700"/>
                  <a:gd name="connsiteY53" fmla="*/ 40154 h 490006"/>
                  <a:gd name="connsiteX54" fmla="*/ 607474 w 711700"/>
                  <a:gd name="connsiteY54" fmla="*/ 39968 h 490006"/>
                  <a:gd name="connsiteX55" fmla="*/ 606991 w 711700"/>
                  <a:gd name="connsiteY55" fmla="*/ 62561 h 490006"/>
                  <a:gd name="connsiteX56" fmla="*/ 664025 w 711700"/>
                  <a:gd name="connsiteY56" fmla="*/ 68230 h 490006"/>
                  <a:gd name="connsiteX57" fmla="*/ 648311 w 711700"/>
                  <a:gd name="connsiteY57" fmla="*/ 90006 h 490006"/>
                  <a:gd name="connsiteX58" fmla="*/ 699575 w 711700"/>
                  <a:gd name="connsiteY58" fmla="*/ 101142 h 490006"/>
                  <a:gd name="connsiteX59" fmla="*/ 669697 w 711700"/>
                  <a:gd name="connsiteY59" fmla="*/ 120615 h 490006"/>
                  <a:gd name="connsiteX60" fmla="*/ 711700 w 711700"/>
                  <a:gd name="connsiteY60" fmla="*/ 136460 h 490006"/>
                  <a:gd name="connsiteX61" fmla="*/ 669697 w 711700"/>
                  <a:gd name="connsiteY61" fmla="*/ 152305 h 490006"/>
                  <a:gd name="connsiteX62" fmla="*/ 699575 w 711700"/>
                  <a:gd name="connsiteY62" fmla="*/ 171778 h 490006"/>
                  <a:gd name="connsiteX63" fmla="*/ 521107 w 711700"/>
                  <a:gd name="connsiteY63" fmla="*/ 449266 h 490006"/>
                  <a:gd name="connsiteX64" fmla="*/ 510535 w 711700"/>
                  <a:gd name="connsiteY64" fmla="*/ 463039 h 490006"/>
                  <a:gd name="connsiteX65" fmla="*/ 355850 w 711700"/>
                  <a:gd name="connsiteY65" fmla="*/ 490006 h 490006"/>
                  <a:gd name="connsiteX66" fmla="*/ 201166 w 711700"/>
                  <a:gd name="connsiteY66" fmla="*/ 463039 h 490006"/>
                  <a:gd name="connsiteX67" fmla="*/ 190594 w 711700"/>
                  <a:gd name="connsiteY67" fmla="*/ 449266 h 490006"/>
                  <a:gd name="connsiteX68" fmla="*/ 12125 w 711700"/>
                  <a:gd name="connsiteY68" fmla="*/ 171778 h 490006"/>
                  <a:gd name="connsiteX69" fmla="*/ 40492 w 711700"/>
                  <a:gd name="connsiteY69" fmla="*/ 153290 h 490006"/>
                  <a:gd name="connsiteX70" fmla="*/ 39674 w 711700"/>
                  <a:gd name="connsiteY70" fmla="*/ 151427 h 490006"/>
                  <a:gd name="connsiteX71" fmla="*/ 0 w 711700"/>
                  <a:gd name="connsiteY71" fmla="*/ 136460 h 490006"/>
                  <a:gd name="connsiteX72" fmla="*/ 42003 w 711700"/>
                  <a:gd name="connsiteY72" fmla="*/ 120615 h 490006"/>
                  <a:gd name="connsiteX73" fmla="*/ 12125 w 711700"/>
                  <a:gd name="connsiteY73" fmla="*/ 101142 h 490006"/>
                  <a:gd name="connsiteX74" fmla="*/ 63389 w 711700"/>
                  <a:gd name="connsiteY74" fmla="*/ 90006 h 490006"/>
                  <a:gd name="connsiteX75" fmla="*/ 47675 w 711700"/>
                  <a:gd name="connsiteY75" fmla="*/ 68230 h 490006"/>
                  <a:gd name="connsiteX76" fmla="*/ 104709 w 711700"/>
                  <a:gd name="connsiteY76" fmla="*/ 62561 h 490006"/>
                  <a:gd name="connsiteX77" fmla="*/ 104226 w 711700"/>
                  <a:gd name="connsiteY77" fmla="*/ 39968 h 490006"/>
                  <a:gd name="connsiteX78" fmla="*/ 163143 w 711700"/>
                  <a:gd name="connsiteY78" fmla="*/ 40154 h 490006"/>
                  <a:gd name="connsiteX79" fmla="*/ 177925 w 711700"/>
                  <a:gd name="connsiteY79" fmla="*/ 18282 h 490006"/>
                  <a:gd name="connsiteX80" fmla="*/ 234710 w 711700"/>
                  <a:gd name="connsiteY80" fmla="*/ 24308 h 490006"/>
                  <a:gd name="connsiteX81" fmla="*/ 263749 w 711700"/>
                  <a:gd name="connsiteY81" fmla="*/ 4650 h 490006"/>
                  <a:gd name="connsiteX82" fmla="*/ 314530 w 711700"/>
                  <a:gd name="connsiteY82" fmla="*/ 16107 h 49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11700" h="490006">
                    <a:moveTo>
                      <a:pt x="355850" y="19712"/>
                    </a:moveTo>
                    <a:lnTo>
                      <a:pt x="319684" y="33992"/>
                    </a:lnTo>
                    <a:lnTo>
                      <a:pt x="275237" y="23834"/>
                    </a:lnTo>
                    <a:lnTo>
                      <a:pt x="249820" y="41263"/>
                    </a:lnTo>
                    <a:lnTo>
                      <a:pt x="200119" y="35921"/>
                    </a:lnTo>
                    <a:lnTo>
                      <a:pt x="187180" y="55311"/>
                    </a:lnTo>
                    <a:lnTo>
                      <a:pt x="135612" y="55147"/>
                    </a:lnTo>
                    <a:cubicBezTo>
                      <a:pt x="135753" y="61824"/>
                      <a:pt x="135895" y="68500"/>
                      <a:pt x="136036" y="75177"/>
                    </a:cubicBezTo>
                    <a:lnTo>
                      <a:pt x="86115" y="80203"/>
                    </a:lnTo>
                    <a:lnTo>
                      <a:pt x="99869" y="99509"/>
                    </a:lnTo>
                    <a:lnTo>
                      <a:pt x="55000" y="109382"/>
                    </a:lnTo>
                    <a:lnTo>
                      <a:pt x="81150" y="126646"/>
                    </a:lnTo>
                    <a:lnTo>
                      <a:pt x="44387" y="140694"/>
                    </a:lnTo>
                    <a:lnTo>
                      <a:pt x="81150" y="154742"/>
                    </a:lnTo>
                    <a:lnTo>
                      <a:pt x="55000" y="172006"/>
                    </a:lnTo>
                    <a:lnTo>
                      <a:pt x="99869" y="181879"/>
                    </a:lnTo>
                    <a:lnTo>
                      <a:pt x="86115" y="201185"/>
                    </a:lnTo>
                    <a:lnTo>
                      <a:pt x="136036" y="206211"/>
                    </a:lnTo>
                    <a:cubicBezTo>
                      <a:pt x="135895" y="212888"/>
                      <a:pt x="135753" y="219564"/>
                      <a:pt x="135612" y="226241"/>
                    </a:cubicBezTo>
                    <a:lnTo>
                      <a:pt x="187180" y="226077"/>
                    </a:lnTo>
                    <a:lnTo>
                      <a:pt x="200119" y="245467"/>
                    </a:lnTo>
                    <a:lnTo>
                      <a:pt x="249820" y="240125"/>
                    </a:lnTo>
                    <a:lnTo>
                      <a:pt x="275237" y="257554"/>
                    </a:lnTo>
                    <a:lnTo>
                      <a:pt x="319684" y="247396"/>
                    </a:lnTo>
                    <a:lnTo>
                      <a:pt x="355850" y="261676"/>
                    </a:lnTo>
                    <a:lnTo>
                      <a:pt x="392016" y="247396"/>
                    </a:lnTo>
                    <a:lnTo>
                      <a:pt x="436463" y="257554"/>
                    </a:lnTo>
                    <a:lnTo>
                      <a:pt x="461880" y="240125"/>
                    </a:lnTo>
                    <a:lnTo>
                      <a:pt x="511582" y="245467"/>
                    </a:lnTo>
                    <a:lnTo>
                      <a:pt x="524520" y="226077"/>
                    </a:lnTo>
                    <a:lnTo>
                      <a:pt x="576088" y="226241"/>
                    </a:lnTo>
                    <a:cubicBezTo>
                      <a:pt x="575947" y="219564"/>
                      <a:pt x="575805" y="212888"/>
                      <a:pt x="575664" y="206211"/>
                    </a:cubicBezTo>
                    <a:lnTo>
                      <a:pt x="625585" y="201185"/>
                    </a:lnTo>
                    <a:lnTo>
                      <a:pt x="611831" y="181879"/>
                    </a:lnTo>
                    <a:lnTo>
                      <a:pt x="656700" y="172006"/>
                    </a:lnTo>
                    <a:lnTo>
                      <a:pt x="630550" y="154742"/>
                    </a:lnTo>
                    <a:lnTo>
                      <a:pt x="667313" y="140694"/>
                    </a:lnTo>
                    <a:lnTo>
                      <a:pt x="630550" y="126646"/>
                    </a:lnTo>
                    <a:lnTo>
                      <a:pt x="656700" y="109382"/>
                    </a:lnTo>
                    <a:lnTo>
                      <a:pt x="611831" y="99509"/>
                    </a:lnTo>
                    <a:lnTo>
                      <a:pt x="625585" y="80203"/>
                    </a:lnTo>
                    <a:lnTo>
                      <a:pt x="575664" y="75177"/>
                    </a:lnTo>
                    <a:cubicBezTo>
                      <a:pt x="575805" y="68500"/>
                      <a:pt x="575947" y="61824"/>
                      <a:pt x="576088" y="55147"/>
                    </a:cubicBezTo>
                    <a:lnTo>
                      <a:pt x="524520" y="55311"/>
                    </a:lnTo>
                    <a:lnTo>
                      <a:pt x="511582" y="35921"/>
                    </a:lnTo>
                    <a:lnTo>
                      <a:pt x="461880" y="41263"/>
                    </a:lnTo>
                    <a:lnTo>
                      <a:pt x="436463" y="23834"/>
                    </a:lnTo>
                    <a:lnTo>
                      <a:pt x="392016" y="33992"/>
                    </a:lnTo>
                    <a:close/>
                    <a:moveTo>
                      <a:pt x="355850" y="0"/>
                    </a:moveTo>
                    <a:lnTo>
                      <a:pt x="397170" y="16107"/>
                    </a:lnTo>
                    <a:lnTo>
                      <a:pt x="447951" y="4650"/>
                    </a:lnTo>
                    <a:lnTo>
                      <a:pt x="476990" y="24308"/>
                    </a:lnTo>
                    <a:lnTo>
                      <a:pt x="533775" y="18282"/>
                    </a:lnTo>
                    <a:lnTo>
                      <a:pt x="548557" y="40154"/>
                    </a:lnTo>
                    <a:lnTo>
                      <a:pt x="607474" y="39968"/>
                    </a:lnTo>
                    <a:lnTo>
                      <a:pt x="606991" y="62561"/>
                    </a:lnTo>
                    <a:lnTo>
                      <a:pt x="664025" y="68230"/>
                    </a:lnTo>
                    <a:lnTo>
                      <a:pt x="648311" y="90006"/>
                    </a:lnTo>
                    <a:lnTo>
                      <a:pt x="699575" y="101142"/>
                    </a:lnTo>
                    <a:lnTo>
                      <a:pt x="669697" y="120615"/>
                    </a:lnTo>
                    <a:lnTo>
                      <a:pt x="711700" y="136460"/>
                    </a:lnTo>
                    <a:lnTo>
                      <a:pt x="669697" y="152305"/>
                    </a:lnTo>
                    <a:lnTo>
                      <a:pt x="699575" y="171778"/>
                    </a:lnTo>
                    <a:lnTo>
                      <a:pt x="521107" y="449266"/>
                    </a:lnTo>
                    <a:lnTo>
                      <a:pt x="510535" y="463039"/>
                    </a:lnTo>
                    <a:cubicBezTo>
                      <a:pt x="485050" y="478887"/>
                      <a:pt x="425387" y="490006"/>
                      <a:pt x="355850" y="490006"/>
                    </a:cubicBezTo>
                    <a:cubicBezTo>
                      <a:pt x="286313" y="490006"/>
                      <a:pt x="226651" y="478887"/>
                      <a:pt x="201166" y="463039"/>
                    </a:cubicBezTo>
                    <a:lnTo>
                      <a:pt x="190594" y="449266"/>
                    </a:lnTo>
                    <a:lnTo>
                      <a:pt x="12125" y="171778"/>
                    </a:lnTo>
                    <a:lnTo>
                      <a:pt x="40492" y="153290"/>
                    </a:lnTo>
                    <a:lnTo>
                      <a:pt x="39674" y="151427"/>
                    </a:lnTo>
                    <a:lnTo>
                      <a:pt x="0" y="136460"/>
                    </a:lnTo>
                    <a:lnTo>
                      <a:pt x="42003" y="120615"/>
                    </a:lnTo>
                    <a:lnTo>
                      <a:pt x="12125" y="101142"/>
                    </a:lnTo>
                    <a:lnTo>
                      <a:pt x="63389" y="90006"/>
                    </a:lnTo>
                    <a:lnTo>
                      <a:pt x="47675" y="68230"/>
                    </a:lnTo>
                    <a:lnTo>
                      <a:pt x="104709" y="62561"/>
                    </a:lnTo>
                    <a:lnTo>
                      <a:pt x="104226" y="39968"/>
                    </a:lnTo>
                    <a:lnTo>
                      <a:pt x="163143" y="40154"/>
                    </a:lnTo>
                    <a:lnTo>
                      <a:pt x="177925" y="18282"/>
                    </a:lnTo>
                    <a:lnTo>
                      <a:pt x="234710" y="24308"/>
                    </a:lnTo>
                    <a:lnTo>
                      <a:pt x="263749" y="4650"/>
                    </a:lnTo>
                    <a:lnTo>
                      <a:pt x="314530" y="16107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角を丸くする 110"/>
              <p:cNvSpPr/>
              <p:nvPr/>
            </p:nvSpPr>
            <p:spPr bwMode="auto">
              <a:xfrm rot="2517548">
                <a:off x="7380526" y="547153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楕円 8"/>
            <p:cNvSpPr/>
            <p:nvPr/>
          </p:nvSpPr>
          <p:spPr bwMode="auto">
            <a:xfrm rot="1129040">
              <a:off x="318337" y="1045746"/>
              <a:ext cx="1160755" cy="436466"/>
            </a:xfrm>
            <a:prstGeom prst="ellipse">
              <a:avLst/>
            </a:pr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/>
            <p:cNvSpPr/>
            <p:nvPr/>
          </p:nvSpPr>
          <p:spPr bwMode="auto">
            <a:xfrm rot="16200000">
              <a:off x="437300" y="1066475"/>
              <a:ext cx="355162" cy="576654"/>
            </a:xfrm>
            <a:custGeom>
              <a:avLst/>
              <a:gdLst>
                <a:gd name="connsiteX0" fmla="*/ 355162 w 355162"/>
                <a:gd name="connsiteY0" fmla="*/ 87961 h 1180811"/>
                <a:gd name="connsiteX1" fmla="*/ 283384 w 355162"/>
                <a:gd name="connsiteY1" fmla="*/ 159738 h 1180811"/>
                <a:gd name="connsiteX2" fmla="*/ 355162 w 355162"/>
                <a:gd name="connsiteY2" fmla="*/ 231517 h 1180811"/>
                <a:gd name="connsiteX3" fmla="*/ 283384 w 355162"/>
                <a:gd name="connsiteY3" fmla="*/ 303294 h 1180811"/>
                <a:gd name="connsiteX4" fmla="*/ 355162 w 355162"/>
                <a:gd name="connsiteY4" fmla="*/ 375073 h 1180811"/>
                <a:gd name="connsiteX5" fmla="*/ 283384 w 355162"/>
                <a:gd name="connsiteY5" fmla="*/ 446851 h 1180811"/>
                <a:gd name="connsiteX6" fmla="*/ 355162 w 355162"/>
                <a:gd name="connsiteY6" fmla="*/ 518629 h 1180811"/>
                <a:gd name="connsiteX7" fmla="*/ 283384 w 355162"/>
                <a:gd name="connsiteY7" fmla="*/ 590407 h 1180811"/>
                <a:gd name="connsiteX8" fmla="*/ 355162 w 355162"/>
                <a:gd name="connsiteY8" fmla="*/ 662185 h 1180811"/>
                <a:gd name="connsiteX9" fmla="*/ 283384 w 355162"/>
                <a:gd name="connsiteY9" fmla="*/ 733963 h 1180811"/>
                <a:gd name="connsiteX10" fmla="*/ 355162 w 355162"/>
                <a:gd name="connsiteY10" fmla="*/ 805741 h 1180811"/>
                <a:gd name="connsiteX11" fmla="*/ 283384 w 355162"/>
                <a:gd name="connsiteY11" fmla="*/ 877519 h 1180811"/>
                <a:gd name="connsiteX12" fmla="*/ 355162 w 355162"/>
                <a:gd name="connsiteY12" fmla="*/ 949297 h 1180811"/>
                <a:gd name="connsiteX13" fmla="*/ 283385 w 355162"/>
                <a:gd name="connsiteY13" fmla="*/ 1021074 h 1180811"/>
                <a:gd name="connsiteX14" fmla="*/ 355162 w 355162"/>
                <a:gd name="connsiteY14" fmla="*/ 1092851 h 1180811"/>
                <a:gd name="connsiteX15" fmla="*/ 267202 w 355162"/>
                <a:gd name="connsiteY15" fmla="*/ 1180811 h 1180811"/>
                <a:gd name="connsiteX16" fmla="*/ 0 w 355162"/>
                <a:gd name="connsiteY16" fmla="*/ 1180811 h 1180811"/>
                <a:gd name="connsiteX17" fmla="*/ 0 w 355162"/>
                <a:gd name="connsiteY17" fmla="*/ 1037257 h 1180811"/>
                <a:gd name="connsiteX18" fmla="*/ 0 w 355162"/>
                <a:gd name="connsiteY18" fmla="*/ 1004890 h 1180811"/>
                <a:gd name="connsiteX19" fmla="*/ 0 w 355162"/>
                <a:gd name="connsiteY19" fmla="*/ 893701 h 1180811"/>
                <a:gd name="connsiteX20" fmla="*/ 0 w 355162"/>
                <a:gd name="connsiteY20" fmla="*/ 861336 h 1180811"/>
                <a:gd name="connsiteX21" fmla="*/ 0 w 355162"/>
                <a:gd name="connsiteY21" fmla="*/ 750145 h 1180811"/>
                <a:gd name="connsiteX22" fmla="*/ 0 w 355162"/>
                <a:gd name="connsiteY22" fmla="*/ 717780 h 1180811"/>
                <a:gd name="connsiteX23" fmla="*/ 0 w 355162"/>
                <a:gd name="connsiteY23" fmla="*/ 606589 h 1180811"/>
                <a:gd name="connsiteX24" fmla="*/ 0 w 355162"/>
                <a:gd name="connsiteY24" fmla="*/ 574224 h 1180811"/>
                <a:gd name="connsiteX25" fmla="*/ 0 w 355162"/>
                <a:gd name="connsiteY25" fmla="*/ 463033 h 1180811"/>
                <a:gd name="connsiteX26" fmla="*/ 0 w 355162"/>
                <a:gd name="connsiteY26" fmla="*/ 430668 h 1180811"/>
                <a:gd name="connsiteX27" fmla="*/ 0 w 355162"/>
                <a:gd name="connsiteY27" fmla="*/ 319477 h 1180811"/>
                <a:gd name="connsiteX28" fmla="*/ 0 w 355162"/>
                <a:gd name="connsiteY28" fmla="*/ 287112 h 1180811"/>
                <a:gd name="connsiteX29" fmla="*/ 0 w 355162"/>
                <a:gd name="connsiteY29" fmla="*/ 175921 h 1180811"/>
                <a:gd name="connsiteX30" fmla="*/ 0 w 355162"/>
                <a:gd name="connsiteY30" fmla="*/ 143556 h 1180811"/>
                <a:gd name="connsiteX31" fmla="*/ 0 w 355162"/>
                <a:gd name="connsiteY31" fmla="*/ 0 h 1180811"/>
                <a:gd name="connsiteX32" fmla="*/ 267202 w 355162"/>
                <a:gd name="connsiteY32" fmla="*/ 0 h 1180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55162" h="1180811">
                  <a:moveTo>
                    <a:pt x="355162" y="87961"/>
                  </a:moveTo>
                  <a:lnTo>
                    <a:pt x="283384" y="159738"/>
                  </a:lnTo>
                  <a:lnTo>
                    <a:pt x="355162" y="231517"/>
                  </a:lnTo>
                  <a:lnTo>
                    <a:pt x="283384" y="303294"/>
                  </a:lnTo>
                  <a:lnTo>
                    <a:pt x="355162" y="375073"/>
                  </a:lnTo>
                  <a:lnTo>
                    <a:pt x="283384" y="446851"/>
                  </a:lnTo>
                  <a:lnTo>
                    <a:pt x="355162" y="518629"/>
                  </a:lnTo>
                  <a:lnTo>
                    <a:pt x="283384" y="590407"/>
                  </a:lnTo>
                  <a:lnTo>
                    <a:pt x="355162" y="662185"/>
                  </a:lnTo>
                  <a:lnTo>
                    <a:pt x="283384" y="733963"/>
                  </a:lnTo>
                  <a:lnTo>
                    <a:pt x="355162" y="805741"/>
                  </a:lnTo>
                  <a:lnTo>
                    <a:pt x="283384" y="877519"/>
                  </a:lnTo>
                  <a:lnTo>
                    <a:pt x="355162" y="949297"/>
                  </a:lnTo>
                  <a:lnTo>
                    <a:pt x="283385" y="1021074"/>
                  </a:lnTo>
                  <a:lnTo>
                    <a:pt x="355162" y="1092851"/>
                  </a:lnTo>
                  <a:lnTo>
                    <a:pt x="267202" y="1180811"/>
                  </a:lnTo>
                  <a:lnTo>
                    <a:pt x="0" y="1180811"/>
                  </a:lnTo>
                  <a:lnTo>
                    <a:pt x="0" y="1037257"/>
                  </a:lnTo>
                  <a:lnTo>
                    <a:pt x="0" y="1004890"/>
                  </a:lnTo>
                  <a:lnTo>
                    <a:pt x="0" y="893701"/>
                  </a:lnTo>
                  <a:lnTo>
                    <a:pt x="0" y="861336"/>
                  </a:lnTo>
                  <a:lnTo>
                    <a:pt x="0" y="750145"/>
                  </a:lnTo>
                  <a:lnTo>
                    <a:pt x="0" y="717780"/>
                  </a:lnTo>
                  <a:lnTo>
                    <a:pt x="0" y="606589"/>
                  </a:lnTo>
                  <a:lnTo>
                    <a:pt x="0" y="574224"/>
                  </a:lnTo>
                  <a:lnTo>
                    <a:pt x="0" y="463033"/>
                  </a:lnTo>
                  <a:lnTo>
                    <a:pt x="0" y="430668"/>
                  </a:lnTo>
                  <a:lnTo>
                    <a:pt x="0" y="319477"/>
                  </a:lnTo>
                  <a:lnTo>
                    <a:pt x="0" y="287112"/>
                  </a:lnTo>
                  <a:lnTo>
                    <a:pt x="0" y="175921"/>
                  </a:lnTo>
                  <a:lnTo>
                    <a:pt x="0" y="143556"/>
                  </a:lnTo>
                  <a:lnTo>
                    <a:pt x="0" y="0"/>
                  </a:lnTo>
                  <a:lnTo>
                    <a:pt x="267202" y="0"/>
                  </a:lnTo>
                  <a:close/>
                </a:path>
              </a:pathLst>
            </a:custGeom>
            <a:pattFill prst="dkVert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/>
            <p:cNvGrpSpPr/>
            <p:nvPr/>
          </p:nvGrpSpPr>
          <p:grpSpPr>
            <a:xfrm rot="746794">
              <a:off x="863821" y="1241999"/>
              <a:ext cx="663757" cy="227785"/>
              <a:chOff x="3962890" y="1320429"/>
              <a:chExt cx="746612" cy="250553"/>
            </a:xfrm>
          </p:grpSpPr>
          <p:sp>
            <p:nvSpPr>
              <p:cNvPr id="92" name="四角形: 角を丸くする 91"/>
              <p:cNvSpPr/>
              <p:nvPr/>
            </p:nvSpPr>
            <p:spPr bwMode="auto">
              <a:xfrm>
                <a:off x="3962890" y="1320429"/>
                <a:ext cx="746612" cy="2505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四角形: 角を丸くする 92"/>
              <p:cNvSpPr/>
              <p:nvPr/>
            </p:nvSpPr>
            <p:spPr bwMode="auto">
              <a:xfrm rot="2700000">
                <a:off x="4158563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四角形: 角を丸くする 93"/>
              <p:cNvSpPr/>
              <p:nvPr/>
            </p:nvSpPr>
            <p:spPr bwMode="auto">
              <a:xfrm rot="2700000">
                <a:off x="4288737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四角形: 角を丸くする 94"/>
              <p:cNvSpPr/>
              <p:nvPr/>
            </p:nvSpPr>
            <p:spPr bwMode="auto">
              <a:xfrm rot="2700000">
                <a:off x="4415736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>
              <a:off x="814499" y="1351539"/>
              <a:ext cx="720301" cy="449174"/>
              <a:chOff x="4122905" y="1660056"/>
              <a:chExt cx="699921" cy="525960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62" name="グループ化 61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8" name="楕円 8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" name="楕円 8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" name="楕円 8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" name="楕円 9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3" name="グループ化 62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4" name="楕円 8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" name="楕円 8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" name="楕円 8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" name="楕円 8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4" name="グループ化 63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80" name="楕円 7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1" name="楕円 8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2" name="楕円 81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" name="楕円 8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5" name="グループ化 64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76" name="楕円 7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" name="楕円 7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" name="楕円 7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" name="楕円 7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6" name="グループ化 65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72" name="楕円 7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" name="楕円 7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" name="楕円 7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" name="楕円 7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7" name="グループ化 66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68" name="楕円 6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" name="楕円 6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" name="楕円 69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" name="楕円 7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1" name="グループ化 30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32" name="グループ化 31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8" name="楕円 5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" name="楕円 5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" name="楕円 5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" name="楕円 6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3" name="グループ化 32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4" name="楕円 5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" name="楕円 5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" name="楕円 5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" name="楕円 5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4" name="グループ化 33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0" name="楕円 4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" name="楕円 5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" name="楕円 5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" name="楕円 5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5" name="グループ化 34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6" name="楕円 4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" name="楕円 4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" name="楕円 4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" name="楕円 4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" name="グループ化 35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2" name="楕円 4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" name="楕円 4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" name="楕円 4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" name="楕円 4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7" name="グループ化 36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8" name="楕円 3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" name="楕円 3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" name="楕円 3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" name="楕円 4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3" name="グループ化 12"/>
            <p:cNvGrpSpPr/>
            <p:nvPr/>
          </p:nvGrpSpPr>
          <p:grpSpPr>
            <a:xfrm>
              <a:off x="376782" y="1377553"/>
              <a:ext cx="619750" cy="389111"/>
              <a:chOff x="5820812" y="201016"/>
              <a:chExt cx="970450" cy="519331"/>
            </a:xfrm>
          </p:grpSpPr>
          <p:sp>
            <p:nvSpPr>
              <p:cNvPr id="25" name="フリーフォーム: 図形 24"/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/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/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/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/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>
              <a:off x="341619" y="1536157"/>
              <a:ext cx="619750" cy="389111"/>
              <a:chOff x="5820812" y="201016"/>
              <a:chExt cx="970450" cy="519331"/>
            </a:xfrm>
          </p:grpSpPr>
          <p:sp>
            <p:nvSpPr>
              <p:cNvPr id="20" name="フリーフォーム: 図形 19"/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四角形: 角を丸くする 20"/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/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/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/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/>
            <p:cNvSpPr/>
            <p:nvPr/>
          </p:nvSpPr>
          <p:spPr bwMode="auto">
            <a:xfrm>
              <a:off x="980029" y="1497790"/>
              <a:ext cx="422587" cy="422369"/>
            </a:xfrm>
            <a:custGeom>
              <a:avLst/>
              <a:gdLst>
                <a:gd name="connsiteX0" fmla="*/ 252880 w 576100"/>
                <a:gd name="connsiteY0" fmla="*/ 469 h 575803"/>
                <a:gd name="connsiteX1" fmla="*/ 270943 w 576100"/>
                <a:gd name="connsiteY1" fmla="*/ 3538 h 575803"/>
                <a:gd name="connsiteX2" fmla="*/ 277433 w 576100"/>
                <a:gd name="connsiteY2" fmla="*/ 10317 h 575803"/>
                <a:gd name="connsiteX3" fmla="*/ 288263 w 576100"/>
                <a:gd name="connsiteY3" fmla="*/ 9225 h 575803"/>
                <a:gd name="connsiteX4" fmla="*/ 295796 w 576100"/>
                <a:gd name="connsiteY4" fmla="*/ 9984 h 575803"/>
                <a:gd name="connsiteX5" fmla="*/ 306065 w 576100"/>
                <a:gd name="connsiteY5" fmla="*/ 1456 h 575803"/>
                <a:gd name="connsiteX6" fmla="*/ 330204 w 576100"/>
                <a:gd name="connsiteY6" fmla="*/ 4369 h 575803"/>
                <a:gd name="connsiteX7" fmla="*/ 339875 w 576100"/>
                <a:gd name="connsiteY7" fmla="*/ 14428 h 575803"/>
                <a:gd name="connsiteX8" fmla="*/ 342684 w 576100"/>
                <a:gd name="connsiteY8" fmla="*/ 14711 h 575803"/>
                <a:gd name="connsiteX9" fmla="*/ 366478 w 576100"/>
                <a:gd name="connsiteY9" fmla="*/ 22098 h 575803"/>
                <a:gd name="connsiteX10" fmla="*/ 369368 w 576100"/>
                <a:gd name="connsiteY10" fmla="*/ 22589 h 575803"/>
                <a:gd name="connsiteX11" fmla="*/ 369921 w 576100"/>
                <a:gd name="connsiteY11" fmla="*/ 23166 h 575803"/>
                <a:gd name="connsiteX12" fmla="*/ 392753 w 576100"/>
                <a:gd name="connsiteY12" fmla="*/ 30254 h 575803"/>
                <a:gd name="connsiteX13" fmla="*/ 404490 w 576100"/>
                <a:gd name="connsiteY13" fmla="*/ 20506 h 575803"/>
                <a:gd name="connsiteX14" fmla="*/ 428629 w 576100"/>
                <a:gd name="connsiteY14" fmla="*/ 23420 h 575803"/>
                <a:gd name="connsiteX15" fmla="*/ 451355 w 576100"/>
                <a:gd name="connsiteY15" fmla="*/ 62312 h 575803"/>
                <a:gd name="connsiteX16" fmla="*/ 451480 w 576100"/>
                <a:gd name="connsiteY16" fmla="*/ 62409 h 575803"/>
                <a:gd name="connsiteX17" fmla="*/ 459669 w 576100"/>
                <a:gd name="connsiteY17" fmla="*/ 68692 h 575803"/>
                <a:gd name="connsiteX18" fmla="*/ 467990 w 576100"/>
                <a:gd name="connsiteY18" fmla="*/ 61781 h 575803"/>
                <a:gd name="connsiteX19" fmla="*/ 492129 w 576100"/>
                <a:gd name="connsiteY19" fmla="*/ 64695 h 575803"/>
                <a:gd name="connsiteX20" fmla="*/ 514855 w 576100"/>
                <a:gd name="connsiteY20" fmla="*/ 103587 h 575803"/>
                <a:gd name="connsiteX21" fmla="*/ 514980 w 576100"/>
                <a:gd name="connsiteY21" fmla="*/ 103684 h 575803"/>
                <a:gd name="connsiteX22" fmla="*/ 532925 w 576100"/>
                <a:gd name="connsiteY22" fmla="*/ 117452 h 575803"/>
                <a:gd name="connsiteX23" fmla="*/ 544021 w 576100"/>
                <a:gd name="connsiteY23" fmla="*/ 141334 h 575803"/>
                <a:gd name="connsiteX24" fmla="*/ 542757 w 576100"/>
                <a:gd name="connsiteY24" fmla="*/ 180968 h 575803"/>
                <a:gd name="connsiteX25" fmla="*/ 555150 w 576100"/>
                <a:gd name="connsiteY25" fmla="*/ 190477 h 575803"/>
                <a:gd name="connsiteX26" fmla="*/ 566246 w 576100"/>
                <a:gd name="connsiteY26" fmla="*/ 214359 h 575803"/>
                <a:gd name="connsiteX27" fmla="*/ 564940 w 576100"/>
                <a:gd name="connsiteY27" fmla="*/ 255290 h 575803"/>
                <a:gd name="connsiteX28" fmla="*/ 574477 w 576100"/>
                <a:gd name="connsiteY28" fmla="*/ 317872 h 575803"/>
                <a:gd name="connsiteX29" fmla="*/ 559088 w 576100"/>
                <a:gd name="connsiteY29" fmla="*/ 352675 h 575803"/>
                <a:gd name="connsiteX30" fmla="*/ 558602 w 576100"/>
                <a:gd name="connsiteY30" fmla="*/ 384547 h 575803"/>
                <a:gd name="connsiteX31" fmla="*/ 513930 w 576100"/>
                <a:gd name="connsiteY31" fmla="*/ 439328 h 575803"/>
                <a:gd name="connsiteX32" fmla="*/ 497938 w 576100"/>
                <a:gd name="connsiteY32" fmla="*/ 486269 h 575803"/>
                <a:gd name="connsiteX33" fmla="*/ 471401 w 576100"/>
                <a:gd name="connsiteY33" fmla="*/ 501268 h 575803"/>
                <a:gd name="connsiteX34" fmla="*/ 458778 w 576100"/>
                <a:gd name="connsiteY34" fmla="*/ 497055 h 575803"/>
                <a:gd name="connsiteX35" fmla="*/ 447138 w 576100"/>
                <a:gd name="connsiteY35" fmla="*/ 518019 h 575803"/>
                <a:gd name="connsiteX36" fmla="*/ 420601 w 576100"/>
                <a:gd name="connsiteY36" fmla="*/ 533018 h 575803"/>
                <a:gd name="connsiteX37" fmla="*/ 417978 w 576100"/>
                <a:gd name="connsiteY37" fmla="*/ 532143 h 575803"/>
                <a:gd name="connsiteX38" fmla="*/ 404582 w 576100"/>
                <a:gd name="connsiteY38" fmla="*/ 542029 h 575803"/>
                <a:gd name="connsiteX39" fmla="*/ 385206 w 576100"/>
                <a:gd name="connsiteY39" fmla="*/ 540203 h 575803"/>
                <a:gd name="connsiteX40" fmla="*/ 378123 w 576100"/>
                <a:gd name="connsiteY40" fmla="*/ 555815 h 575803"/>
                <a:gd name="connsiteX41" fmla="*/ 353782 w 576100"/>
                <a:gd name="connsiteY41" fmla="*/ 573779 h 575803"/>
                <a:gd name="connsiteX42" fmla="*/ 321664 w 576100"/>
                <a:gd name="connsiteY42" fmla="*/ 570752 h 575803"/>
                <a:gd name="connsiteX43" fmla="*/ 300942 w 576100"/>
                <a:gd name="connsiteY43" fmla="*/ 548007 h 575803"/>
                <a:gd name="connsiteX44" fmla="*/ 288263 w 576100"/>
                <a:gd name="connsiteY44" fmla="*/ 549285 h 575803"/>
                <a:gd name="connsiteX45" fmla="*/ 284999 w 576100"/>
                <a:gd name="connsiteY45" fmla="*/ 548792 h 575803"/>
                <a:gd name="connsiteX46" fmla="*/ 282293 w 576100"/>
                <a:gd name="connsiteY46" fmla="*/ 550096 h 575803"/>
                <a:gd name="connsiteX47" fmla="*/ 279698 w 576100"/>
                <a:gd name="connsiteY47" fmla="*/ 555815 h 575803"/>
                <a:gd name="connsiteX48" fmla="*/ 255357 w 576100"/>
                <a:gd name="connsiteY48" fmla="*/ 573779 h 575803"/>
                <a:gd name="connsiteX49" fmla="*/ 198148 w 576100"/>
                <a:gd name="connsiteY49" fmla="*/ 543212 h 575803"/>
                <a:gd name="connsiteX50" fmla="*/ 113166 w 576100"/>
                <a:gd name="connsiteY50" fmla="*/ 513012 h 575803"/>
                <a:gd name="connsiteX51" fmla="*/ 89949 w 576100"/>
                <a:gd name="connsiteY51" fmla="*/ 505494 h 575803"/>
                <a:gd name="connsiteX52" fmla="*/ 84455 w 576100"/>
                <a:gd name="connsiteY52" fmla="*/ 495363 h 575803"/>
                <a:gd name="connsiteX53" fmla="*/ 73125 w 576100"/>
                <a:gd name="connsiteY53" fmla="*/ 492916 h 575803"/>
                <a:gd name="connsiteX54" fmla="*/ 46491 w 576100"/>
                <a:gd name="connsiteY54" fmla="*/ 459037 h 575803"/>
                <a:gd name="connsiteX55" fmla="*/ 9126 w 576100"/>
                <a:gd name="connsiteY55" fmla="*/ 425429 h 575803"/>
                <a:gd name="connsiteX56" fmla="*/ 17110 w 576100"/>
                <a:gd name="connsiteY56" fmla="*/ 380065 h 575803"/>
                <a:gd name="connsiteX57" fmla="*/ 251 w 576100"/>
                <a:gd name="connsiteY57" fmla="*/ 333522 h 575803"/>
                <a:gd name="connsiteX58" fmla="*/ 9323 w 576100"/>
                <a:gd name="connsiteY58" fmla="*/ 308317 h 575803"/>
                <a:gd name="connsiteX59" fmla="*/ 9126 w 576100"/>
                <a:gd name="connsiteY59" fmla="*/ 307954 h 575803"/>
                <a:gd name="connsiteX60" fmla="*/ 17110 w 576100"/>
                <a:gd name="connsiteY60" fmla="*/ 262590 h 575803"/>
                <a:gd name="connsiteX61" fmla="*/ 251 w 576100"/>
                <a:gd name="connsiteY61" fmla="*/ 216047 h 575803"/>
                <a:gd name="connsiteX62" fmla="*/ 31041 w 576100"/>
                <a:gd name="connsiteY62" fmla="*/ 174679 h 575803"/>
                <a:gd name="connsiteX63" fmla="*/ 31335 w 576100"/>
                <a:gd name="connsiteY63" fmla="*/ 173588 h 575803"/>
                <a:gd name="connsiteX64" fmla="*/ 45050 w 576100"/>
                <a:gd name="connsiteY64" fmla="*/ 114182 h 575803"/>
                <a:gd name="connsiteX65" fmla="*/ 76653 w 576100"/>
                <a:gd name="connsiteY65" fmla="*/ 91379 h 575803"/>
                <a:gd name="connsiteX66" fmla="*/ 80320 w 576100"/>
                <a:gd name="connsiteY66" fmla="*/ 91472 h 575803"/>
                <a:gd name="connsiteX67" fmla="*/ 80943 w 576100"/>
                <a:gd name="connsiteY67" fmla="*/ 81474 h 575803"/>
                <a:gd name="connsiteX68" fmla="*/ 92675 w 576100"/>
                <a:gd name="connsiteY68" fmla="*/ 53857 h 575803"/>
                <a:gd name="connsiteX69" fmla="*/ 159397 w 576100"/>
                <a:gd name="connsiteY69" fmla="*/ 40285 h 575803"/>
                <a:gd name="connsiteX70" fmla="*/ 159412 w 576100"/>
                <a:gd name="connsiteY70" fmla="*/ 40263 h 575803"/>
                <a:gd name="connsiteX71" fmla="*/ 172681 w 576100"/>
                <a:gd name="connsiteY71" fmla="*/ 19850 h 575803"/>
                <a:gd name="connsiteX72" fmla="*/ 200002 w 576100"/>
                <a:gd name="connsiteY72" fmla="*/ 9715 h 575803"/>
                <a:gd name="connsiteX73" fmla="*/ 216697 w 576100"/>
                <a:gd name="connsiteY73" fmla="*/ 20034 h 575803"/>
                <a:gd name="connsiteX74" fmla="*/ 233835 w 576100"/>
                <a:gd name="connsiteY74" fmla="*/ 14713 h 575803"/>
                <a:gd name="connsiteX75" fmla="*/ 237445 w 576100"/>
                <a:gd name="connsiteY75" fmla="*/ 8929 h 575803"/>
                <a:gd name="connsiteX76" fmla="*/ 252880 w 576100"/>
                <a:gd name="connsiteY76" fmla="*/ 469 h 57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576100" h="575803">
                  <a:moveTo>
                    <a:pt x="252880" y="469"/>
                  </a:moveTo>
                  <a:cubicBezTo>
                    <a:pt x="259105" y="-733"/>
                    <a:pt x="265326" y="401"/>
                    <a:pt x="270943" y="3538"/>
                  </a:cubicBezTo>
                  <a:lnTo>
                    <a:pt x="277433" y="10317"/>
                  </a:lnTo>
                  <a:lnTo>
                    <a:pt x="288263" y="9225"/>
                  </a:lnTo>
                  <a:lnTo>
                    <a:pt x="295796" y="9984"/>
                  </a:lnTo>
                  <a:lnTo>
                    <a:pt x="306065" y="1456"/>
                  </a:lnTo>
                  <a:cubicBezTo>
                    <a:pt x="313942" y="-1049"/>
                    <a:pt x="322395" y="-208"/>
                    <a:pt x="330204" y="4369"/>
                  </a:cubicBezTo>
                  <a:lnTo>
                    <a:pt x="339875" y="14428"/>
                  </a:lnTo>
                  <a:lnTo>
                    <a:pt x="342684" y="14711"/>
                  </a:lnTo>
                  <a:lnTo>
                    <a:pt x="366478" y="22098"/>
                  </a:lnTo>
                  <a:lnTo>
                    <a:pt x="369368" y="22589"/>
                  </a:lnTo>
                  <a:lnTo>
                    <a:pt x="369921" y="23166"/>
                  </a:lnTo>
                  <a:lnTo>
                    <a:pt x="392753" y="30254"/>
                  </a:lnTo>
                  <a:lnTo>
                    <a:pt x="404490" y="20506"/>
                  </a:lnTo>
                  <a:cubicBezTo>
                    <a:pt x="412367" y="18001"/>
                    <a:pt x="420820" y="18843"/>
                    <a:pt x="428629" y="23420"/>
                  </a:cubicBezTo>
                  <a:cubicBezTo>
                    <a:pt x="440529" y="30393"/>
                    <a:pt x="449063" y="44991"/>
                    <a:pt x="451355" y="62312"/>
                  </a:cubicBezTo>
                  <a:lnTo>
                    <a:pt x="451480" y="62409"/>
                  </a:lnTo>
                  <a:lnTo>
                    <a:pt x="459669" y="68692"/>
                  </a:lnTo>
                  <a:lnTo>
                    <a:pt x="467990" y="61781"/>
                  </a:lnTo>
                  <a:cubicBezTo>
                    <a:pt x="475867" y="59276"/>
                    <a:pt x="484320" y="60118"/>
                    <a:pt x="492129" y="64695"/>
                  </a:cubicBezTo>
                  <a:cubicBezTo>
                    <a:pt x="504029" y="71668"/>
                    <a:pt x="512563" y="86266"/>
                    <a:pt x="514855" y="103587"/>
                  </a:cubicBezTo>
                  <a:lnTo>
                    <a:pt x="514980" y="103684"/>
                  </a:lnTo>
                  <a:lnTo>
                    <a:pt x="532925" y="117452"/>
                  </a:lnTo>
                  <a:cubicBezTo>
                    <a:pt x="537939" y="123941"/>
                    <a:pt x="541792" y="132100"/>
                    <a:pt x="544021" y="141334"/>
                  </a:cubicBezTo>
                  <a:lnTo>
                    <a:pt x="542757" y="180968"/>
                  </a:lnTo>
                  <a:lnTo>
                    <a:pt x="555150" y="190477"/>
                  </a:lnTo>
                  <a:cubicBezTo>
                    <a:pt x="560164" y="196966"/>
                    <a:pt x="564017" y="205125"/>
                    <a:pt x="566246" y="214359"/>
                  </a:cubicBezTo>
                  <a:cubicBezTo>
                    <a:pt x="569486" y="227764"/>
                    <a:pt x="569024" y="242323"/>
                    <a:pt x="564940" y="255290"/>
                  </a:cubicBezTo>
                  <a:cubicBezTo>
                    <a:pt x="574978" y="273073"/>
                    <a:pt x="578488" y="296125"/>
                    <a:pt x="574477" y="317872"/>
                  </a:cubicBezTo>
                  <a:lnTo>
                    <a:pt x="559088" y="352675"/>
                  </a:lnTo>
                  <a:lnTo>
                    <a:pt x="558602" y="384547"/>
                  </a:lnTo>
                  <a:cubicBezTo>
                    <a:pt x="553268" y="413458"/>
                    <a:pt x="535613" y="435109"/>
                    <a:pt x="513930" y="439328"/>
                  </a:cubicBezTo>
                  <a:cubicBezTo>
                    <a:pt x="513826" y="457374"/>
                    <a:pt x="507991" y="474488"/>
                    <a:pt x="497938" y="486269"/>
                  </a:cubicBezTo>
                  <a:cubicBezTo>
                    <a:pt x="490300" y="495220"/>
                    <a:pt x="480965" y="500270"/>
                    <a:pt x="471401" y="501268"/>
                  </a:cubicBezTo>
                  <a:lnTo>
                    <a:pt x="458778" y="497055"/>
                  </a:lnTo>
                  <a:lnTo>
                    <a:pt x="447138" y="518019"/>
                  </a:lnTo>
                  <a:cubicBezTo>
                    <a:pt x="439500" y="526970"/>
                    <a:pt x="430165" y="532020"/>
                    <a:pt x="420601" y="533018"/>
                  </a:cubicBezTo>
                  <a:lnTo>
                    <a:pt x="417978" y="532143"/>
                  </a:lnTo>
                  <a:lnTo>
                    <a:pt x="404582" y="542029"/>
                  </a:lnTo>
                  <a:lnTo>
                    <a:pt x="385206" y="540203"/>
                  </a:lnTo>
                  <a:lnTo>
                    <a:pt x="378123" y="555815"/>
                  </a:lnTo>
                  <a:cubicBezTo>
                    <a:pt x="371408" y="564458"/>
                    <a:pt x="363064" y="570742"/>
                    <a:pt x="353782" y="573779"/>
                  </a:cubicBezTo>
                  <a:cubicBezTo>
                    <a:pt x="342845" y="577357"/>
                    <a:pt x="331669" y="576097"/>
                    <a:pt x="321664" y="570752"/>
                  </a:cubicBezTo>
                  <a:lnTo>
                    <a:pt x="300942" y="548007"/>
                  </a:lnTo>
                  <a:lnTo>
                    <a:pt x="288263" y="549285"/>
                  </a:lnTo>
                  <a:lnTo>
                    <a:pt x="284999" y="548792"/>
                  </a:lnTo>
                  <a:lnTo>
                    <a:pt x="282293" y="550096"/>
                  </a:lnTo>
                  <a:lnTo>
                    <a:pt x="279698" y="555815"/>
                  </a:lnTo>
                  <a:cubicBezTo>
                    <a:pt x="272983" y="564458"/>
                    <a:pt x="264639" y="570742"/>
                    <a:pt x="255357" y="573779"/>
                  </a:cubicBezTo>
                  <a:cubicBezTo>
                    <a:pt x="233483" y="580935"/>
                    <a:pt x="210653" y="568740"/>
                    <a:pt x="198148" y="543212"/>
                  </a:cubicBezTo>
                  <a:cubicBezTo>
                    <a:pt x="168632" y="567443"/>
                    <a:pt x="130296" y="553823"/>
                    <a:pt x="113166" y="513012"/>
                  </a:cubicBezTo>
                  <a:cubicBezTo>
                    <a:pt x="104752" y="514353"/>
                    <a:pt x="96595" y="511471"/>
                    <a:pt x="89949" y="505494"/>
                  </a:cubicBezTo>
                  <a:lnTo>
                    <a:pt x="84455" y="495363"/>
                  </a:lnTo>
                  <a:lnTo>
                    <a:pt x="73125" y="492916"/>
                  </a:lnTo>
                  <a:cubicBezTo>
                    <a:pt x="62321" y="485821"/>
                    <a:pt x="52915" y="474341"/>
                    <a:pt x="46491" y="459037"/>
                  </a:cubicBezTo>
                  <a:cubicBezTo>
                    <a:pt x="29663" y="461719"/>
                    <a:pt x="13863" y="447511"/>
                    <a:pt x="9126" y="425429"/>
                  </a:cubicBezTo>
                  <a:cubicBezTo>
                    <a:pt x="5696" y="409453"/>
                    <a:pt x="8728" y="392212"/>
                    <a:pt x="17110" y="380065"/>
                  </a:cubicBezTo>
                  <a:cubicBezTo>
                    <a:pt x="5218" y="370537"/>
                    <a:pt x="-1405" y="352252"/>
                    <a:pt x="251" y="333522"/>
                  </a:cubicBezTo>
                  <a:lnTo>
                    <a:pt x="9323" y="308317"/>
                  </a:lnTo>
                  <a:lnTo>
                    <a:pt x="9126" y="307954"/>
                  </a:lnTo>
                  <a:cubicBezTo>
                    <a:pt x="5696" y="291978"/>
                    <a:pt x="8728" y="274737"/>
                    <a:pt x="17110" y="262590"/>
                  </a:cubicBezTo>
                  <a:cubicBezTo>
                    <a:pt x="5218" y="253062"/>
                    <a:pt x="-1405" y="234777"/>
                    <a:pt x="251" y="216047"/>
                  </a:cubicBezTo>
                  <a:cubicBezTo>
                    <a:pt x="2193" y="194117"/>
                    <a:pt x="14977" y="176940"/>
                    <a:pt x="31041" y="174679"/>
                  </a:cubicBezTo>
                  <a:cubicBezTo>
                    <a:pt x="31136" y="174313"/>
                    <a:pt x="31240" y="173954"/>
                    <a:pt x="31335" y="173588"/>
                  </a:cubicBezTo>
                  <a:cubicBezTo>
                    <a:pt x="29178" y="151993"/>
                    <a:pt x="34209" y="130214"/>
                    <a:pt x="45050" y="114182"/>
                  </a:cubicBezTo>
                  <a:cubicBezTo>
                    <a:pt x="53615" y="101522"/>
                    <a:pt x="64841" y="93781"/>
                    <a:pt x="76653" y="91379"/>
                  </a:cubicBezTo>
                  <a:lnTo>
                    <a:pt x="80320" y="91472"/>
                  </a:lnTo>
                  <a:lnTo>
                    <a:pt x="80943" y="81474"/>
                  </a:lnTo>
                  <a:cubicBezTo>
                    <a:pt x="83286" y="71326"/>
                    <a:pt x="87255" y="61873"/>
                    <a:pt x="92675" y="53857"/>
                  </a:cubicBezTo>
                  <a:cubicBezTo>
                    <a:pt x="109805" y="28536"/>
                    <a:pt x="137578" y="22893"/>
                    <a:pt x="159397" y="40285"/>
                  </a:cubicBezTo>
                  <a:lnTo>
                    <a:pt x="159412" y="40263"/>
                  </a:lnTo>
                  <a:lnTo>
                    <a:pt x="172681" y="19850"/>
                  </a:lnTo>
                  <a:cubicBezTo>
                    <a:pt x="180706" y="12285"/>
                    <a:pt x="190409" y="8782"/>
                    <a:pt x="200002" y="9715"/>
                  </a:cubicBezTo>
                  <a:lnTo>
                    <a:pt x="216697" y="20034"/>
                  </a:lnTo>
                  <a:lnTo>
                    <a:pt x="233835" y="14713"/>
                  </a:lnTo>
                  <a:lnTo>
                    <a:pt x="237445" y="8929"/>
                  </a:lnTo>
                  <a:cubicBezTo>
                    <a:pt x="241947" y="4511"/>
                    <a:pt x="247224" y="1559"/>
                    <a:pt x="252880" y="469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8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6" name="グループ化 15"/>
            <p:cNvGrpSpPr/>
            <p:nvPr/>
          </p:nvGrpSpPr>
          <p:grpSpPr>
            <a:xfrm rot="900000">
              <a:off x="1029629" y="1745356"/>
              <a:ext cx="479043" cy="191027"/>
              <a:chOff x="5263708" y="2769263"/>
              <a:chExt cx="958705" cy="296000"/>
            </a:xfrm>
          </p:grpSpPr>
          <p:sp>
            <p:nvSpPr>
              <p:cNvPr id="18" name="フリーフォーム: 図形 17"/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/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/>
            <p:cNvSpPr/>
            <p:nvPr/>
          </p:nvSpPr>
          <p:spPr bwMode="auto">
            <a:xfrm>
              <a:off x="253430" y="9172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5927079" y="5064209"/>
            <a:ext cx="1682525" cy="851985"/>
            <a:chOff x="2921000" y="917250"/>
            <a:chExt cx="2713080" cy="1373830"/>
          </a:xfrm>
        </p:grpSpPr>
        <p:sp>
          <p:nvSpPr>
            <p:cNvPr id="113" name="四角形: 角を丸くする 112"/>
            <p:cNvSpPr/>
            <p:nvPr/>
          </p:nvSpPr>
          <p:spPr bwMode="auto">
            <a:xfrm>
              <a:off x="3098365" y="19071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四角形: 角を丸くする 113"/>
            <p:cNvSpPr/>
            <p:nvPr/>
          </p:nvSpPr>
          <p:spPr bwMode="auto">
            <a:xfrm>
              <a:off x="3066615" y="9547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四角形: 角を丸くする 114"/>
            <p:cNvSpPr/>
            <p:nvPr/>
          </p:nvSpPr>
          <p:spPr bwMode="auto">
            <a:xfrm>
              <a:off x="3158690" y="11942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/>
            <p:cNvSpPr/>
            <p:nvPr/>
          </p:nvSpPr>
          <p:spPr bwMode="auto">
            <a:xfrm>
              <a:off x="4347985" y="9987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/>
            <p:cNvGrpSpPr/>
            <p:nvPr/>
          </p:nvGrpSpPr>
          <p:grpSpPr>
            <a:xfrm>
              <a:off x="3667159" y="985271"/>
              <a:ext cx="603147" cy="415267"/>
              <a:chOff x="7047920" y="463029"/>
              <a:chExt cx="711700" cy="490006"/>
            </a:xfrm>
          </p:grpSpPr>
          <p:sp>
            <p:nvSpPr>
              <p:cNvPr id="196" name="星: 24 pt 195"/>
              <p:cNvSpPr/>
              <p:nvPr/>
            </p:nvSpPr>
            <p:spPr bwMode="auto">
              <a:xfrm>
                <a:off x="7070221" y="469106"/>
                <a:ext cx="664062" cy="275477"/>
              </a:xfrm>
              <a:prstGeom prst="star24">
                <a:avLst>
                  <a:gd name="adj" fmla="val 4447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四角形: 角を丸くする 196"/>
              <p:cNvSpPr/>
              <p:nvPr/>
            </p:nvSpPr>
            <p:spPr bwMode="auto">
              <a:xfrm rot="900000">
                <a:off x="7227198" y="668709"/>
                <a:ext cx="270030" cy="45719"/>
              </a:xfrm>
              <a:prstGeom prst="round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角を丸くする 197"/>
              <p:cNvSpPr/>
              <p:nvPr/>
            </p:nvSpPr>
            <p:spPr bwMode="auto">
              <a:xfrm rot="8499981">
                <a:off x="7376197" y="65600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角を丸くする 198"/>
              <p:cNvSpPr/>
              <p:nvPr/>
            </p:nvSpPr>
            <p:spPr bwMode="auto">
              <a:xfrm rot="12700214">
                <a:off x="7146244" y="647954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四角形: 角を丸くする 199"/>
              <p:cNvSpPr/>
              <p:nvPr/>
            </p:nvSpPr>
            <p:spPr bwMode="auto">
              <a:xfrm rot="13944319">
                <a:off x="7246258" y="60747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四角形: 角を丸くする 200"/>
              <p:cNvSpPr/>
              <p:nvPr/>
            </p:nvSpPr>
            <p:spPr bwMode="auto">
              <a:xfrm rot="12700214">
                <a:off x="7339532" y="633596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四角形: 角を丸くする 201"/>
              <p:cNvSpPr/>
              <p:nvPr/>
            </p:nvSpPr>
            <p:spPr bwMode="auto">
              <a:xfrm rot="9122757">
                <a:off x="7380014" y="59787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角を丸くする 202"/>
              <p:cNvSpPr/>
              <p:nvPr/>
            </p:nvSpPr>
            <p:spPr bwMode="auto">
              <a:xfrm rot="12700214">
                <a:off x="7203982" y="598352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四角形: 角を丸くする 203"/>
              <p:cNvSpPr/>
              <p:nvPr/>
            </p:nvSpPr>
            <p:spPr bwMode="auto">
              <a:xfrm rot="9256280">
                <a:off x="7227198" y="613941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四角形: 角を丸くする 204"/>
              <p:cNvSpPr/>
              <p:nvPr/>
            </p:nvSpPr>
            <p:spPr bwMode="auto">
              <a:xfrm rot="10351518">
                <a:off x="7163121" y="615545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四角形: 角を丸くする 205"/>
              <p:cNvSpPr/>
              <p:nvPr/>
            </p:nvSpPr>
            <p:spPr bwMode="auto">
              <a:xfrm rot="13944319">
                <a:off x="7315315" y="600330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四角形: 角を丸くする 206"/>
              <p:cNvSpPr/>
              <p:nvPr/>
            </p:nvSpPr>
            <p:spPr bwMode="auto">
              <a:xfrm rot="12700214">
                <a:off x="7180170" y="634071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四角形: 角を丸くする 207"/>
              <p:cNvSpPr/>
              <p:nvPr/>
            </p:nvSpPr>
            <p:spPr bwMode="auto">
              <a:xfrm rot="12700214">
                <a:off x="7115878" y="69122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四角形: 角を丸くする 208"/>
              <p:cNvSpPr/>
              <p:nvPr/>
            </p:nvSpPr>
            <p:spPr bwMode="auto">
              <a:xfrm rot="9122757">
                <a:off x="7439546" y="65979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/>
              <p:cNvSpPr/>
              <p:nvPr/>
            </p:nvSpPr>
            <p:spPr bwMode="auto">
              <a:xfrm>
                <a:off x="7047920" y="463029"/>
                <a:ext cx="711700" cy="490006"/>
              </a:xfrm>
              <a:custGeom>
                <a:avLst/>
                <a:gdLst>
                  <a:gd name="connsiteX0" fmla="*/ 355850 w 711700"/>
                  <a:gd name="connsiteY0" fmla="*/ 19712 h 490006"/>
                  <a:gd name="connsiteX1" fmla="*/ 319684 w 711700"/>
                  <a:gd name="connsiteY1" fmla="*/ 33992 h 490006"/>
                  <a:gd name="connsiteX2" fmla="*/ 275237 w 711700"/>
                  <a:gd name="connsiteY2" fmla="*/ 23834 h 490006"/>
                  <a:gd name="connsiteX3" fmla="*/ 249820 w 711700"/>
                  <a:gd name="connsiteY3" fmla="*/ 41263 h 490006"/>
                  <a:gd name="connsiteX4" fmla="*/ 200119 w 711700"/>
                  <a:gd name="connsiteY4" fmla="*/ 35921 h 490006"/>
                  <a:gd name="connsiteX5" fmla="*/ 187180 w 711700"/>
                  <a:gd name="connsiteY5" fmla="*/ 55311 h 490006"/>
                  <a:gd name="connsiteX6" fmla="*/ 135612 w 711700"/>
                  <a:gd name="connsiteY6" fmla="*/ 55147 h 490006"/>
                  <a:gd name="connsiteX7" fmla="*/ 136036 w 711700"/>
                  <a:gd name="connsiteY7" fmla="*/ 75177 h 490006"/>
                  <a:gd name="connsiteX8" fmla="*/ 86115 w 711700"/>
                  <a:gd name="connsiteY8" fmla="*/ 80203 h 490006"/>
                  <a:gd name="connsiteX9" fmla="*/ 99869 w 711700"/>
                  <a:gd name="connsiteY9" fmla="*/ 99509 h 490006"/>
                  <a:gd name="connsiteX10" fmla="*/ 55000 w 711700"/>
                  <a:gd name="connsiteY10" fmla="*/ 109382 h 490006"/>
                  <a:gd name="connsiteX11" fmla="*/ 81150 w 711700"/>
                  <a:gd name="connsiteY11" fmla="*/ 126646 h 490006"/>
                  <a:gd name="connsiteX12" fmla="*/ 44387 w 711700"/>
                  <a:gd name="connsiteY12" fmla="*/ 140694 h 490006"/>
                  <a:gd name="connsiteX13" fmla="*/ 81150 w 711700"/>
                  <a:gd name="connsiteY13" fmla="*/ 154742 h 490006"/>
                  <a:gd name="connsiteX14" fmla="*/ 55000 w 711700"/>
                  <a:gd name="connsiteY14" fmla="*/ 172006 h 490006"/>
                  <a:gd name="connsiteX15" fmla="*/ 99869 w 711700"/>
                  <a:gd name="connsiteY15" fmla="*/ 181879 h 490006"/>
                  <a:gd name="connsiteX16" fmla="*/ 86115 w 711700"/>
                  <a:gd name="connsiteY16" fmla="*/ 201185 h 490006"/>
                  <a:gd name="connsiteX17" fmla="*/ 136036 w 711700"/>
                  <a:gd name="connsiteY17" fmla="*/ 206211 h 490006"/>
                  <a:gd name="connsiteX18" fmla="*/ 135612 w 711700"/>
                  <a:gd name="connsiteY18" fmla="*/ 226241 h 490006"/>
                  <a:gd name="connsiteX19" fmla="*/ 187180 w 711700"/>
                  <a:gd name="connsiteY19" fmla="*/ 226077 h 490006"/>
                  <a:gd name="connsiteX20" fmla="*/ 200119 w 711700"/>
                  <a:gd name="connsiteY20" fmla="*/ 245467 h 490006"/>
                  <a:gd name="connsiteX21" fmla="*/ 249820 w 711700"/>
                  <a:gd name="connsiteY21" fmla="*/ 240125 h 490006"/>
                  <a:gd name="connsiteX22" fmla="*/ 275237 w 711700"/>
                  <a:gd name="connsiteY22" fmla="*/ 257554 h 490006"/>
                  <a:gd name="connsiteX23" fmla="*/ 319684 w 711700"/>
                  <a:gd name="connsiteY23" fmla="*/ 247396 h 490006"/>
                  <a:gd name="connsiteX24" fmla="*/ 355850 w 711700"/>
                  <a:gd name="connsiteY24" fmla="*/ 261676 h 490006"/>
                  <a:gd name="connsiteX25" fmla="*/ 392016 w 711700"/>
                  <a:gd name="connsiteY25" fmla="*/ 247396 h 490006"/>
                  <a:gd name="connsiteX26" fmla="*/ 436463 w 711700"/>
                  <a:gd name="connsiteY26" fmla="*/ 257554 h 490006"/>
                  <a:gd name="connsiteX27" fmla="*/ 461880 w 711700"/>
                  <a:gd name="connsiteY27" fmla="*/ 240125 h 490006"/>
                  <a:gd name="connsiteX28" fmla="*/ 511582 w 711700"/>
                  <a:gd name="connsiteY28" fmla="*/ 245467 h 490006"/>
                  <a:gd name="connsiteX29" fmla="*/ 524520 w 711700"/>
                  <a:gd name="connsiteY29" fmla="*/ 226077 h 490006"/>
                  <a:gd name="connsiteX30" fmla="*/ 576088 w 711700"/>
                  <a:gd name="connsiteY30" fmla="*/ 226241 h 490006"/>
                  <a:gd name="connsiteX31" fmla="*/ 575664 w 711700"/>
                  <a:gd name="connsiteY31" fmla="*/ 206211 h 490006"/>
                  <a:gd name="connsiteX32" fmla="*/ 625585 w 711700"/>
                  <a:gd name="connsiteY32" fmla="*/ 201185 h 490006"/>
                  <a:gd name="connsiteX33" fmla="*/ 611831 w 711700"/>
                  <a:gd name="connsiteY33" fmla="*/ 181879 h 490006"/>
                  <a:gd name="connsiteX34" fmla="*/ 656700 w 711700"/>
                  <a:gd name="connsiteY34" fmla="*/ 172006 h 490006"/>
                  <a:gd name="connsiteX35" fmla="*/ 630550 w 711700"/>
                  <a:gd name="connsiteY35" fmla="*/ 154742 h 490006"/>
                  <a:gd name="connsiteX36" fmla="*/ 667313 w 711700"/>
                  <a:gd name="connsiteY36" fmla="*/ 140694 h 490006"/>
                  <a:gd name="connsiteX37" fmla="*/ 630550 w 711700"/>
                  <a:gd name="connsiteY37" fmla="*/ 126646 h 490006"/>
                  <a:gd name="connsiteX38" fmla="*/ 656700 w 711700"/>
                  <a:gd name="connsiteY38" fmla="*/ 109382 h 490006"/>
                  <a:gd name="connsiteX39" fmla="*/ 611831 w 711700"/>
                  <a:gd name="connsiteY39" fmla="*/ 99509 h 490006"/>
                  <a:gd name="connsiteX40" fmla="*/ 625585 w 711700"/>
                  <a:gd name="connsiteY40" fmla="*/ 80203 h 490006"/>
                  <a:gd name="connsiteX41" fmla="*/ 575664 w 711700"/>
                  <a:gd name="connsiteY41" fmla="*/ 75177 h 490006"/>
                  <a:gd name="connsiteX42" fmla="*/ 576088 w 711700"/>
                  <a:gd name="connsiteY42" fmla="*/ 55147 h 490006"/>
                  <a:gd name="connsiteX43" fmla="*/ 524520 w 711700"/>
                  <a:gd name="connsiteY43" fmla="*/ 55311 h 490006"/>
                  <a:gd name="connsiteX44" fmla="*/ 511582 w 711700"/>
                  <a:gd name="connsiteY44" fmla="*/ 35921 h 490006"/>
                  <a:gd name="connsiteX45" fmla="*/ 461880 w 711700"/>
                  <a:gd name="connsiteY45" fmla="*/ 41263 h 490006"/>
                  <a:gd name="connsiteX46" fmla="*/ 436463 w 711700"/>
                  <a:gd name="connsiteY46" fmla="*/ 23834 h 490006"/>
                  <a:gd name="connsiteX47" fmla="*/ 392016 w 711700"/>
                  <a:gd name="connsiteY47" fmla="*/ 33992 h 490006"/>
                  <a:gd name="connsiteX48" fmla="*/ 355850 w 711700"/>
                  <a:gd name="connsiteY48" fmla="*/ 0 h 490006"/>
                  <a:gd name="connsiteX49" fmla="*/ 397170 w 711700"/>
                  <a:gd name="connsiteY49" fmla="*/ 16107 h 490006"/>
                  <a:gd name="connsiteX50" fmla="*/ 447951 w 711700"/>
                  <a:gd name="connsiteY50" fmla="*/ 4650 h 490006"/>
                  <a:gd name="connsiteX51" fmla="*/ 476990 w 711700"/>
                  <a:gd name="connsiteY51" fmla="*/ 24308 h 490006"/>
                  <a:gd name="connsiteX52" fmla="*/ 533775 w 711700"/>
                  <a:gd name="connsiteY52" fmla="*/ 18282 h 490006"/>
                  <a:gd name="connsiteX53" fmla="*/ 548557 w 711700"/>
                  <a:gd name="connsiteY53" fmla="*/ 40154 h 490006"/>
                  <a:gd name="connsiteX54" fmla="*/ 607474 w 711700"/>
                  <a:gd name="connsiteY54" fmla="*/ 39968 h 490006"/>
                  <a:gd name="connsiteX55" fmla="*/ 606991 w 711700"/>
                  <a:gd name="connsiteY55" fmla="*/ 62561 h 490006"/>
                  <a:gd name="connsiteX56" fmla="*/ 664025 w 711700"/>
                  <a:gd name="connsiteY56" fmla="*/ 68230 h 490006"/>
                  <a:gd name="connsiteX57" fmla="*/ 648311 w 711700"/>
                  <a:gd name="connsiteY57" fmla="*/ 90006 h 490006"/>
                  <a:gd name="connsiteX58" fmla="*/ 699575 w 711700"/>
                  <a:gd name="connsiteY58" fmla="*/ 101142 h 490006"/>
                  <a:gd name="connsiteX59" fmla="*/ 669697 w 711700"/>
                  <a:gd name="connsiteY59" fmla="*/ 120615 h 490006"/>
                  <a:gd name="connsiteX60" fmla="*/ 711700 w 711700"/>
                  <a:gd name="connsiteY60" fmla="*/ 136460 h 490006"/>
                  <a:gd name="connsiteX61" fmla="*/ 669697 w 711700"/>
                  <a:gd name="connsiteY61" fmla="*/ 152305 h 490006"/>
                  <a:gd name="connsiteX62" fmla="*/ 699575 w 711700"/>
                  <a:gd name="connsiteY62" fmla="*/ 171778 h 490006"/>
                  <a:gd name="connsiteX63" fmla="*/ 521107 w 711700"/>
                  <a:gd name="connsiteY63" fmla="*/ 449266 h 490006"/>
                  <a:gd name="connsiteX64" fmla="*/ 510535 w 711700"/>
                  <a:gd name="connsiteY64" fmla="*/ 463039 h 490006"/>
                  <a:gd name="connsiteX65" fmla="*/ 355850 w 711700"/>
                  <a:gd name="connsiteY65" fmla="*/ 490006 h 490006"/>
                  <a:gd name="connsiteX66" fmla="*/ 201166 w 711700"/>
                  <a:gd name="connsiteY66" fmla="*/ 463039 h 490006"/>
                  <a:gd name="connsiteX67" fmla="*/ 190594 w 711700"/>
                  <a:gd name="connsiteY67" fmla="*/ 449266 h 490006"/>
                  <a:gd name="connsiteX68" fmla="*/ 12125 w 711700"/>
                  <a:gd name="connsiteY68" fmla="*/ 171778 h 490006"/>
                  <a:gd name="connsiteX69" fmla="*/ 40492 w 711700"/>
                  <a:gd name="connsiteY69" fmla="*/ 153290 h 490006"/>
                  <a:gd name="connsiteX70" fmla="*/ 39674 w 711700"/>
                  <a:gd name="connsiteY70" fmla="*/ 151427 h 490006"/>
                  <a:gd name="connsiteX71" fmla="*/ 0 w 711700"/>
                  <a:gd name="connsiteY71" fmla="*/ 136460 h 490006"/>
                  <a:gd name="connsiteX72" fmla="*/ 42003 w 711700"/>
                  <a:gd name="connsiteY72" fmla="*/ 120615 h 490006"/>
                  <a:gd name="connsiteX73" fmla="*/ 12125 w 711700"/>
                  <a:gd name="connsiteY73" fmla="*/ 101142 h 490006"/>
                  <a:gd name="connsiteX74" fmla="*/ 63389 w 711700"/>
                  <a:gd name="connsiteY74" fmla="*/ 90006 h 490006"/>
                  <a:gd name="connsiteX75" fmla="*/ 47675 w 711700"/>
                  <a:gd name="connsiteY75" fmla="*/ 68230 h 490006"/>
                  <a:gd name="connsiteX76" fmla="*/ 104709 w 711700"/>
                  <a:gd name="connsiteY76" fmla="*/ 62561 h 490006"/>
                  <a:gd name="connsiteX77" fmla="*/ 104226 w 711700"/>
                  <a:gd name="connsiteY77" fmla="*/ 39968 h 490006"/>
                  <a:gd name="connsiteX78" fmla="*/ 163143 w 711700"/>
                  <a:gd name="connsiteY78" fmla="*/ 40154 h 490006"/>
                  <a:gd name="connsiteX79" fmla="*/ 177925 w 711700"/>
                  <a:gd name="connsiteY79" fmla="*/ 18282 h 490006"/>
                  <a:gd name="connsiteX80" fmla="*/ 234710 w 711700"/>
                  <a:gd name="connsiteY80" fmla="*/ 24308 h 490006"/>
                  <a:gd name="connsiteX81" fmla="*/ 263749 w 711700"/>
                  <a:gd name="connsiteY81" fmla="*/ 4650 h 490006"/>
                  <a:gd name="connsiteX82" fmla="*/ 314530 w 711700"/>
                  <a:gd name="connsiteY82" fmla="*/ 16107 h 49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11700" h="490006">
                    <a:moveTo>
                      <a:pt x="355850" y="19712"/>
                    </a:moveTo>
                    <a:lnTo>
                      <a:pt x="319684" y="33992"/>
                    </a:lnTo>
                    <a:lnTo>
                      <a:pt x="275237" y="23834"/>
                    </a:lnTo>
                    <a:lnTo>
                      <a:pt x="249820" y="41263"/>
                    </a:lnTo>
                    <a:lnTo>
                      <a:pt x="200119" y="35921"/>
                    </a:lnTo>
                    <a:lnTo>
                      <a:pt x="187180" y="55311"/>
                    </a:lnTo>
                    <a:lnTo>
                      <a:pt x="135612" y="55147"/>
                    </a:lnTo>
                    <a:cubicBezTo>
                      <a:pt x="135753" y="61824"/>
                      <a:pt x="135895" y="68500"/>
                      <a:pt x="136036" y="75177"/>
                    </a:cubicBezTo>
                    <a:lnTo>
                      <a:pt x="86115" y="80203"/>
                    </a:lnTo>
                    <a:lnTo>
                      <a:pt x="99869" y="99509"/>
                    </a:lnTo>
                    <a:lnTo>
                      <a:pt x="55000" y="109382"/>
                    </a:lnTo>
                    <a:lnTo>
                      <a:pt x="81150" y="126646"/>
                    </a:lnTo>
                    <a:lnTo>
                      <a:pt x="44387" y="140694"/>
                    </a:lnTo>
                    <a:lnTo>
                      <a:pt x="81150" y="154742"/>
                    </a:lnTo>
                    <a:lnTo>
                      <a:pt x="55000" y="172006"/>
                    </a:lnTo>
                    <a:lnTo>
                      <a:pt x="99869" y="181879"/>
                    </a:lnTo>
                    <a:lnTo>
                      <a:pt x="86115" y="201185"/>
                    </a:lnTo>
                    <a:lnTo>
                      <a:pt x="136036" y="206211"/>
                    </a:lnTo>
                    <a:cubicBezTo>
                      <a:pt x="135895" y="212888"/>
                      <a:pt x="135753" y="219564"/>
                      <a:pt x="135612" y="226241"/>
                    </a:cubicBezTo>
                    <a:lnTo>
                      <a:pt x="187180" y="226077"/>
                    </a:lnTo>
                    <a:lnTo>
                      <a:pt x="200119" y="245467"/>
                    </a:lnTo>
                    <a:lnTo>
                      <a:pt x="249820" y="240125"/>
                    </a:lnTo>
                    <a:lnTo>
                      <a:pt x="275237" y="257554"/>
                    </a:lnTo>
                    <a:lnTo>
                      <a:pt x="319684" y="247396"/>
                    </a:lnTo>
                    <a:lnTo>
                      <a:pt x="355850" y="261676"/>
                    </a:lnTo>
                    <a:lnTo>
                      <a:pt x="392016" y="247396"/>
                    </a:lnTo>
                    <a:lnTo>
                      <a:pt x="436463" y="257554"/>
                    </a:lnTo>
                    <a:lnTo>
                      <a:pt x="461880" y="240125"/>
                    </a:lnTo>
                    <a:lnTo>
                      <a:pt x="511582" y="245467"/>
                    </a:lnTo>
                    <a:lnTo>
                      <a:pt x="524520" y="226077"/>
                    </a:lnTo>
                    <a:lnTo>
                      <a:pt x="576088" y="226241"/>
                    </a:lnTo>
                    <a:cubicBezTo>
                      <a:pt x="575947" y="219564"/>
                      <a:pt x="575805" y="212888"/>
                      <a:pt x="575664" y="206211"/>
                    </a:cubicBezTo>
                    <a:lnTo>
                      <a:pt x="625585" y="201185"/>
                    </a:lnTo>
                    <a:lnTo>
                      <a:pt x="611831" y="181879"/>
                    </a:lnTo>
                    <a:lnTo>
                      <a:pt x="656700" y="172006"/>
                    </a:lnTo>
                    <a:lnTo>
                      <a:pt x="630550" y="154742"/>
                    </a:lnTo>
                    <a:lnTo>
                      <a:pt x="667313" y="140694"/>
                    </a:lnTo>
                    <a:lnTo>
                      <a:pt x="630550" y="126646"/>
                    </a:lnTo>
                    <a:lnTo>
                      <a:pt x="656700" y="109382"/>
                    </a:lnTo>
                    <a:lnTo>
                      <a:pt x="611831" y="99509"/>
                    </a:lnTo>
                    <a:lnTo>
                      <a:pt x="625585" y="80203"/>
                    </a:lnTo>
                    <a:lnTo>
                      <a:pt x="575664" y="75177"/>
                    </a:lnTo>
                    <a:cubicBezTo>
                      <a:pt x="575805" y="68500"/>
                      <a:pt x="575947" y="61824"/>
                      <a:pt x="576088" y="55147"/>
                    </a:cubicBezTo>
                    <a:lnTo>
                      <a:pt x="524520" y="55311"/>
                    </a:lnTo>
                    <a:lnTo>
                      <a:pt x="511582" y="35921"/>
                    </a:lnTo>
                    <a:lnTo>
                      <a:pt x="461880" y="41263"/>
                    </a:lnTo>
                    <a:lnTo>
                      <a:pt x="436463" y="23834"/>
                    </a:lnTo>
                    <a:lnTo>
                      <a:pt x="392016" y="33992"/>
                    </a:lnTo>
                    <a:close/>
                    <a:moveTo>
                      <a:pt x="355850" y="0"/>
                    </a:moveTo>
                    <a:lnTo>
                      <a:pt x="397170" y="16107"/>
                    </a:lnTo>
                    <a:lnTo>
                      <a:pt x="447951" y="4650"/>
                    </a:lnTo>
                    <a:lnTo>
                      <a:pt x="476990" y="24308"/>
                    </a:lnTo>
                    <a:lnTo>
                      <a:pt x="533775" y="18282"/>
                    </a:lnTo>
                    <a:lnTo>
                      <a:pt x="548557" y="40154"/>
                    </a:lnTo>
                    <a:lnTo>
                      <a:pt x="607474" y="39968"/>
                    </a:lnTo>
                    <a:lnTo>
                      <a:pt x="606991" y="62561"/>
                    </a:lnTo>
                    <a:lnTo>
                      <a:pt x="664025" y="68230"/>
                    </a:lnTo>
                    <a:lnTo>
                      <a:pt x="648311" y="90006"/>
                    </a:lnTo>
                    <a:lnTo>
                      <a:pt x="699575" y="101142"/>
                    </a:lnTo>
                    <a:lnTo>
                      <a:pt x="669697" y="120615"/>
                    </a:lnTo>
                    <a:lnTo>
                      <a:pt x="711700" y="136460"/>
                    </a:lnTo>
                    <a:lnTo>
                      <a:pt x="669697" y="152305"/>
                    </a:lnTo>
                    <a:lnTo>
                      <a:pt x="699575" y="171778"/>
                    </a:lnTo>
                    <a:lnTo>
                      <a:pt x="521107" y="449266"/>
                    </a:lnTo>
                    <a:lnTo>
                      <a:pt x="510535" y="463039"/>
                    </a:lnTo>
                    <a:cubicBezTo>
                      <a:pt x="485050" y="478887"/>
                      <a:pt x="425387" y="490006"/>
                      <a:pt x="355850" y="490006"/>
                    </a:cubicBezTo>
                    <a:cubicBezTo>
                      <a:pt x="286313" y="490006"/>
                      <a:pt x="226651" y="478887"/>
                      <a:pt x="201166" y="463039"/>
                    </a:cubicBezTo>
                    <a:lnTo>
                      <a:pt x="190594" y="449266"/>
                    </a:lnTo>
                    <a:lnTo>
                      <a:pt x="12125" y="171778"/>
                    </a:lnTo>
                    <a:lnTo>
                      <a:pt x="40492" y="153290"/>
                    </a:lnTo>
                    <a:lnTo>
                      <a:pt x="39674" y="151427"/>
                    </a:lnTo>
                    <a:lnTo>
                      <a:pt x="0" y="136460"/>
                    </a:lnTo>
                    <a:lnTo>
                      <a:pt x="42003" y="120615"/>
                    </a:lnTo>
                    <a:lnTo>
                      <a:pt x="12125" y="101142"/>
                    </a:lnTo>
                    <a:lnTo>
                      <a:pt x="63389" y="90006"/>
                    </a:lnTo>
                    <a:lnTo>
                      <a:pt x="47675" y="68230"/>
                    </a:lnTo>
                    <a:lnTo>
                      <a:pt x="104709" y="62561"/>
                    </a:lnTo>
                    <a:lnTo>
                      <a:pt x="104226" y="39968"/>
                    </a:lnTo>
                    <a:lnTo>
                      <a:pt x="163143" y="40154"/>
                    </a:lnTo>
                    <a:lnTo>
                      <a:pt x="177925" y="18282"/>
                    </a:lnTo>
                    <a:lnTo>
                      <a:pt x="234710" y="24308"/>
                    </a:lnTo>
                    <a:lnTo>
                      <a:pt x="263749" y="4650"/>
                    </a:lnTo>
                    <a:lnTo>
                      <a:pt x="314530" y="16107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四角形: 角を丸くする 210"/>
              <p:cNvSpPr/>
              <p:nvPr/>
            </p:nvSpPr>
            <p:spPr bwMode="auto">
              <a:xfrm rot="2517548">
                <a:off x="7380526" y="547153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/>
            <p:cNvGrpSpPr/>
            <p:nvPr/>
          </p:nvGrpSpPr>
          <p:grpSpPr>
            <a:xfrm rot="900000">
              <a:off x="3185411" y="1031173"/>
              <a:ext cx="479043" cy="191027"/>
              <a:chOff x="5263708" y="2769263"/>
              <a:chExt cx="958705" cy="296000"/>
            </a:xfrm>
          </p:grpSpPr>
          <p:sp>
            <p:nvSpPr>
              <p:cNvPr id="194" name="フリーフォーム: 図形 193"/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台形 194"/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9" name="フリーフォーム: 図形 118"/>
            <p:cNvSpPr/>
            <p:nvPr/>
          </p:nvSpPr>
          <p:spPr bwMode="auto">
            <a:xfrm>
              <a:off x="3023790" y="9172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小波 119"/>
            <p:cNvSpPr/>
            <p:nvPr/>
          </p:nvSpPr>
          <p:spPr bwMode="auto">
            <a:xfrm>
              <a:off x="4421991" y="1054395"/>
              <a:ext cx="1077189" cy="391369"/>
            </a:xfrm>
            <a:prstGeom prst="doubleWave">
              <a:avLst>
                <a:gd name="adj1" fmla="val 5123"/>
                <a:gd name="adj2" fmla="val 0"/>
              </a:avLst>
            </a:prstGeom>
            <a:pattFill prst="smConfetti">
              <a:fgClr>
                <a:schemeClr val="accent1">
                  <a:lumMod val="10000"/>
                </a:schemeClr>
              </a:fgClr>
              <a:bgClr>
                <a:srgbClr val="0033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21" name="小波 120"/>
            <p:cNvSpPr/>
            <p:nvPr/>
          </p:nvSpPr>
          <p:spPr bwMode="auto">
            <a:xfrm>
              <a:off x="4421991" y="1477330"/>
              <a:ext cx="1077189" cy="391369"/>
            </a:xfrm>
            <a:prstGeom prst="doubleWave">
              <a:avLst>
                <a:gd name="adj1" fmla="val 5123"/>
                <a:gd name="adj2" fmla="val 0"/>
              </a:avLst>
            </a:prstGeom>
            <a:pattFill prst="smConfetti">
              <a:fgClr>
                <a:schemeClr val="accent1">
                  <a:lumMod val="10000"/>
                </a:schemeClr>
              </a:fgClr>
              <a:bgClr>
                <a:srgbClr val="0033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22" name="グループ化 121"/>
            <p:cNvGrpSpPr/>
            <p:nvPr/>
          </p:nvGrpSpPr>
          <p:grpSpPr>
            <a:xfrm>
              <a:off x="3586715" y="1169522"/>
              <a:ext cx="720301" cy="449174"/>
              <a:chOff x="4122905" y="1660056"/>
              <a:chExt cx="699921" cy="525960"/>
            </a:xfrm>
          </p:grpSpPr>
          <p:grpSp>
            <p:nvGrpSpPr>
              <p:cNvPr id="132" name="グループ化 131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64" name="グループ化 163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90" name="楕円 18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1" name="楕円 19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2" name="楕円 19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3" name="楕円 19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5" name="グループ化 164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86" name="楕円 18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7" name="楕円 18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8" name="楕円 18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9" name="楕円 18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6" name="グループ化 165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82" name="楕円 18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3" name="楕円 18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4" name="楕円 183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5" name="楕円 18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7" name="グループ化 166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8" name="楕円 17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9" name="楕円 17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0" name="楕円 17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1" name="楕円 18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8" name="グループ化 167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4" name="楕円 17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" name="楕円 17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" name="楕円 17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7" name="楕円 17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9" name="グループ化 168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70" name="楕円 16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" name="楕円 17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" name="楕円 171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" name="楕円 17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33" name="グループ化 132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34" name="グループ化 133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0" name="楕円 15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" name="楕円 16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" name="楕円 16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3" name="楕円 16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5" name="グループ化 134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6" name="楕円 15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7" name="楕円 15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" name="楕円 15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" name="楕円 15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6" name="グループ化 135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2" name="楕円 15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" name="楕円 15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" name="楕円 15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" name="楕円 15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7" name="グループ化 136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8" name="楕円 14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9" name="楕円 14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0" name="楕円 14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" name="楕円 15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8" name="グループ化 137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4" name="楕円 14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5" name="楕円 14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6" name="楕円 14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7" name="楕円 14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9" name="グループ化 138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0" name="楕円 13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" name="楕円 14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" name="楕円 14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" name="楕円 14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23" name="楕円 122"/>
            <p:cNvSpPr/>
            <p:nvPr/>
          </p:nvSpPr>
          <p:spPr bwMode="auto">
            <a:xfrm rot="1129040">
              <a:off x="3006721" y="1203195"/>
              <a:ext cx="1297019" cy="451877"/>
            </a:xfrm>
            <a:prstGeom prst="ellipse">
              <a:avLst/>
            </a:pr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4" name="グループ化 123"/>
            <p:cNvGrpSpPr/>
            <p:nvPr/>
          </p:nvGrpSpPr>
          <p:grpSpPr>
            <a:xfrm rot="722886">
              <a:off x="2921000" y="1426548"/>
              <a:ext cx="1346645" cy="386716"/>
              <a:chOff x="3265607" y="2743200"/>
              <a:chExt cx="1485165" cy="426495"/>
            </a:xfrm>
          </p:grpSpPr>
          <p:sp>
            <p:nvSpPr>
              <p:cNvPr id="125" name="四角形: 角を丸くする 124"/>
              <p:cNvSpPr/>
              <p:nvPr/>
            </p:nvSpPr>
            <p:spPr bwMode="auto">
              <a:xfrm>
                <a:off x="3265607" y="2753925"/>
                <a:ext cx="1485165" cy="405045"/>
              </a:xfrm>
              <a:prstGeom prst="roundRect">
                <a:avLst>
                  <a:gd name="adj" fmla="val 22546"/>
                </a:avLst>
              </a:prstGeom>
              <a:pattFill prst="lgConfetti">
                <a:fgClr>
                  <a:srgbClr val="FFC000"/>
                </a:fgClr>
                <a:bgClr>
                  <a:srgbClr val="FFFF66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四角形: 角を丸くする 125"/>
              <p:cNvSpPr/>
              <p:nvPr/>
            </p:nvSpPr>
            <p:spPr bwMode="auto">
              <a:xfrm>
                <a:off x="3378282" y="2743200"/>
                <a:ext cx="134558" cy="213990"/>
              </a:xfrm>
              <a:prstGeom prst="roundRect">
                <a:avLst>
                  <a:gd name="adj" fmla="val 39161"/>
                </a:avLst>
              </a:prstGeom>
              <a:pattFill prst="smConfetti">
                <a:fgClr>
                  <a:srgbClr val="FFC000"/>
                </a:fgClr>
                <a:bgClr>
                  <a:srgbClr val="9933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四角形: 角を丸くする 126"/>
              <p:cNvSpPr/>
              <p:nvPr/>
            </p:nvSpPr>
            <p:spPr bwMode="auto">
              <a:xfrm>
                <a:off x="3605059" y="2955705"/>
                <a:ext cx="134558" cy="213990"/>
              </a:xfrm>
              <a:prstGeom prst="roundRect">
                <a:avLst>
                  <a:gd name="adj" fmla="val 39161"/>
                </a:avLst>
              </a:prstGeom>
              <a:pattFill prst="smConfetti">
                <a:fgClr>
                  <a:srgbClr val="FFC000"/>
                </a:fgClr>
                <a:bgClr>
                  <a:srgbClr val="9933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四角形: 角を丸くする 127"/>
              <p:cNvSpPr/>
              <p:nvPr/>
            </p:nvSpPr>
            <p:spPr bwMode="auto">
              <a:xfrm>
                <a:off x="3831836" y="2743200"/>
                <a:ext cx="134558" cy="213990"/>
              </a:xfrm>
              <a:prstGeom prst="roundRect">
                <a:avLst>
                  <a:gd name="adj" fmla="val 39161"/>
                </a:avLst>
              </a:prstGeom>
              <a:pattFill prst="smConfetti">
                <a:fgClr>
                  <a:srgbClr val="FFC000"/>
                </a:fgClr>
                <a:bgClr>
                  <a:srgbClr val="9933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四角形: 角を丸くする 128"/>
              <p:cNvSpPr/>
              <p:nvPr/>
            </p:nvSpPr>
            <p:spPr bwMode="auto">
              <a:xfrm>
                <a:off x="4058613" y="2955705"/>
                <a:ext cx="134558" cy="213990"/>
              </a:xfrm>
              <a:prstGeom prst="roundRect">
                <a:avLst>
                  <a:gd name="adj" fmla="val 39161"/>
                </a:avLst>
              </a:prstGeom>
              <a:pattFill prst="smConfetti">
                <a:fgClr>
                  <a:srgbClr val="FFC000"/>
                </a:fgClr>
                <a:bgClr>
                  <a:srgbClr val="9933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四角形: 角を丸くする 129"/>
              <p:cNvSpPr/>
              <p:nvPr/>
            </p:nvSpPr>
            <p:spPr bwMode="auto">
              <a:xfrm>
                <a:off x="4285390" y="2743200"/>
                <a:ext cx="134558" cy="213990"/>
              </a:xfrm>
              <a:prstGeom prst="roundRect">
                <a:avLst>
                  <a:gd name="adj" fmla="val 39161"/>
                </a:avLst>
              </a:prstGeom>
              <a:pattFill prst="smConfetti">
                <a:fgClr>
                  <a:srgbClr val="FFC000"/>
                </a:fgClr>
                <a:bgClr>
                  <a:srgbClr val="9933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四角形: 角を丸くする 130"/>
              <p:cNvSpPr/>
              <p:nvPr/>
            </p:nvSpPr>
            <p:spPr bwMode="auto">
              <a:xfrm>
                <a:off x="4512169" y="2955705"/>
                <a:ext cx="134558" cy="213990"/>
              </a:xfrm>
              <a:prstGeom prst="roundRect">
                <a:avLst>
                  <a:gd name="adj" fmla="val 39161"/>
                </a:avLst>
              </a:prstGeom>
              <a:pattFill prst="smConfetti">
                <a:fgClr>
                  <a:srgbClr val="FFC000"/>
                </a:fgClr>
                <a:bgClr>
                  <a:srgbClr val="9933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2" name="グループ化 211"/>
          <p:cNvGrpSpPr/>
          <p:nvPr/>
        </p:nvGrpSpPr>
        <p:grpSpPr>
          <a:xfrm>
            <a:off x="7904437" y="1219015"/>
            <a:ext cx="1618779" cy="851985"/>
            <a:chOff x="253430" y="2784150"/>
            <a:chExt cx="2610290" cy="1373830"/>
          </a:xfrm>
        </p:grpSpPr>
        <p:sp>
          <p:nvSpPr>
            <p:cNvPr id="213" name="四角形: 角を丸くする 212"/>
            <p:cNvSpPr/>
            <p:nvPr/>
          </p:nvSpPr>
          <p:spPr bwMode="auto">
            <a:xfrm>
              <a:off x="328005" y="37740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四角形: 角を丸くする 213"/>
            <p:cNvSpPr/>
            <p:nvPr/>
          </p:nvSpPr>
          <p:spPr bwMode="auto">
            <a:xfrm>
              <a:off x="296255" y="28216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四角形: 角を丸くする 214"/>
            <p:cNvSpPr/>
            <p:nvPr/>
          </p:nvSpPr>
          <p:spPr bwMode="auto">
            <a:xfrm>
              <a:off x="388330" y="30611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/>
            <p:cNvSpPr/>
            <p:nvPr/>
          </p:nvSpPr>
          <p:spPr bwMode="auto">
            <a:xfrm>
              <a:off x="1577625" y="28656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/>
            <p:cNvSpPr/>
            <p:nvPr/>
          </p:nvSpPr>
          <p:spPr bwMode="auto">
            <a:xfrm>
              <a:off x="2093757" y="31970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8" name="フリーフォーム: 図形 217"/>
            <p:cNvSpPr/>
            <p:nvPr/>
          </p:nvSpPr>
          <p:spPr bwMode="auto">
            <a:xfrm>
              <a:off x="253430" y="27841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9" name="グループ化 218"/>
            <p:cNvGrpSpPr/>
            <p:nvPr/>
          </p:nvGrpSpPr>
          <p:grpSpPr>
            <a:xfrm>
              <a:off x="296255" y="2821698"/>
              <a:ext cx="869232" cy="542046"/>
              <a:chOff x="4122905" y="1660056"/>
              <a:chExt cx="699921" cy="525960"/>
            </a:xfrm>
          </p:grpSpPr>
          <p:grpSp>
            <p:nvGrpSpPr>
              <p:cNvPr id="288" name="グループ化 287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320" name="グループ化 319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46" name="楕円 34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7" name="楕円 34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8" name="楕円 34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9" name="楕円 34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21" name="グループ化 320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42" name="楕円 34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3" name="楕円 34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4" name="楕円 34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5" name="楕円 34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22" name="グループ化 321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338" name="楕円 33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9" name="楕円 33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0" name="楕円 339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1" name="楕円 34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23" name="グループ化 322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34" name="楕円 33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5" name="楕円 33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6" name="楕円 33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7" name="楕円 33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24" name="グループ化 323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30" name="楕円 32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1" name="楕円 33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2" name="楕円 33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3" name="楕円 33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25" name="グループ化 324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326" name="楕円 32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7" name="楕円 32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8" name="楕円 327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9" name="楕円 32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89" name="グループ化 288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290" name="グループ化 289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16" name="楕円 31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7" name="楕円 31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8" name="楕円 31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9" name="楕円 31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91" name="グループ化 290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12" name="楕円 31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3" name="楕円 31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4" name="楕円 31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5" name="楕円 31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92" name="グループ化 291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08" name="楕円 30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9" name="楕円 30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0" name="楕円 30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1" name="楕円 31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93" name="グループ化 292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04" name="楕円 30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5" name="楕円 30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6" name="楕円 30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7" name="楕円 30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94" name="グループ化 293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00" name="楕円 29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1" name="楕円 30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2" name="楕円 30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3" name="楕円 30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95" name="グループ化 294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96" name="楕円 29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7" name="楕円 29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8" name="楕円 29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9" name="楕円 29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20" name="グループ化 219"/>
            <p:cNvGrpSpPr/>
            <p:nvPr/>
          </p:nvGrpSpPr>
          <p:grpSpPr>
            <a:xfrm>
              <a:off x="640332" y="2882324"/>
              <a:ext cx="869232" cy="542046"/>
              <a:chOff x="4122905" y="1660056"/>
              <a:chExt cx="699921" cy="525960"/>
            </a:xfrm>
          </p:grpSpPr>
          <p:grpSp>
            <p:nvGrpSpPr>
              <p:cNvPr id="226" name="グループ化 225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258" name="グループ化 257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84" name="楕円 28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5" name="楕円 28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6" name="楕円 28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7" name="楕円 28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59" name="グループ化 258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80" name="楕円 27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1" name="楕円 28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2" name="楕円 28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3" name="楕円 28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60" name="グループ化 259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276" name="楕円 27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7" name="楕円 27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8" name="楕円 277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9" name="楕円 27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61" name="グループ化 260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72" name="楕円 27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3" name="楕円 27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4" name="楕円 27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5" name="楕円 27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62" name="グループ化 261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68" name="楕円 26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9" name="楕円 26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0" name="楕円 26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1" name="楕円 27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63" name="グループ化 262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264" name="楕円 26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5" name="楕円 26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6" name="楕円 265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7" name="楕円 26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27" name="グループ化 226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228" name="グループ化 227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54" name="楕円 25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5" name="楕円 25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6" name="楕円 25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7" name="楕円 25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29" name="グループ化 228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50" name="楕円 24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1" name="楕円 25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2" name="楕円 25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3" name="楕円 25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30" name="グループ化 229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46" name="楕円 24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7" name="楕円 24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8" name="楕円 24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9" name="楕円 24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31" name="グループ化 230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42" name="楕円 24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3" name="楕円 24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4" name="楕円 24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5" name="楕円 24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32" name="グループ化 231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38" name="楕円 23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9" name="楕円 23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0" name="楕円 23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1" name="楕円 24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33" name="グループ化 232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34" name="楕円 23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5" name="楕円 23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6" name="楕円 23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7" name="楕円 23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21" name="グループ化 220"/>
            <p:cNvGrpSpPr/>
            <p:nvPr/>
          </p:nvGrpSpPr>
          <p:grpSpPr>
            <a:xfrm rot="179066">
              <a:off x="365850" y="2961703"/>
              <a:ext cx="1088261" cy="809905"/>
              <a:chOff x="3742896" y="3609578"/>
              <a:chExt cx="1390124" cy="1034557"/>
            </a:xfrm>
          </p:grpSpPr>
          <p:sp>
            <p:nvSpPr>
              <p:cNvPr id="223" name="フリーフォーム: 図形 222"/>
              <p:cNvSpPr/>
              <p:nvPr/>
            </p:nvSpPr>
            <p:spPr bwMode="auto">
              <a:xfrm>
                <a:off x="3742896" y="3767613"/>
                <a:ext cx="1390124" cy="876522"/>
              </a:xfrm>
              <a:custGeom>
                <a:avLst/>
                <a:gdLst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82839 w 1390124"/>
                  <a:gd name="connsiteY2" fmla="*/ 438261 h 876522"/>
                  <a:gd name="connsiteX3" fmla="*/ 1390124 w 1390124"/>
                  <a:gd name="connsiteY3" fmla="*/ 479536 h 876522"/>
                  <a:gd name="connsiteX4" fmla="*/ 695062 w 1390124"/>
                  <a:gd name="connsiteY4" fmla="*/ 876522 h 876522"/>
                  <a:gd name="connsiteX5" fmla="*/ 0 w 1390124"/>
                  <a:gd name="connsiteY5" fmla="*/ 479536 h 876522"/>
                  <a:gd name="connsiteX6" fmla="*/ 7285 w 1390124"/>
                  <a:gd name="connsiteY6" fmla="*/ 438261 h 876522"/>
                  <a:gd name="connsiteX7" fmla="*/ 0 w 1390124"/>
                  <a:gd name="connsiteY7" fmla="*/ 396986 h 876522"/>
                  <a:gd name="connsiteX8" fmla="*/ 695062 w 1390124"/>
                  <a:gd name="connsiteY8" fmla="*/ 0 h 876522"/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82839 w 1390124"/>
                  <a:gd name="connsiteY2" fmla="*/ 438261 h 876522"/>
                  <a:gd name="connsiteX3" fmla="*/ 1390124 w 1390124"/>
                  <a:gd name="connsiteY3" fmla="*/ 479536 h 876522"/>
                  <a:gd name="connsiteX4" fmla="*/ 695062 w 1390124"/>
                  <a:gd name="connsiteY4" fmla="*/ 876522 h 876522"/>
                  <a:gd name="connsiteX5" fmla="*/ 0 w 1390124"/>
                  <a:gd name="connsiteY5" fmla="*/ 479536 h 876522"/>
                  <a:gd name="connsiteX6" fmla="*/ 0 w 1390124"/>
                  <a:gd name="connsiteY6" fmla="*/ 396986 h 876522"/>
                  <a:gd name="connsiteX7" fmla="*/ 695062 w 1390124"/>
                  <a:gd name="connsiteY7" fmla="*/ 0 h 876522"/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90124 w 1390124"/>
                  <a:gd name="connsiteY2" fmla="*/ 479536 h 876522"/>
                  <a:gd name="connsiteX3" fmla="*/ 695062 w 1390124"/>
                  <a:gd name="connsiteY3" fmla="*/ 876522 h 876522"/>
                  <a:gd name="connsiteX4" fmla="*/ 0 w 1390124"/>
                  <a:gd name="connsiteY4" fmla="*/ 479536 h 876522"/>
                  <a:gd name="connsiteX5" fmla="*/ 0 w 1390124"/>
                  <a:gd name="connsiteY5" fmla="*/ 396986 h 876522"/>
                  <a:gd name="connsiteX6" fmla="*/ 695062 w 1390124"/>
                  <a:gd name="connsiteY6" fmla="*/ 0 h 876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0124" h="876522">
                    <a:moveTo>
                      <a:pt x="695062" y="0"/>
                    </a:moveTo>
                    <a:cubicBezTo>
                      <a:pt x="1078934" y="0"/>
                      <a:pt x="1390124" y="177737"/>
                      <a:pt x="1390124" y="396986"/>
                    </a:cubicBezTo>
                    <a:lnTo>
                      <a:pt x="1390124" y="479536"/>
                    </a:lnTo>
                    <a:cubicBezTo>
                      <a:pt x="1390124" y="698785"/>
                      <a:pt x="1078934" y="876522"/>
                      <a:pt x="695062" y="876522"/>
                    </a:cubicBezTo>
                    <a:cubicBezTo>
                      <a:pt x="311190" y="876522"/>
                      <a:pt x="0" y="698785"/>
                      <a:pt x="0" y="479536"/>
                    </a:cubicBezTo>
                    <a:lnTo>
                      <a:pt x="0" y="396986"/>
                    </a:lnTo>
                    <a:cubicBezTo>
                      <a:pt x="0" y="177737"/>
                      <a:pt x="311190" y="0"/>
                      <a:pt x="695062" y="0"/>
                    </a:cubicBezTo>
                    <a:close/>
                  </a:path>
                </a:pathLst>
              </a:custGeom>
              <a:pattFill prst="lgConfetti">
                <a:fgClr>
                  <a:srgbClr val="CC6600"/>
                </a:fgClr>
                <a:bgClr>
                  <a:srgbClr val="800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楕円 223"/>
              <p:cNvSpPr/>
              <p:nvPr/>
            </p:nvSpPr>
            <p:spPr bwMode="auto">
              <a:xfrm>
                <a:off x="3742897" y="3699030"/>
                <a:ext cx="1390123" cy="793972"/>
              </a:xfrm>
              <a:prstGeom prst="ellipse">
                <a:avLst/>
              </a:prstGeom>
              <a:pattFill prst="lgConfetti">
                <a:fgClr>
                  <a:srgbClr val="993300"/>
                </a:fgClr>
                <a:bgClr>
                  <a:srgbClr val="800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" name="フリーフォーム: 図形 224"/>
              <p:cNvSpPr/>
              <p:nvPr/>
            </p:nvSpPr>
            <p:spPr bwMode="auto">
              <a:xfrm rot="3600000" flipH="1">
                <a:off x="4000382" y="3563491"/>
                <a:ext cx="871795" cy="963969"/>
              </a:xfrm>
              <a:custGeom>
                <a:avLst/>
                <a:gdLst>
                  <a:gd name="connsiteX0" fmla="*/ 527879 w 871795"/>
                  <a:gd name="connsiteY0" fmla="*/ 283710 h 963969"/>
                  <a:gd name="connsiteX1" fmla="*/ 502567 w 871795"/>
                  <a:gd name="connsiteY1" fmla="*/ 318796 h 963969"/>
                  <a:gd name="connsiteX2" fmla="*/ 458296 w 871795"/>
                  <a:gd name="connsiteY2" fmla="*/ 386389 h 963969"/>
                  <a:gd name="connsiteX3" fmla="*/ 424670 w 871795"/>
                  <a:gd name="connsiteY3" fmla="*/ 442279 h 963969"/>
                  <a:gd name="connsiteX4" fmla="*/ 343805 w 871795"/>
                  <a:gd name="connsiteY4" fmla="*/ 443737 h 963969"/>
                  <a:gd name="connsiteX5" fmla="*/ 263133 w 871795"/>
                  <a:gd name="connsiteY5" fmla="*/ 448281 h 963969"/>
                  <a:gd name="connsiteX6" fmla="*/ 238543 w 871795"/>
                  <a:gd name="connsiteY6" fmla="*/ 450782 h 963969"/>
                  <a:gd name="connsiteX7" fmla="*/ 297255 w 871795"/>
                  <a:gd name="connsiteY7" fmla="*/ 363109 h 963969"/>
                  <a:gd name="connsiteX8" fmla="*/ 338950 w 871795"/>
                  <a:gd name="connsiteY8" fmla="*/ 293808 h 963969"/>
                  <a:gd name="connsiteX9" fmla="*/ 404165 w 871795"/>
                  <a:gd name="connsiteY9" fmla="*/ 292632 h 963969"/>
                  <a:gd name="connsiteX10" fmla="*/ 484838 w 871795"/>
                  <a:gd name="connsiteY10" fmla="*/ 288088 h 963969"/>
                  <a:gd name="connsiteX11" fmla="*/ 660782 w 871795"/>
                  <a:gd name="connsiteY11" fmla="*/ 485613 h 963969"/>
                  <a:gd name="connsiteX12" fmla="*/ 647391 w 871795"/>
                  <a:gd name="connsiteY12" fmla="*/ 503393 h 963969"/>
                  <a:gd name="connsiteX13" fmla="*/ 582121 w 871795"/>
                  <a:gd name="connsiteY13" fmla="*/ 600860 h 963969"/>
                  <a:gd name="connsiteX14" fmla="*/ 548495 w 871795"/>
                  <a:gd name="connsiteY14" fmla="*/ 656750 h 963969"/>
                  <a:gd name="connsiteX15" fmla="*/ 467630 w 871795"/>
                  <a:gd name="connsiteY15" fmla="*/ 658208 h 963969"/>
                  <a:gd name="connsiteX16" fmla="*/ 386958 w 871795"/>
                  <a:gd name="connsiteY16" fmla="*/ 662752 h 963969"/>
                  <a:gd name="connsiteX17" fmla="*/ 346901 w 871795"/>
                  <a:gd name="connsiteY17" fmla="*/ 666826 h 963969"/>
                  <a:gd name="connsiteX18" fmla="*/ 370458 w 871795"/>
                  <a:gd name="connsiteY18" fmla="*/ 634174 h 963969"/>
                  <a:gd name="connsiteX19" fmla="*/ 414729 w 871795"/>
                  <a:gd name="connsiteY19" fmla="*/ 566581 h 963969"/>
                  <a:gd name="connsiteX20" fmla="*/ 456424 w 871795"/>
                  <a:gd name="connsiteY20" fmla="*/ 497279 h 963969"/>
                  <a:gd name="connsiteX21" fmla="*/ 521639 w 871795"/>
                  <a:gd name="connsiteY21" fmla="*/ 496103 h 963969"/>
                  <a:gd name="connsiteX22" fmla="*/ 602312 w 871795"/>
                  <a:gd name="connsiteY22" fmla="*/ 491560 h 963969"/>
                  <a:gd name="connsiteX23" fmla="*/ 871795 w 871795"/>
                  <a:gd name="connsiteY23" fmla="*/ 684392 h 963969"/>
                  <a:gd name="connsiteX24" fmla="*/ 851573 w 871795"/>
                  <a:gd name="connsiteY24" fmla="*/ 679058 h 963969"/>
                  <a:gd name="connsiteX25" fmla="*/ 645464 w 871795"/>
                  <a:gd name="connsiteY25" fmla="*/ 658208 h 963969"/>
                  <a:gd name="connsiteX26" fmla="*/ 610568 w 871795"/>
                  <a:gd name="connsiteY26" fmla="*/ 657579 h 963969"/>
                  <a:gd name="connsiteX27" fmla="*/ 627471 w 871795"/>
                  <a:gd name="connsiteY27" fmla="*/ 627043 h 963969"/>
                  <a:gd name="connsiteX28" fmla="*/ 679245 w 871795"/>
                  <a:gd name="connsiteY28" fmla="*/ 521783 h 963969"/>
                  <a:gd name="connsiteX29" fmla="*/ 696842 w 871795"/>
                  <a:gd name="connsiteY29" fmla="*/ 480361 h 963969"/>
                  <a:gd name="connsiteX30" fmla="*/ 727748 w 871795"/>
                  <a:gd name="connsiteY30" fmla="*/ 475253 h 963969"/>
                  <a:gd name="connsiteX31" fmla="*/ 747970 w 871795"/>
                  <a:gd name="connsiteY31" fmla="*/ 469920 h 963969"/>
                  <a:gd name="connsiteX32" fmla="*/ 727748 w 871795"/>
                  <a:gd name="connsiteY32" fmla="*/ 464587 h 963969"/>
                  <a:gd name="connsiteX33" fmla="*/ 704233 w 871795"/>
                  <a:gd name="connsiteY33" fmla="*/ 460701 h 963969"/>
                  <a:gd name="connsiteX34" fmla="*/ 712469 w 871795"/>
                  <a:gd name="connsiteY34" fmla="*/ 438123 h 963969"/>
                  <a:gd name="connsiteX35" fmla="*/ 717961 w 871795"/>
                  <a:gd name="connsiteY35" fmla="*/ 417943 h 963969"/>
                  <a:gd name="connsiteX36" fmla="*/ 703232 w 871795"/>
                  <a:gd name="connsiteY36" fmla="*/ 432790 h 963969"/>
                  <a:gd name="connsiteX37" fmla="*/ 682812 w 871795"/>
                  <a:gd name="connsiteY37" fmla="*/ 457160 h 963969"/>
                  <a:gd name="connsiteX38" fmla="*/ 671946 w 871795"/>
                  <a:gd name="connsiteY38" fmla="*/ 455364 h 963969"/>
                  <a:gd name="connsiteX39" fmla="*/ 521639 w 871795"/>
                  <a:gd name="connsiteY39" fmla="*/ 443737 h 963969"/>
                  <a:gd name="connsiteX40" fmla="*/ 486743 w 871795"/>
                  <a:gd name="connsiteY40" fmla="*/ 443108 h 963969"/>
                  <a:gd name="connsiteX41" fmla="*/ 503646 w 871795"/>
                  <a:gd name="connsiteY41" fmla="*/ 412572 h 963969"/>
                  <a:gd name="connsiteX42" fmla="*/ 540048 w 871795"/>
                  <a:gd name="connsiteY42" fmla="*/ 340436 h 963969"/>
                  <a:gd name="connsiteX43" fmla="*/ 567732 w 871795"/>
                  <a:gd name="connsiteY43" fmla="*/ 278813 h 963969"/>
                  <a:gd name="connsiteX44" fmla="*/ 610273 w 871795"/>
                  <a:gd name="connsiteY44" fmla="*/ 271781 h 963969"/>
                  <a:gd name="connsiteX45" fmla="*/ 630496 w 871795"/>
                  <a:gd name="connsiteY45" fmla="*/ 266449 h 963969"/>
                  <a:gd name="connsiteX46" fmla="*/ 610273 w 871795"/>
                  <a:gd name="connsiteY46" fmla="*/ 261115 h 963969"/>
                  <a:gd name="connsiteX47" fmla="*/ 576642 w 871795"/>
                  <a:gd name="connsiteY47" fmla="*/ 255557 h 963969"/>
                  <a:gd name="connsiteX48" fmla="*/ 588644 w 871795"/>
                  <a:gd name="connsiteY48" fmla="*/ 223652 h 963969"/>
                  <a:gd name="connsiteX49" fmla="*/ 594136 w 871795"/>
                  <a:gd name="connsiteY49" fmla="*/ 203472 h 963969"/>
                  <a:gd name="connsiteX50" fmla="*/ 579407 w 871795"/>
                  <a:gd name="connsiteY50" fmla="*/ 218319 h 963969"/>
                  <a:gd name="connsiteX51" fmla="*/ 552046 w 871795"/>
                  <a:gd name="connsiteY51" fmla="*/ 251645 h 963969"/>
                  <a:gd name="connsiteX52" fmla="*/ 484837 w 871795"/>
                  <a:gd name="connsiteY52" fmla="*/ 244809 h 963969"/>
                  <a:gd name="connsiteX53" fmla="*/ 404165 w 871795"/>
                  <a:gd name="connsiteY53" fmla="*/ 240265 h 963969"/>
                  <a:gd name="connsiteX54" fmla="*/ 369268 w 871795"/>
                  <a:gd name="connsiteY54" fmla="*/ 239636 h 963969"/>
                  <a:gd name="connsiteX55" fmla="*/ 386172 w 871795"/>
                  <a:gd name="connsiteY55" fmla="*/ 209100 h 963969"/>
                  <a:gd name="connsiteX56" fmla="*/ 471169 w 871795"/>
                  <a:gd name="connsiteY56" fmla="*/ 20180 h 963969"/>
                  <a:gd name="connsiteX57" fmla="*/ 476662 w 871795"/>
                  <a:gd name="connsiteY57" fmla="*/ 0 h 963969"/>
                  <a:gd name="connsiteX58" fmla="*/ 461932 w 871795"/>
                  <a:gd name="connsiteY58" fmla="*/ 14847 h 963969"/>
                  <a:gd name="connsiteX59" fmla="*/ 340821 w 871795"/>
                  <a:gd name="connsiteY59" fmla="*/ 182917 h 963969"/>
                  <a:gd name="connsiteX60" fmla="*/ 307195 w 871795"/>
                  <a:gd name="connsiteY60" fmla="*/ 238807 h 963969"/>
                  <a:gd name="connsiteX61" fmla="*/ 226331 w 871795"/>
                  <a:gd name="connsiteY61" fmla="*/ 240265 h 963969"/>
                  <a:gd name="connsiteX62" fmla="*/ 20223 w 871795"/>
                  <a:gd name="connsiteY62" fmla="*/ 261115 h 963969"/>
                  <a:gd name="connsiteX63" fmla="*/ 0 w 871795"/>
                  <a:gd name="connsiteY63" fmla="*/ 266449 h 963969"/>
                  <a:gd name="connsiteX64" fmla="*/ 20223 w 871795"/>
                  <a:gd name="connsiteY64" fmla="*/ 271782 h 963969"/>
                  <a:gd name="connsiteX65" fmla="*/ 226331 w 871795"/>
                  <a:gd name="connsiteY65" fmla="*/ 292632 h 963969"/>
                  <a:gd name="connsiteX66" fmla="*/ 275929 w 871795"/>
                  <a:gd name="connsiteY66" fmla="*/ 293526 h 963969"/>
                  <a:gd name="connsiteX67" fmla="*/ 251904 w 871795"/>
                  <a:gd name="connsiteY67" fmla="*/ 336926 h 963969"/>
                  <a:gd name="connsiteX68" fmla="*/ 200131 w 871795"/>
                  <a:gd name="connsiteY68" fmla="*/ 442185 h 963969"/>
                  <a:gd name="connsiteX69" fmla="*/ 194579 w 871795"/>
                  <a:gd name="connsiteY69" fmla="*/ 455254 h 963969"/>
                  <a:gd name="connsiteX70" fmla="*/ 193499 w 871795"/>
                  <a:gd name="connsiteY70" fmla="*/ 455364 h 963969"/>
                  <a:gd name="connsiteX71" fmla="*/ 137698 w 871795"/>
                  <a:gd name="connsiteY71" fmla="*/ 464587 h 963969"/>
                  <a:gd name="connsiteX72" fmla="*/ 117474 w 871795"/>
                  <a:gd name="connsiteY72" fmla="*/ 469920 h 963969"/>
                  <a:gd name="connsiteX73" fmla="*/ 137697 w 871795"/>
                  <a:gd name="connsiteY73" fmla="*/ 475253 h 963969"/>
                  <a:gd name="connsiteX74" fmla="*/ 182908 w 871795"/>
                  <a:gd name="connsiteY74" fmla="*/ 482726 h 963969"/>
                  <a:gd name="connsiteX75" fmla="*/ 180978 w 871795"/>
                  <a:gd name="connsiteY75" fmla="*/ 487268 h 963969"/>
                  <a:gd name="connsiteX76" fmla="*/ 166907 w 871795"/>
                  <a:gd name="connsiteY76" fmla="*/ 525846 h 963969"/>
                  <a:gd name="connsiteX77" fmla="*/ 161414 w 871795"/>
                  <a:gd name="connsiteY77" fmla="*/ 546026 h 963969"/>
                  <a:gd name="connsiteX78" fmla="*/ 176144 w 871795"/>
                  <a:gd name="connsiteY78" fmla="*/ 531179 h 963969"/>
                  <a:gd name="connsiteX79" fmla="*/ 202517 w 871795"/>
                  <a:gd name="connsiteY79" fmla="*/ 499704 h 963969"/>
                  <a:gd name="connsiteX80" fmla="*/ 212527 w 871795"/>
                  <a:gd name="connsiteY80" fmla="*/ 486413 h 963969"/>
                  <a:gd name="connsiteX81" fmla="*/ 263133 w 871795"/>
                  <a:gd name="connsiteY81" fmla="*/ 491560 h 963969"/>
                  <a:gd name="connsiteX82" fmla="*/ 343805 w 871795"/>
                  <a:gd name="connsiteY82" fmla="*/ 496103 h 963969"/>
                  <a:gd name="connsiteX83" fmla="*/ 393403 w 871795"/>
                  <a:gd name="connsiteY83" fmla="*/ 496998 h 963969"/>
                  <a:gd name="connsiteX84" fmla="*/ 369379 w 871795"/>
                  <a:gd name="connsiteY84" fmla="*/ 540398 h 963969"/>
                  <a:gd name="connsiteX85" fmla="*/ 332977 w 871795"/>
                  <a:gd name="connsiteY85" fmla="*/ 612534 h 963969"/>
                  <a:gd name="connsiteX86" fmla="*/ 306425 w 871795"/>
                  <a:gd name="connsiteY86" fmla="*/ 671636 h 963969"/>
                  <a:gd name="connsiteX87" fmla="*/ 261523 w 871795"/>
                  <a:gd name="connsiteY87" fmla="*/ 679058 h 963969"/>
                  <a:gd name="connsiteX88" fmla="*/ 241299 w 871795"/>
                  <a:gd name="connsiteY88" fmla="*/ 684392 h 963969"/>
                  <a:gd name="connsiteX89" fmla="*/ 261522 w 871795"/>
                  <a:gd name="connsiteY89" fmla="*/ 689725 h 963969"/>
                  <a:gd name="connsiteX90" fmla="*/ 297065 w 871795"/>
                  <a:gd name="connsiteY90" fmla="*/ 695599 h 963969"/>
                  <a:gd name="connsiteX91" fmla="*/ 284381 w 871795"/>
                  <a:gd name="connsiteY91" fmla="*/ 729318 h 963969"/>
                  <a:gd name="connsiteX92" fmla="*/ 278888 w 871795"/>
                  <a:gd name="connsiteY92" fmla="*/ 749498 h 963969"/>
                  <a:gd name="connsiteX93" fmla="*/ 293619 w 871795"/>
                  <a:gd name="connsiteY93" fmla="*/ 734650 h 963969"/>
                  <a:gd name="connsiteX94" fmla="*/ 322498 w 871795"/>
                  <a:gd name="connsiteY94" fmla="*/ 699474 h 963969"/>
                  <a:gd name="connsiteX95" fmla="*/ 386958 w 871795"/>
                  <a:gd name="connsiteY95" fmla="*/ 706032 h 963969"/>
                  <a:gd name="connsiteX96" fmla="*/ 467630 w 871795"/>
                  <a:gd name="connsiteY96" fmla="*/ 710575 h 963969"/>
                  <a:gd name="connsiteX97" fmla="*/ 517228 w 871795"/>
                  <a:gd name="connsiteY97" fmla="*/ 711469 h 963969"/>
                  <a:gd name="connsiteX98" fmla="*/ 493204 w 871795"/>
                  <a:gd name="connsiteY98" fmla="*/ 754869 h 963969"/>
                  <a:gd name="connsiteX99" fmla="*/ 408206 w 871795"/>
                  <a:gd name="connsiteY99" fmla="*/ 943789 h 963969"/>
                  <a:gd name="connsiteX100" fmla="*/ 402713 w 871795"/>
                  <a:gd name="connsiteY100" fmla="*/ 963969 h 963969"/>
                  <a:gd name="connsiteX101" fmla="*/ 417444 w 871795"/>
                  <a:gd name="connsiteY101" fmla="*/ 949122 h 963969"/>
                  <a:gd name="connsiteX102" fmla="*/ 538554 w 871795"/>
                  <a:gd name="connsiteY102" fmla="*/ 781052 h 963969"/>
                  <a:gd name="connsiteX103" fmla="*/ 580249 w 871795"/>
                  <a:gd name="connsiteY103" fmla="*/ 711751 h 963969"/>
                  <a:gd name="connsiteX104" fmla="*/ 645464 w 871795"/>
                  <a:gd name="connsiteY104" fmla="*/ 710575 h 963969"/>
                  <a:gd name="connsiteX105" fmla="*/ 851573 w 871795"/>
                  <a:gd name="connsiteY105" fmla="*/ 689725 h 963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871795" h="963969">
                    <a:moveTo>
                      <a:pt x="527879" y="283710"/>
                    </a:moveTo>
                    <a:lnTo>
                      <a:pt x="502567" y="318796"/>
                    </a:lnTo>
                    <a:cubicBezTo>
                      <a:pt x="488266" y="339645"/>
                      <a:pt x="473412" y="362300"/>
                      <a:pt x="458296" y="386389"/>
                    </a:cubicBezTo>
                    <a:lnTo>
                      <a:pt x="424670" y="442279"/>
                    </a:lnTo>
                    <a:lnTo>
                      <a:pt x="343805" y="443737"/>
                    </a:lnTo>
                    <a:cubicBezTo>
                      <a:pt x="315385" y="444784"/>
                      <a:pt x="288339" y="446321"/>
                      <a:pt x="263133" y="448281"/>
                    </a:cubicBezTo>
                    <a:lnTo>
                      <a:pt x="238543" y="450782"/>
                    </a:lnTo>
                    <a:lnTo>
                      <a:pt x="297255" y="363109"/>
                    </a:lnTo>
                    <a:lnTo>
                      <a:pt x="338950" y="293808"/>
                    </a:lnTo>
                    <a:lnTo>
                      <a:pt x="404165" y="292632"/>
                    </a:lnTo>
                    <a:cubicBezTo>
                      <a:pt x="432585" y="291585"/>
                      <a:pt x="459631" y="290049"/>
                      <a:pt x="484838" y="288088"/>
                    </a:cubicBezTo>
                    <a:close/>
                    <a:moveTo>
                      <a:pt x="660782" y="485613"/>
                    </a:moveTo>
                    <a:lnTo>
                      <a:pt x="647391" y="503393"/>
                    </a:lnTo>
                    <a:cubicBezTo>
                      <a:pt x="626879" y="531821"/>
                      <a:pt x="604795" y="564726"/>
                      <a:pt x="582121" y="600860"/>
                    </a:cubicBezTo>
                    <a:lnTo>
                      <a:pt x="548495" y="656750"/>
                    </a:lnTo>
                    <a:lnTo>
                      <a:pt x="467630" y="658208"/>
                    </a:lnTo>
                    <a:cubicBezTo>
                      <a:pt x="439210" y="659255"/>
                      <a:pt x="412164" y="660791"/>
                      <a:pt x="386958" y="662752"/>
                    </a:cubicBezTo>
                    <a:lnTo>
                      <a:pt x="346901" y="666826"/>
                    </a:lnTo>
                    <a:lnTo>
                      <a:pt x="370458" y="634174"/>
                    </a:lnTo>
                    <a:cubicBezTo>
                      <a:pt x="384759" y="613324"/>
                      <a:pt x="399613" y="590670"/>
                      <a:pt x="414729" y="566581"/>
                    </a:cubicBezTo>
                    <a:lnTo>
                      <a:pt x="456424" y="497279"/>
                    </a:lnTo>
                    <a:lnTo>
                      <a:pt x="521639" y="496103"/>
                    </a:lnTo>
                    <a:cubicBezTo>
                      <a:pt x="550060" y="495057"/>
                      <a:pt x="577106" y="493520"/>
                      <a:pt x="602312" y="491560"/>
                    </a:cubicBezTo>
                    <a:close/>
                    <a:moveTo>
                      <a:pt x="871795" y="684392"/>
                    </a:moveTo>
                    <a:lnTo>
                      <a:pt x="851573" y="679058"/>
                    </a:lnTo>
                    <a:cubicBezTo>
                      <a:pt x="803619" y="668898"/>
                      <a:pt x="730725" y="661348"/>
                      <a:pt x="645464" y="658208"/>
                    </a:cubicBezTo>
                    <a:lnTo>
                      <a:pt x="610568" y="657579"/>
                    </a:lnTo>
                    <a:lnTo>
                      <a:pt x="627471" y="627043"/>
                    </a:lnTo>
                    <a:cubicBezTo>
                      <a:pt x="647427" y="589339"/>
                      <a:pt x="664882" y="553762"/>
                      <a:pt x="679245" y="521783"/>
                    </a:cubicBezTo>
                    <a:lnTo>
                      <a:pt x="696842" y="480361"/>
                    </a:lnTo>
                    <a:lnTo>
                      <a:pt x="727748" y="475253"/>
                    </a:lnTo>
                    <a:lnTo>
                      <a:pt x="747970" y="469920"/>
                    </a:lnTo>
                    <a:lnTo>
                      <a:pt x="727748" y="464587"/>
                    </a:lnTo>
                    <a:lnTo>
                      <a:pt x="704233" y="460701"/>
                    </a:lnTo>
                    <a:lnTo>
                      <a:pt x="712469" y="438123"/>
                    </a:lnTo>
                    <a:lnTo>
                      <a:pt x="717961" y="417943"/>
                    </a:lnTo>
                    <a:lnTo>
                      <a:pt x="703232" y="432790"/>
                    </a:lnTo>
                    <a:lnTo>
                      <a:pt x="682812" y="457160"/>
                    </a:lnTo>
                    <a:lnTo>
                      <a:pt x="671946" y="455364"/>
                    </a:lnTo>
                    <a:cubicBezTo>
                      <a:pt x="629824" y="449884"/>
                      <a:pt x="578480" y="445830"/>
                      <a:pt x="521639" y="443737"/>
                    </a:cubicBezTo>
                    <a:lnTo>
                      <a:pt x="486743" y="443108"/>
                    </a:lnTo>
                    <a:lnTo>
                      <a:pt x="503646" y="412572"/>
                    </a:lnTo>
                    <a:cubicBezTo>
                      <a:pt x="516950" y="387436"/>
                      <a:pt x="529142" y="363245"/>
                      <a:pt x="540048" y="340436"/>
                    </a:cubicBezTo>
                    <a:lnTo>
                      <a:pt x="567732" y="278813"/>
                    </a:lnTo>
                    <a:lnTo>
                      <a:pt x="610273" y="271781"/>
                    </a:lnTo>
                    <a:lnTo>
                      <a:pt x="630496" y="266449"/>
                    </a:lnTo>
                    <a:lnTo>
                      <a:pt x="610273" y="261115"/>
                    </a:lnTo>
                    <a:lnTo>
                      <a:pt x="576642" y="255557"/>
                    </a:lnTo>
                    <a:lnTo>
                      <a:pt x="588644" y="223652"/>
                    </a:lnTo>
                    <a:lnTo>
                      <a:pt x="594136" y="203472"/>
                    </a:lnTo>
                    <a:lnTo>
                      <a:pt x="579407" y="218319"/>
                    </a:lnTo>
                    <a:lnTo>
                      <a:pt x="552046" y="251645"/>
                    </a:lnTo>
                    <a:lnTo>
                      <a:pt x="484837" y="244809"/>
                    </a:lnTo>
                    <a:cubicBezTo>
                      <a:pt x="459631" y="242849"/>
                      <a:pt x="432585" y="241312"/>
                      <a:pt x="404165" y="240265"/>
                    </a:cubicBezTo>
                    <a:lnTo>
                      <a:pt x="369268" y="239636"/>
                    </a:lnTo>
                    <a:lnTo>
                      <a:pt x="386172" y="209100"/>
                    </a:lnTo>
                    <a:cubicBezTo>
                      <a:pt x="426083" y="133693"/>
                      <a:pt x="455991" y="66789"/>
                      <a:pt x="471169" y="20180"/>
                    </a:cubicBezTo>
                    <a:lnTo>
                      <a:pt x="476662" y="0"/>
                    </a:lnTo>
                    <a:lnTo>
                      <a:pt x="461932" y="14847"/>
                    </a:lnTo>
                    <a:cubicBezTo>
                      <a:pt x="429156" y="51296"/>
                      <a:pt x="386171" y="110649"/>
                      <a:pt x="340821" y="182917"/>
                    </a:cubicBezTo>
                    <a:lnTo>
                      <a:pt x="307195" y="238807"/>
                    </a:lnTo>
                    <a:lnTo>
                      <a:pt x="226331" y="240265"/>
                    </a:lnTo>
                    <a:cubicBezTo>
                      <a:pt x="141070" y="243406"/>
                      <a:pt x="68176" y="250955"/>
                      <a:pt x="20223" y="261115"/>
                    </a:cubicBezTo>
                    <a:lnTo>
                      <a:pt x="0" y="266449"/>
                    </a:lnTo>
                    <a:lnTo>
                      <a:pt x="20223" y="271782"/>
                    </a:lnTo>
                    <a:cubicBezTo>
                      <a:pt x="68176" y="281942"/>
                      <a:pt x="141070" y="289492"/>
                      <a:pt x="226331" y="292632"/>
                    </a:cubicBezTo>
                    <a:lnTo>
                      <a:pt x="275929" y="293526"/>
                    </a:lnTo>
                    <a:lnTo>
                      <a:pt x="251904" y="336926"/>
                    </a:lnTo>
                    <a:cubicBezTo>
                      <a:pt x="231949" y="374630"/>
                      <a:pt x="214494" y="410208"/>
                      <a:pt x="200131" y="442185"/>
                    </a:cubicBezTo>
                    <a:lnTo>
                      <a:pt x="194579" y="455254"/>
                    </a:lnTo>
                    <a:lnTo>
                      <a:pt x="193499" y="455364"/>
                    </a:lnTo>
                    <a:cubicBezTo>
                      <a:pt x="172438" y="458104"/>
                      <a:pt x="153682" y="461201"/>
                      <a:pt x="137698" y="464587"/>
                    </a:cubicBezTo>
                    <a:lnTo>
                      <a:pt x="117474" y="469920"/>
                    </a:lnTo>
                    <a:lnTo>
                      <a:pt x="137697" y="475253"/>
                    </a:lnTo>
                    <a:lnTo>
                      <a:pt x="182908" y="482726"/>
                    </a:lnTo>
                    <a:lnTo>
                      <a:pt x="180978" y="487268"/>
                    </a:lnTo>
                    <a:cubicBezTo>
                      <a:pt x="175416" y="501273"/>
                      <a:pt x="170701" y="514193"/>
                      <a:pt x="166907" y="525846"/>
                    </a:cubicBezTo>
                    <a:lnTo>
                      <a:pt x="161414" y="546026"/>
                    </a:lnTo>
                    <a:lnTo>
                      <a:pt x="176144" y="531179"/>
                    </a:lnTo>
                    <a:cubicBezTo>
                      <a:pt x="184338" y="522066"/>
                      <a:pt x="193170" y="511523"/>
                      <a:pt x="202517" y="499704"/>
                    </a:cubicBezTo>
                    <a:lnTo>
                      <a:pt x="212527" y="486413"/>
                    </a:lnTo>
                    <a:lnTo>
                      <a:pt x="263133" y="491560"/>
                    </a:lnTo>
                    <a:cubicBezTo>
                      <a:pt x="288339" y="493520"/>
                      <a:pt x="315385" y="495057"/>
                      <a:pt x="343805" y="496103"/>
                    </a:cubicBezTo>
                    <a:lnTo>
                      <a:pt x="393403" y="496998"/>
                    </a:lnTo>
                    <a:lnTo>
                      <a:pt x="369379" y="540398"/>
                    </a:lnTo>
                    <a:cubicBezTo>
                      <a:pt x="356075" y="565533"/>
                      <a:pt x="343883" y="589724"/>
                      <a:pt x="332977" y="612534"/>
                    </a:cubicBezTo>
                    <a:lnTo>
                      <a:pt x="306425" y="671636"/>
                    </a:lnTo>
                    <a:lnTo>
                      <a:pt x="261523" y="679058"/>
                    </a:lnTo>
                    <a:lnTo>
                      <a:pt x="241299" y="684392"/>
                    </a:lnTo>
                    <a:lnTo>
                      <a:pt x="261522" y="689725"/>
                    </a:lnTo>
                    <a:lnTo>
                      <a:pt x="297065" y="695599"/>
                    </a:lnTo>
                    <a:lnTo>
                      <a:pt x="284381" y="729318"/>
                    </a:lnTo>
                    <a:lnTo>
                      <a:pt x="278888" y="749498"/>
                    </a:lnTo>
                    <a:lnTo>
                      <a:pt x="293619" y="734650"/>
                    </a:lnTo>
                    <a:lnTo>
                      <a:pt x="322498" y="699474"/>
                    </a:lnTo>
                    <a:lnTo>
                      <a:pt x="386958" y="706032"/>
                    </a:lnTo>
                    <a:cubicBezTo>
                      <a:pt x="412164" y="707992"/>
                      <a:pt x="439210" y="709528"/>
                      <a:pt x="467630" y="710575"/>
                    </a:cubicBezTo>
                    <a:lnTo>
                      <a:pt x="517228" y="711469"/>
                    </a:lnTo>
                    <a:lnTo>
                      <a:pt x="493204" y="754869"/>
                    </a:lnTo>
                    <a:cubicBezTo>
                      <a:pt x="453293" y="830277"/>
                      <a:pt x="423384" y="897180"/>
                      <a:pt x="408206" y="943789"/>
                    </a:cubicBezTo>
                    <a:lnTo>
                      <a:pt x="402713" y="963969"/>
                    </a:lnTo>
                    <a:lnTo>
                      <a:pt x="417444" y="949122"/>
                    </a:lnTo>
                    <a:cubicBezTo>
                      <a:pt x="450219" y="912673"/>
                      <a:pt x="493205" y="853320"/>
                      <a:pt x="538554" y="781052"/>
                    </a:cubicBezTo>
                    <a:lnTo>
                      <a:pt x="580249" y="711751"/>
                    </a:lnTo>
                    <a:lnTo>
                      <a:pt x="645464" y="710575"/>
                    </a:lnTo>
                    <a:cubicBezTo>
                      <a:pt x="730725" y="707435"/>
                      <a:pt x="803619" y="699885"/>
                      <a:pt x="851573" y="689725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2" name="フリーフォーム: 図形 221"/>
            <p:cNvSpPr/>
            <p:nvPr/>
          </p:nvSpPr>
          <p:spPr bwMode="auto">
            <a:xfrm>
              <a:off x="687375" y="3012281"/>
              <a:ext cx="509266" cy="761652"/>
            </a:xfrm>
            <a:custGeom>
              <a:avLst/>
              <a:gdLst>
                <a:gd name="connsiteX0" fmla="*/ 230152 w 515952"/>
                <a:gd name="connsiteY0" fmla="*/ 302 h 730806"/>
                <a:gd name="connsiteX1" fmla="*/ 1552 w 515952"/>
                <a:gd name="connsiteY1" fmla="*/ 86027 h 730806"/>
                <a:gd name="connsiteX2" fmla="*/ 125377 w 515952"/>
                <a:gd name="connsiteY2" fmla="*/ 254302 h 730806"/>
                <a:gd name="connsiteX3" fmla="*/ 36477 w 515952"/>
                <a:gd name="connsiteY3" fmla="*/ 432102 h 730806"/>
                <a:gd name="connsiteX4" fmla="*/ 176177 w 515952"/>
                <a:gd name="connsiteY4" fmla="*/ 555927 h 730806"/>
                <a:gd name="connsiteX5" fmla="*/ 296827 w 515952"/>
                <a:gd name="connsiteY5" fmla="*/ 660702 h 730806"/>
                <a:gd name="connsiteX6" fmla="*/ 398427 w 515952"/>
                <a:gd name="connsiteY6" fmla="*/ 730552 h 730806"/>
                <a:gd name="connsiteX7" fmla="*/ 515902 w 515952"/>
                <a:gd name="connsiteY7" fmla="*/ 676577 h 730806"/>
                <a:gd name="connsiteX8" fmla="*/ 414302 w 515952"/>
                <a:gd name="connsiteY8" fmla="*/ 498777 h 730806"/>
                <a:gd name="connsiteX9" fmla="*/ 503202 w 515952"/>
                <a:gd name="connsiteY9" fmla="*/ 327327 h 730806"/>
                <a:gd name="connsiteX10" fmla="*/ 398427 w 515952"/>
                <a:gd name="connsiteY10" fmla="*/ 162227 h 730806"/>
                <a:gd name="connsiteX11" fmla="*/ 388902 w 515952"/>
                <a:gd name="connsiteY11" fmla="*/ 60627 h 730806"/>
                <a:gd name="connsiteX12" fmla="*/ 230152 w 515952"/>
                <a:gd name="connsiteY12" fmla="*/ 302 h 730806"/>
                <a:gd name="connsiteX0" fmla="*/ 230152 w 516502"/>
                <a:gd name="connsiteY0" fmla="*/ 302 h 746263"/>
                <a:gd name="connsiteX1" fmla="*/ 1552 w 516502"/>
                <a:gd name="connsiteY1" fmla="*/ 86027 h 746263"/>
                <a:gd name="connsiteX2" fmla="*/ 125377 w 516502"/>
                <a:gd name="connsiteY2" fmla="*/ 254302 h 746263"/>
                <a:gd name="connsiteX3" fmla="*/ 36477 w 516502"/>
                <a:gd name="connsiteY3" fmla="*/ 432102 h 746263"/>
                <a:gd name="connsiteX4" fmla="*/ 176177 w 516502"/>
                <a:gd name="connsiteY4" fmla="*/ 555927 h 746263"/>
                <a:gd name="connsiteX5" fmla="*/ 296827 w 516502"/>
                <a:gd name="connsiteY5" fmla="*/ 660702 h 746263"/>
                <a:gd name="connsiteX6" fmla="*/ 356565 w 516502"/>
                <a:gd name="connsiteY6" fmla="*/ 746106 h 746263"/>
                <a:gd name="connsiteX7" fmla="*/ 515902 w 516502"/>
                <a:gd name="connsiteY7" fmla="*/ 676577 h 746263"/>
                <a:gd name="connsiteX8" fmla="*/ 414302 w 516502"/>
                <a:gd name="connsiteY8" fmla="*/ 498777 h 746263"/>
                <a:gd name="connsiteX9" fmla="*/ 503202 w 516502"/>
                <a:gd name="connsiteY9" fmla="*/ 327327 h 746263"/>
                <a:gd name="connsiteX10" fmla="*/ 398427 w 516502"/>
                <a:gd name="connsiteY10" fmla="*/ 162227 h 746263"/>
                <a:gd name="connsiteX11" fmla="*/ 388902 w 516502"/>
                <a:gd name="connsiteY11" fmla="*/ 60627 h 746263"/>
                <a:gd name="connsiteX12" fmla="*/ 230152 w 516502"/>
                <a:gd name="connsiteY12" fmla="*/ 302 h 74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6502" h="746263">
                  <a:moveTo>
                    <a:pt x="230152" y="302"/>
                  </a:moveTo>
                  <a:cubicBezTo>
                    <a:pt x="165594" y="4535"/>
                    <a:pt x="19014" y="43694"/>
                    <a:pt x="1552" y="86027"/>
                  </a:cubicBezTo>
                  <a:cubicBezTo>
                    <a:pt x="-15910" y="128360"/>
                    <a:pt x="119556" y="196623"/>
                    <a:pt x="125377" y="254302"/>
                  </a:cubicBezTo>
                  <a:cubicBezTo>
                    <a:pt x="131198" y="311981"/>
                    <a:pt x="28010" y="381831"/>
                    <a:pt x="36477" y="432102"/>
                  </a:cubicBezTo>
                  <a:cubicBezTo>
                    <a:pt x="44944" y="482373"/>
                    <a:pt x="176177" y="555927"/>
                    <a:pt x="176177" y="555927"/>
                  </a:cubicBezTo>
                  <a:cubicBezTo>
                    <a:pt x="219569" y="594027"/>
                    <a:pt x="266762" y="629006"/>
                    <a:pt x="296827" y="660702"/>
                  </a:cubicBezTo>
                  <a:cubicBezTo>
                    <a:pt x="326892" y="692399"/>
                    <a:pt x="320053" y="743460"/>
                    <a:pt x="356565" y="746106"/>
                  </a:cubicBezTo>
                  <a:cubicBezTo>
                    <a:pt x="393077" y="748752"/>
                    <a:pt x="506279" y="717799"/>
                    <a:pt x="515902" y="676577"/>
                  </a:cubicBezTo>
                  <a:cubicBezTo>
                    <a:pt x="525525" y="635356"/>
                    <a:pt x="416419" y="556985"/>
                    <a:pt x="414302" y="498777"/>
                  </a:cubicBezTo>
                  <a:cubicBezTo>
                    <a:pt x="412185" y="440569"/>
                    <a:pt x="505848" y="383419"/>
                    <a:pt x="503202" y="327327"/>
                  </a:cubicBezTo>
                  <a:cubicBezTo>
                    <a:pt x="500556" y="271235"/>
                    <a:pt x="417477" y="206677"/>
                    <a:pt x="398427" y="162227"/>
                  </a:cubicBezTo>
                  <a:cubicBezTo>
                    <a:pt x="379377" y="117777"/>
                    <a:pt x="419594" y="83910"/>
                    <a:pt x="388902" y="60627"/>
                  </a:cubicBezTo>
                  <a:cubicBezTo>
                    <a:pt x="358210" y="37344"/>
                    <a:pt x="294710" y="-3931"/>
                    <a:pt x="230152" y="302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50" name="グループ化 349"/>
          <p:cNvGrpSpPr/>
          <p:nvPr/>
        </p:nvGrpSpPr>
        <p:grpSpPr>
          <a:xfrm>
            <a:off x="4205043" y="1219015"/>
            <a:ext cx="1618779" cy="851985"/>
            <a:chOff x="2996630" y="2784150"/>
            <a:chExt cx="2610290" cy="1373830"/>
          </a:xfrm>
        </p:grpSpPr>
        <p:sp>
          <p:nvSpPr>
            <p:cNvPr id="351" name="四角形: 角を丸くする 350"/>
            <p:cNvSpPr/>
            <p:nvPr/>
          </p:nvSpPr>
          <p:spPr bwMode="auto">
            <a:xfrm>
              <a:off x="3071205" y="37740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四角形: 角を丸くする 351"/>
            <p:cNvSpPr/>
            <p:nvPr/>
          </p:nvSpPr>
          <p:spPr bwMode="auto">
            <a:xfrm>
              <a:off x="3039455" y="28216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四角形: 角を丸くする 352"/>
            <p:cNvSpPr/>
            <p:nvPr/>
          </p:nvSpPr>
          <p:spPr bwMode="auto">
            <a:xfrm>
              <a:off x="3131530" y="30611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フリーフォーム: 図形 353"/>
            <p:cNvSpPr/>
            <p:nvPr/>
          </p:nvSpPr>
          <p:spPr bwMode="auto">
            <a:xfrm>
              <a:off x="4320825" y="28656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フリーフォーム: 図形 354"/>
            <p:cNvSpPr/>
            <p:nvPr/>
          </p:nvSpPr>
          <p:spPr bwMode="auto">
            <a:xfrm>
              <a:off x="4836957" y="31970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6" name="フリーフォーム: 図形 355"/>
            <p:cNvSpPr/>
            <p:nvPr/>
          </p:nvSpPr>
          <p:spPr bwMode="auto">
            <a:xfrm>
              <a:off x="2996630" y="27841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7" name="グループ化 356"/>
            <p:cNvGrpSpPr/>
            <p:nvPr/>
          </p:nvGrpSpPr>
          <p:grpSpPr>
            <a:xfrm>
              <a:off x="3039455" y="2821698"/>
              <a:ext cx="869232" cy="542046"/>
              <a:chOff x="4122905" y="1660056"/>
              <a:chExt cx="699921" cy="525960"/>
            </a:xfrm>
          </p:grpSpPr>
          <p:grpSp>
            <p:nvGrpSpPr>
              <p:cNvPr id="424" name="グループ化 423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456" name="グループ化 455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82" name="楕円 48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3" name="楕円 48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4" name="楕円 48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5" name="楕円 48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57" name="グループ化 456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78" name="楕円 47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9" name="楕円 47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0" name="楕円 47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1" name="楕円 48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58" name="グループ化 457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474" name="楕円 47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5" name="楕円 47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6" name="楕円 475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7" name="楕円 47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59" name="グループ化 458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70" name="楕円 46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1" name="楕円 47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2" name="楕円 47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3" name="楕円 47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60" name="グループ化 459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66" name="楕円 46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7" name="楕円 46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8" name="楕円 46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9" name="楕円 46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61" name="グループ化 460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462" name="楕円 46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3" name="楕円 46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4" name="楕円 463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5" name="楕円 46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25" name="グループ化 424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426" name="グループ化 425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52" name="楕円 45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3" name="楕円 45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4" name="楕円 45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5" name="楕円 45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27" name="グループ化 426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48" name="楕円 44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9" name="楕円 44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0" name="楕円 44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1" name="楕円 45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28" name="グループ化 427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44" name="楕円 44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5" name="楕円 44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6" name="楕円 44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7" name="楕円 44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29" name="グループ化 428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40" name="楕円 43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1" name="楕円 44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2" name="楕円 44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3" name="楕円 44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30" name="グループ化 429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36" name="楕円 43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7" name="楕円 43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8" name="楕円 43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9" name="楕円 43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31" name="グループ化 430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32" name="楕円 43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3" name="楕円 43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4" name="楕円 43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5" name="楕円 43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58" name="グループ化 357"/>
            <p:cNvGrpSpPr/>
            <p:nvPr/>
          </p:nvGrpSpPr>
          <p:grpSpPr>
            <a:xfrm>
              <a:off x="3383532" y="2882324"/>
              <a:ext cx="869232" cy="542046"/>
              <a:chOff x="4122905" y="1660056"/>
              <a:chExt cx="699921" cy="525960"/>
            </a:xfrm>
          </p:grpSpPr>
          <p:grpSp>
            <p:nvGrpSpPr>
              <p:cNvPr id="362" name="グループ化 361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394" name="グループ化 393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20" name="楕円 41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1" name="楕円 42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2" name="楕円 42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3" name="楕円 42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95" name="グループ化 394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16" name="楕円 41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7" name="楕円 41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8" name="楕円 41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9" name="楕円 41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96" name="グループ化 395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412" name="楕円 41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3" name="楕円 41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4" name="楕円 413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5" name="楕円 41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97" name="グループ化 396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08" name="楕円 40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9" name="楕円 40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0" name="楕円 40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1" name="楕円 41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98" name="グループ化 397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04" name="楕円 40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5" name="楕円 40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6" name="楕円 40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7" name="楕円 40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99" name="グループ化 398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400" name="楕円 39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1" name="楕円 40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2" name="楕円 401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3" name="楕円 40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63" name="グループ化 362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364" name="グループ化 363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90" name="楕円 38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1" name="楕円 39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2" name="楕円 39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3" name="楕円 39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5" name="グループ化 364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86" name="楕円 38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7" name="楕円 38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8" name="楕円 38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9" name="楕円 38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6" name="グループ化 365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82" name="楕円 38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3" name="楕円 38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4" name="楕円 38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5" name="楕円 38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7" name="グループ化 366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78" name="楕円 37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9" name="楕円 37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0" name="楕円 37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1" name="楕円 38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8" name="グループ化 367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74" name="楕円 37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5" name="楕円 37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6" name="楕円 37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7" name="楕円 37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9" name="グループ化 368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70" name="楕円 36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1" name="楕円 37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2" name="楕円 37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3" name="楕円 37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59" name="グループ化 358"/>
            <p:cNvGrpSpPr/>
            <p:nvPr/>
          </p:nvGrpSpPr>
          <p:grpSpPr>
            <a:xfrm rot="371665">
              <a:off x="3167903" y="3115545"/>
              <a:ext cx="1088261" cy="674810"/>
              <a:chOff x="3742896" y="3699030"/>
              <a:chExt cx="1390124" cy="945105"/>
            </a:xfrm>
          </p:grpSpPr>
          <p:sp>
            <p:nvSpPr>
              <p:cNvPr id="360" name="フリーフォーム: 図形 359"/>
              <p:cNvSpPr/>
              <p:nvPr/>
            </p:nvSpPr>
            <p:spPr bwMode="auto">
              <a:xfrm>
                <a:off x="3742896" y="3767613"/>
                <a:ext cx="1390124" cy="876522"/>
              </a:xfrm>
              <a:custGeom>
                <a:avLst/>
                <a:gdLst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82839 w 1390124"/>
                  <a:gd name="connsiteY2" fmla="*/ 438261 h 876522"/>
                  <a:gd name="connsiteX3" fmla="*/ 1390124 w 1390124"/>
                  <a:gd name="connsiteY3" fmla="*/ 479536 h 876522"/>
                  <a:gd name="connsiteX4" fmla="*/ 695062 w 1390124"/>
                  <a:gd name="connsiteY4" fmla="*/ 876522 h 876522"/>
                  <a:gd name="connsiteX5" fmla="*/ 0 w 1390124"/>
                  <a:gd name="connsiteY5" fmla="*/ 479536 h 876522"/>
                  <a:gd name="connsiteX6" fmla="*/ 7285 w 1390124"/>
                  <a:gd name="connsiteY6" fmla="*/ 438261 h 876522"/>
                  <a:gd name="connsiteX7" fmla="*/ 0 w 1390124"/>
                  <a:gd name="connsiteY7" fmla="*/ 396986 h 876522"/>
                  <a:gd name="connsiteX8" fmla="*/ 695062 w 1390124"/>
                  <a:gd name="connsiteY8" fmla="*/ 0 h 876522"/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82839 w 1390124"/>
                  <a:gd name="connsiteY2" fmla="*/ 438261 h 876522"/>
                  <a:gd name="connsiteX3" fmla="*/ 1390124 w 1390124"/>
                  <a:gd name="connsiteY3" fmla="*/ 479536 h 876522"/>
                  <a:gd name="connsiteX4" fmla="*/ 695062 w 1390124"/>
                  <a:gd name="connsiteY4" fmla="*/ 876522 h 876522"/>
                  <a:gd name="connsiteX5" fmla="*/ 0 w 1390124"/>
                  <a:gd name="connsiteY5" fmla="*/ 479536 h 876522"/>
                  <a:gd name="connsiteX6" fmla="*/ 0 w 1390124"/>
                  <a:gd name="connsiteY6" fmla="*/ 396986 h 876522"/>
                  <a:gd name="connsiteX7" fmla="*/ 695062 w 1390124"/>
                  <a:gd name="connsiteY7" fmla="*/ 0 h 876522"/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90124 w 1390124"/>
                  <a:gd name="connsiteY2" fmla="*/ 479536 h 876522"/>
                  <a:gd name="connsiteX3" fmla="*/ 695062 w 1390124"/>
                  <a:gd name="connsiteY3" fmla="*/ 876522 h 876522"/>
                  <a:gd name="connsiteX4" fmla="*/ 0 w 1390124"/>
                  <a:gd name="connsiteY4" fmla="*/ 479536 h 876522"/>
                  <a:gd name="connsiteX5" fmla="*/ 0 w 1390124"/>
                  <a:gd name="connsiteY5" fmla="*/ 396986 h 876522"/>
                  <a:gd name="connsiteX6" fmla="*/ 695062 w 1390124"/>
                  <a:gd name="connsiteY6" fmla="*/ 0 h 876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0124" h="876522">
                    <a:moveTo>
                      <a:pt x="695062" y="0"/>
                    </a:moveTo>
                    <a:cubicBezTo>
                      <a:pt x="1078934" y="0"/>
                      <a:pt x="1390124" y="177737"/>
                      <a:pt x="1390124" y="396986"/>
                    </a:cubicBezTo>
                    <a:lnTo>
                      <a:pt x="1390124" y="479536"/>
                    </a:lnTo>
                    <a:cubicBezTo>
                      <a:pt x="1390124" y="698785"/>
                      <a:pt x="1078934" y="876522"/>
                      <a:pt x="695062" y="876522"/>
                    </a:cubicBezTo>
                    <a:cubicBezTo>
                      <a:pt x="311190" y="876522"/>
                      <a:pt x="0" y="698785"/>
                      <a:pt x="0" y="479536"/>
                    </a:cubicBezTo>
                    <a:lnTo>
                      <a:pt x="0" y="396986"/>
                    </a:lnTo>
                    <a:cubicBezTo>
                      <a:pt x="0" y="177737"/>
                      <a:pt x="311190" y="0"/>
                      <a:pt x="695062" y="0"/>
                    </a:cubicBezTo>
                    <a:close/>
                  </a:path>
                </a:pathLst>
              </a:custGeom>
              <a:pattFill prst="sm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1" name="楕円 360"/>
              <p:cNvSpPr/>
              <p:nvPr/>
            </p:nvSpPr>
            <p:spPr bwMode="auto">
              <a:xfrm>
                <a:off x="3742897" y="3699030"/>
                <a:ext cx="1390123" cy="793972"/>
              </a:xfrm>
              <a:prstGeom prst="ellipse">
                <a:avLst/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86" name="グループ化 485"/>
          <p:cNvGrpSpPr/>
          <p:nvPr/>
        </p:nvGrpSpPr>
        <p:grpSpPr>
          <a:xfrm>
            <a:off x="2250228" y="1219015"/>
            <a:ext cx="1723897" cy="851984"/>
            <a:chOff x="5860036" y="917250"/>
            <a:chExt cx="2779795" cy="1373830"/>
          </a:xfrm>
        </p:grpSpPr>
        <p:sp>
          <p:nvSpPr>
            <p:cNvPr id="487" name="四角形: 角を丸くする 486"/>
            <p:cNvSpPr/>
            <p:nvPr/>
          </p:nvSpPr>
          <p:spPr bwMode="auto">
            <a:xfrm>
              <a:off x="6104116" y="19071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四角形: 角を丸くする 487"/>
            <p:cNvSpPr/>
            <p:nvPr/>
          </p:nvSpPr>
          <p:spPr bwMode="auto">
            <a:xfrm>
              <a:off x="6072366" y="9547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四角形: 角を丸くする 488"/>
            <p:cNvSpPr/>
            <p:nvPr/>
          </p:nvSpPr>
          <p:spPr bwMode="auto">
            <a:xfrm>
              <a:off x="6164441" y="11942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フリーフォーム: 図形 489"/>
            <p:cNvSpPr/>
            <p:nvPr/>
          </p:nvSpPr>
          <p:spPr bwMode="auto">
            <a:xfrm>
              <a:off x="7353736" y="9987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1" name="グループ化 490"/>
            <p:cNvGrpSpPr/>
            <p:nvPr/>
          </p:nvGrpSpPr>
          <p:grpSpPr>
            <a:xfrm>
              <a:off x="6672910" y="985271"/>
              <a:ext cx="603147" cy="415267"/>
              <a:chOff x="7047920" y="463029"/>
              <a:chExt cx="711700" cy="490006"/>
            </a:xfrm>
          </p:grpSpPr>
          <p:sp>
            <p:nvSpPr>
              <p:cNvPr id="525" name="星: 24 pt 524"/>
              <p:cNvSpPr/>
              <p:nvPr/>
            </p:nvSpPr>
            <p:spPr bwMode="auto">
              <a:xfrm>
                <a:off x="7070221" y="469106"/>
                <a:ext cx="664062" cy="275477"/>
              </a:xfrm>
              <a:prstGeom prst="star24">
                <a:avLst>
                  <a:gd name="adj" fmla="val 4447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四角形: 角を丸くする 525"/>
              <p:cNvSpPr/>
              <p:nvPr/>
            </p:nvSpPr>
            <p:spPr bwMode="auto">
              <a:xfrm rot="900000">
                <a:off x="7227198" y="668709"/>
                <a:ext cx="270030" cy="45719"/>
              </a:xfrm>
              <a:prstGeom prst="round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四角形: 角を丸くする 526"/>
              <p:cNvSpPr/>
              <p:nvPr/>
            </p:nvSpPr>
            <p:spPr bwMode="auto">
              <a:xfrm rot="8499981">
                <a:off x="7376197" y="65600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四角形: 角を丸くする 527"/>
              <p:cNvSpPr/>
              <p:nvPr/>
            </p:nvSpPr>
            <p:spPr bwMode="auto">
              <a:xfrm rot="12700214">
                <a:off x="7146244" y="647954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四角形: 角を丸くする 528"/>
              <p:cNvSpPr/>
              <p:nvPr/>
            </p:nvSpPr>
            <p:spPr bwMode="auto">
              <a:xfrm rot="13944319">
                <a:off x="7246258" y="60747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四角形: 角を丸くする 529"/>
              <p:cNvSpPr/>
              <p:nvPr/>
            </p:nvSpPr>
            <p:spPr bwMode="auto">
              <a:xfrm rot="12700214">
                <a:off x="7339532" y="633596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四角形: 角を丸くする 530"/>
              <p:cNvSpPr/>
              <p:nvPr/>
            </p:nvSpPr>
            <p:spPr bwMode="auto">
              <a:xfrm rot="9122757">
                <a:off x="7380014" y="59787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四角形: 角を丸くする 531"/>
              <p:cNvSpPr/>
              <p:nvPr/>
            </p:nvSpPr>
            <p:spPr bwMode="auto">
              <a:xfrm rot="12700214">
                <a:off x="7203982" y="598352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四角形: 角を丸くする 532"/>
              <p:cNvSpPr/>
              <p:nvPr/>
            </p:nvSpPr>
            <p:spPr bwMode="auto">
              <a:xfrm rot="9256280">
                <a:off x="7227198" y="613941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四角形: 角を丸くする 533"/>
              <p:cNvSpPr/>
              <p:nvPr/>
            </p:nvSpPr>
            <p:spPr bwMode="auto">
              <a:xfrm rot="10351518">
                <a:off x="7163121" y="615545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四角形: 角を丸くする 534"/>
              <p:cNvSpPr/>
              <p:nvPr/>
            </p:nvSpPr>
            <p:spPr bwMode="auto">
              <a:xfrm rot="13944319">
                <a:off x="7315315" y="600330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四角形: 角を丸くする 535"/>
              <p:cNvSpPr/>
              <p:nvPr/>
            </p:nvSpPr>
            <p:spPr bwMode="auto">
              <a:xfrm rot="12700214">
                <a:off x="7180170" y="634071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四角形: 角を丸くする 536"/>
              <p:cNvSpPr/>
              <p:nvPr/>
            </p:nvSpPr>
            <p:spPr bwMode="auto">
              <a:xfrm rot="12700214">
                <a:off x="7115878" y="69122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四角形: 角を丸くする 537"/>
              <p:cNvSpPr/>
              <p:nvPr/>
            </p:nvSpPr>
            <p:spPr bwMode="auto">
              <a:xfrm rot="9122757">
                <a:off x="7439546" y="65979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: 図形 538"/>
              <p:cNvSpPr/>
              <p:nvPr/>
            </p:nvSpPr>
            <p:spPr bwMode="auto">
              <a:xfrm>
                <a:off x="7047920" y="463029"/>
                <a:ext cx="711700" cy="490006"/>
              </a:xfrm>
              <a:custGeom>
                <a:avLst/>
                <a:gdLst>
                  <a:gd name="connsiteX0" fmla="*/ 355850 w 711700"/>
                  <a:gd name="connsiteY0" fmla="*/ 19712 h 490006"/>
                  <a:gd name="connsiteX1" fmla="*/ 319684 w 711700"/>
                  <a:gd name="connsiteY1" fmla="*/ 33992 h 490006"/>
                  <a:gd name="connsiteX2" fmla="*/ 275237 w 711700"/>
                  <a:gd name="connsiteY2" fmla="*/ 23834 h 490006"/>
                  <a:gd name="connsiteX3" fmla="*/ 249820 w 711700"/>
                  <a:gd name="connsiteY3" fmla="*/ 41263 h 490006"/>
                  <a:gd name="connsiteX4" fmla="*/ 200119 w 711700"/>
                  <a:gd name="connsiteY4" fmla="*/ 35921 h 490006"/>
                  <a:gd name="connsiteX5" fmla="*/ 187180 w 711700"/>
                  <a:gd name="connsiteY5" fmla="*/ 55311 h 490006"/>
                  <a:gd name="connsiteX6" fmla="*/ 135612 w 711700"/>
                  <a:gd name="connsiteY6" fmla="*/ 55147 h 490006"/>
                  <a:gd name="connsiteX7" fmla="*/ 136036 w 711700"/>
                  <a:gd name="connsiteY7" fmla="*/ 75177 h 490006"/>
                  <a:gd name="connsiteX8" fmla="*/ 86115 w 711700"/>
                  <a:gd name="connsiteY8" fmla="*/ 80203 h 490006"/>
                  <a:gd name="connsiteX9" fmla="*/ 99869 w 711700"/>
                  <a:gd name="connsiteY9" fmla="*/ 99509 h 490006"/>
                  <a:gd name="connsiteX10" fmla="*/ 55000 w 711700"/>
                  <a:gd name="connsiteY10" fmla="*/ 109382 h 490006"/>
                  <a:gd name="connsiteX11" fmla="*/ 81150 w 711700"/>
                  <a:gd name="connsiteY11" fmla="*/ 126646 h 490006"/>
                  <a:gd name="connsiteX12" fmla="*/ 44387 w 711700"/>
                  <a:gd name="connsiteY12" fmla="*/ 140694 h 490006"/>
                  <a:gd name="connsiteX13" fmla="*/ 81150 w 711700"/>
                  <a:gd name="connsiteY13" fmla="*/ 154742 h 490006"/>
                  <a:gd name="connsiteX14" fmla="*/ 55000 w 711700"/>
                  <a:gd name="connsiteY14" fmla="*/ 172006 h 490006"/>
                  <a:gd name="connsiteX15" fmla="*/ 99869 w 711700"/>
                  <a:gd name="connsiteY15" fmla="*/ 181879 h 490006"/>
                  <a:gd name="connsiteX16" fmla="*/ 86115 w 711700"/>
                  <a:gd name="connsiteY16" fmla="*/ 201185 h 490006"/>
                  <a:gd name="connsiteX17" fmla="*/ 136036 w 711700"/>
                  <a:gd name="connsiteY17" fmla="*/ 206211 h 490006"/>
                  <a:gd name="connsiteX18" fmla="*/ 135612 w 711700"/>
                  <a:gd name="connsiteY18" fmla="*/ 226241 h 490006"/>
                  <a:gd name="connsiteX19" fmla="*/ 187180 w 711700"/>
                  <a:gd name="connsiteY19" fmla="*/ 226077 h 490006"/>
                  <a:gd name="connsiteX20" fmla="*/ 200119 w 711700"/>
                  <a:gd name="connsiteY20" fmla="*/ 245467 h 490006"/>
                  <a:gd name="connsiteX21" fmla="*/ 249820 w 711700"/>
                  <a:gd name="connsiteY21" fmla="*/ 240125 h 490006"/>
                  <a:gd name="connsiteX22" fmla="*/ 275237 w 711700"/>
                  <a:gd name="connsiteY22" fmla="*/ 257554 h 490006"/>
                  <a:gd name="connsiteX23" fmla="*/ 319684 w 711700"/>
                  <a:gd name="connsiteY23" fmla="*/ 247396 h 490006"/>
                  <a:gd name="connsiteX24" fmla="*/ 355850 w 711700"/>
                  <a:gd name="connsiteY24" fmla="*/ 261676 h 490006"/>
                  <a:gd name="connsiteX25" fmla="*/ 392016 w 711700"/>
                  <a:gd name="connsiteY25" fmla="*/ 247396 h 490006"/>
                  <a:gd name="connsiteX26" fmla="*/ 436463 w 711700"/>
                  <a:gd name="connsiteY26" fmla="*/ 257554 h 490006"/>
                  <a:gd name="connsiteX27" fmla="*/ 461880 w 711700"/>
                  <a:gd name="connsiteY27" fmla="*/ 240125 h 490006"/>
                  <a:gd name="connsiteX28" fmla="*/ 511582 w 711700"/>
                  <a:gd name="connsiteY28" fmla="*/ 245467 h 490006"/>
                  <a:gd name="connsiteX29" fmla="*/ 524520 w 711700"/>
                  <a:gd name="connsiteY29" fmla="*/ 226077 h 490006"/>
                  <a:gd name="connsiteX30" fmla="*/ 576088 w 711700"/>
                  <a:gd name="connsiteY30" fmla="*/ 226241 h 490006"/>
                  <a:gd name="connsiteX31" fmla="*/ 575664 w 711700"/>
                  <a:gd name="connsiteY31" fmla="*/ 206211 h 490006"/>
                  <a:gd name="connsiteX32" fmla="*/ 625585 w 711700"/>
                  <a:gd name="connsiteY32" fmla="*/ 201185 h 490006"/>
                  <a:gd name="connsiteX33" fmla="*/ 611831 w 711700"/>
                  <a:gd name="connsiteY33" fmla="*/ 181879 h 490006"/>
                  <a:gd name="connsiteX34" fmla="*/ 656700 w 711700"/>
                  <a:gd name="connsiteY34" fmla="*/ 172006 h 490006"/>
                  <a:gd name="connsiteX35" fmla="*/ 630550 w 711700"/>
                  <a:gd name="connsiteY35" fmla="*/ 154742 h 490006"/>
                  <a:gd name="connsiteX36" fmla="*/ 667313 w 711700"/>
                  <a:gd name="connsiteY36" fmla="*/ 140694 h 490006"/>
                  <a:gd name="connsiteX37" fmla="*/ 630550 w 711700"/>
                  <a:gd name="connsiteY37" fmla="*/ 126646 h 490006"/>
                  <a:gd name="connsiteX38" fmla="*/ 656700 w 711700"/>
                  <a:gd name="connsiteY38" fmla="*/ 109382 h 490006"/>
                  <a:gd name="connsiteX39" fmla="*/ 611831 w 711700"/>
                  <a:gd name="connsiteY39" fmla="*/ 99509 h 490006"/>
                  <a:gd name="connsiteX40" fmla="*/ 625585 w 711700"/>
                  <a:gd name="connsiteY40" fmla="*/ 80203 h 490006"/>
                  <a:gd name="connsiteX41" fmla="*/ 575664 w 711700"/>
                  <a:gd name="connsiteY41" fmla="*/ 75177 h 490006"/>
                  <a:gd name="connsiteX42" fmla="*/ 576088 w 711700"/>
                  <a:gd name="connsiteY42" fmla="*/ 55147 h 490006"/>
                  <a:gd name="connsiteX43" fmla="*/ 524520 w 711700"/>
                  <a:gd name="connsiteY43" fmla="*/ 55311 h 490006"/>
                  <a:gd name="connsiteX44" fmla="*/ 511582 w 711700"/>
                  <a:gd name="connsiteY44" fmla="*/ 35921 h 490006"/>
                  <a:gd name="connsiteX45" fmla="*/ 461880 w 711700"/>
                  <a:gd name="connsiteY45" fmla="*/ 41263 h 490006"/>
                  <a:gd name="connsiteX46" fmla="*/ 436463 w 711700"/>
                  <a:gd name="connsiteY46" fmla="*/ 23834 h 490006"/>
                  <a:gd name="connsiteX47" fmla="*/ 392016 w 711700"/>
                  <a:gd name="connsiteY47" fmla="*/ 33992 h 490006"/>
                  <a:gd name="connsiteX48" fmla="*/ 355850 w 711700"/>
                  <a:gd name="connsiteY48" fmla="*/ 0 h 490006"/>
                  <a:gd name="connsiteX49" fmla="*/ 397170 w 711700"/>
                  <a:gd name="connsiteY49" fmla="*/ 16107 h 490006"/>
                  <a:gd name="connsiteX50" fmla="*/ 447951 w 711700"/>
                  <a:gd name="connsiteY50" fmla="*/ 4650 h 490006"/>
                  <a:gd name="connsiteX51" fmla="*/ 476990 w 711700"/>
                  <a:gd name="connsiteY51" fmla="*/ 24308 h 490006"/>
                  <a:gd name="connsiteX52" fmla="*/ 533775 w 711700"/>
                  <a:gd name="connsiteY52" fmla="*/ 18282 h 490006"/>
                  <a:gd name="connsiteX53" fmla="*/ 548557 w 711700"/>
                  <a:gd name="connsiteY53" fmla="*/ 40154 h 490006"/>
                  <a:gd name="connsiteX54" fmla="*/ 607474 w 711700"/>
                  <a:gd name="connsiteY54" fmla="*/ 39968 h 490006"/>
                  <a:gd name="connsiteX55" fmla="*/ 606991 w 711700"/>
                  <a:gd name="connsiteY55" fmla="*/ 62561 h 490006"/>
                  <a:gd name="connsiteX56" fmla="*/ 664025 w 711700"/>
                  <a:gd name="connsiteY56" fmla="*/ 68230 h 490006"/>
                  <a:gd name="connsiteX57" fmla="*/ 648311 w 711700"/>
                  <a:gd name="connsiteY57" fmla="*/ 90006 h 490006"/>
                  <a:gd name="connsiteX58" fmla="*/ 699575 w 711700"/>
                  <a:gd name="connsiteY58" fmla="*/ 101142 h 490006"/>
                  <a:gd name="connsiteX59" fmla="*/ 669697 w 711700"/>
                  <a:gd name="connsiteY59" fmla="*/ 120615 h 490006"/>
                  <a:gd name="connsiteX60" fmla="*/ 711700 w 711700"/>
                  <a:gd name="connsiteY60" fmla="*/ 136460 h 490006"/>
                  <a:gd name="connsiteX61" fmla="*/ 669697 w 711700"/>
                  <a:gd name="connsiteY61" fmla="*/ 152305 h 490006"/>
                  <a:gd name="connsiteX62" fmla="*/ 699575 w 711700"/>
                  <a:gd name="connsiteY62" fmla="*/ 171778 h 490006"/>
                  <a:gd name="connsiteX63" fmla="*/ 521107 w 711700"/>
                  <a:gd name="connsiteY63" fmla="*/ 449266 h 490006"/>
                  <a:gd name="connsiteX64" fmla="*/ 510535 w 711700"/>
                  <a:gd name="connsiteY64" fmla="*/ 463039 h 490006"/>
                  <a:gd name="connsiteX65" fmla="*/ 355850 w 711700"/>
                  <a:gd name="connsiteY65" fmla="*/ 490006 h 490006"/>
                  <a:gd name="connsiteX66" fmla="*/ 201166 w 711700"/>
                  <a:gd name="connsiteY66" fmla="*/ 463039 h 490006"/>
                  <a:gd name="connsiteX67" fmla="*/ 190594 w 711700"/>
                  <a:gd name="connsiteY67" fmla="*/ 449266 h 490006"/>
                  <a:gd name="connsiteX68" fmla="*/ 12125 w 711700"/>
                  <a:gd name="connsiteY68" fmla="*/ 171778 h 490006"/>
                  <a:gd name="connsiteX69" fmla="*/ 40492 w 711700"/>
                  <a:gd name="connsiteY69" fmla="*/ 153290 h 490006"/>
                  <a:gd name="connsiteX70" fmla="*/ 39674 w 711700"/>
                  <a:gd name="connsiteY70" fmla="*/ 151427 h 490006"/>
                  <a:gd name="connsiteX71" fmla="*/ 0 w 711700"/>
                  <a:gd name="connsiteY71" fmla="*/ 136460 h 490006"/>
                  <a:gd name="connsiteX72" fmla="*/ 42003 w 711700"/>
                  <a:gd name="connsiteY72" fmla="*/ 120615 h 490006"/>
                  <a:gd name="connsiteX73" fmla="*/ 12125 w 711700"/>
                  <a:gd name="connsiteY73" fmla="*/ 101142 h 490006"/>
                  <a:gd name="connsiteX74" fmla="*/ 63389 w 711700"/>
                  <a:gd name="connsiteY74" fmla="*/ 90006 h 490006"/>
                  <a:gd name="connsiteX75" fmla="*/ 47675 w 711700"/>
                  <a:gd name="connsiteY75" fmla="*/ 68230 h 490006"/>
                  <a:gd name="connsiteX76" fmla="*/ 104709 w 711700"/>
                  <a:gd name="connsiteY76" fmla="*/ 62561 h 490006"/>
                  <a:gd name="connsiteX77" fmla="*/ 104226 w 711700"/>
                  <a:gd name="connsiteY77" fmla="*/ 39968 h 490006"/>
                  <a:gd name="connsiteX78" fmla="*/ 163143 w 711700"/>
                  <a:gd name="connsiteY78" fmla="*/ 40154 h 490006"/>
                  <a:gd name="connsiteX79" fmla="*/ 177925 w 711700"/>
                  <a:gd name="connsiteY79" fmla="*/ 18282 h 490006"/>
                  <a:gd name="connsiteX80" fmla="*/ 234710 w 711700"/>
                  <a:gd name="connsiteY80" fmla="*/ 24308 h 490006"/>
                  <a:gd name="connsiteX81" fmla="*/ 263749 w 711700"/>
                  <a:gd name="connsiteY81" fmla="*/ 4650 h 490006"/>
                  <a:gd name="connsiteX82" fmla="*/ 314530 w 711700"/>
                  <a:gd name="connsiteY82" fmla="*/ 16107 h 49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11700" h="490006">
                    <a:moveTo>
                      <a:pt x="355850" y="19712"/>
                    </a:moveTo>
                    <a:lnTo>
                      <a:pt x="319684" y="33992"/>
                    </a:lnTo>
                    <a:lnTo>
                      <a:pt x="275237" y="23834"/>
                    </a:lnTo>
                    <a:lnTo>
                      <a:pt x="249820" y="41263"/>
                    </a:lnTo>
                    <a:lnTo>
                      <a:pt x="200119" y="35921"/>
                    </a:lnTo>
                    <a:lnTo>
                      <a:pt x="187180" y="55311"/>
                    </a:lnTo>
                    <a:lnTo>
                      <a:pt x="135612" y="55147"/>
                    </a:lnTo>
                    <a:cubicBezTo>
                      <a:pt x="135753" y="61824"/>
                      <a:pt x="135895" y="68500"/>
                      <a:pt x="136036" y="75177"/>
                    </a:cubicBezTo>
                    <a:lnTo>
                      <a:pt x="86115" y="80203"/>
                    </a:lnTo>
                    <a:lnTo>
                      <a:pt x="99869" y="99509"/>
                    </a:lnTo>
                    <a:lnTo>
                      <a:pt x="55000" y="109382"/>
                    </a:lnTo>
                    <a:lnTo>
                      <a:pt x="81150" y="126646"/>
                    </a:lnTo>
                    <a:lnTo>
                      <a:pt x="44387" y="140694"/>
                    </a:lnTo>
                    <a:lnTo>
                      <a:pt x="81150" y="154742"/>
                    </a:lnTo>
                    <a:lnTo>
                      <a:pt x="55000" y="172006"/>
                    </a:lnTo>
                    <a:lnTo>
                      <a:pt x="99869" y="181879"/>
                    </a:lnTo>
                    <a:lnTo>
                      <a:pt x="86115" y="201185"/>
                    </a:lnTo>
                    <a:lnTo>
                      <a:pt x="136036" y="206211"/>
                    </a:lnTo>
                    <a:cubicBezTo>
                      <a:pt x="135895" y="212888"/>
                      <a:pt x="135753" y="219564"/>
                      <a:pt x="135612" y="226241"/>
                    </a:cubicBezTo>
                    <a:lnTo>
                      <a:pt x="187180" y="226077"/>
                    </a:lnTo>
                    <a:lnTo>
                      <a:pt x="200119" y="245467"/>
                    </a:lnTo>
                    <a:lnTo>
                      <a:pt x="249820" y="240125"/>
                    </a:lnTo>
                    <a:lnTo>
                      <a:pt x="275237" y="257554"/>
                    </a:lnTo>
                    <a:lnTo>
                      <a:pt x="319684" y="247396"/>
                    </a:lnTo>
                    <a:lnTo>
                      <a:pt x="355850" y="261676"/>
                    </a:lnTo>
                    <a:lnTo>
                      <a:pt x="392016" y="247396"/>
                    </a:lnTo>
                    <a:lnTo>
                      <a:pt x="436463" y="257554"/>
                    </a:lnTo>
                    <a:lnTo>
                      <a:pt x="461880" y="240125"/>
                    </a:lnTo>
                    <a:lnTo>
                      <a:pt x="511582" y="245467"/>
                    </a:lnTo>
                    <a:lnTo>
                      <a:pt x="524520" y="226077"/>
                    </a:lnTo>
                    <a:lnTo>
                      <a:pt x="576088" y="226241"/>
                    </a:lnTo>
                    <a:cubicBezTo>
                      <a:pt x="575947" y="219564"/>
                      <a:pt x="575805" y="212888"/>
                      <a:pt x="575664" y="206211"/>
                    </a:cubicBezTo>
                    <a:lnTo>
                      <a:pt x="625585" y="201185"/>
                    </a:lnTo>
                    <a:lnTo>
                      <a:pt x="611831" y="181879"/>
                    </a:lnTo>
                    <a:lnTo>
                      <a:pt x="656700" y="172006"/>
                    </a:lnTo>
                    <a:lnTo>
                      <a:pt x="630550" y="154742"/>
                    </a:lnTo>
                    <a:lnTo>
                      <a:pt x="667313" y="140694"/>
                    </a:lnTo>
                    <a:lnTo>
                      <a:pt x="630550" y="126646"/>
                    </a:lnTo>
                    <a:lnTo>
                      <a:pt x="656700" y="109382"/>
                    </a:lnTo>
                    <a:lnTo>
                      <a:pt x="611831" y="99509"/>
                    </a:lnTo>
                    <a:lnTo>
                      <a:pt x="625585" y="80203"/>
                    </a:lnTo>
                    <a:lnTo>
                      <a:pt x="575664" y="75177"/>
                    </a:lnTo>
                    <a:cubicBezTo>
                      <a:pt x="575805" y="68500"/>
                      <a:pt x="575947" y="61824"/>
                      <a:pt x="576088" y="55147"/>
                    </a:cubicBezTo>
                    <a:lnTo>
                      <a:pt x="524520" y="55311"/>
                    </a:lnTo>
                    <a:lnTo>
                      <a:pt x="511582" y="35921"/>
                    </a:lnTo>
                    <a:lnTo>
                      <a:pt x="461880" y="41263"/>
                    </a:lnTo>
                    <a:lnTo>
                      <a:pt x="436463" y="23834"/>
                    </a:lnTo>
                    <a:lnTo>
                      <a:pt x="392016" y="33992"/>
                    </a:lnTo>
                    <a:close/>
                    <a:moveTo>
                      <a:pt x="355850" y="0"/>
                    </a:moveTo>
                    <a:lnTo>
                      <a:pt x="397170" y="16107"/>
                    </a:lnTo>
                    <a:lnTo>
                      <a:pt x="447951" y="4650"/>
                    </a:lnTo>
                    <a:lnTo>
                      <a:pt x="476990" y="24308"/>
                    </a:lnTo>
                    <a:lnTo>
                      <a:pt x="533775" y="18282"/>
                    </a:lnTo>
                    <a:lnTo>
                      <a:pt x="548557" y="40154"/>
                    </a:lnTo>
                    <a:lnTo>
                      <a:pt x="607474" y="39968"/>
                    </a:lnTo>
                    <a:lnTo>
                      <a:pt x="606991" y="62561"/>
                    </a:lnTo>
                    <a:lnTo>
                      <a:pt x="664025" y="68230"/>
                    </a:lnTo>
                    <a:lnTo>
                      <a:pt x="648311" y="90006"/>
                    </a:lnTo>
                    <a:lnTo>
                      <a:pt x="699575" y="101142"/>
                    </a:lnTo>
                    <a:lnTo>
                      <a:pt x="669697" y="120615"/>
                    </a:lnTo>
                    <a:lnTo>
                      <a:pt x="711700" y="136460"/>
                    </a:lnTo>
                    <a:lnTo>
                      <a:pt x="669697" y="152305"/>
                    </a:lnTo>
                    <a:lnTo>
                      <a:pt x="699575" y="171778"/>
                    </a:lnTo>
                    <a:lnTo>
                      <a:pt x="521107" y="449266"/>
                    </a:lnTo>
                    <a:lnTo>
                      <a:pt x="510535" y="463039"/>
                    </a:lnTo>
                    <a:cubicBezTo>
                      <a:pt x="485050" y="478887"/>
                      <a:pt x="425387" y="490006"/>
                      <a:pt x="355850" y="490006"/>
                    </a:cubicBezTo>
                    <a:cubicBezTo>
                      <a:pt x="286313" y="490006"/>
                      <a:pt x="226651" y="478887"/>
                      <a:pt x="201166" y="463039"/>
                    </a:cubicBezTo>
                    <a:lnTo>
                      <a:pt x="190594" y="449266"/>
                    </a:lnTo>
                    <a:lnTo>
                      <a:pt x="12125" y="171778"/>
                    </a:lnTo>
                    <a:lnTo>
                      <a:pt x="40492" y="153290"/>
                    </a:lnTo>
                    <a:lnTo>
                      <a:pt x="39674" y="151427"/>
                    </a:lnTo>
                    <a:lnTo>
                      <a:pt x="0" y="136460"/>
                    </a:lnTo>
                    <a:lnTo>
                      <a:pt x="42003" y="120615"/>
                    </a:lnTo>
                    <a:lnTo>
                      <a:pt x="12125" y="101142"/>
                    </a:lnTo>
                    <a:lnTo>
                      <a:pt x="63389" y="90006"/>
                    </a:lnTo>
                    <a:lnTo>
                      <a:pt x="47675" y="68230"/>
                    </a:lnTo>
                    <a:lnTo>
                      <a:pt x="104709" y="62561"/>
                    </a:lnTo>
                    <a:lnTo>
                      <a:pt x="104226" y="39968"/>
                    </a:lnTo>
                    <a:lnTo>
                      <a:pt x="163143" y="40154"/>
                    </a:lnTo>
                    <a:lnTo>
                      <a:pt x="177925" y="18282"/>
                    </a:lnTo>
                    <a:lnTo>
                      <a:pt x="234710" y="24308"/>
                    </a:lnTo>
                    <a:lnTo>
                      <a:pt x="263749" y="4650"/>
                    </a:lnTo>
                    <a:lnTo>
                      <a:pt x="314530" y="16107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四角形: 角を丸くする 539"/>
              <p:cNvSpPr/>
              <p:nvPr/>
            </p:nvSpPr>
            <p:spPr bwMode="auto">
              <a:xfrm rot="2517548">
                <a:off x="7380526" y="547153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2" name="グループ化 491"/>
            <p:cNvGrpSpPr/>
            <p:nvPr/>
          </p:nvGrpSpPr>
          <p:grpSpPr>
            <a:xfrm rot="900000">
              <a:off x="6191162" y="1031173"/>
              <a:ext cx="479043" cy="191027"/>
              <a:chOff x="5263708" y="2769263"/>
              <a:chExt cx="958705" cy="296000"/>
            </a:xfrm>
          </p:grpSpPr>
          <p:sp>
            <p:nvSpPr>
              <p:cNvPr id="523" name="フリーフォーム: 図形 522"/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台形 523"/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3" name="フリーフォーム: 図形 492"/>
            <p:cNvSpPr/>
            <p:nvPr/>
          </p:nvSpPr>
          <p:spPr bwMode="auto">
            <a:xfrm>
              <a:off x="6029541" y="9172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4" name="グループ化 493"/>
            <p:cNvGrpSpPr/>
            <p:nvPr/>
          </p:nvGrpSpPr>
          <p:grpSpPr>
            <a:xfrm rot="900000">
              <a:off x="5860036" y="1215037"/>
              <a:ext cx="1438725" cy="527042"/>
              <a:chOff x="6471814" y="2509723"/>
              <a:chExt cx="1562523" cy="593087"/>
            </a:xfrm>
          </p:grpSpPr>
          <p:sp>
            <p:nvSpPr>
              <p:cNvPr id="513" name="フリーフォーム: 図形 512"/>
              <p:cNvSpPr/>
              <p:nvPr/>
            </p:nvSpPr>
            <p:spPr bwMode="auto">
              <a:xfrm>
                <a:off x="6499600" y="2509723"/>
                <a:ext cx="1516360" cy="593087"/>
              </a:xfrm>
              <a:custGeom>
                <a:avLst/>
                <a:gdLst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00266 w 1516360"/>
                  <a:gd name="connsiteY3" fmla="*/ 240254 h 646105"/>
                  <a:gd name="connsiteX4" fmla="*/ 1516360 w 1516360"/>
                  <a:gd name="connsiteY4" fmla="*/ 277998 h 646105"/>
                  <a:gd name="connsiteX5" fmla="*/ 748655 w 1516360"/>
                  <a:gd name="connsiteY5" fmla="*/ 646052 h 646105"/>
                  <a:gd name="connsiteX6" fmla="*/ 0 w 1516360"/>
                  <a:gd name="connsiteY6" fmla="*/ 254185 h 646105"/>
                  <a:gd name="connsiteX7" fmla="*/ 15512 w 1516360"/>
                  <a:gd name="connsiteY7" fmla="*/ 216937 h 646105"/>
                  <a:gd name="connsiteX8" fmla="*/ 0 w 1516360"/>
                  <a:gd name="connsiteY8" fmla="*/ 173223 h 646105"/>
                  <a:gd name="connsiteX9" fmla="*/ 643926 w 1516360"/>
                  <a:gd name="connsiteY9" fmla="*/ 322 h 646105"/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00266 w 1516360"/>
                  <a:gd name="connsiteY3" fmla="*/ 240254 h 646105"/>
                  <a:gd name="connsiteX4" fmla="*/ 1516360 w 1516360"/>
                  <a:gd name="connsiteY4" fmla="*/ 277998 h 646105"/>
                  <a:gd name="connsiteX5" fmla="*/ 748655 w 1516360"/>
                  <a:gd name="connsiteY5" fmla="*/ 646052 h 646105"/>
                  <a:gd name="connsiteX6" fmla="*/ 0 w 1516360"/>
                  <a:gd name="connsiteY6" fmla="*/ 254185 h 646105"/>
                  <a:gd name="connsiteX7" fmla="*/ 0 w 1516360"/>
                  <a:gd name="connsiteY7" fmla="*/ 173223 h 646105"/>
                  <a:gd name="connsiteX8" fmla="*/ 643926 w 1516360"/>
                  <a:gd name="connsiteY8" fmla="*/ 322 h 646105"/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16360 w 1516360"/>
                  <a:gd name="connsiteY3" fmla="*/ 277998 h 646105"/>
                  <a:gd name="connsiteX4" fmla="*/ 748655 w 1516360"/>
                  <a:gd name="connsiteY4" fmla="*/ 646052 h 646105"/>
                  <a:gd name="connsiteX5" fmla="*/ 0 w 1516360"/>
                  <a:gd name="connsiteY5" fmla="*/ 254185 h 646105"/>
                  <a:gd name="connsiteX6" fmla="*/ 0 w 1516360"/>
                  <a:gd name="connsiteY6" fmla="*/ 173223 h 646105"/>
                  <a:gd name="connsiteX7" fmla="*/ 643926 w 1516360"/>
                  <a:gd name="connsiteY7" fmla="*/ 322 h 646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6360" h="646105">
                    <a:moveTo>
                      <a:pt x="643926" y="322"/>
                    </a:moveTo>
                    <a:cubicBezTo>
                      <a:pt x="681674" y="-173"/>
                      <a:pt x="717064" y="-64"/>
                      <a:pt x="748655" y="432"/>
                    </a:cubicBezTo>
                    <a:cubicBezTo>
                      <a:pt x="1001382" y="4401"/>
                      <a:pt x="1516360" y="41110"/>
                      <a:pt x="1516360" y="197036"/>
                    </a:cubicBezTo>
                    <a:lnTo>
                      <a:pt x="1516360" y="277998"/>
                    </a:lnTo>
                    <a:cubicBezTo>
                      <a:pt x="1516360" y="433924"/>
                      <a:pt x="1001382" y="650021"/>
                      <a:pt x="748655" y="646052"/>
                    </a:cubicBezTo>
                    <a:cubicBezTo>
                      <a:pt x="495928" y="642083"/>
                      <a:pt x="0" y="410111"/>
                      <a:pt x="0" y="254185"/>
                    </a:cubicBezTo>
                    <a:lnTo>
                      <a:pt x="0" y="173223"/>
                    </a:lnTo>
                    <a:cubicBezTo>
                      <a:pt x="0" y="36788"/>
                      <a:pt x="379695" y="3782"/>
                      <a:pt x="643926" y="322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フリーフォーム: 図形 513"/>
              <p:cNvSpPr/>
              <p:nvPr/>
            </p:nvSpPr>
            <p:spPr bwMode="auto">
              <a:xfrm>
                <a:off x="6471814" y="2509723"/>
                <a:ext cx="1562523" cy="240254"/>
              </a:xfrm>
              <a:custGeom>
                <a:avLst/>
                <a:gdLst>
                  <a:gd name="connsiteX0" fmla="*/ 643926 w 1516360"/>
                  <a:gd name="connsiteY0" fmla="*/ 322 h 240254"/>
                  <a:gd name="connsiteX1" fmla="*/ 748655 w 1516360"/>
                  <a:gd name="connsiteY1" fmla="*/ 432 h 240254"/>
                  <a:gd name="connsiteX2" fmla="*/ 1516360 w 1516360"/>
                  <a:gd name="connsiteY2" fmla="*/ 197036 h 240254"/>
                  <a:gd name="connsiteX3" fmla="*/ 1500266 w 1516360"/>
                  <a:gd name="connsiteY3" fmla="*/ 240254 h 240254"/>
                  <a:gd name="connsiteX4" fmla="*/ 1493738 w 1516360"/>
                  <a:gd name="connsiteY4" fmla="*/ 224945 h 240254"/>
                  <a:gd name="connsiteX5" fmla="*/ 748655 w 1516360"/>
                  <a:gd name="connsiteY5" fmla="*/ 81394 h 240254"/>
                  <a:gd name="connsiteX6" fmla="*/ 21803 w 1516360"/>
                  <a:gd name="connsiteY6" fmla="*/ 201830 h 240254"/>
                  <a:gd name="connsiteX7" fmla="*/ 15512 w 1516360"/>
                  <a:gd name="connsiteY7" fmla="*/ 216937 h 240254"/>
                  <a:gd name="connsiteX8" fmla="*/ 0 w 1516360"/>
                  <a:gd name="connsiteY8" fmla="*/ 173223 h 240254"/>
                  <a:gd name="connsiteX9" fmla="*/ 643926 w 1516360"/>
                  <a:gd name="connsiteY9" fmla="*/ 322 h 240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16360" h="240254">
                    <a:moveTo>
                      <a:pt x="643926" y="322"/>
                    </a:moveTo>
                    <a:cubicBezTo>
                      <a:pt x="681674" y="-173"/>
                      <a:pt x="717064" y="-64"/>
                      <a:pt x="748655" y="432"/>
                    </a:cubicBezTo>
                    <a:cubicBezTo>
                      <a:pt x="1001382" y="4401"/>
                      <a:pt x="1516360" y="41110"/>
                      <a:pt x="1516360" y="197036"/>
                    </a:cubicBezTo>
                    <a:lnTo>
                      <a:pt x="1500266" y="240254"/>
                    </a:lnTo>
                    <a:lnTo>
                      <a:pt x="1493738" y="224945"/>
                    </a:lnTo>
                    <a:cubicBezTo>
                      <a:pt x="1391713" y="113406"/>
                      <a:pt x="969791" y="84867"/>
                      <a:pt x="748655" y="81394"/>
                    </a:cubicBezTo>
                    <a:cubicBezTo>
                      <a:pt x="527519" y="77921"/>
                      <a:pt x="120182" y="93438"/>
                      <a:pt x="21803" y="201830"/>
                    </a:cubicBezTo>
                    <a:lnTo>
                      <a:pt x="15512" y="216937"/>
                    </a:lnTo>
                    <a:lnTo>
                      <a:pt x="0" y="173223"/>
                    </a:lnTo>
                    <a:cubicBezTo>
                      <a:pt x="0" y="36788"/>
                      <a:pt x="379695" y="3782"/>
                      <a:pt x="643926" y="322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10000"/>
                  </a:schemeClr>
                </a:fgClr>
                <a:bgClr>
                  <a:schemeClr val="bg2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5" name="フリーフォーム: 図形 514"/>
              <p:cNvSpPr/>
              <p:nvPr/>
            </p:nvSpPr>
            <p:spPr bwMode="auto">
              <a:xfrm rot="1800000">
                <a:off x="6876254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/>
              <p:cNvSpPr/>
              <p:nvPr/>
            </p:nvSpPr>
            <p:spPr bwMode="auto">
              <a:xfrm rot="1800000">
                <a:off x="7023890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: 図形 516"/>
              <p:cNvSpPr/>
              <p:nvPr/>
            </p:nvSpPr>
            <p:spPr bwMode="auto">
              <a:xfrm rot="1800000">
                <a:off x="7162738" y="2610211"/>
                <a:ext cx="45719" cy="404064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フリーフォーム: 図形 517"/>
              <p:cNvSpPr/>
              <p:nvPr/>
            </p:nvSpPr>
            <p:spPr bwMode="auto">
              <a:xfrm rot="1800000">
                <a:off x="7310374" y="2610211"/>
                <a:ext cx="45719" cy="404064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: 図形 518"/>
              <p:cNvSpPr/>
              <p:nvPr/>
            </p:nvSpPr>
            <p:spPr bwMode="auto">
              <a:xfrm rot="1800000">
                <a:off x="7481089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/>
              <p:cNvSpPr/>
              <p:nvPr/>
            </p:nvSpPr>
            <p:spPr bwMode="auto">
              <a:xfrm rot="1800000">
                <a:off x="7625170" y="2641865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/>
              <p:cNvSpPr/>
              <p:nvPr/>
            </p:nvSpPr>
            <p:spPr bwMode="auto">
              <a:xfrm rot="1800000">
                <a:off x="7767227" y="2704166"/>
                <a:ext cx="45719" cy="273337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/>
              <p:cNvSpPr/>
              <p:nvPr/>
            </p:nvSpPr>
            <p:spPr bwMode="auto">
              <a:xfrm rot="1800000">
                <a:off x="6729002" y="2623205"/>
                <a:ext cx="45719" cy="273337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5" name="グループ化 494"/>
            <p:cNvGrpSpPr/>
            <p:nvPr/>
          </p:nvGrpSpPr>
          <p:grpSpPr>
            <a:xfrm>
              <a:off x="6145122" y="1377553"/>
              <a:ext cx="619750" cy="389111"/>
              <a:chOff x="5820812" y="201016"/>
              <a:chExt cx="970450" cy="519331"/>
            </a:xfrm>
          </p:grpSpPr>
          <p:sp>
            <p:nvSpPr>
              <p:cNvPr id="508" name="フリーフォーム: 図形 507"/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四角形: 角を丸くする 508"/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四角形: 角を丸くする 509"/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四角形: 角を丸くする 510"/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四角形: 角を丸くする 511"/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6" name="グループ化 495"/>
            <p:cNvGrpSpPr/>
            <p:nvPr/>
          </p:nvGrpSpPr>
          <p:grpSpPr>
            <a:xfrm rot="899763">
              <a:off x="6546077" y="1537604"/>
              <a:ext cx="768574" cy="256018"/>
              <a:chOff x="6507483" y="2984939"/>
              <a:chExt cx="891336" cy="256018"/>
            </a:xfrm>
          </p:grpSpPr>
          <p:sp>
            <p:nvSpPr>
              <p:cNvPr id="504" name="楕円 503"/>
              <p:cNvSpPr/>
              <p:nvPr/>
            </p:nvSpPr>
            <p:spPr bwMode="auto">
              <a:xfrm>
                <a:off x="6507483" y="2984939"/>
                <a:ext cx="721895" cy="190037"/>
              </a:xfrm>
              <a:prstGeom prst="ellipse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504"/>
              <p:cNvSpPr/>
              <p:nvPr/>
            </p:nvSpPr>
            <p:spPr bwMode="auto">
              <a:xfrm>
                <a:off x="6507483" y="3051953"/>
                <a:ext cx="721895" cy="45719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505"/>
              <p:cNvSpPr/>
              <p:nvPr/>
            </p:nvSpPr>
            <p:spPr bwMode="auto">
              <a:xfrm>
                <a:off x="6714992" y="3050920"/>
                <a:ext cx="683827" cy="190037"/>
              </a:xfrm>
              <a:prstGeom prst="ellipse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506"/>
              <p:cNvSpPr/>
              <p:nvPr/>
            </p:nvSpPr>
            <p:spPr bwMode="auto">
              <a:xfrm>
                <a:off x="6714992" y="3117934"/>
                <a:ext cx="683827" cy="45719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7" name="グループ化 496"/>
            <p:cNvGrpSpPr/>
            <p:nvPr/>
          </p:nvGrpSpPr>
          <p:grpSpPr>
            <a:xfrm>
              <a:off x="6109959" y="1536157"/>
              <a:ext cx="619750" cy="389111"/>
              <a:chOff x="5820812" y="201016"/>
              <a:chExt cx="970450" cy="519331"/>
            </a:xfrm>
          </p:grpSpPr>
          <p:sp>
            <p:nvSpPr>
              <p:cNvPr id="499" name="フリーフォーム: 図形 498"/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四角形: 角を丸くする 499"/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四角形: 角を丸くする 500"/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四角形: 角を丸くする 501"/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四角形: 角を丸くする 502"/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8" name="フリーフォーム: 図形 497"/>
            <p:cNvSpPr/>
            <p:nvPr/>
          </p:nvSpPr>
          <p:spPr bwMode="auto">
            <a:xfrm>
              <a:off x="7808757" y="13301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41" name="グループ化 540"/>
          <p:cNvGrpSpPr/>
          <p:nvPr/>
        </p:nvGrpSpPr>
        <p:grpSpPr>
          <a:xfrm>
            <a:off x="2277411" y="3162080"/>
            <a:ext cx="1618779" cy="851985"/>
            <a:chOff x="5770310" y="2784150"/>
            <a:chExt cx="2610290" cy="1373830"/>
          </a:xfrm>
        </p:grpSpPr>
        <p:sp>
          <p:nvSpPr>
            <p:cNvPr id="542" name="四角形: 角を丸くする 541"/>
            <p:cNvSpPr/>
            <p:nvPr/>
          </p:nvSpPr>
          <p:spPr bwMode="auto">
            <a:xfrm>
              <a:off x="5844885" y="37740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四角形: 角を丸くする 542"/>
            <p:cNvSpPr/>
            <p:nvPr/>
          </p:nvSpPr>
          <p:spPr bwMode="auto">
            <a:xfrm>
              <a:off x="5813135" y="28216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四角形: 角を丸くする 543"/>
            <p:cNvSpPr/>
            <p:nvPr/>
          </p:nvSpPr>
          <p:spPr bwMode="auto">
            <a:xfrm>
              <a:off x="5905210" y="30611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フリーフォーム: 図形 544"/>
            <p:cNvSpPr/>
            <p:nvPr/>
          </p:nvSpPr>
          <p:spPr bwMode="auto">
            <a:xfrm>
              <a:off x="7094505" y="28656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フリーフォーム: 図形 545"/>
            <p:cNvSpPr/>
            <p:nvPr/>
          </p:nvSpPr>
          <p:spPr bwMode="auto">
            <a:xfrm>
              <a:off x="7610637" y="31970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7" name="フリーフォーム: 図形 546"/>
            <p:cNvSpPr/>
            <p:nvPr/>
          </p:nvSpPr>
          <p:spPr bwMode="auto">
            <a:xfrm>
              <a:off x="5770310" y="27841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8" name="グループ化 547"/>
            <p:cNvGrpSpPr/>
            <p:nvPr/>
          </p:nvGrpSpPr>
          <p:grpSpPr>
            <a:xfrm>
              <a:off x="5813135" y="2821698"/>
              <a:ext cx="869232" cy="542046"/>
              <a:chOff x="4122905" y="1660056"/>
              <a:chExt cx="699921" cy="525960"/>
            </a:xfrm>
          </p:grpSpPr>
          <p:grpSp>
            <p:nvGrpSpPr>
              <p:cNvPr id="632" name="グループ化 631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664" name="グループ化 663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90" name="楕円 68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1" name="楕円 69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2" name="楕円 69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3" name="楕円 69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65" name="グループ化 664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86" name="楕円 68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7" name="楕円 68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8" name="楕円 68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9" name="楕円 68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66" name="グループ化 665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682" name="楕円 68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3" name="楕円 68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4" name="楕円 683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5" name="楕円 68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67" name="グループ化 666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78" name="楕円 67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9" name="楕円 67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0" name="楕円 67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1" name="楕円 68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68" name="グループ化 667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74" name="楕円 67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5" name="楕円 67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6" name="楕円 67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7" name="楕円 67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69" name="グループ化 668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670" name="楕円 66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1" name="楕円 67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2" name="楕円 671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3" name="楕円 67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633" name="グループ化 632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634" name="グループ化 633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60" name="楕円 65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1" name="楕円 66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2" name="楕円 66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3" name="楕円 66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35" name="グループ化 634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56" name="楕円 65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7" name="楕円 65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8" name="楕円 65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9" name="楕円 65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36" name="グループ化 635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52" name="楕円 65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3" name="楕円 65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4" name="楕円 65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5" name="楕円 65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37" name="グループ化 636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48" name="楕円 64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9" name="楕円 64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0" name="楕円 64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1" name="楕円 65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38" name="グループ化 637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44" name="楕円 64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5" name="楕円 64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6" name="楕円 64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7" name="楕円 64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39" name="グループ化 638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40" name="楕円 63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1" name="楕円 64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2" name="楕円 64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3" name="楕円 64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549" name="グループ化 548"/>
            <p:cNvGrpSpPr/>
            <p:nvPr/>
          </p:nvGrpSpPr>
          <p:grpSpPr>
            <a:xfrm>
              <a:off x="6157212" y="2882324"/>
              <a:ext cx="869232" cy="542046"/>
              <a:chOff x="4122905" y="1660056"/>
              <a:chExt cx="699921" cy="525960"/>
            </a:xfrm>
          </p:grpSpPr>
          <p:grpSp>
            <p:nvGrpSpPr>
              <p:cNvPr id="570" name="グループ化 569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602" name="グループ化 601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28" name="楕円 62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9" name="楕円 62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0" name="楕円 62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1" name="楕円 63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03" name="グループ化 602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24" name="楕円 62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5" name="楕円 62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6" name="楕円 62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7" name="楕円 62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04" name="グループ化 603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620" name="楕円 61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1" name="楕円 62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2" name="楕円 621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3" name="楕円 62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05" name="グループ化 604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16" name="楕円 61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7" name="楕円 61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8" name="楕円 61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9" name="楕円 61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06" name="グループ化 605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12" name="楕円 61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3" name="楕円 61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4" name="楕円 61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5" name="楕円 61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07" name="グループ化 606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608" name="楕円 60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9" name="楕円 60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0" name="楕円 609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1" name="楕円 61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571" name="グループ化 570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572" name="グループ化 571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98" name="楕円 59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9" name="楕円 59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0" name="楕円 59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1" name="楕円 60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73" name="グループ化 572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94" name="楕円 59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5" name="楕円 59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6" name="楕円 59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7" name="楕円 59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74" name="グループ化 573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90" name="楕円 58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1" name="楕円 59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2" name="楕円 59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3" name="楕円 59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75" name="グループ化 574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86" name="楕円 58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7" name="楕円 58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8" name="楕円 58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9" name="楕円 58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76" name="グループ化 575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82" name="楕円 58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3" name="楕円 58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4" name="楕円 58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5" name="楕円 58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77" name="グループ化 576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78" name="楕円 57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9" name="楕円 57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0" name="楕円 57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1" name="楕円 58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550" name="フリーフォーム: 図形 549"/>
            <p:cNvSpPr/>
            <p:nvPr/>
          </p:nvSpPr>
          <p:spPr bwMode="auto">
            <a:xfrm>
              <a:off x="5850312" y="3021862"/>
              <a:ext cx="560961" cy="492866"/>
            </a:xfrm>
            <a:custGeom>
              <a:avLst/>
              <a:gdLst>
                <a:gd name="connsiteX0" fmla="*/ 527563 w 671460"/>
                <a:gd name="connsiteY0" fmla="*/ 502 h 670881"/>
                <a:gd name="connsiteX1" fmla="*/ 551050 w 671460"/>
                <a:gd name="connsiteY1" fmla="*/ 8521 h 670881"/>
                <a:gd name="connsiteX2" fmla="*/ 595367 w 671460"/>
                <a:gd name="connsiteY2" fmla="*/ 84365 h 670881"/>
                <a:gd name="connsiteX3" fmla="*/ 595612 w 671460"/>
                <a:gd name="connsiteY3" fmla="*/ 84553 h 670881"/>
                <a:gd name="connsiteX4" fmla="*/ 630604 w 671460"/>
                <a:gd name="connsiteY4" fmla="*/ 111402 h 670881"/>
                <a:gd name="connsiteX5" fmla="*/ 652243 w 671460"/>
                <a:gd name="connsiteY5" fmla="*/ 157974 h 670881"/>
                <a:gd name="connsiteX6" fmla="*/ 649697 w 671460"/>
                <a:gd name="connsiteY6" fmla="*/ 237792 h 670881"/>
                <a:gd name="connsiteX7" fmla="*/ 668293 w 671460"/>
                <a:gd name="connsiteY7" fmla="*/ 359832 h 670881"/>
                <a:gd name="connsiteX8" fmla="*/ 581180 w 671460"/>
                <a:gd name="connsiteY8" fmla="*/ 466659 h 670881"/>
                <a:gd name="connsiteX9" fmla="*/ 549994 w 671460"/>
                <a:gd name="connsiteY9" fmla="*/ 558197 h 670881"/>
                <a:gd name="connsiteX10" fmla="*/ 443819 w 671460"/>
                <a:gd name="connsiteY10" fmla="*/ 569280 h 670881"/>
                <a:gd name="connsiteX11" fmla="*/ 367944 w 671460"/>
                <a:gd name="connsiteY11" fmla="*/ 666933 h 670881"/>
                <a:gd name="connsiteX12" fmla="*/ 256382 w 671460"/>
                <a:gd name="connsiteY12" fmla="*/ 607326 h 670881"/>
                <a:gd name="connsiteX13" fmla="*/ 90662 w 671460"/>
                <a:gd name="connsiteY13" fmla="*/ 548433 h 670881"/>
                <a:gd name="connsiteX14" fmla="*/ 17798 w 671460"/>
                <a:gd name="connsiteY14" fmla="*/ 482896 h 670881"/>
                <a:gd name="connsiteX15" fmla="*/ 33367 w 671460"/>
                <a:gd name="connsiteY15" fmla="*/ 394432 h 670881"/>
                <a:gd name="connsiteX16" fmla="*/ 490 w 671460"/>
                <a:gd name="connsiteY16" fmla="*/ 303671 h 670881"/>
                <a:gd name="connsiteX17" fmla="*/ 60532 w 671460"/>
                <a:gd name="connsiteY17" fmla="*/ 222999 h 670881"/>
                <a:gd name="connsiteX18" fmla="*/ 61106 w 671460"/>
                <a:gd name="connsiteY18" fmla="*/ 220872 h 670881"/>
                <a:gd name="connsiteX19" fmla="*/ 87852 w 671460"/>
                <a:gd name="connsiteY19" fmla="*/ 105026 h 670881"/>
                <a:gd name="connsiteX20" fmla="*/ 217963 w 671460"/>
                <a:gd name="connsiteY20" fmla="*/ 78560 h 670881"/>
                <a:gd name="connsiteX21" fmla="*/ 217992 w 671460"/>
                <a:gd name="connsiteY21" fmla="*/ 78515 h 670881"/>
                <a:gd name="connsiteX22" fmla="*/ 243868 w 671460"/>
                <a:gd name="connsiteY22" fmla="*/ 38710 h 670881"/>
                <a:gd name="connsiteX23" fmla="*/ 349146 w 671460"/>
                <a:gd name="connsiteY23" fmla="*/ 51085 h 670881"/>
                <a:gd name="connsiteX24" fmla="*/ 349614 w 671460"/>
                <a:gd name="connsiteY24" fmla="*/ 50336 h 670881"/>
                <a:gd name="connsiteX25" fmla="*/ 370164 w 671460"/>
                <a:gd name="connsiteY25" fmla="*/ 17414 h 670881"/>
                <a:gd name="connsiteX26" fmla="*/ 400262 w 671460"/>
                <a:gd name="connsiteY26" fmla="*/ 915 h 670881"/>
                <a:gd name="connsiteX27" fmla="*/ 435487 w 671460"/>
                <a:gd name="connsiteY27" fmla="*/ 6901 h 670881"/>
                <a:gd name="connsiteX28" fmla="*/ 462841 w 671460"/>
                <a:gd name="connsiteY28" fmla="*/ 35470 h 670881"/>
                <a:gd name="connsiteX29" fmla="*/ 463657 w 671460"/>
                <a:gd name="connsiteY29" fmla="*/ 36323 h 670881"/>
                <a:gd name="connsiteX30" fmla="*/ 527563 w 671460"/>
                <a:gd name="connsiteY30" fmla="*/ 502 h 67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71460" h="670881">
                  <a:moveTo>
                    <a:pt x="527563" y="502"/>
                  </a:moveTo>
                  <a:cubicBezTo>
                    <a:pt x="535508" y="1417"/>
                    <a:pt x="543436" y="4059"/>
                    <a:pt x="551050" y="8521"/>
                  </a:cubicBezTo>
                  <a:cubicBezTo>
                    <a:pt x="574256" y="22119"/>
                    <a:pt x="590897" y="50588"/>
                    <a:pt x="595367" y="84365"/>
                  </a:cubicBezTo>
                  <a:lnTo>
                    <a:pt x="595612" y="84553"/>
                  </a:lnTo>
                  <a:lnTo>
                    <a:pt x="630604" y="111402"/>
                  </a:lnTo>
                  <a:cubicBezTo>
                    <a:pt x="640383" y="124057"/>
                    <a:pt x="647896" y="139968"/>
                    <a:pt x="652243" y="157974"/>
                  </a:cubicBezTo>
                  <a:cubicBezTo>
                    <a:pt x="658560" y="184114"/>
                    <a:pt x="657660" y="212505"/>
                    <a:pt x="649697" y="237792"/>
                  </a:cubicBezTo>
                  <a:cubicBezTo>
                    <a:pt x="669271" y="272470"/>
                    <a:pt x="676116" y="317424"/>
                    <a:pt x="668293" y="359832"/>
                  </a:cubicBezTo>
                  <a:cubicBezTo>
                    <a:pt x="657893" y="416210"/>
                    <a:pt x="623463" y="458432"/>
                    <a:pt x="581180" y="466659"/>
                  </a:cubicBezTo>
                  <a:cubicBezTo>
                    <a:pt x="580978" y="501849"/>
                    <a:pt x="569600" y="535223"/>
                    <a:pt x="549994" y="558197"/>
                  </a:cubicBezTo>
                  <a:cubicBezTo>
                    <a:pt x="520206" y="593107"/>
                    <a:pt x="477177" y="597593"/>
                    <a:pt x="443819" y="569280"/>
                  </a:cubicBezTo>
                  <a:cubicBezTo>
                    <a:pt x="433031" y="617912"/>
                    <a:pt x="404143" y="655089"/>
                    <a:pt x="367944" y="666933"/>
                  </a:cubicBezTo>
                  <a:cubicBezTo>
                    <a:pt x="325288" y="680888"/>
                    <a:pt x="280769" y="657107"/>
                    <a:pt x="256382" y="607326"/>
                  </a:cubicBezTo>
                  <a:cubicBezTo>
                    <a:pt x="198824" y="654577"/>
                    <a:pt x="124066" y="628018"/>
                    <a:pt x="90662" y="548433"/>
                  </a:cubicBezTo>
                  <a:cubicBezTo>
                    <a:pt x="57847" y="553664"/>
                    <a:pt x="27034" y="525956"/>
                    <a:pt x="17798" y="482896"/>
                  </a:cubicBezTo>
                  <a:cubicBezTo>
                    <a:pt x="11108" y="451742"/>
                    <a:pt x="17022" y="418120"/>
                    <a:pt x="33367" y="394432"/>
                  </a:cubicBezTo>
                  <a:cubicBezTo>
                    <a:pt x="10176" y="375851"/>
                    <a:pt x="-2739" y="340196"/>
                    <a:pt x="490" y="303671"/>
                  </a:cubicBezTo>
                  <a:cubicBezTo>
                    <a:pt x="4278" y="260905"/>
                    <a:pt x="29207" y="227407"/>
                    <a:pt x="60532" y="222999"/>
                  </a:cubicBezTo>
                  <a:cubicBezTo>
                    <a:pt x="60718" y="222285"/>
                    <a:pt x="60920" y="221586"/>
                    <a:pt x="61106" y="220872"/>
                  </a:cubicBezTo>
                  <a:cubicBezTo>
                    <a:pt x="56900" y="178759"/>
                    <a:pt x="66710" y="136289"/>
                    <a:pt x="87852" y="105026"/>
                  </a:cubicBezTo>
                  <a:cubicBezTo>
                    <a:pt x="121257" y="55648"/>
                    <a:pt x="175416" y="44643"/>
                    <a:pt x="217963" y="78560"/>
                  </a:cubicBezTo>
                  <a:lnTo>
                    <a:pt x="217992" y="78515"/>
                  </a:lnTo>
                  <a:lnTo>
                    <a:pt x="243868" y="38710"/>
                  </a:lnTo>
                  <a:cubicBezTo>
                    <a:pt x="275167" y="9205"/>
                    <a:pt x="319552" y="11385"/>
                    <a:pt x="349146" y="51085"/>
                  </a:cubicBezTo>
                  <a:lnTo>
                    <a:pt x="349614" y="50336"/>
                  </a:lnTo>
                  <a:lnTo>
                    <a:pt x="370164" y="17414"/>
                  </a:lnTo>
                  <a:cubicBezTo>
                    <a:pt x="378942" y="8797"/>
                    <a:pt x="389234" y="3042"/>
                    <a:pt x="400262" y="915"/>
                  </a:cubicBezTo>
                  <a:cubicBezTo>
                    <a:pt x="412401" y="-1429"/>
                    <a:pt x="424532" y="783"/>
                    <a:pt x="435487" y="6901"/>
                  </a:cubicBezTo>
                  <a:lnTo>
                    <a:pt x="462841" y="35470"/>
                  </a:lnTo>
                  <a:lnTo>
                    <a:pt x="463657" y="36323"/>
                  </a:lnTo>
                  <a:cubicBezTo>
                    <a:pt x="479746" y="10547"/>
                    <a:pt x="503729" y="-2245"/>
                    <a:pt x="527563" y="502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1" name="フリーフォーム: 図形 550"/>
            <p:cNvSpPr/>
            <p:nvPr/>
          </p:nvSpPr>
          <p:spPr bwMode="auto">
            <a:xfrm>
              <a:off x="6333251" y="3066175"/>
              <a:ext cx="560961" cy="492866"/>
            </a:xfrm>
            <a:custGeom>
              <a:avLst/>
              <a:gdLst>
                <a:gd name="connsiteX0" fmla="*/ 527563 w 671460"/>
                <a:gd name="connsiteY0" fmla="*/ 502 h 670881"/>
                <a:gd name="connsiteX1" fmla="*/ 551050 w 671460"/>
                <a:gd name="connsiteY1" fmla="*/ 8521 h 670881"/>
                <a:gd name="connsiteX2" fmla="*/ 595367 w 671460"/>
                <a:gd name="connsiteY2" fmla="*/ 84365 h 670881"/>
                <a:gd name="connsiteX3" fmla="*/ 595612 w 671460"/>
                <a:gd name="connsiteY3" fmla="*/ 84553 h 670881"/>
                <a:gd name="connsiteX4" fmla="*/ 630604 w 671460"/>
                <a:gd name="connsiteY4" fmla="*/ 111402 h 670881"/>
                <a:gd name="connsiteX5" fmla="*/ 652243 w 671460"/>
                <a:gd name="connsiteY5" fmla="*/ 157974 h 670881"/>
                <a:gd name="connsiteX6" fmla="*/ 649697 w 671460"/>
                <a:gd name="connsiteY6" fmla="*/ 237792 h 670881"/>
                <a:gd name="connsiteX7" fmla="*/ 668293 w 671460"/>
                <a:gd name="connsiteY7" fmla="*/ 359832 h 670881"/>
                <a:gd name="connsiteX8" fmla="*/ 581180 w 671460"/>
                <a:gd name="connsiteY8" fmla="*/ 466659 h 670881"/>
                <a:gd name="connsiteX9" fmla="*/ 549994 w 671460"/>
                <a:gd name="connsiteY9" fmla="*/ 558197 h 670881"/>
                <a:gd name="connsiteX10" fmla="*/ 443819 w 671460"/>
                <a:gd name="connsiteY10" fmla="*/ 569280 h 670881"/>
                <a:gd name="connsiteX11" fmla="*/ 367944 w 671460"/>
                <a:gd name="connsiteY11" fmla="*/ 666933 h 670881"/>
                <a:gd name="connsiteX12" fmla="*/ 256382 w 671460"/>
                <a:gd name="connsiteY12" fmla="*/ 607326 h 670881"/>
                <a:gd name="connsiteX13" fmla="*/ 90662 w 671460"/>
                <a:gd name="connsiteY13" fmla="*/ 548433 h 670881"/>
                <a:gd name="connsiteX14" fmla="*/ 17798 w 671460"/>
                <a:gd name="connsiteY14" fmla="*/ 482896 h 670881"/>
                <a:gd name="connsiteX15" fmla="*/ 33367 w 671460"/>
                <a:gd name="connsiteY15" fmla="*/ 394432 h 670881"/>
                <a:gd name="connsiteX16" fmla="*/ 490 w 671460"/>
                <a:gd name="connsiteY16" fmla="*/ 303671 h 670881"/>
                <a:gd name="connsiteX17" fmla="*/ 60532 w 671460"/>
                <a:gd name="connsiteY17" fmla="*/ 222999 h 670881"/>
                <a:gd name="connsiteX18" fmla="*/ 61106 w 671460"/>
                <a:gd name="connsiteY18" fmla="*/ 220872 h 670881"/>
                <a:gd name="connsiteX19" fmla="*/ 87852 w 671460"/>
                <a:gd name="connsiteY19" fmla="*/ 105026 h 670881"/>
                <a:gd name="connsiteX20" fmla="*/ 217963 w 671460"/>
                <a:gd name="connsiteY20" fmla="*/ 78560 h 670881"/>
                <a:gd name="connsiteX21" fmla="*/ 217992 w 671460"/>
                <a:gd name="connsiteY21" fmla="*/ 78515 h 670881"/>
                <a:gd name="connsiteX22" fmla="*/ 243868 w 671460"/>
                <a:gd name="connsiteY22" fmla="*/ 38710 h 670881"/>
                <a:gd name="connsiteX23" fmla="*/ 349146 w 671460"/>
                <a:gd name="connsiteY23" fmla="*/ 51085 h 670881"/>
                <a:gd name="connsiteX24" fmla="*/ 349614 w 671460"/>
                <a:gd name="connsiteY24" fmla="*/ 50336 h 670881"/>
                <a:gd name="connsiteX25" fmla="*/ 370164 w 671460"/>
                <a:gd name="connsiteY25" fmla="*/ 17414 h 670881"/>
                <a:gd name="connsiteX26" fmla="*/ 400262 w 671460"/>
                <a:gd name="connsiteY26" fmla="*/ 915 h 670881"/>
                <a:gd name="connsiteX27" fmla="*/ 435487 w 671460"/>
                <a:gd name="connsiteY27" fmla="*/ 6901 h 670881"/>
                <a:gd name="connsiteX28" fmla="*/ 462841 w 671460"/>
                <a:gd name="connsiteY28" fmla="*/ 35470 h 670881"/>
                <a:gd name="connsiteX29" fmla="*/ 463657 w 671460"/>
                <a:gd name="connsiteY29" fmla="*/ 36323 h 670881"/>
                <a:gd name="connsiteX30" fmla="*/ 527563 w 671460"/>
                <a:gd name="connsiteY30" fmla="*/ 502 h 67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71460" h="670881">
                  <a:moveTo>
                    <a:pt x="527563" y="502"/>
                  </a:moveTo>
                  <a:cubicBezTo>
                    <a:pt x="535508" y="1417"/>
                    <a:pt x="543436" y="4059"/>
                    <a:pt x="551050" y="8521"/>
                  </a:cubicBezTo>
                  <a:cubicBezTo>
                    <a:pt x="574256" y="22119"/>
                    <a:pt x="590897" y="50588"/>
                    <a:pt x="595367" y="84365"/>
                  </a:cubicBezTo>
                  <a:lnTo>
                    <a:pt x="595612" y="84553"/>
                  </a:lnTo>
                  <a:lnTo>
                    <a:pt x="630604" y="111402"/>
                  </a:lnTo>
                  <a:cubicBezTo>
                    <a:pt x="640383" y="124057"/>
                    <a:pt x="647896" y="139968"/>
                    <a:pt x="652243" y="157974"/>
                  </a:cubicBezTo>
                  <a:cubicBezTo>
                    <a:pt x="658560" y="184114"/>
                    <a:pt x="657660" y="212505"/>
                    <a:pt x="649697" y="237792"/>
                  </a:cubicBezTo>
                  <a:cubicBezTo>
                    <a:pt x="669271" y="272470"/>
                    <a:pt x="676116" y="317424"/>
                    <a:pt x="668293" y="359832"/>
                  </a:cubicBezTo>
                  <a:cubicBezTo>
                    <a:pt x="657893" y="416210"/>
                    <a:pt x="623463" y="458432"/>
                    <a:pt x="581180" y="466659"/>
                  </a:cubicBezTo>
                  <a:cubicBezTo>
                    <a:pt x="580978" y="501849"/>
                    <a:pt x="569600" y="535223"/>
                    <a:pt x="549994" y="558197"/>
                  </a:cubicBezTo>
                  <a:cubicBezTo>
                    <a:pt x="520206" y="593107"/>
                    <a:pt x="477177" y="597593"/>
                    <a:pt x="443819" y="569280"/>
                  </a:cubicBezTo>
                  <a:cubicBezTo>
                    <a:pt x="433031" y="617912"/>
                    <a:pt x="404143" y="655089"/>
                    <a:pt x="367944" y="666933"/>
                  </a:cubicBezTo>
                  <a:cubicBezTo>
                    <a:pt x="325288" y="680888"/>
                    <a:pt x="280769" y="657107"/>
                    <a:pt x="256382" y="607326"/>
                  </a:cubicBezTo>
                  <a:cubicBezTo>
                    <a:pt x="198824" y="654577"/>
                    <a:pt x="124066" y="628018"/>
                    <a:pt x="90662" y="548433"/>
                  </a:cubicBezTo>
                  <a:cubicBezTo>
                    <a:pt x="57847" y="553664"/>
                    <a:pt x="27034" y="525956"/>
                    <a:pt x="17798" y="482896"/>
                  </a:cubicBezTo>
                  <a:cubicBezTo>
                    <a:pt x="11108" y="451742"/>
                    <a:pt x="17022" y="418120"/>
                    <a:pt x="33367" y="394432"/>
                  </a:cubicBezTo>
                  <a:cubicBezTo>
                    <a:pt x="10176" y="375851"/>
                    <a:pt x="-2739" y="340196"/>
                    <a:pt x="490" y="303671"/>
                  </a:cubicBezTo>
                  <a:cubicBezTo>
                    <a:pt x="4278" y="260905"/>
                    <a:pt x="29207" y="227407"/>
                    <a:pt x="60532" y="222999"/>
                  </a:cubicBezTo>
                  <a:cubicBezTo>
                    <a:pt x="60718" y="222285"/>
                    <a:pt x="60920" y="221586"/>
                    <a:pt x="61106" y="220872"/>
                  </a:cubicBezTo>
                  <a:cubicBezTo>
                    <a:pt x="56900" y="178759"/>
                    <a:pt x="66710" y="136289"/>
                    <a:pt x="87852" y="105026"/>
                  </a:cubicBezTo>
                  <a:cubicBezTo>
                    <a:pt x="121257" y="55648"/>
                    <a:pt x="175416" y="44643"/>
                    <a:pt x="217963" y="78560"/>
                  </a:cubicBezTo>
                  <a:lnTo>
                    <a:pt x="217992" y="78515"/>
                  </a:lnTo>
                  <a:lnTo>
                    <a:pt x="243868" y="38710"/>
                  </a:lnTo>
                  <a:cubicBezTo>
                    <a:pt x="275167" y="9205"/>
                    <a:pt x="319552" y="11385"/>
                    <a:pt x="349146" y="51085"/>
                  </a:cubicBezTo>
                  <a:lnTo>
                    <a:pt x="349614" y="50336"/>
                  </a:lnTo>
                  <a:lnTo>
                    <a:pt x="370164" y="17414"/>
                  </a:lnTo>
                  <a:cubicBezTo>
                    <a:pt x="378942" y="8797"/>
                    <a:pt x="389234" y="3042"/>
                    <a:pt x="400262" y="915"/>
                  </a:cubicBezTo>
                  <a:cubicBezTo>
                    <a:pt x="412401" y="-1429"/>
                    <a:pt x="424532" y="783"/>
                    <a:pt x="435487" y="6901"/>
                  </a:cubicBezTo>
                  <a:lnTo>
                    <a:pt x="462841" y="35470"/>
                  </a:lnTo>
                  <a:lnTo>
                    <a:pt x="463657" y="36323"/>
                  </a:lnTo>
                  <a:cubicBezTo>
                    <a:pt x="479746" y="10547"/>
                    <a:pt x="503729" y="-2245"/>
                    <a:pt x="527563" y="502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2" name="フリーフォーム: 図形 551"/>
            <p:cNvSpPr/>
            <p:nvPr/>
          </p:nvSpPr>
          <p:spPr bwMode="auto">
            <a:xfrm>
              <a:off x="5907099" y="3349795"/>
              <a:ext cx="476607" cy="418752"/>
            </a:xfrm>
            <a:custGeom>
              <a:avLst/>
              <a:gdLst>
                <a:gd name="connsiteX0" fmla="*/ 527563 w 671460"/>
                <a:gd name="connsiteY0" fmla="*/ 502 h 670881"/>
                <a:gd name="connsiteX1" fmla="*/ 551050 w 671460"/>
                <a:gd name="connsiteY1" fmla="*/ 8521 h 670881"/>
                <a:gd name="connsiteX2" fmla="*/ 595367 w 671460"/>
                <a:gd name="connsiteY2" fmla="*/ 84365 h 670881"/>
                <a:gd name="connsiteX3" fmla="*/ 595612 w 671460"/>
                <a:gd name="connsiteY3" fmla="*/ 84553 h 670881"/>
                <a:gd name="connsiteX4" fmla="*/ 630604 w 671460"/>
                <a:gd name="connsiteY4" fmla="*/ 111402 h 670881"/>
                <a:gd name="connsiteX5" fmla="*/ 652243 w 671460"/>
                <a:gd name="connsiteY5" fmla="*/ 157974 h 670881"/>
                <a:gd name="connsiteX6" fmla="*/ 649697 w 671460"/>
                <a:gd name="connsiteY6" fmla="*/ 237792 h 670881"/>
                <a:gd name="connsiteX7" fmla="*/ 668293 w 671460"/>
                <a:gd name="connsiteY7" fmla="*/ 359832 h 670881"/>
                <a:gd name="connsiteX8" fmla="*/ 581180 w 671460"/>
                <a:gd name="connsiteY8" fmla="*/ 466659 h 670881"/>
                <a:gd name="connsiteX9" fmla="*/ 549994 w 671460"/>
                <a:gd name="connsiteY9" fmla="*/ 558197 h 670881"/>
                <a:gd name="connsiteX10" fmla="*/ 443819 w 671460"/>
                <a:gd name="connsiteY10" fmla="*/ 569280 h 670881"/>
                <a:gd name="connsiteX11" fmla="*/ 367944 w 671460"/>
                <a:gd name="connsiteY11" fmla="*/ 666933 h 670881"/>
                <a:gd name="connsiteX12" fmla="*/ 256382 w 671460"/>
                <a:gd name="connsiteY12" fmla="*/ 607326 h 670881"/>
                <a:gd name="connsiteX13" fmla="*/ 90662 w 671460"/>
                <a:gd name="connsiteY13" fmla="*/ 548433 h 670881"/>
                <a:gd name="connsiteX14" fmla="*/ 17798 w 671460"/>
                <a:gd name="connsiteY14" fmla="*/ 482896 h 670881"/>
                <a:gd name="connsiteX15" fmla="*/ 33367 w 671460"/>
                <a:gd name="connsiteY15" fmla="*/ 394432 h 670881"/>
                <a:gd name="connsiteX16" fmla="*/ 490 w 671460"/>
                <a:gd name="connsiteY16" fmla="*/ 303671 h 670881"/>
                <a:gd name="connsiteX17" fmla="*/ 60532 w 671460"/>
                <a:gd name="connsiteY17" fmla="*/ 222999 h 670881"/>
                <a:gd name="connsiteX18" fmla="*/ 61106 w 671460"/>
                <a:gd name="connsiteY18" fmla="*/ 220872 h 670881"/>
                <a:gd name="connsiteX19" fmla="*/ 87852 w 671460"/>
                <a:gd name="connsiteY19" fmla="*/ 105026 h 670881"/>
                <a:gd name="connsiteX20" fmla="*/ 217963 w 671460"/>
                <a:gd name="connsiteY20" fmla="*/ 78560 h 670881"/>
                <a:gd name="connsiteX21" fmla="*/ 217992 w 671460"/>
                <a:gd name="connsiteY21" fmla="*/ 78515 h 670881"/>
                <a:gd name="connsiteX22" fmla="*/ 243868 w 671460"/>
                <a:gd name="connsiteY22" fmla="*/ 38710 h 670881"/>
                <a:gd name="connsiteX23" fmla="*/ 349146 w 671460"/>
                <a:gd name="connsiteY23" fmla="*/ 51085 h 670881"/>
                <a:gd name="connsiteX24" fmla="*/ 349614 w 671460"/>
                <a:gd name="connsiteY24" fmla="*/ 50336 h 670881"/>
                <a:gd name="connsiteX25" fmla="*/ 370164 w 671460"/>
                <a:gd name="connsiteY25" fmla="*/ 17414 h 670881"/>
                <a:gd name="connsiteX26" fmla="*/ 400262 w 671460"/>
                <a:gd name="connsiteY26" fmla="*/ 915 h 670881"/>
                <a:gd name="connsiteX27" fmla="*/ 435487 w 671460"/>
                <a:gd name="connsiteY27" fmla="*/ 6901 h 670881"/>
                <a:gd name="connsiteX28" fmla="*/ 462841 w 671460"/>
                <a:gd name="connsiteY28" fmla="*/ 35470 h 670881"/>
                <a:gd name="connsiteX29" fmla="*/ 463657 w 671460"/>
                <a:gd name="connsiteY29" fmla="*/ 36323 h 670881"/>
                <a:gd name="connsiteX30" fmla="*/ 527563 w 671460"/>
                <a:gd name="connsiteY30" fmla="*/ 502 h 67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71460" h="670881">
                  <a:moveTo>
                    <a:pt x="527563" y="502"/>
                  </a:moveTo>
                  <a:cubicBezTo>
                    <a:pt x="535508" y="1417"/>
                    <a:pt x="543436" y="4059"/>
                    <a:pt x="551050" y="8521"/>
                  </a:cubicBezTo>
                  <a:cubicBezTo>
                    <a:pt x="574256" y="22119"/>
                    <a:pt x="590897" y="50588"/>
                    <a:pt x="595367" y="84365"/>
                  </a:cubicBezTo>
                  <a:lnTo>
                    <a:pt x="595612" y="84553"/>
                  </a:lnTo>
                  <a:lnTo>
                    <a:pt x="630604" y="111402"/>
                  </a:lnTo>
                  <a:cubicBezTo>
                    <a:pt x="640383" y="124057"/>
                    <a:pt x="647896" y="139968"/>
                    <a:pt x="652243" y="157974"/>
                  </a:cubicBezTo>
                  <a:cubicBezTo>
                    <a:pt x="658560" y="184114"/>
                    <a:pt x="657660" y="212505"/>
                    <a:pt x="649697" y="237792"/>
                  </a:cubicBezTo>
                  <a:cubicBezTo>
                    <a:pt x="669271" y="272470"/>
                    <a:pt x="676116" y="317424"/>
                    <a:pt x="668293" y="359832"/>
                  </a:cubicBezTo>
                  <a:cubicBezTo>
                    <a:pt x="657893" y="416210"/>
                    <a:pt x="623463" y="458432"/>
                    <a:pt x="581180" y="466659"/>
                  </a:cubicBezTo>
                  <a:cubicBezTo>
                    <a:pt x="580978" y="501849"/>
                    <a:pt x="569600" y="535223"/>
                    <a:pt x="549994" y="558197"/>
                  </a:cubicBezTo>
                  <a:cubicBezTo>
                    <a:pt x="520206" y="593107"/>
                    <a:pt x="477177" y="597593"/>
                    <a:pt x="443819" y="569280"/>
                  </a:cubicBezTo>
                  <a:cubicBezTo>
                    <a:pt x="433031" y="617912"/>
                    <a:pt x="404143" y="655089"/>
                    <a:pt x="367944" y="666933"/>
                  </a:cubicBezTo>
                  <a:cubicBezTo>
                    <a:pt x="325288" y="680888"/>
                    <a:pt x="280769" y="657107"/>
                    <a:pt x="256382" y="607326"/>
                  </a:cubicBezTo>
                  <a:cubicBezTo>
                    <a:pt x="198824" y="654577"/>
                    <a:pt x="124066" y="628018"/>
                    <a:pt x="90662" y="548433"/>
                  </a:cubicBezTo>
                  <a:cubicBezTo>
                    <a:pt x="57847" y="553664"/>
                    <a:pt x="27034" y="525956"/>
                    <a:pt x="17798" y="482896"/>
                  </a:cubicBezTo>
                  <a:cubicBezTo>
                    <a:pt x="11108" y="451742"/>
                    <a:pt x="17022" y="418120"/>
                    <a:pt x="33367" y="394432"/>
                  </a:cubicBezTo>
                  <a:cubicBezTo>
                    <a:pt x="10176" y="375851"/>
                    <a:pt x="-2739" y="340196"/>
                    <a:pt x="490" y="303671"/>
                  </a:cubicBezTo>
                  <a:cubicBezTo>
                    <a:pt x="4278" y="260905"/>
                    <a:pt x="29207" y="227407"/>
                    <a:pt x="60532" y="222999"/>
                  </a:cubicBezTo>
                  <a:cubicBezTo>
                    <a:pt x="60718" y="222285"/>
                    <a:pt x="60920" y="221586"/>
                    <a:pt x="61106" y="220872"/>
                  </a:cubicBezTo>
                  <a:cubicBezTo>
                    <a:pt x="56900" y="178759"/>
                    <a:pt x="66710" y="136289"/>
                    <a:pt x="87852" y="105026"/>
                  </a:cubicBezTo>
                  <a:cubicBezTo>
                    <a:pt x="121257" y="55648"/>
                    <a:pt x="175416" y="44643"/>
                    <a:pt x="217963" y="78560"/>
                  </a:cubicBezTo>
                  <a:lnTo>
                    <a:pt x="217992" y="78515"/>
                  </a:lnTo>
                  <a:lnTo>
                    <a:pt x="243868" y="38710"/>
                  </a:lnTo>
                  <a:cubicBezTo>
                    <a:pt x="275167" y="9205"/>
                    <a:pt x="319552" y="11385"/>
                    <a:pt x="349146" y="51085"/>
                  </a:cubicBezTo>
                  <a:lnTo>
                    <a:pt x="349614" y="50336"/>
                  </a:lnTo>
                  <a:lnTo>
                    <a:pt x="370164" y="17414"/>
                  </a:lnTo>
                  <a:cubicBezTo>
                    <a:pt x="378942" y="8797"/>
                    <a:pt x="389234" y="3042"/>
                    <a:pt x="400262" y="915"/>
                  </a:cubicBezTo>
                  <a:cubicBezTo>
                    <a:pt x="412401" y="-1429"/>
                    <a:pt x="424532" y="783"/>
                    <a:pt x="435487" y="6901"/>
                  </a:cubicBezTo>
                  <a:lnTo>
                    <a:pt x="462841" y="35470"/>
                  </a:lnTo>
                  <a:lnTo>
                    <a:pt x="463657" y="36323"/>
                  </a:lnTo>
                  <a:cubicBezTo>
                    <a:pt x="479746" y="10547"/>
                    <a:pt x="503729" y="-2245"/>
                    <a:pt x="527563" y="502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53" name="グループ化 552"/>
            <p:cNvGrpSpPr/>
            <p:nvPr/>
          </p:nvGrpSpPr>
          <p:grpSpPr>
            <a:xfrm>
              <a:off x="6223149" y="3281483"/>
              <a:ext cx="808085" cy="493156"/>
              <a:chOff x="5512219" y="4672719"/>
              <a:chExt cx="1688681" cy="924282"/>
            </a:xfrm>
          </p:grpSpPr>
          <p:grpSp>
            <p:nvGrpSpPr>
              <p:cNvPr id="554" name="グループ化 553"/>
              <p:cNvGrpSpPr/>
              <p:nvPr/>
            </p:nvGrpSpPr>
            <p:grpSpPr>
              <a:xfrm>
                <a:off x="5512219" y="4672719"/>
                <a:ext cx="1241307" cy="892532"/>
                <a:chOff x="5416630" y="4734145"/>
                <a:chExt cx="1660270" cy="916930"/>
              </a:xfrm>
            </p:grpSpPr>
            <p:sp>
              <p:nvSpPr>
                <p:cNvPr id="567" name="円: 塗りつぶしなし 566"/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8" name="円: 塗りつぶしなし 567"/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9" name="円: 塗りつぶしなし 568"/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55" name="グループ化 554"/>
              <p:cNvGrpSpPr/>
              <p:nvPr/>
            </p:nvGrpSpPr>
            <p:grpSpPr>
              <a:xfrm>
                <a:off x="5648230" y="4819969"/>
                <a:ext cx="1349470" cy="745282"/>
                <a:chOff x="5416630" y="4734145"/>
                <a:chExt cx="1660270" cy="916930"/>
              </a:xfrm>
            </p:grpSpPr>
            <p:sp>
              <p:nvSpPr>
                <p:cNvPr id="564" name="円: 塗りつぶしなし 563"/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5" name="円: 塗りつぶしなし 564"/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6" name="円: 塗りつぶしなし 565"/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56" name="グループ化 555"/>
              <p:cNvGrpSpPr/>
              <p:nvPr/>
            </p:nvGrpSpPr>
            <p:grpSpPr>
              <a:xfrm rot="9900000">
                <a:off x="5851430" y="4851719"/>
                <a:ext cx="1349470" cy="745282"/>
                <a:chOff x="5416630" y="4734145"/>
                <a:chExt cx="1660270" cy="916930"/>
              </a:xfrm>
            </p:grpSpPr>
            <p:sp>
              <p:nvSpPr>
                <p:cNvPr id="561" name="円: 塗りつぶしなし 560"/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2" name="円: 塗りつぶしなし 561"/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3" name="円: 塗りつぶしなし 562"/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57" name="グループ化 556"/>
              <p:cNvGrpSpPr/>
              <p:nvPr/>
            </p:nvGrpSpPr>
            <p:grpSpPr>
              <a:xfrm>
                <a:off x="5832380" y="4692969"/>
                <a:ext cx="1349470" cy="745282"/>
                <a:chOff x="5416630" y="4734145"/>
                <a:chExt cx="1660270" cy="916930"/>
              </a:xfrm>
            </p:grpSpPr>
            <p:sp>
              <p:nvSpPr>
                <p:cNvPr id="558" name="円: 塗りつぶしなし 557"/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9" name="円: 塗りつぶしなし 558"/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0" name="円: 塗りつぶしなし 559"/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694" name="グループ化 693"/>
          <p:cNvGrpSpPr/>
          <p:nvPr/>
        </p:nvGrpSpPr>
        <p:grpSpPr>
          <a:xfrm>
            <a:off x="365406" y="3162080"/>
            <a:ext cx="1657664" cy="851984"/>
            <a:chOff x="2933927" y="4794020"/>
            <a:chExt cx="2672993" cy="1373830"/>
          </a:xfrm>
        </p:grpSpPr>
        <p:sp>
          <p:nvSpPr>
            <p:cNvPr id="695" name="四角形: 角を丸くする 694"/>
            <p:cNvSpPr/>
            <p:nvPr/>
          </p:nvSpPr>
          <p:spPr bwMode="auto">
            <a:xfrm>
              <a:off x="3071205" y="578388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四角形: 角を丸くする 695"/>
            <p:cNvSpPr/>
            <p:nvPr/>
          </p:nvSpPr>
          <p:spPr bwMode="auto">
            <a:xfrm>
              <a:off x="3039455" y="483156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四角形: 角を丸くする 696"/>
            <p:cNvSpPr/>
            <p:nvPr/>
          </p:nvSpPr>
          <p:spPr bwMode="auto">
            <a:xfrm>
              <a:off x="3157719" y="5082899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フリーフォーム: 図形 697"/>
            <p:cNvSpPr/>
            <p:nvPr/>
          </p:nvSpPr>
          <p:spPr bwMode="auto">
            <a:xfrm>
              <a:off x="4320825" y="487550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フリーフォーム: 図形 698"/>
            <p:cNvSpPr/>
            <p:nvPr/>
          </p:nvSpPr>
          <p:spPr bwMode="auto">
            <a:xfrm>
              <a:off x="4836957" y="520690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0" name="フリーフォーム: 図形 699"/>
            <p:cNvSpPr/>
            <p:nvPr/>
          </p:nvSpPr>
          <p:spPr bwMode="auto">
            <a:xfrm>
              <a:off x="2996630" y="479402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1" name="グループ化 700"/>
            <p:cNvGrpSpPr/>
            <p:nvPr/>
          </p:nvGrpSpPr>
          <p:grpSpPr>
            <a:xfrm>
              <a:off x="3708835" y="4837327"/>
              <a:ext cx="603147" cy="415267"/>
              <a:chOff x="6206724" y="5059369"/>
              <a:chExt cx="603147" cy="415267"/>
            </a:xfrm>
          </p:grpSpPr>
          <p:sp>
            <p:nvSpPr>
              <p:cNvPr id="756" name="星: 24 pt 755"/>
              <p:cNvSpPr/>
              <p:nvPr/>
            </p:nvSpPr>
            <p:spPr bwMode="auto">
              <a:xfrm>
                <a:off x="6225624" y="5064519"/>
                <a:ext cx="562775" cy="233459"/>
              </a:xfrm>
              <a:prstGeom prst="star24">
                <a:avLst>
                  <a:gd name="adj" fmla="val 4447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7" name="グループ化 756"/>
              <p:cNvGrpSpPr/>
              <p:nvPr/>
            </p:nvGrpSpPr>
            <p:grpSpPr>
              <a:xfrm rot="835566">
                <a:off x="6278335" y="5101208"/>
                <a:ext cx="432544" cy="239944"/>
                <a:chOff x="4122905" y="1660056"/>
                <a:chExt cx="699921" cy="525960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grpSp>
              <p:nvGrpSpPr>
                <p:cNvPr id="759" name="グループ化 758"/>
                <p:cNvGrpSpPr/>
                <p:nvPr/>
              </p:nvGrpSpPr>
              <p:grpSpPr>
                <a:xfrm>
                  <a:off x="4122905" y="1787159"/>
                  <a:ext cx="683190" cy="398857"/>
                  <a:chOff x="4122905" y="1787159"/>
                  <a:chExt cx="683190" cy="398857"/>
                </a:xfrm>
                <a:grpFill/>
              </p:grpSpPr>
              <p:grpSp>
                <p:nvGrpSpPr>
                  <p:cNvPr id="791" name="グループ化 790"/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817" name="楕円 816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8" name="楕円 817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9" name="楕円 818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20" name="楕円 819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92" name="グループ化 791"/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813" name="楕円 812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4" name="楕円 813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5" name="楕円 814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6" name="楕円 815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93" name="グループ化 792"/>
                  <p:cNvGrpSpPr/>
                  <p:nvPr/>
                </p:nvGrpSpPr>
                <p:grpSpPr>
                  <a:xfrm rot="21357869">
                    <a:off x="4318500" y="1898371"/>
                    <a:ext cx="487595" cy="135245"/>
                    <a:chOff x="4240380" y="1782592"/>
                    <a:chExt cx="487595" cy="160019"/>
                  </a:xfrm>
                  <a:grpFill/>
                </p:grpSpPr>
                <p:sp>
                  <p:nvSpPr>
                    <p:cNvPr id="809" name="楕円 808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0" name="楕円 809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1" name="楕円 810"/>
                    <p:cNvSpPr/>
                    <p:nvPr/>
                  </p:nvSpPr>
                  <p:spPr bwMode="auto">
                    <a:xfrm>
                      <a:off x="4296722" y="1846508"/>
                      <a:ext cx="405045" cy="45718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2" name="楕円 811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94" name="グループ化 793"/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805" name="楕円 804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6" name="楕円 805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7" name="楕円 806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8" name="楕円 807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95" name="グループ化 794"/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801" name="楕円 800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2" name="楕円 801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3" name="楕円 802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4" name="楕円 803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96" name="グループ化 795"/>
                  <p:cNvGrpSpPr/>
                  <p:nvPr/>
                </p:nvGrpSpPr>
                <p:grpSpPr>
                  <a:xfrm rot="21357869">
                    <a:off x="4293100" y="2050771"/>
                    <a:ext cx="487595" cy="135245"/>
                    <a:chOff x="4240380" y="1782592"/>
                    <a:chExt cx="487595" cy="160019"/>
                  </a:xfrm>
                  <a:grpFill/>
                </p:grpSpPr>
                <p:sp>
                  <p:nvSpPr>
                    <p:cNvPr id="797" name="楕円 796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98" name="楕円 797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99" name="楕円 798"/>
                    <p:cNvSpPr/>
                    <p:nvPr/>
                  </p:nvSpPr>
                  <p:spPr bwMode="auto">
                    <a:xfrm>
                      <a:off x="4265018" y="1845934"/>
                      <a:ext cx="405045" cy="45718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0" name="楕円 799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760" name="グループ化 759"/>
                <p:cNvGrpSpPr/>
                <p:nvPr/>
              </p:nvGrpSpPr>
              <p:grpSpPr>
                <a:xfrm rot="9798051">
                  <a:off x="4185452" y="1660056"/>
                  <a:ext cx="637374" cy="376282"/>
                  <a:chOff x="4122905" y="1787159"/>
                  <a:chExt cx="762467" cy="396064"/>
                </a:xfrm>
                <a:grpFill/>
              </p:grpSpPr>
              <p:grpSp>
                <p:nvGrpSpPr>
                  <p:cNvPr id="761" name="グループ化 760"/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787" name="楕円 786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8" name="楕円 787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9" name="楕円 788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90" name="楕円 789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62" name="グループ化 761"/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783" name="楕円 782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4" name="楕円 783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5" name="楕円 784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6" name="楕円 785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63" name="グループ化 762"/>
                  <p:cNvGrpSpPr/>
                  <p:nvPr/>
                </p:nvGrpSpPr>
                <p:grpSpPr>
                  <a:xfrm rot="21357869">
                    <a:off x="4318402" y="1895578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779" name="楕円 778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0" name="楕円 779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1" name="楕円 780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2" name="楕円 781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64" name="グループ化 763"/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775" name="楕円 774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6" name="楕円 775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7" name="楕円 776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8" name="楕円 777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65" name="グループ化 764"/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771" name="楕円 770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2" name="楕円 771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3" name="楕円 772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4" name="楕円 773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66" name="グループ化 765"/>
                  <p:cNvGrpSpPr/>
                  <p:nvPr/>
                </p:nvGrpSpPr>
                <p:grpSpPr>
                  <a:xfrm rot="21357869">
                    <a:off x="4293002" y="2047978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767" name="楕円 766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8" name="楕円 767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9" name="楕円 768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0" name="楕円 769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758" name="フリーフォーム: 図形 757"/>
              <p:cNvSpPr/>
              <p:nvPr/>
            </p:nvSpPr>
            <p:spPr bwMode="auto">
              <a:xfrm>
                <a:off x="6206724" y="5059369"/>
                <a:ext cx="603147" cy="415267"/>
              </a:xfrm>
              <a:custGeom>
                <a:avLst/>
                <a:gdLst>
                  <a:gd name="connsiteX0" fmla="*/ 355850 w 711700"/>
                  <a:gd name="connsiteY0" fmla="*/ 19712 h 490006"/>
                  <a:gd name="connsiteX1" fmla="*/ 319684 w 711700"/>
                  <a:gd name="connsiteY1" fmla="*/ 33992 h 490006"/>
                  <a:gd name="connsiteX2" fmla="*/ 275237 w 711700"/>
                  <a:gd name="connsiteY2" fmla="*/ 23834 h 490006"/>
                  <a:gd name="connsiteX3" fmla="*/ 249820 w 711700"/>
                  <a:gd name="connsiteY3" fmla="*/ 41263 h 490006"/>
                  <a:gd name="connsiteX4" fmla="*/ 200119 w 711700"/>
                  <a:gd name="connsiteY4" fmla="*/ 35921 h 490006"/>
                  <a:gd name="connsiteX5" fmla="*/ 187180 w 711700"/>
                  <a:gd name="connsiteY5" fmla="*/ 55311 h 490006"/>
                  <a:gd name="connsiteX6" fmla="*/ 135612 w 711700"/>
                  <a:gd name="connsiteY6" fmla="*/ 55147 h 490006"/>
                  <a:gd name="connsiteX7" fmla="*/ 136036 w 711700"/>
                  <a:gd name="connsiteY7" fmla="*/ 75177 h 490006"/>
                  <a:gd name="connsiteX8" fmla="*/ 86115 w 711700"/>
                  <a:gd name="connsiteY8" fmla="*/ 80203 h 490006"/>
                  <a:gd name="connsiteX9" fmla="*/ 99869 w 711700"/>
                  <a:gd name="connsiteY9" fmla="*/ 99509 h 490006"/>
                  <a:gd name="connsiteX10" fmla="*/ 55000 w 711700"/>
                  <a:gd name="connsiteY10" fmla="*/ 109382 h 490006"/>
                  <a:gd name="connsiteX11" fmla="*/ 81150 w 711700"/>
                  <a:gd name="connsiteY11" fmla="*/ 126646 h 490006"/>
                  <a:gd name="connsiteX12" fmla="*/ 44387 w 711700"/>
                  <a:gd name="connsiteY12" fmla="*/ 140694 h 490006"/>
                  <a:gd name="connsiteX13" fmla="*/ 81150 w 711700"/>
                  <a:gd name="connsiteY13" fmla="*/ 154742 h 490006"/>
                  <a:gd name="connsiteX14" fmla="*/ 55000 w 711700"/>
                  <a:gd name="connsiteY14" fmla="*/ 172006 h 490006"/>
                  <a:gd name="connsiteX15" fmla="*/ 99869 w 711700"/>
                  <a:gd name="connsiteY15" fmla="*/ 181879 h 490006"/>
                  <a:gd name="connsiteX16" fmla="*/ 86115 w 711700"/>
                  <a:gd name="connsiteY16" fmla="*/ 201185 h 490006"/>
                  <a:gd name="connsiteX17" fmla="*/ 136036 w 711700"/>
                  <a:gd name="connsiteY17" fmla="*/ 206211 h 490006"/>
                  <a:gd name="connsiteX18" fmla="*/ 135612 w 711700"/>
                  <a:gd name="connsiteY18" fmla="*/ 226241 h 490006"/>
                  <a:gd name="connsiteX19" fmla="*/ 187180 w 711700"/>
                  <a:gd name="connsiteY19" fmla="*/ 226077 h 490006"/>
                  <a:gd name="connsiteX20" fmla="*/ 200119 w 711700"/>
                  <a:gd name="connsiteY20" fmla="*/ 245467 h 490006"/>
                  <a:gd name="connsiteX21" fmla="*/ 249820 w 711700"/>
                  <a:gd name="connsiteY21" fmla="*/ 240125 h 490006"/>
                  <a:gd name="connsiteX22" fmla="*/ 275237 w 711700"/>
                  <a:gd name="connsiteY22" fmla="*/ 257554 h 490006"/>
                  <a:gd name="connsiteX23" fmla="*/ 319684 w 711700"/>
                  <a:gd name="connsiteY23" fmla="*/ 247396 h 490006"/>
                  <a:gd name="connsiteX24" fmla="*/ 355850 w 711700"/>
                  <a:gd name="connsiteY24" fmla="*/ 261676 h 490006"/>
                  <a:gd name="connsiteX25" fmla="*/ 392016 w 711700"/>
                  <a:gd name="connsiteY25" fmla="*/ 247396 h 490006"/>
                  <a:gd name="connsiteX26" fmla="*/ 436463 w 711700"/>
                  <a:gd name="connsiteY26" fmla="*/ 257554 h 490006"/>
                  <a:gd name="connsiteX27" fmla="*/ 461880 w 711700"/>
                  <a:gd name="connsiteY27" fmla="*/ 240125 h 490006"/>
                  <a:gd name="connsiteX28" fmla="*/ 511582 w 711700"/>
                  <a:gd name="connsiteY28" fmla="*/ 245467 h 490006"/>
                  <a:gd name="connsiteX29" fmla="*/ 524520 w 711700"/>
                  <a:gd name="connsiteY29" fmla="*/ 226077 h 490006"/>
                  <a:gd name="connsiteX30" fmla="*/ 576088 w 711700"/>
                  <a:gd name="connsiteY30" fmla="*/ 226241 h 490006"/>
                  <a:gd name="connsiteX31" fmla="*/ 575664 w 711700"/>
                  <a:gd name="connsiteY31" fmla="*/ 206211 h 490006"/>
                  <a:gd name="connsiteX32" fmla="*/ 625585 w 711700"/>
                  <a:gd name="connsiteY32" fmla="*/ 201185 h 490006"/>
                  <a:gd name="connsiteX33" fmla="*/ 611831 w 711700"/>
                  <a:gd name="connsiteY33" fmla="*/ 181879 h 490006"/>
                  <a:gd name="connsiteX34" fmla="*/ 656700 w 711700"/>
                  <a:gd name="connsiteY34" fmla="*/ 172006 h 490006"/>
                  <a:gd name="connsiteX35" fmla="*/ 630550 w 711700"/>
                  <a:gd name="connsiteY35" fmla="*/ 154742 h 490006"/>
                  <a:gd name="connsiteX36" fmla="*/ 667313 w 711700"/>
                  <a:gd name="connsiteY36" fmla="*/ 140694 h 490006"/>
                  <a:gd name="connsiteX37" fmla="*/ 630550 w 711700"/>
                  <a:gd name="connsiteY37" fmla="*/ 126646 h 490006"/>
                  <a:gd name="connsiteX38" fmla="*/ 656700 w 711700"/>
                  <a:gd name="connsiteY38" fmla="*/ 109382 h 490006"/>
                  <a:gd name="connsiteX39" fmla="*/ 611831 w 711700"/>
                  <a:gd name="connsiteY39" fmla="*/ 99509 h 490006"/>
                  <a:gd name="connsiteX40" fmla="*/ 625585 w 711700"/>
                  <a:gd name="connsiteY40" fmla="*/ 80203 h 490006"/>
                  <a:gd name="connsiteX41" fmla="*/ 575664 w 711700"/>
                  <a:gd name="connsiteY41" fmla="*/ 75177 h 490006"/>
                  <a:gd name="connsiteX42" fmla="*/ 576088 w 711700"/>
                  <a:gd name="connsiteY42" fmla="*/ 55147 h 490006"/>
                  <a:gd name="connsiteX43" fmla="*/ 524520 w 711700"/>
                  <a:gd name="connsiteY43" fmla="*/ 55311 h 490006"/>
                  <a:gd name="connsiteX44" fmla="*/ 511582 w 711700"/>
                  <a:gd name="connsiteY44" fmla="*/ 35921 h 490006"/>
                  <a:gd name="connsiteX45" fmla="*/ 461880 w 711700"/>
                  <a:gd name="connsiteY45" fmla="*/ 41263 h 490006"/>
                  <a:gd name="connsiteX46" fmla="*/ 436463 w 711700"/>
                  <a:gd name="connsiteY46" fmla="*/ 23834 h 490006"/>
                  <a:gd name="connsiteX47" fmla="*/ 392016 w 711700"/>
                  <a:gd name="connsiteY47" fmla="*/ 33992 h 490006"/>
                  <a:gd name="connsiteX48" fmla="*/ 355850 w 711700"/>
                  <a:gd name="connsiteY48" fmla="*/ 0 h 490006"/>
                  <a:gd name="connsiteX49" fmla="*/ 397170 w 711700"/>
                  <a:gd name="connsiteY49" fmla="*/ 16107 h 490006"/>
                  <a:gd name="connsiteX50" fmla="*/ 447951 w 711700"/>
                  <a:gd name="connsiteY50" fmla="*/ 4650 h 490006"/>
                  <a:gd name="connsiteX51" fmla="*/ 476990 w 711700"/>
                  <a:gd name="connsiteY51" fmla="*/ 24308 h 490006"/>
                  <a:gd name="connsiteX52" fmla="*/ 533775 w 711700"/>
                  <a:gd name="connsiteY52" fmla="*/ 18282 h 490006"/>
                  <a:gd name="connsiteX53" fmla="*/ 548557 w 711700"/>
                  <a:gd name="connsiteY53" fmla="*/ 40154 h 490006"/>
                  <a:gd name="connsiteX54" fmla="*/ 607474 w 711700"/>
                  <a:gd name="connsiteY54" fmla="*/ 39968 h 490006"/>
                  <a:gd name="connsiteX55" fmla="*/ 606991 w 711700"/>
                  <a:gd name="connsiteY55" fmla="*/ 62561 h 490006"/>
                  <a:gd name="connsiteX56" fmla="*/ 664025 w 711700"/>
                  <a:gd name="connsiteY56" fmla="*/ 68230 h 490006"/>
                  <a:gd name="connsiteX57" fmla="*/ 648311 w 711700"/>
                  <a:gd name="connsiteY57" fmla="*/ 90006 h 490006"/>
                  <a:gd name="connsiteX58" fmla="*/ 699575 w 711700"/>
                  <a:gd name="connsiteY58" fmla="*/ 101142 h 490006"/>
                  <a:gd name="connsiteX59" fmla="*/ 669697 w 711700"/>
                  <a:gd name="connsiteY59" fmla="*/ 120615 h 490006"/>
                  <a:gd name="connsiteX60" fmla="*/ 711700 w 711700"/>
                  <a:gd name="connsiteY60" fmla="*/ 136460 h 490006"/>
                  <a:gd name="connsiteX61" fmla="*/ 669697 w 711700"/>
                  <a:gd name="connsiteY61" fmla="*/ 152305 h 490006"/>
                  <a:gd name="connsiteX62" fmla="*/ 699575 w 711700"/>
                  <a:gd name="connsiteY62" fmla="*/ 171778 h 490006"/>
                  <a:gd name="connsiteX63" fmla="*/ 521107 w 711700"/>
                  <a:gd name="connsiteY63" fmla="*/ 449266 h 490006"/>
                  <a:gd name="connsiteX64" fmla="*/ 510535 w 711700"/>
                  <a:gd name="connsiteY64" fmla="*/ 463039 h 490006"/>
                  <a:gd name="connsiteX65" fmla="*/ 355850 w 711700"/>
                  <a:gd name="connsiteY65" fmla="*/ 490006 h 490006"/>
                  <a:gd name="connsiteX66" fmla="*/ 201166 w 711700"/>
                  <a:gd name="connsiteY66" fmla="*/ 463039 h 490006"/>
                  <a:gd name="connsiteX67" fmla="*/ 190594 w 711700"/>
                  <a:gd name="connsiteY67" fmla="*/ 449266 h 490006"/>
                  <a:gd name="connsiteX68" fmla="*/ 12125 w 711700"/>
                  <a:gd name="connsiteY68" fmla="*/ 171778 h 490006"/>
                  <a:gd name="connsiteX69" fmla="*/ 40492 w 711700"/>
                  <a:gd name="connsiteY69" fmla="*/ 153290 h 490006"/>
                  <a:gd name="connsiteX70" fmla="*/ 39674 w 711700"/>
                  <a:gd name="connsiteY70" fmla="*/ 151427 h 490006"/>
                  <a:gd name="connsiteX71" fmla="*/ 0 w 711700"/>
                  <a:gd name="connsiteY71" fmla="*/ 136460 h 490006"/>
                  <a:gd name="connsiteX72" fmla="*/ 42003 w 711700"/>
                  <a:gd name="connsiteY72" fmla="*/ 120615 h 490006"/>
                  <a:gd name="connsiteX73" fmla="*/ 12125 w 711700"/>
                  <a:gd name="connsiteY73" fmla="*/ 101142 h 490006"/>
                  <a:gd name="connsiteX74" fmla="*/ 63389 w 711700"/>
                  <a:gd name="connsiteY74" fmla="*/ 90006 h 490006"/>
                  <a:gd name="connsiteX75" fmla="*/ 47675 w 711700"/>
                  <a:gd name="connsiteY75" fmla="*/ 68230 h 490006"/>
                  <a:gd name="connsiteX76" fmla="*/ 104709 w 711700"/>
                  <a:gd name="connsiteY76" fmla="*/ 62561 h 490006"/>
                  <a:gd name="connsiteX77" fmla="*/ 104226 w 711700"/>
                  <a:gd name="connsiteY77" fmla="*/ 39968 h 490006"/>
                  <a:gd name="connsiteX78" fmla="*/ 163143 w 711700"/>
                  <a:gd name="connsiteY78" fmla="*/ 40154 h 490006"/>
                  <a:gd name="connsiteX79" fmla="*/ 177925 w 711700"/>
                  <a:gd name="connsiteY79" fmla="*/ 18282 h 490006"/>
                  <a:gd name="connsiteX80" fmla="*/ 234710 w 711700"/>
                  <a:gd name="connsiteY80" fmla="*/ 24308 h 490006"/>
                  <a:gd name="connsiteX81" fmla="*/ 263749 w 711700"/>
                  <a:gd name="connsiteY81" fmla="*/ 4650 h 490006"/>
                  <a:gd name="connsiteX82" fmla="*/ 314530 w 711700"/>
                  <a:gd name="connsiteY82" fmla="*/ 16107 h 49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11700" h="490006">
                    <a:moveTo>
                      <a:pt x="355850" y="19712"/>
                    </a:moveTo>
                    <a:lnTo>
                      <a:pt x="319684" y="33992"/>
                    </a:lnTo>
                    <a:lnTo>
                      <a:pt x="275237" y="23834"/>
                    </a:lnTo>
                    <a:lnTo>
                      <a:pt x="249820" y="41263"/>
                    </a:lnTo>
                    <a:lnTo>
                      <a:pt x="200119" y="35921"/>
                    </a:lnTo>
                    <a:lnTo>
                      <a:pt x="187180" y="55311"/>
                    </a:lnTo>
                    <a:lnTo>
                      <a:pt x="135612" y="55147"/>
                    </a:lnTo>
                    <a:cubicBezTo>
                      <a:pt x="135753" y="61824"/>
                      <a:pt x="135895" y="68500"/>
                      <a:pt x="136036" y="75177"/>
                    </a:cubicBezTo>
                    <a:lnTo>
                      <a:pt x="86115" y="80203"/>
                    </a:lnTo>
                    <a:lnTo>
                      <a:pt x="99869" y="99509"/>
                    </a:lnTo>
                    <a:lnTo>
                      <a:pt x="55000" y="109382"/>
                    </a:lnTo>
                    <a:lnTo>
                      <a:pt x="81150" y="126646"/>
                    </a:lnTo>
                    <a:lnTo>
                      <a:pt x="44387" y="140694"/>
                    </a:lnTo>
                    <a:lnTo>
                      <a:pt x="81150" y="154742"/>
                    </a:lnTo>
                    <a:lnTo>
                      <a:pt x="55000" y="172006"/>
                    </a:lnTo>
                    <a:lnTo>
                      <a:pt x="99869" y="181879"/>
                    </a:lnTo>
                    <a:lnTo>
                      <a:pt x="86115" y="201185"/>
                    </a:lnTo>
                    <a:lnTo>
                      <a:pt x="136036" y="206211"/>
                    </a:lnTo>
                    <a:cubicBezTo>
                      <a:pt x="135895" y="212888"/>
                      <a:pt x="135753" y="219564"/>
                      <a:pt x="135612" y="226241"/>
                    </a:cubicBezTo>
                    <a:lnTo>
                      <a:pt x="187180" y="226077"/>
                    </a:lnTo>
                    <a:lnTo>
                      <a:pt x="200119" y="245467"/>
                    </a:lnTo>
                    <a:lnTo>
                      <a:pt x="249820" y="240125"/>
                    </a:lnTo>
                    <a:lnTo>
                      <a:pt x="275237" y="257554"/>
                    </a:lnTo>
                    <a:lnTo>
                      <a:pt x="319684" y="247396"/>
                    </a:lnTo>
                    <a:lnTo>
                      <a:pt x="355850" y="261676"/>
                    </a:lnTo>
                    <a:lnTo>
                      <a:pt x="392016" y="247396"/>
                    </a:lnTo>
                    <a:lnTo>
                      <a:pt x="436463" y="257554"/>
                    </a:lnTo>
                    <a:lnTo>
                      <a:pt x="461880" y="240125"/>
                    </a:lnTo>
                    <a:lnTo>
                      <a:pt x="511582" y="245467"/>
                    </a:lnTo>
                    <a:lnTo>
                      <a:pt x="524520" y="226077"/>
                    </a:lnTo>
                    <a:lnTo>
                      <a:pt x="576088" y="226241"/>
                    </a:lnTo>
                    <a:cubicBezTo>
                      <a:pt x="575947" y="219564"/>
                      <a:pt x="575805" y="212888"/>
                      <a:pt x="575664" y="206211"/>
                    </a:cubicBezTo>
                    <a:lnTo>
                      <a:pt x="625585" y="201185"/>
                    </a:lnTo>
                    <a:lnTo>
                      <a:pt x="611831" y="181879"/>
                    </a:lnTo>
                    <a:lnTo>
                      <a:pt x="656700" y="172006"/>
                    </a:lnTo>
                    <a:lnTo>
                      <a:pt x="630550" y="154742"/>
                    </a:lnTo>
                    <a:lnTo>
                      <a:pt x="667313" y="140694"/>
                    </a:lnTo>
                    <a:lnTo>
                      <a:pt x="630550" y="126646"/>
                    </a:lnTo>
                    <a:lnTo>
                      <a:pt x="656700" y="109382"/>
                    </a:lnTo>
                    <a:lnTo>
                      <a:pt x="611831" y="99509"/>
                    </a:lnTo>
                    <a:lnTo>
                      <a:pt x="625585" y="80203"/>
                    </a:lnTo>
                    <a:lnTo>
                      <a:pt x="575664" y="75177"/>
                    </a:lnTo>
                    <a:cubicBezTo>
                      <a:pt x="575805" y="68500"/>
                      <a:pt x="575947" y="61824"/>
                      <a:pt x="576088" y="55147"/>
                    </a:cubicBezTo>
                    <a:lnTo>
                      <a:pt x="524520" y="55311"/>
                    </a:lnTo>
                    <a:lnTo>
                      <a:pt x="511582" y="35921"/>
                    </a:lnTo>
                    <a:lnTo>
                      <a:pt x="461880" y="41263"/>
                    </a:lnTo>
                    <a:lnTo>
                      <a:pt x="436463" y="23834"/>
                    </a:lnTo>
                    <a:lnTo>
                      <a:pt x="392016" y="33992"/>
                    </a:lnTo>
                    <a:close/>
                    <a:moveTo>
                      <a:pt x="355850" y="0"/>
                    </a:moveTo>
                    <a:lnTo>
                      <a:pt x="397170" y="16107"/>
                    </a:lnTo>
                    <a:lnTo>
                      <a:pt x="447951" y="4650"/>
                    </a:lnTo>
                    <a:lnTo>
                      <a:pt x="476990" y="24308"/>
                    </a:lnTo>
                    <a:lnTo>
                      <a:pt x="533775" y="18282"/>
                    </a:lnTo>
                    <a:lnTo>
                      <a:pt x="548557" y="40154"/>
                    </a:lnTo>
                    <a:lnTo>
                      <a:pt x="607474" y="39968"/>
                    </a:lnTo>
                    <a:lnTo>
                      <a:pt x="606991" y="62561"/>
                    </a:lnTo>
                    <a:lnTo>
                      <a:pt x="664025" y="68230"/>
                    </a:lnTo>
                    <a:lnTo>
                      <a:pt x="648311" y="90006"/>
                    </a:lnTo>
                    <a:lnTo>
                      <a:pt x="699575" y="101142"/>
                    </a:lnTo>
                    <a:lnTo>
                      <a:pt x="669697" y="120615"/>
                    </a:lnTo>
                    <a:lnTo>
                      <a:pt x="711700" y="136460"/>
                    </a:lnTo>
                    <a:lnTo>
                      <a:pt x="669697" y="152305"/>
                    </a:lnTo>
                    <a:lnTo>
                      <a:pt x="699575" y="171778"/>
                    </a:lnTo>
                    <a:lnTo>
                      <a:pt x="521107" y="449266"/>
                    </a:lnTo>
                    <a:lnTo>
                      <a:pt x="510535" y="463039"/>
                    </a:lnTo>
                    <a:cubicBezTo>
                      <a:pt x="485050" y="478887"/>
                      <a:pt x="425387" y="490006"/>
                      <a:pt x="355850" y="490006"/>
                    </a:cubicBezTo>
                    <a:cubicBezTo>
                      <a:pt x="286313" y="490006"/>
                      <a:pt x="226651" y="478887"/>
                      <a:pt x="201166" y="463039"/>
                    </a:cubicBezTo>
                    <a:lnTo>
                      <a:pt x="190594" y="449266"/>
                    </a:lnTo>
                    <a:lnTo>
                      <a:pt x="12125" y="171778"/>
                    </a:lnTo>
                    <a:lnTo>
                      <a:pt x="40492" y="153290"/>
                    </a:lnTo>
                    <a:lnTo>
                      <a:pt x="39674" y="151427"/>
                    </a:lnTo>
                    <a:lnTo>
                      <a:pt x="0" y="136460"/>
                    </a:lnTo>
                    <a:lnTo>
                      <a:pt x="42003" y="120615"/>
                    </a:lnTo>
                    <a:lnTo>
                      <a:pt x="12125" y="101142"/>
                    </a:lnTo>
                    <a:lnTo>
                      <a:pt x="63389" y="90006"/>
                    </a:lnTo>
                    <a:lnTo>
                      <a:pt x="47675" y="68230"/>
                    </a:lnTo>
                    <a:lnTo>
                      <a:pt x="104709" y="62561"/>
                    </a:lnTo>
                    <a:lnTo>
                      <a:pt x="104226" y="39968"/>
                    </a:lnTo>
                    <a:lnTo>
                      <a:pt x="163143" y="40154"/>
                    </a:lnTo>
                    <a:lnTo>
                      <a:pt x="177925" y="18282"/>
                    </a:lnTo>
                    <a:lnTo>
                      <a:pt x="234710" y="24308"/>
                    </a:lnTo>
                    <a:lnTo>
                      <a:pt x="263749" y="4650"/>
                    </a:lnTo>
                    <a:lnTo>
                      <a:pt x="314530" y="16107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2" name="グループ化 701"/>
            <p:cNvGrpSpPr/>
            <p:nvPr/>
          </p:nvGrpSpPr>
          <p:grpSpPr>
            <a:xfrm rot="597173">
              <a:off x="3131810" y="4958333"/>
              <a:ext cx="715093" cy="346331"/>
              <a:chOff x="6205961" y="5031799"/>
              <a:chExt cx="1205933" cy="450408"/>
            </a:xfrm>
          </p:grpSpPr>
          <p:grpSp>
            <p:nvGrpSpPr>
              <p:cNvPr id="729" name="グループ化 728"/>
              <p:cNvGrpSpPr/>
              <p:nvPr/>
            </p:nvGrpSpPr>
            <p:grpSpPr>
              <a:xfrm>
                <a:off x="6342486" y="5031799"/>
                <a:ext cx="799533" cy="247208"/>
                <a:chOff x="6342486" y="4820590"/>
                <a:chExt cx="1169719" cy="458417"/>
              </a:xfrm>
            </p:grpSpPr>
            <p:sp>
              <p:nvSpPr>
                <p:cNvPr id="748" name="四角形: 角を丸くする 747"/>
                <p:cNvSpPr/>
                <p:nvPr/>
              </p:nvSpPr>
              <p:spPr bwMode="auto">
                <a:xfrm>
                  <a:off x="6629656" y="48753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四角形: 角を丸くする 748"/>
                <p:cNvSpPr/>
                <p:nvPr/>
              </p:nvSpPr>
              <p:spPr bwMode="auto">
                <a:xfrm>
                  <a:off x="6462969" y="48205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四角形: 角を丸くする 749"/>
                <p:cNvSpPr/>
                <p:nvPr/>
              </p:nvSpPr>
              <p:spPr bwMode="auto">
                <a:xfrm>
                  <a:off x="6782056" y="50277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四角形: 角を丸くする 750"/>
                <p:cNvSpPr/>
                <p:nvPr/>
              </p:nvSpPr>
              <p:spPr bwMode="auto">
                <a:xfrm>
                  <a:off x="6615369" y="49729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四角形: 角を丸くする 751"/>
                <p:cNvSpPr/>
                <p:nvPr/>
              </p:nvSpPr>
              <p:spPr bwMode="auto">
                <a:xfrm>
                  <a:off x="6509173" y="50182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四角形: 角を丸くする 752"/>
                <p:cNvSpPr/>
                <p:nvPr/>
              </p:nvSpPr>
              <p:spPr bwMode="auto">
                <a:xfrm>
                  <a:off x="6342486" y="49634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四角形: 角を丸くする 753"/>
                <p:cNvSpPr/>
                <p:nvPr/>
              </p:nvSpPr>
              <p:spPr bwMode="auto">
                <a:xfrm>
                  <a:off x="6661573" y="51706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四角形: 角を丸くする 754"/>
                <p:cNvSpPr/>
                <p:nvPr/>
              </p:nvSpPr>
              <p:spPr bwMode="auto">
                <a:xfrm>
                  <a:off x="6494886" y="51158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0" name="グループ化 729"/>
              <p:cNvGrpSpPr/>
              <p:nvPr/>
            </p:nvGrpSpPr>
            <p:grpSpPr>
              <a:xfrm>
                <a:off x="6612361" y="5177849"/>
                <a:ext cx="799533" cy="247208"/>
                <a:chOff x="6342486" y="4820590"/>
                <a:chExt cx="1169719" cy="458417"/>
              </a:xfrm>
            </p:grpSpPr>
            <p:sp>
              <p:nvSpPr>
                <p:cNvPr id="740" name="四角形: 角を丸くする 739"/>
                <p:cNvSpPr/>
                <p:nvPr/>
              </p:nvSpPr>
              <p:spPr bwMode="auto">
                <a:xfrm>
                  <a:off x="6629656" y="48753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四角形: 角を丸くする 740"/>
                <p:cNvSpPr/>
                <p:nvPr/>
              </p:nvSpPr>
              <p:spPr bwMode="auto">
                <a:xfrm>
                  <a:off x="6462969" y="48205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四角形: 角を丸くする 741"/>
                <p:cNvSpPr/>
                <p:nvPr/>
              </p:nvSpPr>
              <p:spPr bwMode="auto">
                <a:xfrm>
                  <a:off x="6782056" y="50277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四角形: 角を丸くする 742"/>
                <p:cNvSpPr/>
                <p:nvPr/>
              </p:nvSpPr>
              <p:spPr bwMode="auto">
                <a:xfrm>
                  <a:off x="6615369" y="49729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四角形: 角を丸くする 743"/>
                <p:cNvSpPr/>
                <p:nvPr/>
              </p:nvSpPr>
              <p:spPr bwMode="auto">
                <a:xfrm>
                  <a:off x="6509173" y="50182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四角形: 角を丸くする 744"/>
                <p:cNvSpPr/>
                <p:nvPr/>
              </p:nvSpPr>
              <p:spPr bwMode="auto">
                <a:xfrm>
                  <a:off x="6342486" y="49634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四角形: 角を丸くする 745"/>
                <p:cNvSpPr/>
                <p:nvPr/>
              </p:nvSpPr>
              <p:spPr bwMode="auto">
                <a:xfrm>
                  <a:off x="6661573" y="51706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四角形: 角を丸くする 746"/>
                <p:cNvSpPr/>
                <p:nvPr/>
              </p:nvSpPr>
              <p:spPr bwMode="auto">
                <a:xfrm>
                  <a:off x="6494886" y="51158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1" name="グループ化 730"/>
              <p:cNvGrpSpPr/>
              <p:nvPr/>
            </p:nvGrpSpPr>
            <p:grpSpPr>
              <a:xfrm>
                <a:off x="6205961" y="5234999"/>
                <a:ext cx="799533" cy="247208"/>
                <a:chOff x="6342486" y="4820590"/>
                <a:chExt cx="1169719" cy="458417"/>
              </a:xfrm>
            </p:grpSpPr>
            <p:sp>
              <p:nvSpPr>
                <p:cNvPr id="732" name="四角形: 角を丸くする 731"/>
                <p:cNvSpPr/>
                <p:nvPr/>
              </p:nvSpPr>
              <p:spPr bwMode="auto">
                <a:xfrm>
                  <a:off x="6629656" y="48753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四角形: 角を丸くする 732"/>
                <p:cNvSpPr/>
                <p:nvPr/>
              </p:nvSpPr>
              <p:spPr bwMode="auto">
                <a:xfrm>
                  <a:off x="6462969" y="48205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四角形: 角を丸くする 733"/>
                <p:cNvSpPr/>
                <p:nvPr/>
              </p:nvSpPr>
              <p:spPr bwMode="auto">
                <a:xfrm>
                  <a:off x="6782056" y="50277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四角形: 角を丸くする 734"/>
                <p:cNvSpPr/>
                <p:nvPr/>
              </p:nvSpPr>
              <p:spPr bwMode="auto">
                <a:xfrm>
                  <a:off x="6615369" y="49729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四角形: 角を丸くする 735"/>
                <p:cNvSpPr/>
                <p:nvPr/>
              </p:nvSpPr>
              <p:spPr bwMode="auto">
                <a:xfrm>
                  <a:off x="6509173" y="50182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四角形: 角を丸くする 736"/>
                <p:cNvSpPr/>
                <p:nvPr/>
              </p:nvSpPr>
              <p:spPr bwMode="auto">
                <a:xfrm>
                  <a:off x="6342486" y="49634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四角形: 角を丸くする 737"/>
                <p:cNvSpPr/>
                <p:nvPr/>
              </p:nvSpPr>
              <p:spPr bwMode="auto">
                <a:xfrm>
                  <a:off x="6661573" y="51706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四角形: 角を丸くする 738"/>
                <p:cNvSpPr/>
                <p:nvPr/>
              </p:nvSpPr>
              <p:spPr bwMode="auto">
                <a:xfrm>
                  <a:off x="6494886" y="51158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03" name="グループ化 702"/>
            <p:cNvGrpSpPr/>
            <p:nvPr/>
          </p:nvGrpSpPr>
          <p:grpSpPr>
            <a:xfrm rot="900000">
              <a:off x="2933927" y="5089585"/>
              <a:ext cx="1012462" cy="573035"/>
              <a:chOff x="6471814" y="2509723"/>
              <a:chExt cx="1562523" cy="593087"/>
            </a:xfrm>
          </p:grpSpPr>
          <p:sp>
            <p:nvSpPr>
              <p:cNvPr id="719" name="フリーフォーム: 図形 718"/>
              <p:cNvSpPr/>
              <p:nvPr/>
            </p:nvSpPr>
            <p:spPr bwMode="auto">
              <a:xfrm>
                <a:off x="6499600" y="2509723"/>
                <a:ext cx="1516360" cy="593087"/>
              </a:xfrm>
              <a:custGeom>
                <a:avLst/>
                <a:gdLst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00266 w 1516360"/>
                  <a:gd name="connsiteY3" fmla="*/ 240254 h 646105"/>
                  <a:gd name="connsiteX4" fmla="*/ 1516360 w 1516360"/>
                  <a:gd name="connsiteY4" fmla="*/ 277998 h 646105"/>
                  <a:gd name="connsiteX5" fmla="*/ 748655 w 1516360"/>
                  <a:gd name="connsiteY5" fmla="*/ 646052 h 646105"/>
                  <a:gd name="connsiteX6" fmla="*/ 0 w 1516360"/>
                  <a:gd name="connsiteY6" fmla="*/ 254185 h 646105"/>
                  <a:gd name="connsiteX7" fmla="*/ 15512 w 1516360"/>
                  <a:gd name="connsiteY7" fmla="*/ 216937 h 646105"/>
                  <a:gd name="connsiteX8" fmla="*/ 0 w 1516360"/>
                  <a:gd name="connsiteY8" fmla="*/ 173223 h 646105"/>
                  <a:gd name="connsiteX9" fmla="*/ 643926 w 1516360"/>
                  <a:gd name="connsiteY9" fmla="*/ 322 h 646105"/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00266 w 1516360"/>
                  <a:gd name="connsiteY3" fmla="*/ 240254 h 646105"/>
                  <a:gd name="connsiteX4" fmla="*/ 1516360 w 1516360"/>
                  <a:gd name="connsiteY4" fmla="*/ 277998 h 646105"/>
                  <a:gd name="connsiteX5" fmla="*/ 748655 w 1516360"/>
                  <a:gd name="connsiteY5" fmla="*/ 646052 h 646105"/>
                  <a:gd name="connsiteX6" fmla="*/ 0 w 1516360"/>
                  <a:gd name="connsiteY6" fmla="*/ 254185 h 646105"/>
                  <a:gd name="connsiteX7" fmla="*/ 0 w 1516360"/>
                  <a:gd name="connsiteY7" fmla="*/ 173223 h 646105"/>
                  <a:gd name="connsiteX8" fmla="*/ 643926 w 1516360"/>
                  <a:gd name="connsiteY8" fmla="*/ 322 h 646105"/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16360 w 1516360"/>
                  <a:gd name="connsiteY3" fmla="*/ 277998 h 646105"/>
                  <a:gd name="connsiteX4" fmla="*/ 748655 w 1516360"/>
                  <a:gd name="connsiteY4" fmla="*/ 646052 h 646105"/>
                  <a:gd name="connsiteX5" fmla="*/ 0 w 1516360"/>
                  <a:gd name="connsiteY5" fmla="*/ 254185 h 646105"/>
                  <a:gd name="connsiteX6" fmla="*/ 0 w 1516360"/>
                  <a:gd name="connsiteY6" fmla="*/ 173223 h 646105"/>
                  <a:gd name="connsiteX7" fmla="*/ 643926 w 1516360"/>
                  <a:gd name="connsiteY7" fmla="*/ 322 h 646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6360" h="646105">
                    <a:moveTo>
                      <a:pt x="643926" y="322"/>
                    </a:moveTo>
                    <a:cubicBezTo>
                      <a:pt x="681674" y="-173"/>
                      <a:pt x="717064" y="-64"/>
                      <a:pt x="748655" y="432"/>
                    </a:cubicBezTo>
                    <a:cubicBezTo>
                      <a:pt x="1001382" y="4401"/>
                      <a:pt x="1516360" y="41110"/>
                      <a:pt x="1516360" y="197036"/>
                    </a:cubicBezTo>
                    <a:lnTo>
                      <a:pt x="1516360" y="277998"/>
                    </a:lnTo>
                    <a:cubicBezTo>
                      <a:pt x="1516360" y="433924"/>
                      <a:pt x="1001382" y="650021"/>
                      <a:pt x="748655" y="646052"/>
                    </a:cubicBezTo>
                    <a:cubicBezTo>
                      <a:pt x="495928" y="642083"/>
                      <a:pt x="0" y="410111"/>
                      <a:pt x="0" y="254185"/>
                    </a:cubicBezTo>
                    <a:lnTo>
                      <a:pt x="0" y="173223"/>
                    </a:lnTo>
                    <a:cubicBezTo>
                      <a:pt x="0" y="36788"/>
                      <a:pt x="379695" y="3782"/>
                      <a:pt x="643926" y="322"/>
                    </a:cubicBezTo>
                    <a:close/>
                  </a:path>
                </a:pathLst>
              </a:custGeom>
              <a:pattFill prst="dkUpDiag">
                <a:fgClr>
                  <a:srgbClr val="FFFF66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0" name="フリーフォーム: 図形 719"/>
              <p:cNvSpPr/>
              <p:nvPr/>
            </p:nvSpPr>
            <p:spPr bwMode="auto">
              <a:xfrm>
                <a:off x="6471814" y="2509723"/>
                <a:ext cx="1562523" cy="240254"/>
              </a:xfrm>
              <a:custGeom>
                <a:avLst/>
                <a:gdLst>
                  <a:gd name="connsiteX0" fmla="*/ 643926 w 1516360"/>
                  <a:gd name="connsiteY0" fmla="*/ 322 h 240254"/>
                  <a:gd name="connsiteX1" fmla="*/ 748655 w 1516360"/>
                  <a:gd name="connsiteY1" fmla="*/ 432 h 240254"/>
                  <a:gd name="connsiteX2" fmla="*/ 1516360 w 1516360"/>
                  <a:gd name="connsiteY2" fmla="*/ 197036 h 240254"/>
                  <a:gd name="connsiteX3" fmla="*/ 1500266 w 1516360"/>
                  <a:gd name="connsiteY3" fmla="*/ 240254 h 240254"/>
                  <a:gd name="connsiteX4" fmla="*/ 1493738 w 1516360"/>
                  <a:gd name="connsiteY4" fmla="*/ 224945 h 240254"/>
                  <a:gd name="connsiteX5" fmla="*/ 748655 w 1516360"/>
                  <a:gd name="connsiteY5" fmla="*/ 81394 h 240254"/>
                  <a:gd name="connsiteX6" fmla="*/ 21803 w 1516360"/>
                  <a:gd name="connsiteY6" fmla="*/ 201830 h 240254"/>
                  <a:gd name="connsiteX7" fmla="*/ 15512 w 1516360"/>
                  <a:gd name="connsiteY7" fmla="*/ 216937 h 240254"/>
                  <a:gd name="connsiteX8" fmla="*/ 0 w 1516360"/>
                  <a:gd name="connsiteY8" fmla="*/ 173223 h 240254"/>
                  <a:gd name="connsiteX9" fmla="*/ 643926 w 1516360"/>
                  <a:gd name="connsiteY9" fmla="*/ 322 h 240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16360" h="240254">
                    <a:moveTo>
                      <a:pt x="643926" y="322"/>
                    </a:moveTo>
                    <a:cubicBezTo>
                      <a:pt x="681674" y="-173"/>
                      <a:pt x="717064" y="-64"/>
                      <a:pt x="748655" y="432"/>
                    </a:cubicBezTo>
                    <a:cubicBezTo>
                      <a:pt x="1001382" y="4401"/>
                      <a:pt x="1516360" y="41110"/>
                      <a:pt x="1516360" y="197036"/>
                    </a:cubicBezTo>
                    <a:lnTo>
                      <a:pt x="1500266" y="240254"/>
                    </a:lnTo>
                    <a:lnTo>
                      <a:pt x="1493738" y="224945"/>
                    </a:lnTo>
                    <a:cubicBezTo>
                      <a:pt x="1391713" y="113406"/>
                      <a:pt x="969791" y="84867"/>
                      <a:pt x="748655" y="81394"/>
                    </a:cubicBezTo>
                    <a:cubicBezTo>
                      <a:pt x="527519" y="77921"/>
                      <a:pt x="120182" y="93438"/>
                      <a:pt x="21803" y="201830"/>
                    </a:cubicBezTo>
                    <a:lnTo>
                      <a:pt x="15512" y="216937"/>
                    </a:lnTo>
                    <a:lnTo>
                      <a:pt x="0" y="173223"/>
                    </a:lnTo>
                    <a:cubicBezTo>
                      <a:pt x="0" y="36788"/>
                      <a:pt x="379695" y="3782"/>
                      <a:pt x="643926" y="322"/>
                    </a:cubicBezTo>
                    <a:close/>
                  </a:path>
                </a:pathLst>
              </a:custGeom>
              <a:pattFill prst="openDmnd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1" name="フリーフォーム: 図形 720"/>
              <p:cNvSpPr/>
              <p:nvPr/>
            </p:nvSpPr>
            <p:spPr bwMode="auto">
              <a:xfrm rot="1800000">
                <a:off x="6876254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フリーフォーム: 図形 721"/>
              <p:cNvSpPr/>
              <p:nvPr/>
            </p:nvSpPr>
            <p:spPr bwMode="auto">
              <a:xfrm rot="1800000">
                <a:off x="7023890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フリーフォーム: 図形 722"/>
              <p:cNvSpPr/>
              <p:nvPr/>
            </p:nvSpPr>
            <p:spPr bwMode="auto">
              <a:xfrm rot="1800000">
                <a:off x="7162738" y="2610211"/>
                <a:ext cx="45719" cy="404064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フリーフォーム: 図形 723"/>
              <p:cNvSpPr/>
              <p:nvPr/>
            </p:nvSpPr>
            <p:spPr bwMode="auto">
              <a:xfrm rot="1800000">
                <a:off x="7310374" y="2610211"/>
                <a:ext cx="45719" cy="404064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フリーフォーム: 図形 724"/>
              <p:cNvSpPr/>
              <p:nvPr/>
            </p:nvSpPr>
            <p:spPr bwMode="auto">
              <a:xfrm rot="1800000">
                <a:off x="7481089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フリーフォーム: 図形 725"/>
              <p:cNvSpPr/>
              <p:nvPr/>
            </p:nvSpPr>
            <p:spPr bwMode="auto">
              <a:xfrm rot="1800000">
                <a:off x="7625170" y="2641865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フリーフォーム: 図形 726"/>
              <p:cNvSpPr/>
              <p:nvPr/>
            </p:nvSpPr>
            <p:spPr bwMode="auto">
              <a:xfrm rot="1800000">
                <a:off x="7767227" y="2704166"/>
                <a:ext cx="45719" cy="273337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フリーフォーム: 図形 727"/>
              <p:cNvSpPr/>
              <p:nvPr/>
            </p:nvSpPr>
            <p:spPr bwMode="auto">
              <a:xfrm rot="1800000">
                <a:off x="6729002" y="2623205"/>
                <a:ext cx="45719" cy="273337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4" name="グループ化 703"/>
            <p:cNvGrpSpPr/>
            <p:nvPr/>
          </p:nvGrpSpPr>
          <p:grpSpPr>
            <a:xfrm>
              <a:off x="3636302" y="5227180"/>
              <a:ext cx="619750" cy="389111"/>
              <a:chOff x="5820812" y="201016"/>
              <a:chExt cx="970450" cy="519331"/>
            </a:xfrm>
          </p:grpSpPr>
          <p:sp>
            <p:nvSpPr>
              <p:cNvPr id="714" name="フリーフォーム: 図形 713"/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四角形: 角を丸くする 714"/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四角形: 角を丸くする 715"/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四角形: 角を丸くする 716"/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四角形: 角を丸くする 717"/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5" name="グループ化 704"/>
            <p:cNvGrpSpPr/>
            <p:nvPr/>
          </p:nvGrpSpPr>
          <p:grpSpPr>
            <a:xfrm>
              <a:off x="3601139" y="5385784"/>
              <a:ext cx="619750" cy="389111"/>
              <a:chOff x="5820812" y="201016"/>
              <a:chExt cx="970450" cy="519331"/>
            </a:xfrm>
          </p:grpSpPr>
          <p:sp>
            <p:nvSpPr>
              <p:cNvPr id="709" name="フリーフォーム: 図形 708"/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四角形: 角を丸くする 709"/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四角形: 角を丸くする 710"/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四角形: 角を丸くする 711"/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四角形: 角を丸くする 712"/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6" name="グループ化 705"/>
            <p:cNvGrpSpPr/>
            <p:nvPr/>
          </p:nvGrpSpPr>
          <p:grpSpPr>
            <a:xfrm rot="8245830">
              <a:off x="3132470" y="5492616"/>
              <a:ext cx="479043" cy="191027"/>
              <a:chOff x="5263708" y="2769263"/>
              <a:chExt cx="958705" cy="296000"/>
            </a:xfrm>
          </p:grpSpPr>
          <p:sp>
            <p:nvSpPr>
              <p:cNvPr id="707" name="フリーフォーム: 図形 706"/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台形 707"/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21" name="グループ化 820"/>
          <p:cNvGrpSpPr/>
          <p:nvPr/>
        </p:nvGrpSpPr>
        <p:grpSpPr>
          <a:xfrm>
            <a:off x="6054740" y="1219015"/>
            <a:ext cx="1618779" cy="851985"/>
            <a:chOff x="286730" y="4794020"/>
            <a:chExt cx="2610290" cy="1373830"/>
          </a:xfrm>
        </p:grpSpPr>
        <p:sp>
          <p:nvSpPr>
            <p:cNvPr id="822" name="四角形: 角を丸くする 821"/>
            <p:cNvSpPr/>
            <p:nvPr/>
          </p:nvSpPr>
          <p:spPr bwMode="auto">
            <a:xfrm>
              <a:off x="361305" y="578388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3" name="四角形: 角を丸くする 822"/>
            <p:cNvSpPr/>
            <p:nvPr/>
          </p:nvSpPr>
          <p:spPr bwMode="auto">
            <a:xfrm>
              <a:off x="329555" y="483156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4" name="四角形: 角を丸くする 823"/>
            <p:cNvSpPr/>
            <p:nvPr/>
          </p:nvSpPr>
          <p:spPr bwMode="auto">
            <a:xfrm>
              <a:off x="447819" y="5082899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5" name="フリーフォーム: 図形 824"/>
            <p:cNvSpPr/>
            <p:nvPr/>
          </p:nvSpPr>
          <p:spPr bwMode="auto">
            <a:xfrm>
              <a:off x="1610925" y="487550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フリーフォーム: 図形 825"/>
            <p:cNvSpPr/>
            <p:nvPr/>
          </p:nvSpPr>
          <p:spPr bwMode="auto">
            <a:xfrm>
              <a:off x="2127057" y="520690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7" name="フリーフォーム: 図形 826"/>
            <p:cNvSpPr/>
            <p:nvPr/>
          </p:nvSpPr>
          <p:spPr bwMode="auto">
            <a:xfrm>
              <a:off x="286730" y="479402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28" name="グループ化 827"/>
            <p:cNvGrpSpPr/>
            <p:nvPr/>
          </p:nvGrpSpPr>
          <p:grpSpPr>
            <a:xfrm>
              <a:off x="348216" y="4845198"/>
              <a:ext cx="869232" cy="542046"/>
              <a:chOff x="4122905" y="1660056"/>
              <a:chExt cx="699921" cy="525960"/>
            </a:xfrm>
          </p:grpSpPr>
          <p:grpSp>
            <p:nvGrpSpPr>
              <p:cNvPr id="911" name="グループ化 910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943" name="グループ化 942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69" name="楕円 96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0" name="楕円 96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1" name="楕円 97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2" name="楕円 97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44" name="グループ化 943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65" name="楕円 96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6" name="楕円 96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7" name="楕円 96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8" name="楕円 96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45" name="グループ化 944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961" name="楕円 96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2" name="楕円 96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3" name="楕円 962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4" name="楕円 96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46" name="グループ化 945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57" name="楕円 95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8" name="楕円 95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9" name="楕円 95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0" name="楕円 95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47" name="グループ化 946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53" name="楕円 95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4" name="楕円 95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5" name="楕円 95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6" name="楕円 95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48" name="グループ化 947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949" name="楕円 94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0" name="楕円 94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1" name="楕円 950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2" name="楕円 95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12" name="グループ化 911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913" name="グループ化 912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39" name="楕円 93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0" name="楕円 93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1" name="楕円 94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2" name="楕円 94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14" name="グループ化 913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35" name="楕円 93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6" name="楕円 93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7" name="楕円 93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8" name="楕円 93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15" name="グループ化 914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31" name="楕円 93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2" name="楕円 93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3" name="楕円 93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4" name="楕円 93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16" name="グループ化 915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27" name="楕円 92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8" name="楕円 92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9" name="楕円 92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0" name="楕円 92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17" name="グループ化 916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23" name="楕円 92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4" name="楕円 92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5" name="楕円 92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6" name="楕円 92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18" name="グループ化 917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19" name="楕円 91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0" name="楕円 91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1" name="楕円 92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2" name="楕円 92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829" name="グループ化 828"/>
            <p:cNvGrpSpPr/>
            <p:nvPr/>
          </p:nvGrpSpPr>
          <p:grpSpPr>
            <a:xfrm>
              <a:off x="692293" y="4905824"/>
              <a:ext cx="869232" cy="542046"/>
              <a:chOff x="4122905" y="1660056"/>
              <a:chExt cx="699921" cy="525960"/>
            </a:xfrm>
          </p:grpSpPr>
          <p:grpSp>
            <p:nvGrpSpPr>
              <p:cNvPr id="849" name="グループ化 848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881" name="グループ化 880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07" name="楕円 90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8" name="楕円 90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9" name="楕円 90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0" name="楕円 90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82" name="グループ化 881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03" name="楕円 90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4" name="楕円 90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5" name="楕円 90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6" name="楕円 90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83" name="グループ化 882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899" name="楕円 89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0" name="楕円 89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1" name="楕円 900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2" name="楕円 90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84" name="グループ化 883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95" name="楕円 89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6" name="楕円 89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7" name="楕円 89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8" name="楕円 89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85" name="グループ化 884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91" name="楕円 89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2" name="楕円 89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3" name="楕円 89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4" name="楕円 89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86" name="グループ化 885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887" name="楕円 88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8" name="楕円 88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9" name="楕円 888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0" name="楕円 88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850" name="グループ化 849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851" name="グループ化 850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77" name="楕円 87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8" name="楕円 87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9" name="楕円 87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0" name="楕円 87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52" name="グループ化 851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73" name="楕円 87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4" name="楕円 87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5" name="楕円 87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6" name="楕円 87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53" name="グループ化 852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69" name="楕円 86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0" name="楕円 86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1" name="楕円 87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2" name="楕円 87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54" name="グループ化 853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65" name="楕円 86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6" name="楕円 86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7" name="楕円 86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8" name="楕円 86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55" name="グループ化 854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61" name="楕円 86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2" name="楕円 86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3" name="楕円 86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4" name="楕円 86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56" name="グループ化 855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57" name="楕円 85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8" name="楕円 85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9" name="楕円 85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0" name="楕円 85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830" name="グループ化 829"/>
            <p:cNvGrpSpPr/>
            <p:nvPr/>
          </p:nvGrpSpPr>
          <p:grpSpPr>
            <a:xfrm>
              <a:off x="351767" y="5120295"/>
              <a:ext cx="843041" cy="664452"/>
              <a:chOff x="2713618" y="5925067"/>
              <a:chExt cx="975022" cy="664452"/>
            </a:xfrm>
          </p:grpSpPr>
          <p:sp>
            <p:nvSpPr>
              <p:cNvPr id="843" name="楕円 1188"/>
              <p:cNvSpPr/>
              <p:nvPr/>
            </p:nvSpPr>
            <p:spPr bwMode="auto">
              <a:xfrm rot="21571772">
                <a:off x="2813340" y="5987293"/>
                <a:ext cx="871967" cy="410978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87060 h 602597"/>
                  <a:gd name="connsiteX1" fmla="*/ 774752 w 1532796"/>
                  <a:gd name="connsiteY1" fmla="*/ 33351 h 602597"/>
                  <a:gd name="connsiteX2" fmla="*/ 1532796 w 1532796"/>
                  <a:gd name="connsiteY2" fmla="*/ 286688 h 602597"/>
                  <a:gd name="connsiteX3" fmla="*/ 772025 w 1532796"/>
                  <a:gd name="connsiteY3" fmla="*/ 602597 h 602597"/>
                  <a:gd name="connsiteX4" fmla="*/ 17892 w 1532796"/>
                  <a:gd name="connsiteY4" fmla="*/ 287060 h 602597"/>
                  <a:gd name="connsiteX0" fmla="*/ 16696 w 1203193"/>
                  <a:gd name="connsiteY0" fmla="*/ 289302 h 604895"/>
                  <a:gd name="connsiteX1" fmla="*/ 773556 w 1203193"/>
                  <a:gd name="connsiteY1" fmla="*/ 35593 h 604895"/>
                  <a:gd name="connsiteX2" fmla="*/ 1203193 w 1203193"/>
                  <a:gd name="connsiteY2" fmla="*/ 269751 h 604895"/>
                  <a:gd name="connsiteX3" fmla="*/ 770829 w 1203193"/>
                  <a:gd name="connsiteY3" fmla="*/ 604839 h 604895"/>
                  <a:gd name="connsiteX4" fmla="*/ 16696 w 1203193"/>
                  <a:gd name="connsiteY4" fmla="*/ 289302 h 604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193" h="604895">
                    <a:moveTo>
                      <a:pt x="16696" y="289302"/>
                    </a:moveTo>
                    <a:cubicBezTo>
                      <a:pt x="148731" y="111265"/>
                      <a:pt x="321288" y="309813"/>
                      <a:pt x="773556" y="35593"/>
                    </a:cubicBezTo>
                    <a:cubicBezTo>
                      <a:pt x="1033691" y="-76890"/>
                      <a:pt x="1203193" y="98111"/>
                      <a:pt x="1203193" y="269751"/>
                    </a:cubicBezTo>
                    <a:cubicBezTo>
                      <a:pt x="1203193" y="441391"/>
                      <a:pt x="968578" y="601581"/>
                      <a:pt x="770829" y="604839"/>
                    </a:cubicBezTo>
                    <a:cubicBezTo>
                      <a:pt x="573080" y="608097"/>
                      <a:pt x="-115339" y="467339"/>
                      <a:pt x="16696" y="289302"/>
                    </a:cubicBezTo>
                    <a:close/>
                  </a:path>
                </a:pathLst>
              </a:custGeom>
              <a:pattFill prst="smConfetti">
                <a:fgClr>
                  <a:srgbClr val="993300"/>
                </a:fgClr>
                <a:bgClr>
                  <a:srgbClr val="361B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4" name="楕円 1188"/>
              <p:cNvSpPr/>
              <p:nvPr/>
            </p:nvSpPr>
            <p:spPr bwMode="auto">
              <a:xfrm rot="28228" flipH="1">
                <a:off x="2809581" y="5925067"/>
                <a:ext cx="633267" cy="299440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87060 h 602597"/>
                  <a:gd name="connsiteX1" fmla="*/ 774752 w 1532796"/>
                  <a:gd name="connsiteY1" fmla="*/ 33351 h 602597"/>
                  <a:gd name="connsiteX2" fmla="*/ 1532796 w 1532796"/>
                  <a:gd name="connsiteY2" fmla="*/ 286688 h 602597"/>
                  <a:gd name="connsiteX3" fmla="*/ 772025 w 1532796"/>
                  <a:gd name="connsiteY3" fmla="*/ 602597 h 602597"/>
                  <a:gd name="connsiteX4" fmla="*/ 17892 w 1532796"/>
                  <a:gd name="connsiteY4" fmla="*/ 287060 h 602597"/>
                  <a:gd name="connsiteX0" fmla="*/ 16696 w 1203193"/>
                  <a:gd name="connsiteY0" fmla="*/ 289302 h 604895"/>
                  <a:gd name="connsiteX1" fmla="*/ 773556 w 1203193"/>
                  <a:gd name="connsiteY1" fmla="*/ 35593 h 604895"/>
                  <a:gd name="connsiteX2" fmla="*/ 1203193 w 1203193"/>
                  <a:gd name="connsiteY2" fmla="*/ 269751 h 604895"/>
                  <a:gd name="connsiteX3" fmla="*/ 770829 w 1203193"/>
                  <a:gd name="connsiteY3" fmla="*/ 604839 h 604895"/>
                  <a:gd name="connsiteX4" fmla="*/ 16696 w 1203193"/>
                  <a:gd name="connsiteY4" fmla="*/ 289302 h 604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193" h="604895">
                    <a:moveTo>
                      <a:pt x="16696" y="289302"/>
                    </a:moveTo>
                    <a:cubicBezTo>
                      <a:pt x="148731" y="111265"/>
                      <a:pt x="321288" y="309813"/>
                      <a:pt x="773556" y="35593"/>
                    </a:cubicBezTo>
                    <a:cubicBezTo>
                      <a:pt x="1033691" y="-76890"/>
                      <a:pt x="1203193" y="98111"/>
                      <a:pt x="1203193" y="269751"/>
                    </a:cubicBezTo>
                    <a:cubicBezTo>
                      <a:pt x="1203193" y="441391"/>
                      <a:pt x="968578" y="601581"/>
                      <a:pt x="770829" y="604839"/>
                    </a:cubicBezTo>
                    <a:cubicBezTo>
                      <a:pt x="573080" y="608097"/>
                      <a:pt x="-115339" y="467339"/>
                      <a:pt x="16696" y="289302"/>
                    </a:cubicBezTo>
                    <a:close/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361B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5" name="楕円 1188"/>
              <p:cNvSpPr/>
              <p:nvPr/>
            </p:nvSpPr>
            <p:spPr bwMode="auto">
              <a:xfrm rot="9900000" flipH="1">
                <a:off x="2713618" y="6233117"/>
                <a:ext cx="633267" cy="299440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87060 h 602597"/>
                  <a:gd name="connsiteX1" fmla="*/ 774752 w 1532796"/>
                  <a:gd name="connsiteY1" fmla="*/ 33351 h 602597"/>
                  <a:gd name="connsiteX2" fmla="*/ 1532796 w 1532796"/>
                  <a:gd name="connsiteY2" fmla="*/ 286688 h 602597"/>
                  <a:gd name="connsiteX3" fmla="*/ 772025 w 1532796"/>
                  <a:gd name="connsiteY3" fmla="*/ 602597 h 602597"/>
                  <a:gd name="connsiteX4" fmla="*/ 17892 w 1532796"/>
                  <a:gd name="connsiteY4" fmla="*/ 287060 h 602597"/>
                  <a:gd name="connsiteX0" fmla="*/ 16696 w 1203193"/>
                  <a:gd name="connsiteY0" fmla="*/ 289302 h 604895"/>
                  <a:gd name="connsiteX1" fmla="*/ 773556 w 1203193"/>
                  <a:gd name="connsiteY1" fmla="*/ 35593 h 604895"/>
                  <a:gd name="connsiteX2" fmla="*/ 1203193 w 1203193"/>
                  <a:gd name="connsiteY2" fmla="*/ 269751 h 604895"/>
                  <a:gd name="connsiteX3" fmla="*/ 770829 w 1203193"/>
                  <a:gd name="connsiteY3" fmla="*/ 604839 h 604895"/>
                  <a:gd name="connsiteX4" fmla="*/ 16696 w 1203193"/>
                  <a:gd name="connsiteY4" fmla="*/ 289302 h 604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193" h="604895">
                    <a:moveTo>
                      <a:pt x="16696" y="289302"/>
                    </a:moveTo>
                    <a:cubicBezTo>
                      <a:pt x="148731" y="111265"/>
                      <a:pt x="321288" y="309813"/>
                      <a:pt x="773556" y="35593"/>
                    </a:cubicBezTo>
                    <a:cubicBezTo>
                      <a:pt x="1033691" y="-76890"/>
                      <a:pt x="1203193" y="98111"/>
                      <a:pt x="1203193" y="269751"/>
                    </a:cubicBezTo>
                    <a:cubicBezTo>
                      <a:pt x="1203193" y="441391"/>
                      <a:pt x="968578" y="601581"/>
                      <a:pt x="770829" y="604839"/>
                    </a:cubicBezTo>
                    <a:cubicBezTo>
                      <a:pt x="573080" y="608097"/>
                      <a:pt x="-115339" y="467339"/>
                      <a:pt x="16696" y="289302"/>
                    </a:cubicBezTo>
                    <a:close/>
                  </a:path>
                </a:pathLst>
              </a:custGeom>
              <a:pattFill prst="smConfetti">
                <a:fgClr>
                  <a:srgbClr val="993300"/>
                </a:fgClr>
                <a:bgClr>
                  <a:srgbClr val="361B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6" name="楕円 1188"/>
              <p:cNvSpPr/>
              <p:nvPr/>
            </p:nvSpPr>
            <p:spPr bwMode="auto">
              <a:xfrm rot="28228" flipH="1">
                <a:off x="3022091" y="6290079"/>
                <a:ext cx="422219" cy="299440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87060 h 602597"/>
                  <a:gd name="connsiteX1" fmla="*/ 774752 w 1532796"/>
                  <a:gd name="connsiteY1" fmla="*/ 33351 h 602597"/>
                  <a:gd name="connsiteX2" fmla="*/ 1532796 w 1532796"/>
                  <a:gd name="connsiteY2" fmla="*/ 286688 h 602597"/>
                  <a:gd name="connsiteX3" fmla="*/ 772025 w 1532796"/>
                  <a:gd name="connsiteY3" fmla="*/ 602597 h 602597"/>
                  <a:gd name="connsiteX4" fmla="*/ 17892 w 1532796"/>
                  <a:gd name="connsiteY4" fmla="*/ 287060 h 602597"/>
                  <a:gd name="connsiteX0" fmla="*/ 16696 w 1203193"/>
                  <a:gd name="connsiteY0" fmla="*/ 289302 h 604895"/>
                  <a:gd name="connsiteX1" fmla="*/ 773556 w 1203193"/>
                  <a:gd name="connsiteY1" fmla="*/ 35593 h 604895"/>
                  <a:gd name="connsiteX2" fmla="*/ 1203193 w 1203193"/>
                  <a:gd name="connsiteY2" fmla="*/ 269751 h 604895"/>
                  <a:gd name="connsiteX3" fmla="*/ 770829 w 1203193"/>
                  <a:gd name="connsiteY3" fmla="*/ 604839 h 604895"/>
                  <a:gd name="connsiteX4" fmla="*/ 16696 w 1203193"/>
                  <a:gd name="connsiteY4" fmla="*/ 289302 h 604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193" h="604895">
                    <a:moveTo>
                      <a:pt x="16696" y="289302"/>
                    </a:moveTo>
                    <a:cubicBezTo>
                      <a:pt x="148731" y="111265"/>
                      <a:pt x="321288" y="309813"/>
                      <a:pt x="773556" y="35593"/>
                    </a:cubicBezTo>
                    <a:cubicBezTo>
                      <a:pt x="1033691" y="-76890"/>
                      <a:pt x="1203193" y="98111"/>
                      <a:pt x="1203193" y="269751"/>
                    </a:cubicBezTo>
                    <a:cubicBezTo>
                      <a:pt x="1203193" y="441391"/>
                      <a:pt x="968578" y="601581"/>
                      <a:pt x="770829" y="604839"/>
                    </a:cubicBezTo>
                    <a:cubicBezTo>
                      <a:pt x="573080" y="608097"/>
                      <a:pt x="-115339" y="467339"/>
                      <a:pt x="16696" y="289302"/>
                    </a:cubicBezTo>
                    <a:close/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361B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7" name="楕円 1188"/>
              <p:cNvSpPr/>
              <p:nvPr/>
            </p:nvSpPr>
            <p:spPr bwMode="auto">
              <a:xfrm rot="609480" flipH="1">
                <a:off x="3199631" y="6208625"/>
                <a:ext cx="489009" cy="299440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87060 h 602597"/>
                  <a:gd name="connsiteX1" fmla="*/ 774752 w 1532796"/>
                  <a:gd name="connsiteY1" fmla="*/ 33351 h 602597"/>
                  <a:gd name="connsiteX2" fmla="*/ 1532796 w 1532796"/>
                  <a:gd name="connsiteY2" fmla="*/ 286688 h 602597"/>
                  <a:gd name="connsiteX3" fmla="*/ 772025 w 1532796"/>
                  <a:gd name="connsiteY3" fmla="*/ 602597 h 602597"/>
                  <a:gd name="connsiteX4" fmla="*/ 17892 w 1532796"/>
                  <a:gd name="connsiteY4" fmla="*/ 287060 h 602597"/>
                  <a:gd name="connsiteX0" fmla="*/ 16696 w 1203193"/>
                  <a:gd name="connsiteY0" fmla="*/ 289302 h 604895"/>
                  <a:gd name="connsiteX1" fmla="*/ 773556 w 1203193"/>
                  <a:gd name="connsiteY1" fmla="*/ 35593 h 604895"/>
                  <a:gd name="connsiteX2" fmla="*/ 1203193 w 1203193"/>
                  <a:gd name="connsiteY2" fmla="*/ 269751 h 604895"/>
                  <a:gd name="connsiteX3" fmla="*/ 770829 w 1203193"/>
                  <a:gd name="connsiteY3" fmla="*/ 604839 h 604895"/>
                  <a:gd name="connsiteX4" fmla="*/ 16696 w 1203193"/>
                  <a:gd name="connsiteY4" fmla="*/ 289302 h 604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193" h="604895">
                    <a:moveTo>
                      <a:pt x="16696" y="289302"/>
                    </a:moveTo>
                    <a:cubicBezTo>
                      <a:pt x="148731" y="111265"/>
                      <a:pt x="321288" y="309813"/>
                      <a:pt x="773556" y="35593"/>
                    </a:cubicBezTo>
                    <a:cubicBezTo>
                      <a:pt x="1033691" y="-76890"/>
                      <a:pt x="1203193" y="98111"/>
                      <a:pt x="1203193" y="269751"/>
                    </a:cubicBezTo>
                    <a:cubicBezTo>
                      <a:pt x="1203193" y="441391"/>
                      <a:pt x="968578" y="601581"/>
                      <a:pt x="770829" y="604839"/>
                    </a:cubicBezTo>
                    <a:cubicBezTo>
                      <a:pt x="573080" y="608097"/>
                      <a:pt x="-115339" y="467339"/>
                      <a:pt x="16696" y="289302"/>
                    </a:cubicBezTo>
                    <a:close/>
                  </a:path>
                </a:pathLst>
              </a:custGeom>
              <a:pattFill prst="smConfetti">
                <a:fgClr>
                  <a:srgbClr val="993300"/>
                </a:fgClr>
                <a:bgClr>
                  <a:srgbClr val="361B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8" name="楕円 1188"/>
              <p:cNvSpPr/>
              <p:nvPr/>
            </p:nvSpPr>
            <p:spPr bwMode="auto">
              <a:xfrm rot="28228" flipH="1">
                <a:off x="2728099" y="6233116"/>
                <a:ext cx="466107" cy="299440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87060 h 602597"/>
                  <a:gd name="connsiteX1" fmla="*/ 774752 w 1532796"/>
                  <a:gd name="connsiteY1" fmla="*/ 33351 h 602597"/>
                  <a:gd name="connsiteX2" fmla="*/ 1532796 w 1532796"/>
                  <a:gd name="connsiteY2" fmla="*/ 286688 h 602597"/>
                  <a:gd name="connsiteX3" fmla="*/ 772025 w 1532796"/>
                  <a:gd name="connsiteY3" fmla="*/ 602597 h 602597"/>
                  <a:gd name="connsiteX4" fmla="*/ 17892 w 1532796"/>
                  <a:gd name="connsiteY4" fmla="*/ 287060 h 602597"/>
                  <a:gd name="connsiteX0" fmla="*/ 16696 w 1203193"/>
                  <a:gd name="connsiteY0" fmla="*/ 289302 h 604895"/>
                  <a:gd name="connsiteX1" fmla="*/ 773556 w 1203193"/>
                  <a:gd name="connsiteY1" fmla="*/ 35593 h 604895"/>
                  <a:gd name="connsiteX2" fmla="*/ 1203193 w 1203193"/>
                  <a:gd name="connsiteY2" fmla="*/ 269751 h 604895"/>
                  <a:gd name="connsiteX3" fmla="*/ 770829 w 1203193"/>
                  <a:gd name="connsiteY3" fmla="*/ 604839 h 604895"/>
                  <a:gd name="connsiteX4" fmla="*/ 16696 w 1203193"/>
                  <a:gd name="connsiteY4" fmla="*/ 289302 h 604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193" h="604895">
                    <a:moveTo>
                      <a:pt x="16696" y="289302"/>
                    </a:moveTo>
                    <a:cubicBezTo>
                      <a:pt x="148731" y="111265"/>
                      <a:pt x="321288" y="309813"/>
                      <a:pt x="773556" y="35593"/>
                    </a:cubicBezTo>
                    <a:cubicBezTo>
                      <a:pt x="1033691" y="-76890"/>
                      <a:pt x="1203193" y="98111"/>
                      <a:pt x="1203193" y="269751"/>
                    </a:cubicBezTo>
                    <a:cubicBezTo>
                      <a:pt x="1203193" y="441391"/>
                      <a:pt x="968578" y="601581"/>
                      <a:pt x="770829" y="604839"/>
                    </a:cubicBezTo>
                    <a:cubicBezTo>
                      <a:pt x="573080" y="608097"/>
                      <a:pt x="-115339" y="467339"/>
                      <a:pt x="16696" y="289302"/>
                    </a:cubicBezTo>
                    <a:close/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31" name="グループ化 830"/>
            <p:cNvGrpSpPr/>
            <p:nvPr/>
          </p:nvGrpSpPr>
          <p:grpSpPr>
            <a:xfrm>
              <a:off x="907971" y="5276389"/>
              <a:ext cx="619750" cy="389111"/>
              <a:chOff x="5820812" y="201016"/>
              <a:chExt cx="970450" cy="519331"/>
            </a:xfrm>
          </p:grpSpPr>
          <p:sp>
            <p:nvSpPr>
              <p:cNvPr id="838" name="フリーフォーム: 図形 837"/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四角形: 角を丸くする 838"/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四角形: 角を丸くする 839"/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四角形: 角を丸くする 840"/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四角形: 角を丸くする 841"/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2" name="グループ化 831"/>
            <p:cNvGrpSpPr/>
            <p:nvPr/>
          </p:nvGrpSpPr>
          <p:grpSpPr>
            <a:xfrm>
              <a:off x="831771" y="5409739"/>
              <a:ext cx="619750" cy="389111"/>
              <a:chOff x="5820812" y="201016"/>
              <a:chExt cx="970450" cy="519331"/>
            </a:xfrm>
          </p:grpSpPr>
          <p:sp>
            <p:nvSpPr>
              <p:cNvPr id="833" name="フリーフォーム: 図形 832"/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四角形: 角を丸くする 833"/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四角形: 角を丸くする 834"/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四角形: 角を丸くする 835"/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四角形: 角を丸くする 836"/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73" name="グループ化 972"/>
          <p:cNvGrpSpPr/>
          <p:nvPr/>
        </p:nvGrpSpPr>
        <p:grpSpPr>
          <a:xfrm>
            <a:off x="6023651" y="3162080"/>
            <a:ext cx="1618779" cy="851985"/>
            <a:chOff x="5966682" y="4794020"/>
            <a:chExt cx="2610290" cy="1373830"/>
          </a:xfrm>
        </p:grpSpPr>
        <p:sp>
          <p:nvSpPr>
            <p:cNvPr id="974" name="四角形: 角を丸くする 973"/>
            <p:cNvSpPr/>
            <p:nvPr/>
          </p:nvSpPr>
          <p:spPr bwMode="auto">
            <a:xfrm>
              <a:off x="6041257" y="578388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5" name="四角形: 角を丸くする 974"/>
            <p:cNvSpPr/>
            <p:nvPr/>
          </p:nvSpPr>
          <p:spPr bwMode="auto">
            <a:xfrm>
              <a:off x="6009507" y="483156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6" name="四角形: 角を丸くする 975"/>
            <p:cNvSpPr/>
            <p:nvPr/>
          </p:nvSpPr>
          <p:spPr bwMode="auto">
            <a:xfrm>
              <a:off x="6127771" y="5082899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フリーフォーム: 図形 976"/>
            <p:cNvSpPr/>
            <p:nvPr/>
          </p:nvSpPr>
          <p:spPr bwMode="auto">
            <a:xfrm>
              <a:off x="7290877" y="487550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フリーフォーム: 図形 977"/>
            <p:cNvSpPr/>
            <p:nvPr/>
          </p:nvSpPr>
          <p:spPr bwMode="auto">
            <a:xfrm>
              <a:off x="7807009" y="520690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79" name="フリーフォーム: 図形 978"/>
            <p:cNvSpPr/>
            <p:nvPr/>
          </p:nvSpPr>
          <p:spPr bwMode="auto">
            <a:xfrm>
              <a:off x="5966682" y="479402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0" name="グループ化 979"/>
            <p:cNvGrpSpPr/>
            <p:nvPr/>
          </p:nvGrpSpPr>
          <p:grpSpPr>
            <a:xfrm>
              <a:off x="6025116" y="4845198"/>
              <a:ext cx="869232" cy="542046"/>
              <a:chOff x="4122905" y="1660056"/>
              <a:chExt cx="699921" cy="525960"/>
            </a:xfrm>
          </p:grpSpPr>
          <p:grpSp>
            <p:nvGrpSpPr>
              <p:cNvPr id="1063" name="グループ化 1062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095" name="グループ化 1094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21" name="楕円 112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2" name="楕円 112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3" name="楕円 112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4" name="楕円 112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96" name="グループ化 1095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17" name="楕円 111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8" name="楕円 111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9" name="楕円 111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0" name="楕円 111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97" name="グループ化 1096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113" name="楕円 111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4" name="楕円 111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5" name="楕円 1114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6" name="楕円 111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98" name="グループ化 1097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09" name="楕円 110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0" name="楕円 110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1" name="楕円 111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2" name="楕円 111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99" name="グループ化 1098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05" name="楕円 110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6" name="楕円 110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7" name="楕円 110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8" name="楕円 110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00" name="グループ化 1099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101" name="楕円 110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2" name="楕円 110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3" name="楕円 1102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4" name="楕円 110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064" name="グループ化 1063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065" name="グループ化 1064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91" name="楕円 109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2" name="楕円 109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3" name="楕円 109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4" name="楕円 109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66" name="グループ化 1065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87" name="楕円 108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8" name="楕円 108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9" name="楕円 108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0" name="楕円 108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67" name="グループ化 1066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83" name="楕円 108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4" name="楕円 108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5" name="楕円 108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6" name="楕円 108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68" name="グループ化 1067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79" name="楕円 107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0" name="楕円 107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1" name="楕円 108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2" name="楕円 108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69" name="グループ化 1068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75" name="楕円 107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6" name="楕円 107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7" name="楕円 107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8" name="楕円 107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70" name="グループ化 1069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71" name="楕円 107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2" name="楕円 107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3" name="楕円 107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4" name="楕円 107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981" name="グループ化 980"/>
            <p:cNvGrpSpPr/>
            <p:nvPr/>
          </p:nvGrpSpPr>
          <p:grpSpPr>
            <a:xfrm>
              <a:off x="6369193" y="4905824"/>
              <a:ext cx="869232" cy="542046"/>
              <a:chOff x="4122905" y="1660056"/>
              <a:chExt cx="699921" cy="525960"/>
            </a:xfrm>
          </p:grpSpPr>
          <p:grpSp>
            <p:nvGrpSpPr>
              <p:cNvPr id="1001" name="グループ化 1000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033" name="グループ化 1032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59" name="楕円 105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0" name="楕円 105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1" name="楕円 106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2" name="楕円 106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34" name="グループ化 1033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55" name="楕円 105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6" name="楕円 105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7" name="楕円 105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8" name="楕円 105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35" name="グループ化 1034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051" name="楕円 105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2" name="楕円 105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3" name="楕円 1052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4" name="楕円 105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36" name="グループ化 1035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47" name="楕円 104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8" name="楕円 104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9" name="楕円 104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0" name="楕円 104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37" name="グループ化 1036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43" name="楕円 104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4" name="楕円 104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5" name="楕円 104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6" name="楕円 104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38" name="グループ化 1037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039" name="楕円 103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0" name="楕円 103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1" name="楕円 1040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2" name="楕円 104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002" name="グループ化 1001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003" name="グループ化 1002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29" name="楕円 102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30" name="楕円 102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31" name="楕円 103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32" name="楕円 103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04" name="グループ化 1003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25" name="楕円 102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6" name="楕円 102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7" name="楕円 102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8" name="楕円 102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05" name="グループ化 1004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21" name="楕円 102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2" name="楕円 102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3" name="楕円 102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4" name="楕円 102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06" name="グループ化 1005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17" name="楕円 101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8" name="楕円 101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9" name="楕円 101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0" name="楕円 101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07" name="グループ化 1006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13" name="楕円 101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4" name="楕円 101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5" name="楕円 101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6" name="楕円 101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08" name="グループ化 1007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09" name="楕円 100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0" name="楕円 100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1" name="楕円 101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2" name="楕円 101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982" name="グループ化 981"/>
            <p:cNvGrpSpPr/>
            <p:nvPr/>
          </p:nvGrpSpPr>
          <p:grpSpPr>
            <a:xfrm rot="371665">
              <a:off x="6047524" y="4993456"/>
              <a:ext cx="776079" cy="481232"/>
              <a:chOff x="3742896" y="3699030"/>
              <a:chExt cx="1390124" cy="945105"/>
            </a:xfrm>
          </p:grpSpPr>
          <p:sp>
            <p:nvSpPr>
              <p:cNvPr id="999" name="フリーフォーム: 図形 998"/>
              <p:cNvSpPr/>
              <p:nvPr/>
            </p:nvSpPr>
            <p:spPr bwMode="auto">
              <a:xfrm>
                <a:off x="3742896" y="3767613"/>
                <a:ext cx="1390124" cy="876522"/>
              </a:xfrm>
              <a:custGeom>
                <a:avLst/>
                <a:gdLst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82839 w 1390124"/>
                  <a:gd name="connsiteY2" fmla="*/ 438261 h 876522"/>
                  <a:gd name="connsiteX3" fmla="*/ 1390124 w 1390124"/>
                  <a:gd name="connsiteY3" fmla="*/ 479536 h 876522"/>
                  <a:gd name="connsiteX4" fmla="*/ 695062 w 1390124"/>
                  <a:gd name="connsiteY4" fmla="*/ 876522 h 876522"/>
                  <a:gd name="connsiteX5" fmla="*/ 0 w 1390124"/>
                  <a:gd name="connsiteY5" fmla="*/ 479536 h 876522"/>
                  <a:gd name="connsiteX6" fmla="*/ 7285 w 1390124"/>
                  <a:gd name="connsiteY6" fmla="*/ 438261 h 876522"/>
                  <a:gd name="connsiteX7" fmla="*/ 0 w 1390124"/>
                  <a:gd name="connsiteY7" fmla="*/ 396986 h 876522"/>
                  <a:gd name="connsiteX8" fmla="*/ 695062 w 1390124"/>
                  <a:gd name="connsiteY8" fmla="*/ 0 h 876522"/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82839 w 1390124"/>
                  <a:gd name="connsiteY2" fmla="*/ 438261 h 876522"/>
                  <a:gd name="connsiteX3" fmla="*/ 1390124 w 1390124"/>
                  <a:gd name="connsiteY3" fmla="*/ 479536 h 876522"/>
                  <a:gd name="connsiteX4" fmla="*/ 695062 w 1390124"/>
                  <a:gd name="connsiteY4" fmla="*/ 876522 h 876522"/>
                  <a:gd name="connsiteX5" fmla="*/ 0 w 1390124"/>
                  <a:gd name="connsiteY5" fmla="*/ 479536 h 876522"/>
                  <a:gd name="connsiteX6" fmla="*/ 0 w 1390124"/>
                  <a:gd name="connsiteY6" fmla="*/ 396986 h 876522"/>
                  <a:gd name="connsiteX7" fmla="*/ 695062 w 1390124"/>
                  <a:gd name="connsiteY7" fmla="*/ 0 h 876522"/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90124 w 1390124"/>
                  <a:gd name="connsiteY2" fmla="*/ 479536 h 876522"/>
                  <a:gd name="connsiteX3" fmla="*/ 695062 w 1390124"/>
                  <a:gd name="connsiteY3" fmla="*/ 876522 h 876522"/>
                  <a:gd name="connsiteX4" fmla="*/ 0 w 1390124"/>
                  <a:gd name="connsiteY4" fmla="*/ 479536 h 876522"/>
                  <a:gd name="connsiteX5" fmla="*/ 0 w 1390124"/>
                  <a:gd name="connsiteY5" fmla="*/ 396986 h 876522"/>
                  <a:gd name="connsiteX6" fmla="*/ 695062 w 1390124"/>
                  <a:gd name="connsiteY6" fmla="*/ 0 h 876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0124" h="876522">
                    <a:moveTo>
                      <a:pt x="695062" y="0"/>
                    </a:moveTo>
                    <a:cubicBezTo>
                      <a:pt x="1078934" y="0"/>
                      <a:pt x="1390124" y="177737"/>
                      <a:pt x="1390124" y="396986"/>
                    </a:cubicBezTo>
                    <a:lnTo>
                      <a:pt x="1390124" y="479536"/>
                    </a:lnTo>
                    <a:cubicBezTo>
                      <a:pt x="1390124" y="698785"/>
                      <a:pt x="1078934" y="876522"/>
                      <a:pt x="695062" y="876522"/>
                    </a:cubicBezTo>
                    <a:cubicBezTo>
                      <a:pt x="311190" y="876522"/>
                      <a:pt x="0" y="698785"/>
                      <a:pt x="0" y="479536"/>
                    </a:cubicBezTo>
                    <a:lnTo>
                      <a:pt x="0" y="396986"/>
                    </a:lnTo>
                    <a:cubicBezTo>
                      <a:pt x="0" y="177737"/>
                      <a:pt x="311190" y="0"/>
                      <a:pt x="695062" y="0"/>
                    </a:cubicBezTo>
                    <a:close/>
                  </a:path>
                </a:pathLst>
              </a:custGeom>
              <a:pattFill prst="sm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0" name="楕円 999"/>
              <p:cNvSpPr/>
              <p:nvPr/>
            </p:nvSpPr>
            <p:spPr bwMode="auto">
              <a:xfrm>
                <a:off x="3742897" y="3699030"/>
                <a:ext cx="1390123" cy="793972"/>
              </a:xfrm>
              <a:prstGeom prst="ellipse">
                <a:avLst/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3" name="グループ化 982"/>
            <p:cNvGrpSpPr/>
            <p:nvPr/>
          </p:nvGrpSpPr>
          <p:grpSpPr>
            <a:xfrm rot="909432">
              <a:off x="6446333" y="5115267"/>
              <a:ext cx="776079" cy="481232"/>
              <a:chOff x="3742896" y="3699030"/>
              <a:chExt cx="1390124" cy="945105"/>
            </a:xfrm>
          </p:grpSpPr>
          <p:sp>
            <p:nvSpPr>
              <p:cNvPr id="997" name="フリーフォーム: 図形 996"/>
              <p:cNvSpPr/>
              <p:nvPr/>
            </p:nvSpPr>
            <p:spPr bwMode="auto">
              <a:xfrm>
                <a:off x="3742896" y="3767613"/>
                <a:ext cx="1390124" cy="876522"/>
              </a:xfrm>
              <a:custGeom>
                <a:avLst/>
                <a:gdLst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82839 w 1390124"/>
                  <a:gd name="connsiteY2" fmla="*/ 438261 h 876522"/>
                  <a:gd name="connsiteX3" fmla="*/ 1390124 w 1390124"/>
                  <a:gd name="connsiteY3" fmla="*/ 479536 h 876522"/>
                  <a:gd name="connsiteX4" fmla="*/ 695062 w 1390124"/>
                  <a:gd name="connsiteY4" fmla="*/ 876522 h 876522"/>
                  <a:gd name="connsiteX5" fmla="*/ 0 w 1390124"/>
                  <a:gd name="connsiteY5" fmla="*/ 479536 h 876522"/>
                  <a:gd name="connsiteX6" fmla="*/ 7285 w 1390124"/>
                  <a:gd name="connsiteY6" fmla="*/ 438261 h 876522"/>
                  <a:gd name="connsiteX7" fmla="*/ 0 w 1390124"/>
                  <a:gd name="connsiteY7" fmla="*/ 396986 h 876522"/>
                  <a:gd name="connsiteX8" fmla="*/ 695062 w 1390124"/>
                  <a:gd name="connsiteY8" fmla="*/ 0 h 876522"/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82839 w 1390124"/>
                  <a:gd name="connsiteY2" fmla="*/ 438261 h 876522"/>
                  <a:gd name="connsiteX3" fmla="*/ 1390124 w 1390124"/>
                  <a:gd name="connsiteY3" fmla="*/ 479536 h 876522"/>
                  <a:gd name="connsiteX4" fmla="*/ 695062 w 1390124"/>
                  <a:gd name="connsiteY4" fmla="*/ 876522 h 876522"/>
                  <a:gd name="connsiteX5" fmla="*/ 0 w 1390124"/>
                  <a:gd name="connsiteY5" fmla="*/ 479536 h 876522"/>
                  <a:gd name="connsiteX6" fmla="*/ 0 w 1390124"/>
                  <a:gd name="connsiteY6" fmla="*/ 396986 h 876522"/>
                  <a:gd name="connsiteX7" fmla="*/ 695062 w 1390124"/>
                  <a:gd name="connsiteY7" fmla="*/ 0 h 876522"/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90124 w 1390124"/>
                  <a:gd name="connsiteY2" fmla="*/ 479536 h 876522"/>
                  <a:gd name="connsiteX3" fmla="*/ 695062 w 1390124"/>
                  <a:gd name="connsiteY3" fmla="*/ 876522 h 876522"/>
                  <a:gd name="connsiteX4" fmla="*/ 0 w 1390124"/>
                  <a:gd name="connsiteY4" fmla="*/ 479536 h 876522"/>
                  <a:gd name="connsiteX5" fmla="*/ 0 w 1390124"/>
                  <a:gd name="connsiteY5" fmla="*/ 396986 h 876522"/>
                  <a:gd name="connsiteX6" fmla="*/ 695062 w 1390124"/>
                  <a:gd name="connsiteY6" fmla="*/ 0 h 876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0124" h="876522">
                    <a:moveTo>
                      <a:pt x="695062" y="0"/>
                    </a:moveTo>
                    <a:cubicBezTo>
                      <a:pt x="1078934" y="0"/>
                      <a:pt x="1390124" y="177737"/>
                      <a:pt x="1390124" y="396986"/>
                    </a:cubicBezTo>
                    <a:lnTo>
                      <a:pt x="1390124" y="479536"/>
                    </a:lnTo>
                    <a:cubicBezTo>
                      <a:pt x="1390124" y="698785"/>
                      <a:pt x="1078934" y="876522"/>
                      <a:pt x="695062" y="876522"/>
                    </a:cubicBezTo>
                    <a:cubicBezTo>
                      <a:pt x="311190" y="876522"/>
                      <a:pt x="0" y="698785"/>
                      <a:pt x="0" y="479536"/>
                    </a:cubicBezTo>
                    <a:lnTo>
                      <a:pt x="0" y="396986"/>
                    </a:lnTo>
                    <a:cubicBezTo>
                      <a:pt x="0" y="177737"/>
                      <a:pt x="311190" y="0"/>
                      <a:pt x="695062" y="0"/>
                    </a:cubicBezTo>
                    <a:close/>
                  </a:path>
                </a:pathLst>
              </a:custGeom>
              <a:pattFill prst="sm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8" name="楕円 997"/>
              <p:cNvSpPr/>
              <p:nvPr/>
            </p:nvSpPr>
            <p:spPr bwMode="auto">
              <a:xfrm>
                <a:off x="3742897" y="3699030"/>
                <a:ext cx="1390123" cy="793972"/>
              </a:xfrm>
              <a:prstGeom prst="ellipse">
                <a:avLst/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4" name="グループ化 983"/>
            <p:cNvGrpSpPr/>
            <p:nvPr/>
          </p:nvGrpSpPr>
          <p:grpSpPr>
            <a:xfrm rot="746794">
              <a:off x="6025867" y="5363959"/>
              <a:ext cx="663757" cy="227785"/>
              <a:chOff x="3962890" y="1320429"/>
              <a:chExt cx="746612" cy="250553"/>
            </a:xfrm>
          </p:grpSpPr>
          <p:sp>
            <p:nvSpPr>
              <p:cNvPr id="993" name="四角形: 角を丸くする 992"/>
              <p:cNvSpPr/>
              <p:nvPr/>
            </p:nvSpPr>
            <p:spPr bwMode="auto">
              <a:xfrm>
                <a:off x="3962890" y="1320429"/>
                <a:ext cx="746612" cy="2505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4" name="四角形: 角を丸くする 993"/>
              <p:cNvSpPr/>
              <p:nvPr/>
            </p:nvSpPr>
            <p:spPr bwMode="auto">
              <a:xfrm rot="2700000">
                <a:off x="4158563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5" name="四角形: 角を丸くする 994"/>
              <p:cNvSpPr/>
              <p:nvPr/>
            </p:nvSpPr>
            <p:spPr bwMode="auto">
              <a:xfrm rot="2700000">
                <a:off x="4288737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6" name="四角形: 角を丸くする 995"/>
              <p:cNvSpPr/>
              <p:nvPr/>
            </p:nvSpPr>
            <p:spPr bwMode="auto">
              <a:xfrm rot="2700000">
                <a:off x="4415736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5" name="グループ化 984"/>
            <p:cNvGrpSpPr/>
            <p:nvPr/>
          </p:nvGrpSpPr>
          <p:grpSpPr>
            <a:xfrm rot="9204119">
              <a:off x="6726042" y="5478325"/>
              <a:ext cx="479043" cy="191027"/>
              <a:chOff x="5263708" y="2769263"/>
              <a:chExt cx="958705" cy="296000"/>
            </a:xfrm>
          </p:grpSpPr>
          <p:sp>
            <p:nvSpPr>
              <p:cNvPr id="991" name="フリーフォーム: 図形 990"/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2" name="台形 991"/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6" name="グループ化 985"/>
            <p:cNvGrpSpPr/>
            <p:nvPr/>
          </p:nvGrpSpPr>
          <p:grpSpPr>
            <a:xfrm rot="746794">
              <a:off x="6108417" y="5522709"/>
              <a:ext cx="663757" cy="227785"/>
              <a:chOff x="3962890" y="1320429"/>
              <a:chExt cx="746612" cy="250553"/>
            </a:xfrm>
          </p:grpSpPr>
          <p:sp>
            <p:nvSpPr>
              <p:cNvPr id="987" name="四角形: 角を丸くする 986"/>
              <p:cNvSpPr/>
              <p:nvPr/>
            </p:nvSpPr>
            <p:spPr bwMode="auto">
              <a:xfrm>
                <a:off x="3962890" y="1320429"/>
                <a:ext cx="746612" cy="2505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8" name="四角形: 角を丸くする 987"/>
              <p:cNvSpPr/>
              <p:nvPr/>
            </p:nvSpPr>
            <p:spPr bwMode="auto">
              <a:xfrm rot="2700000">
                <a:off x="4158563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9" name="四角形: 角を丸くする 988"/>
              <p:cNvSpPr/>
              <p:nvPr/>
            </p:nvSpPr>
            <p:spPr bwMode="auto">
              <a:xfrm rot="2700000">
                <a:off x="4288737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0" name="四角形: 角を丸くする 989"/>
              <p:cNvSpPr/>
              <p:nvPr/>
            </p:nvSpPr>
            <p:spPr bwMode="auto">
              <a:xfrm rot="2700000">
                <a:off x="4415736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25" name="グループ化 1124"/>
          <p:cNvGrpSpPr/>
          <p:nvPr/>
        </p:nvGrpSpPr>
        <p:grpSpPr>
          <a:xfrm>
            <a:off x="4150531" y="3162080"/>
            <a:ext cx="1618779" cy="851985"/>
            <a:chOff x="3223482" y="4794020"/>
            <a:chExt cx="2610290" cy="1373830"/>
          </a:xfrm>
        </p:grpSpPr>
        <p:sp>
          <p:nvSpPr>
            <p:cNvPr id="1126" name="四角形: 角を丸くする 1125"/>
            <p:cNvSpPr/>
            <p:nvPr/>
          </p:nvSpPr>
          <p:spPr bwMode="auto">
            <a:xfrm>
              <a:off x="3298057" y="578388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7" name="四角形: 角を丸くする 1126"/>
            <p:cNvSpPr/>
            <p:nvPr/>
          </p:nvSpPr>
          <p:spPr bwMode="auto">
            <a:xfrm>
              <a:off x="3266307" y="483156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8" name="四角形: 角を丸くする 1127"/>
            <p:cNvSpPr/>
            <p:nvPr/>
          </p:nvSpPr>
          <p:spPr bwMode="auto">
            <a:xfrm>
              <a:off x="3384571" y="5082899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9" name="フリーフォーム: 図形 1128"/>
            <p:cNvSpPr/>
            <p:nvPr/>
          </p:nvSpPr>
          <p:spPr bwMode="auto">
            <a:xfrm>
              <a:off x="4547677" y="487550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0" name="フリーフォーム: 図形 1129"/>
            <p:cNvSpPr/>
            <p:nvPr/>
          </p:nvSpPr>
          <p:spPr bwMode="auto">
            <a:xfrm>
              <a:off x="5063809" y="520690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1" name="フリーフォーム: 図形 1130"/>
            <p:cNvSpPr/>
            <p:nvPr/>
          </p:nvSpPr>
          <p:spPr bwMode="auto">
            <a:xfrm>
              <a:off x="3223482" y="479402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32" name="グループ化 1131"/>
            <p:cNvGrpSpPr/>
            <p:nvPr/>
          </p:nvGrpSpPr>
          <p:grpSpPr>
            <a:xfrm>
              <a:off x="3281916" y="4845198"/>
              <a:ext cx="869232" cy="542046"/>
              <a:chOff x="4122905" y="1660056"/>
              <a:chExt cx="699921" cy="525960"/>
            </a:xfrm>
          </p:grpSpPr>
          <p:grpSp>
            <p:nvGrpSpPr>
              <p:cNvPr id="1204" name="グループ化 1203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236" name="グループ化 1235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62" name="楕円 126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63" name="楕円 126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64" name="楕円 126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65" name="楕円 126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37" name="グループ化 1236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58" name="楕円 125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9" name="楕円 125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60" name="楕円 125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61" name="楕円 126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38" name="グループ化 1237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254" name="楕円 125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5" name="楕円 125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6" name="楕円 1255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7" name="楕円 125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39" name="グループ化 1238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50" name="楕円 124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1" name="楕円 125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2" name="楕円 125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3" name="楕円 125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40" name="グループ化 1239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46" name="楕円 124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7" name="楕円 124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8" name="楕円 124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9" name="楕円 124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41" name="グループ化 1240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242" name="楕円 124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3" name="楕円 124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4" name="楕円 1243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5" name="楕円 124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205" name="グループ化 1204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206" name="グループ化 1205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32" name="楕円 123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3" name="楕円 123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4" name="楕円 123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5" name="楕円 123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07" name="グループ化 1206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28" name="楕円 122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9" name="楕円 122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0" name="楕円 122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1" name="楕円 123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08" name="グループ化 1207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24" name="楕円 122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5" name="楕円 122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6" name="楕円 122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7" name="楕円 122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09" name="グループ化 1208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20" name="楕円 121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1" name="楕円 122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2" name="楕円 122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3" name="楕円 122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10" name="グループ化 1209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16" name="楕円 121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7" name="楕円 121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8" name="楕円 121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9" name="楕円 121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11" name="グループ化 1210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12" name="楕円 121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3" name="楕円 121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4" name="楕円 121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5" name="楕円 121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133" name="グループ化 1132"/>
            <p:cNvGrpSpPr/>
            <p:nvPr/>
          </p:nvGrpSpPr>
          <p:grpSpPr>
            <a:xfrm>
              <a:off x="3625993" y="4905824"/>
              <a:ext cx="869232" cy="542046"/>
              <a:chOff x="4122905" y="1660056"/>
              <a:chExt cx="699921" cy="525960"/>
            </a:xfrm>
          </p:grpSpPr>
          <p:grpSp>
            <p:nvGrpSpPr>
              <p:cNvPr id="1142" name="グループ化 1141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174" name="グループ化 1173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00" name="楕円 119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1" name="楕円 120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2" name="楕円 120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3" name="楕円 120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75" name="グループ化 1174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96" name="楕円 119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7" name="楕円 119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8" name="楕円 119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9" name="楕円 119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76" name="グループ化 1175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192" name="楕円 119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3" name="楕円 119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4" name="楕円 1193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5" name="楕円 119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77" name="グループ化 1176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88" name="楕円 118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9" name="楕円 118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0" name="楕円 118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1" name="楕円 119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78" name="グループ化 1177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84" name="楕円 118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5" name="楕円 118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6" name="楕円 118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7" name="楕円 118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79" name="グループ化 1178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180" name="楕円 117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1" name="楕円 118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2" name="楕円 1181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3" name="楕円 118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143" name="グループ化 1142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144" name="グループ化 1143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70" name="楕円 116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71" name="楕円 117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72" name="楕円 117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73" name="楕円 117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45" name="グループ化 1144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66" name="楕円 116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7" name="楕円 116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8" name="楕円 116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9" name="楕円 116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46" name="グループ化 1145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62" name="楕円 116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3" name="楕円 116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4" name="楕円 116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5" name="楕円 116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47" name="グループ化 1146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58" name="楕円 115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9" name="楕円 115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0" name="楕円 115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1" name="楕円 116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48" name="グループ化 1147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54" name="楕円 115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5" name="楕円 115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6" name="楕円 115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7" name="楕円 115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49" name="グループ化 1148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50" name="楕円 114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1" name="楕円 115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2" name="楕円 115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3" name="楕円 115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134" name="グループ化 1133"/>
            <p:cNvGrpSpPr/>
            <p:nvPr/>
          </p:nvGrpSpPr>
          <p:grpSpPr>
            <a:xfrm rot="680507">
              <a:off x="3299751" y="5081038"/>
              <a:ext cx="1171469" cy="522490"/>
              <a:chOff x="3377182" y="4746167"/>
              <a:chExt cx="1532797" cy="616952"/>
            </a:xfrm>
          </p:grpSpPr>
          <p:sp>
            <p:nvSpPr>
              <p:cNvPr id="1139" name="楕円 1188"/>
              <p:cNvSpPr/>
              <p:nvPr/>
            </p:nvSpPr>
            <p:spPr bwMode="auto">
              <a:xfrm rot="179066">
                <a:off x="3377182" y="4793873"/>
                <a:ext cx="1532796" cy="569246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2796" h="569246">
                    <a:moveTo>
                      <a:pt x="17892" y="253709"/>
                    </a:moveTo>
                    <a:cubicBezTo>
                      <a:pt x="149927" y="75672"/>
                      <a:pt x="522268" y="62"/>
                      <a:pt x="774752" y="0"/>
                    </a:cubicBezTo>
                    <a:cubicBezTo>
                      <a:pt x="1027236" y="-62"/>
                      <a:pt x="1532796" y="81697"/>
                      <a:pt x="1532796" y="253337"/>
                    </a:cubicBezTo>
                    <a:cubicBezTo>
                      <a:pt x="1532796" y="424977"/>
                      <a:pt x="1024509" y="569184"/>
                      <a:pt x="772025" y="569246"/>
                    </a:cubicBezTo>
                    <a:cubicBezTo>
                      <a:pt x="519541" y="569308"/>
                      <a:pt x="-114143" y="431746"/>
                      <a:pt x="17892" y="253709"/>
                    </a:cubicBezTo>
                    <a:close/>
                  </a:path>
                </a:pathLst>
              </a:custGeom>
              <a:pattFill prst="lgConfetti">
                <a:fgClr>
                  <a:srgbClr val="361B00"/>
                </a:fgClr>
                <a:bgClr>
                  <a:srgbClr val="6633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0" name="楕円 1188"/>
              <p:cNvSpPr/>
              <p:nvPr/>
            </p:nvSpPr>
            <p:spPr bwMode="auto">
              <a:xfrm rot="179066">
                <a:off x="3377183" y="4746247"/>
                <a:ext cx="1532796" cy="569246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2796" h="569246">
                    <a:moveTo>
                      <a:pt x="17892" y="253709"/>
                    </a:moveTo>
                    <a:cubicBezTo>
                      <a:pt x="149927" y="75672"/>
                      <a:pt x="522268" y="62"/>
                      <a:pt x="774752" y="0"/>
                    </a:cubicBezTo>
                    <a:cubicBezTo>
                      <a:pt x="1027236" y="-62"/>
                      <a:pt x="1532796" y="81697"/>
                      <a:pt x="1532796" y="253337"/>
                    </a:cubicBezTo>
                    <a:cubicBezTo>
                      <a:pt x="1532796" y="424977"/>
                      <a:pt x="1024509" y="569184"/>
                      <a:pt x="772025" y="569246"/>
                    </a:cubicBezTo>
                    <a:cubicBezTo>
                      <a:pt x="519541" y="569308"/>
                      <a:pt x="-114143" y="431746"/>
                      <a:pt x="17892" y="253709"/>
                    </a:cubicBezTo>
                    <a:close/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1" name="フリーフォーム: 図形 1140"/>
              <p:cNvSpPr/>
              <p:nvPr/>
            </p:nvSpPr>
            <p:spPr bwMode="auto">
              <a:xfrm rot="4756180" flipH="1">
                <a:off x="3838374" y="4449159"/>
                <a:ext cx="556570" cy="1150586"/>
              </a:xfrm>
              <a:custGeom>
                <a:avLst/>
                <a:gdLst>
                  <a:gd name="connsiteX0" fmla="*/ 289730 w 868744"/>
                  <a:gd name="connsiteY0" fmla="*/ 268017 h 997241"/>
                  <a:gd name="connsiteX1" fmla="*/ 281096 w 868744"/>
                  <a:gd name="connsiteY1" fmla="*/ 279984 h 997241"/>
                  <a:gd name="connsiteX2" fmla="*/ 256335 w 868744"/>
                  <a:gd name="connsiteY2" fmla="*/ 317791 h 997241"/>
                  <a:gd name="connsiteX3" fmla="*/ 237527 w 868744"/>
                  <a:gd name="connsiteY3" fmla="*/ 349051 h 997241"/>
                  <a:gd name="connsiteX4" fmla="*/ 192298 w 868744"/>
                  <a:gd name="connsiteY4" fmla="*/ 349866 h 997241"/>
                  <a:gd name="connsiteX5" fmla="*/ 147176 w 868744"/>
                  <a:gd name="connsiteY5" fmla="*/ 352408 h 997241"/>
                  <a:gd name="connsiteX6" fmla="*/ 133422 w 868744"/>
                  <a:gd name="connsiteY6" fmla="*/ 353807 h 997241"/>
                  <a:gd name="connsiteX7" fmla="*/ 166261 w 868744"/>
                  <a:gd name="connsiteY7" fmla="*/ 304770 h 997241"/>
                  <a:gd name="connsiteX8" fmla="*/ 189582 w 868744"/>
                  <a:gd name="connsiteY8" fmla="*/ 266008 h 997241"/>
                  <a:gd name="connsiteX9" fmla="*/ 226058 w 868744"/>
                  <a:gd name="connsiteY9" fmla="*/ 265350 h 997241"/>
                  <a:gd name="connsiteX10" fmla="*/ 266102 w 868744"/>
                  <a:gd name="connsiteY10" fmla="*/ 263095 h 997241"/>
                  <a:gd name="connsiteX11" fmla="*/ 276432 w 868744"/>
                  <a:gd name="connsiteY11" fmla="*/ 265819 h 997241"/>
                  <a:gd name="connsiteX12" fmla="*/ 471446 w 868744"/>
                  <a:gd name="connsiteY12" fmla="*/ 624415 h 997241"/>
                  <a:gd name="connsiteX13" fmla="*/ 462812 w 868744"/>
                  <a:gd name="connsiteY13" fmla="*/ 636382 h 997241"/>
                  <a:gd name="connsiteX14" fmla="*/ 438051 w 868744"/>
                  <a:gd name="connsiteY14" fmla="*/ 674188 h 997241"/>
                  <a:gd name="connsiteX15" fmla="*/ 419243 w 868744"/>
                  <a:gd name="connsiteY15" fmla="*/ 705449 h 997241"/>
                  <a:gd name="connsiteX16" fmla="*/ 374013 w 868744"/>
                  <a:gd name="connsiteY16" fmla="*/ 706264 h 997241"/>
                  <a:gd name="connsiteX17" fmla="*/ 328892 w 868744"/>
                  <a:gd name="connsiteY17" fmla="*/ 708806 h 997241"/>
                  <a:gd name="connsiteX18" fmla="*/ 315138 w 868744"/>
                  <a:gd name="connsiteY18" fmla="*/ 710205 h 997241"/>
                  <a:gd name="connsiteX19" fmla="*/ 347977 w 868744"/>
                  <a:gd name="connsiteY19" fmla="*/ 661167 h 997241"/>
                  <a:gd name="connsiteX20" fmla="*/ 371298 w 868744"/>
                  <a:gd name="connsiteY20" fmla="*/ 622406 h 997241"/>
                  <a:gd name="connsiteX21" fmla="*/ 407774 w 868744"/>
                  <a:gd name="connsiteY21" fmla="*/ 621748 h 997241"/>
                  <a:gd name="connsiteX22" fmla="*/ 447817 w 868744"/>
                  <a:gd name="connsiteY22" fmla="*/ 619492 h 997241"/>
                  <a:gd name="connsiteX23" fmla="*/ 458147 w 868744"/>
                  <a:gd name="connsiteY23" fmla="*/ 622217 h 997241"/>
                  <a:gd name="connsiteX24" fmla="*/ 417148 w 868744"/>
                  <a:gd name="connsiteY24" fmla="*/ 495378 h 997241"/>
                  <a:gd name="connsiteX25" fmla="*/ 414065 w 868744"/>
                  <a:gd name="connsiteY25" fmla="*/ 499275 h 997241"/>
                  <a:gd name="connsiteX26" fmla="*/ 392441 w 868744"/>
                  <a:gd name="connsiteY26" fmla="*/ 502445 h 997241"/>
                  <a:gd name="connsiteX27" fmla="*/ 381130 w 868744"/>
                  <a:gd name="connsiteY27" fmla="*/ 505428 h 997241"/>
                  <a:gd name="connsiteX28" fmla="*/ 392441 w 868744"/>
                  <a:gd name="connsiteY28" fmla="*/ 508411 h 997241"/>
                  <a:gd name="connsiteX29" fmla="*/ 405833 w 868744"/>
                  <a:gd name="connsiteY29" fmla="*/ 510375 h 997241"/>
                  <a:gd name="connsiteX30" fmla="*/ 372344 w 868744"/>
                  <a:gd name="connsiteY30" fmla="*/ 560382 h 997241"/>
                  <a:gd name="connsiteX31" fmla="*/ 353537 w 868744"/>
                  <a:gd name="connsiteY31" fmla="*/ 591642 h 997241"/>
                  <a:gd name="connsiteX32" fmla="*/ 308307 w 868744"/>
                  <a:gd name="connsiteY32" fmla="*/ 592458 h 997241"/>
                  <a:gd name="connsiteX33" fmla="*/ 262789 w 868744"/>
                  <a:gd name="connsiteY33" fmla="*/ 595489 h 997241"/>
                  <a:gd name="connsiteX34" fmla="*/ 264718 w 868744"/>
                  <a:gd name="connsiteY34" fmla="*/ 593049 h 997241"/>
                  <a:gd name="connsiteX35" fmla="*/ 301225 w 868744"/>
                  <a:gd name="connsiteY35" fmla="*/ 538534 h 997241"/>
                  <a:gd name="connsiteX36" fmla="*/ 324546 w 868744"/>
                  <a:gd name="connsiteY36" fmla="*/ 499772 h 997241"/>
                  <a:gd name="connsiteX37" fmla="*/ 361022 w 868744"/>
                  <a:gd name="connsiteY37" fmla="*/ 499114 h 997241"/>
                  <a:gd name="connsiteX38" fmla="*/ 369590 w 868744"/>
                  <a:gd name="connsiteY38" fmla="*/ 373288 h 997241"/>
                  <a:gd name="connsiteX39" fmla="*/ 367377 w 868744"/>
                  <a:gd name="connsiteY39" fmla="*/ 376227 h 997241"/>
                  <a:gd name="connsiteX40" fmla="*/ 345690 w 868744"/>
                  <a:gd name="connsiteY40" fmla="*/ 379811 h 997241"/>
                  <a:gd name="connsiteX41" fmla="*/ 334378 w 868744"/>
                  <a:gd name="connsiteY41" fmla="*/ 382795 h 997241"/>
                  <a:gd name="connsiteX42" fmla="*/ 345689 w 868744"/>
                  <a:gd name="connsiteY42" fmla="*/ 385777 h 997241"/>
                  <a:gd name="connsiteX43" fmla="*/ 358930 w 868744"/>
                  <a:gd name="connsiteY43" fmla="*/ 387966 h 997241"/>
                  <a:gd name="connsiteX44" fmla="*/ 325593 w 868744"/>
                  <a:gd name="connsiteY44" fmla="*/ 437749 h 997241"/>
                  <a:gd name="connsiteX45" fmla="*/ 306785 w 868744"/>
                  <a:gd name="connsiteY45" fmla="*/ 469009 h 997241"/>
                  <a:gd name="connsiteX46" fmla="*/ 261556 w 868744"/>
                  <a:gd name="connsiteY46" fmla="*/ 469825 h 997241"/>
                  <a:gd name="connsiteX47" fmla="*/ 216434 w 868744"/>
                  <a:gd name="connsiteY47" fmla="*/ 472366 h 997241"/>
                  <a:gd name="connsiteX48" fmla="*/ 194029 w 868744"/>
                  <a:gd name="connsiteY48" fmla="*/ 474645 h 997241"/>
                  <a:gd name="connsiteX49" fmla="*/ 207205 w 868744"/>
                  <a:gd name="connsiteY49" fmla="*/ 456382 h 997241"/>
                  <a:gd name="connsiteX50" fmla="*/ 231967 w 868744"/>
                  <a:gd name="connsiteY50" fmla="*/ 418576 h 997241"/>
                  <a:gd name="connsiteX51" fmla="*/ 255288 w 868744"/>
                  <a:gd name="connsiteY51" fmla="*/ 379813 h 997241"/>
                  <a:gd name="connsiteX52" fmla="*/ 291764 w 868744"/>
                  <a:gd name="connsiteY52" fmla="*/ 379156 h 997241"/>
                  <a:gd name="connsiteX53" fmla="*/ 336886 w 868744"/>
                  <a:gd name="connsiteY53" fmla="*/ 376615 h 997241"/>
                  <a:gd name="connsiteX54" fmla="*/ 551306 w 868744"/>
                  <a:gd name="connsiteY54" fmla="*/ 729686 h 997241"/>
                  <a:gd name="connsiteX55" fmla="*/ 549093 w 868744"/>
                  <a:gd name="connsiteY55" fmla="*/ 732624 h 997241"/>
                  <a:gd name="connsiteX56" fmla="*/ 527406 w 868744"/>
                  <a:gd name="connsiteY56" fmla="*/ 736209 h 997241"/>
                  <a:gd name="connsiteX57" fmla="*/ 516094 w 868744"/>
                  <a:gd name="connsiteY57" fmla="*/ 739193 h 997241"/>
                  <a:gd name="connsiteX58" fmla="*/ 527405 w 868744"/>
                  <a:gd name="connsiteY58" fmla="*/ 742175 h 997241"/>
                  <a:gd name="connsiteX59" fmla="*/ 540646 w 868744"/>
                  <a:gd name="connsiteY59" fmla="*/ 744364 h 997241"/>
                  <a:gd name="connsiteX60" fmla="*/ 507309 w 868744"/>
                  <a:gd name="connsiteY60" fmla="*/ 794146 h 997241"/>
                  <a:gd name="connsiteX61" fmla="*/ 488501 w 868744"/>
                  <a:gd name="connsiteY61" fmla="*/ 825407 h 997241"/>
                  <a:gd name="connsiteX62" fmla="*/ 443272 w 868744"/>
                  <a:gd name="connsiteY62" fmla="*/ 826222 h 997241"/>
                  <a:gd name="connsiteX63" fmla="*/ 398150 w 868744"/>
                  <a:gd name="connsiteY63" fmla="*/ 828764 h 997241"/>
                  <a:gd name="connsiteX64" fmla="*/ 375745 w 868744"/>
                  <a:gd name="connsiteY64" fmla="*/ 831043 h 997241"/>
                  <a:gd name="connsiteX65" fmla="*/ 388921 w 868744"/>
                  <a:gd name="connsiteY65" fmla="*/ 812780 h 997241"/>
                  <a:gd name="connsiteX66" fmla="*/ 413683 w 868744"/>
                  <a:gd name="connsiteY66" fmla="*/ 774974 h 997241"/>
                  <a:gd name="connsiteX67" fmla="*/ 437004 w 868744"/>
                  <a:gd name="connsiteY67" fmla="*/ 736211 h 997241"/>
                  <a:gd name="connsiteX68" fmla="*/ 473480 w 868744"/>
                  <a:gd name="connsiteY68" fmla="*/ 735554 h 997241"/>
                  <a:gd name="connsiteX69" fmla="*/ 518602 w 868744"/>
                  <a:gd name="connsiteY69" fmla="*/ 733013 h 997241"/>
                  <a:gd name="connsiteX70" fmla="*/ 441778 w 868744"/>
                  <a:gd name="connsiteY70" fmla="*/ 492514 h 997241"/>
                  <a:gd name="connsiteX71" fmla="*/ 440641 w 868744"/>
                  <a:gd name="connsiteY71" fmla="*/ 495379 h 997241"/>
                  <a:gd name="connsiteX72" fmla="*/ 434565 w 868744"/>
                  <a:gd name="connsiteY72" fmla="*/ 496269 h 997241"/>
                  <a:gd name="connsiteX73" fmla="*/ 435702 w 868744"/>
                  <a:gd name="connsiteY73" fmla="*/ 493405 h 997241"/>
                  <a:gd name="connsiteX74" fmla="*/ 353748 w 868744"/>
                  <a:gd name="connsiteY74" fmla="*/ 164175 h 997241"/>
                  <a:gd name="connsiteX75" fmla="*/ 340310 w 868744"/>
                  <a:gd name="connsiteY75" fmla="*/ 188450 h 997241"/>
                  <a:gd name="connsiteX76" fmla="*/ 321218 w 868744"/>
                  <a:gd name="connsiteY76" fmla="*/ 227265 h 997241"/>
                  <a:gd name="connsiteX77" fmla="*/ 308771 w 868744"/>
                  <a:gd name="connsiteY77" fmla="*/ 242425 h 997241"/>
                  <a:gd name="connsiteX78" fmla="*/ 271180 w 868744"/>
                  <a:gd name="connsiteY78" fmla="*/ 238602 h 997241"/>
                  <a:gd name="connsiteX79" fmla="*/ 226058 w 868744"/>
                  <a:gd name="connsiteY79" fmla="*/ 236060 h 997241"/>
                  <a:gd name="connsiteX80" fmla="*/ 206539 w 868744"/>
                  <a:gd name="connsiteY80" fmla="*/ 235708 h 997241"/>
                  <a:gd name="connsiteX81" fmla="*/ 215995 w 868744"/>
                  <a:gd name="connsiteY81" fmla="*/ 218629 h 997241"/>
                  <a:gd name="connsiteX82" fmla="*/ 244952 w 868744"/>
                  <a:gd name="connsiteY82" fmla="*/ 159756 h 997241"/>
                  <a:gd name="connsiteX83" fmla="*/ 245975 w 868744"/>
                  <a:gd name="connsiteY83" fmla="*/ 157181 h 997241"/>
                  <a:gd name="connsiteX84" fmla="*/ 260541 w 868744"/>
                  <a:gd name="connsiteY84" fmla="*/ 159316 h 997241"/>
                  <a:gd name="connsiteX85" fmla="*/ 326006 w 868744"/>
                  <a:gd name="connsiteY85" fmla="*/ 163675 h 997241"/>
                  <a:gd name="connsiteX86" fmla="*/ 535463 w 868744"/>
                  <a:gd name="connsiteY86" fmla="*/ 520573 h 997241"/>
                  <a:gd name="connsiteX87" fmla="*/ 522025 w 868744"/>
                  <a:gd name="connsiteY87" fmla="*/ 544848 h 997241"/>
                  <a:gd name="connsiteX88" fmla="*/ 502934 w 868744"/>
                  <a:gd name="connsiteY88" fmla="*/ 583663 h 997241"/>
                  <a:gd name="connsiteX89" fmla="*/ 490487 w 868744"/>
                  <a:gd name="connsiteY89" fmla="*/ 598823 h 997241"/>
                  <a:gd name="connsiteX90" fmla="*/ 452896 w 868744"/>
                  <a:gd name="connsiteY90" fmla="*/ 594999 h 997241"/>
                  <a:gd name="connsiteX91" fmla="*/ 407774 w 868744"/>
                  <a:gd name="connsiteY91" fmla="*/ 592458 h 997241"/>
                  <a:gd name="connsiteX92" fmla="*/ 388255 w 868744"/>
                  <a:gd name="connsiteY92" fmla="*/ 592106 h 997241"/>
                  <a:gd name="connsiteX93" fmla="*/ 397710 w 868744"/>
                  <a:gd name="connsiteY93" fmla="*/ 575027 h 997241"/>
                  <a:gd name="connsiteX94" fmla="*/ 426668 w 868744"/>
                  <a:gd name="connsiteY94" fmla="*/ 516153 h 997241"/>
                  <a:gd name="connsiteX95" fmla="*/ 427691 w 868744"/>
                  <a:gd name="connsiteY95" fmla="*/ 513579 h 997241"/>
                  <a:gd name="connsiteX96" fmla="*/ 433098 w 868744"/>
                  <a:gd name="connsiteY96" fmla="*/ 514372 h 997241"/>
                  <a:gd name="connsiteX97" fmla="*/ 427733 w 868744"/>
                  <a:gd name="connsiteY97" fmla="*/ 527881 h 997241"/>
                  <a:gd name="connsiteX98" fmla="*/ 424660 w 868744"/>
                  <a:gd name="connsiteY98" fmla="*/ 539168 h 997241"/>
                  <a:gd name="connsiteX99" fmla="*/ 432900 w 868744"/>
                  <a:gd name="connsiteY99" fmla="*/ 530864 h 997241"/>
                  <a:gd name="connsiteX100" fmla="*/ 444750 w 868744"/>
                  <a:gd name="connsiteY100" fmla="*/ 515881 h 997241"/>
                  <a:gd name="connsiteX101" fmla="*/ 507722 w 868744"/>
                  <a:gd name="connsiteY101" fmla="*/ 520073 h 997241"/>
                  <a:gd name="connsiteX102" fmla="*/ 419453 w 868744"/>
                  <a:gd name="connsiteY102" fmla="*/ 277982 h 997241"/>
                  <a:gd name="connsiteX103" fmla="*/ 406016 w 868744"/>
                  <a:gd name="connsiteY103" fmla="*/ 302256 h 997241"/>
                  <a:gd name="connsiteX104" fmla="*/ 385656 w 868744"/>
                  <a:gd name="connsiteY104" fmla="*/ 342603 h 997241"/>
                  <a:gd name="connsiteX105" fmla="*/ 379219 w 868744"/>
                  <a:gd name="connsiteY105" fmla="*/ 356929 h 997241"/>
                  <a:gd name="connsiteX106" fmla="*/ 375834 w 868744"/>
                  <a:gd name="connsiteY106" fmla="*/ 356370 h 997241"/>
                  <a:gd name="connsiteX107" fmla="*/ 291764 w 868744"/>
                  <a:gd name="connsiteY107" fmla="*/ 349866 h 997241"/>
                  <a:gd name="connsiteX108" fmla="*/ 272246 w 868744"/>
                  <a:gd name="connsiteY108" fmla="*/ 349514 h 997241"/>
                  <a:gd name="connsiteX109" fmla="*/ 281700 w 868744"/>
                  <a:gd name="connsiteY109" fmla="*/ 332435 h 997241"/>
                  <a:gd name="connsiteX110" fmla="*/ 301949 w 868744"/>
                  <a:gd name="connsiteY110" fmla="*/ 292311 h 997241"/>
                  <a:gd name="connsiteX111" fmla="*/ 312687 w 868744"/>
                  <a:gd name="connsiteY111" fmla="*/ 279495 h 997241"/>
                  <a:gd name="connsiteX112" fmla="*/ 318285 w 868744"/>
                  <a:gd name="connsiteY112" fmla="*/ 272061 h 997241"/>
                  <a:gd name="connsiteX113" fmla="*/ 346591 w 868744"/>
                  <a:gd name="connsiteY113" fmla="*/ 274940 h 997241"/>
                  <a:gd name="connsiteX114" fmla="*/ 391712 w 868744"/>
                  <a:gd name="connsiteY114" fmla="*/ 277481 h 997241"/>
                  <a:gd name="connsiteX115" fmla="*/ 601169 w 868744"/>
                  <a:gd name="connsiteY115" fmla="*/ 634379 h 997241"/>
                  <a:gd name="connsiteX116" fmla="*/ 587732 w 868744"/>
                  <a:gd name="connsiteY116" fmla="*/ 658654 h 997241"/>
                  <a:gd name="connsiteX117" fmla="*/ 567371 w 868744"/>
                  <a:gd name="connsiteY117" fmla="*/ 699001 h 997241"/>
                  <a:gd name="connsiteX118" fmla="*/ 560935 w 868744"/>
                  <a:gd name="connsiteY118" fmla="*/ 713327 h 997241"/>
                  <a:gd name="connsiteX119" fmla="*/ 557550 w 868744"/>
                  <a:gd name="connsiteY119" fmla="*/ 712767 h 997241"/>
                  <a:gd name="connsiteX120" fmla="*/ 473480 w 868744"/>
                  <a:gd name="connsiteY120" fmla="*/ 706264 h 997241"/>
                  <a:gd name="connsiteX121" fmla="*/ 453962 w 868744"/>
                  <a:gd name="connsiteY121" fmla="*/ 705912 h 997241"/>
                  <a:gd name="connsiteX122" fmla="*/ 463416 w 868744"/>
                  <a:gd name="connsiteY122" fmla="*/ 688833 h 997241"/>
                  <a:gd name="connsiteX123" fmla="*/ 483664 w 868744"/>
                  <a:gd name="connsiteY123" fmla="*/ 648708 h 997241"/>
                  <a:gd name="connsiteX124" fmla="*/ 494402 w 868744"/>
                  <a:gd name="connsiteY124" fmla="*/ 635893 h 997241"/>
                  <a:gd name="connsiteX125" fmla="*/ 500001 w 868744"/>
                  <a:gd name="connsiteY125" fmla="*/ 628459 h 997241"/>
                  <a:gd name="connsiteX126" fmla="*/ 528306 w 868744"/>
                  <a:gd name="connsiteY126" fmla="*/ 631338 h 997241"/>
                  <a:gd name="connsiteX127" fmla="*/ 573428 w 868744"/>
                  <a:gd name="connsiteY127" fmla="*/ 633879 h 997241"/>
                  <a:gd name="connsiteX128" fmla="*/ 488711 w 868744"/>
                  <a:gd name="connsiteY128" fmla="*/ 397939 h 997241"/>
                  <a:gd name="connsiteX129" fmla="*/ 475274 w 868744"/>
                  <a:gd name="connsiteY129" fmla="*/ 422214 h 997241"/>
                  <a:gd name="connsiteX130" fmla="*/ 448150 w 868744"/>
                  <a:gd name="connsiteY130" fmla="*/ 477359 h 997241"/>
                  <a:gd name="connsiteX131" fmla="*/ 442409 w 868744"/>
                  <a:gd name="connsiteY131" fmla="*/ 476517 h 997241"/>
                  <a:gd name="connsiteX132" fmla="*/ 445251 w 868744"/>
                  <a:gd name="connsiteY132" fmla="*/ 469360 h 997241"/>
                  <a:gd name="connsiteX133" fmla="*/ 448323 w 868744"/>
                  <a:gd name="connsiteY133" fmla="*/ 458073 h 997241"/>
                  <a:gd name="connsiteX134" fmla="*/ 440084 w 868744"/>
                  <a:gd name="connsiteY134" fmla="*/ 466377 h 997241"/>
                  <a:gd name="connsiteX135" fmla="*/ 433140 w 868744"/>
                  <a:gd name="connsiteY135" fmla="*/ 475158 h 997241"/>
                  <a:gd name="connsiteX136" fmla="*/ 426488 w 868744"/>
                  <a:gd name="connsiteY136" fmla="*/ 474183 h 997241"/>
                  <a:gd name="connsiteX137" fmla="*/ 361022 w 868744"/>
                  <a:gd name="connsiteY137" fmla="*/ 469825 h 997241"/>
                  <a:gd name="connsiteX138" fmla="*/ 341504 w 868744"/>
                  <a:gd name="connsiteY138" fmla="*/ 469473 h 997241"/>
                  <a:gd name="connsiteX139" fmla="*/ 350958 w 868744"/>
                  <a:gd name="connsiteY139" fmla="*/ 452393 h 997241"/>
                  <a:gd name="connsiteX140" fmla="*/ 379917 w 868744"/>
                  <a:gd name="connsiteY140" fmla="*/ 393519 h 997241"/>
                  <a:gd name="connsiteX141" fmla="*/ 380844 w 868744"/>
                  <a:gd name="connsiteY141" fmla="*/ 391337 h 997241"/>
                  <a:gd name="connsiteX142" fmla="*/ 415849 w 868744"/>
                  <a:gd name="connsiteY142" fmla="*/ 394899 h 997241"/>
                  <a:gd name="connsiteX143" fmla="*/ 460970 w 868744"/>
                  <a:gd name="connsiteY143" fmla="*/ 397440 h 997241"/>
                  <a:gd name="connsiteX144" fmla="*/ 670427 w 868744"/>
                  <a:gd name="connsiteY144" fmla="*/ 754337 h 997241"/>
                  <a:gd name="connsiteX145" fmla="*/ 656990 w 868744"/>
                  <a:gd name="connsiteY145" fmla="*/ 778612 h 997241"/>
                  <a:gd name="connsiteX146" fmla="*/ 629866 w 868744"/>
                  <a:gd name="connsiteY146" fmla="*/ 833756 h 997241"/>
                  <a:gd name="connsiteX147" fmla="*/ 608204 w 868744"/>
                  <a:gd name="connsiteY147" fmla="*/ 830581 h 997241"/>
                  <a:gd name="connsiteX148" fmla="*/ 542738 w 868744"/>
                  <a:gd name="connsiteY148" fmla="*/ 826222 h 997241"/>
                  <a:gd name="connsiteX149" fmla="*/ 523220 w 868744"/>
                  <a:gd name="connsiteY149" fmla="*/ 825870 h 997241"/>
                  <a:gd name="connsiteX150" fmla="*/ 532674 w 868744"/>
                  <a:gd name="connsiteY150" fmla="*/ 808791 h 997241"/>
                  <a:gd name="connsiteX151" fmla="*/ 561632 w 868744"/>
                  <a:gd name="connsiteY151" fmla="*/ 749917 h 997241"/>
                  <a:gd name="connsiteX152" fmla="*/ 562559 w 868744"/>
                  <a:gd name="connsiteY152" fmla="*/ 747735 h 997241"/>
                  <a:gd name="connsiteX153" fmla="*/ 597564 w 868744"/>
                  <a:gd name="connsiteY153" fmla="*/ 751296 h 997241"/>
                  <a:gd name="connsiteX154" fmla="*/ 642686 w 868744"/>
                  <a:gd name="connsiteY154" fmla="*/ 753837 h 997241"/>
                  <a:gd name="connsiteX155" fmla="*/ 494669 w 868744"/>
                  <a:gd name="connsiteY155" fmla="*/ 158685 h 997241"/>
                  <a:gd name="connsiteX156" fmla="*/ 480511 w 868744"/>
                  <a:gd name="connsiteY156" fmla="*/ 178309 h 997241"/>
                  <a:gd name="connsiteX157" fmla="*/ 455749 w 868744"/>
                  <a:gd name="connsiteY157" fmla="*/ 216116 h 997241"/>
                  <a:gd name="connsiteX158" fmla="*/ 436941 w 868744"/>
                  <a:gd name="connsiteY158" fmla="*/ 247376 h 997241"/>
                  <a:gd name="connsiteX159" fmla="*/ 391712 w 868744"/>
                  <a:gd name="connsiteY159" fmla="*/ 248191 h 997241"/>
                  <a:gd name="connsiteX160" fmla="*/ 351670 w 868744"/>
                  <a:gd name="connsiteY160" fmla="*/ 250447 h 997241"/>
                  <a:gd name="connsiteX161" fmla="*/ 341339 w 868744"/>
                  <a:gd name="connsiteY161" fmla="*/ 247722 h 997241"/>
                  <a:gd name="connsiteX162" fmla="*/ 336343 w 868744"/>
                  <a:gd name="connsiteY162" fmla="*/ 246897 h 997241"/>
                  <a:gd name="connsiteX163" fmla="*/ 365676 w 868744"/>
                  <a:gd name="connsiteY163" fmla="*/ 203095 h 997241"/>
                  <a:gd name="connsiteX164" fmla="*/ 388997 w 868744"/>
                  <a:gd name="connsiteY164" fmla="*/ 164333 h 997241"/>
                  <a:gd name="connsiteX165" fmla="*/ 425472 w 868744"/>
                  <a:gd name="connsiteY165" fmla="*/ 163675 h 997241"/>
                  <a:gd name="connsiteX166" fmla="*/ 470595 w 868744"/>
                  <a:gd name="connsiteY166" fmla="*/ 161134 h 997241"/>
                  <a:gd name="connsiteX167" fmla="*/ 676384 w 868744"/>
                  <a:gd name="connsiteY167" fmla="*/ 515083 h 997241"/>
                  <a:gd name="connsiteX168" fmla="*/ 662227 w 868744"/>
                  <a:gd name="connsiteY168" fmla="*/ 534707 h 997241"/>
                  <a:gd name="connsiteX169" fmla="*/ 637465 w 868744"/>
                  <a:gd name="connsiteY169" fmla="*/ 572513 h 997241"/>
                  <a:gd name="connsiteX170" fmla="*/ 618657 w 868744"/>
                  <a:gd name="connsiteY170" fmla="*/ 603774 h 997241"/>
                  <a:gd name="connsiteX171" fmla="*/ 573428 w 868744"/>
                  <a:gd name="connsiteY171" fmla="*/ 604589 h 997241"/>
                  <a:gd name="connsiteX172" fmla="*/ 533386 w 868744"/>
                  <a:gd name="connsiteY172" fmla="*/ 606845 h 997241"/>
                  <a:gd name="connsiteX173" fmla="*/ 523055 w 868744"/>
                  <a:gd name="connsiteY173" fmla="*/ 604120 h 997241"/>
                  <a:gd name="connsiteX174" fmla="*/ 518058 w 868744"/>
                  <a:gd name="connsiteY174" fmla="*/ 603294 h 997241"/>
                  <a:gd name="connsiteX175" fmla="*/ 547391 w 868744"/>
                  <a:gd name="connsiteY175" fmla="*/ 559492 h 997241"/>
                  <a:gd name="connsiteX176" fmla="*/ 570712 w 868744"/>
                  <a:gd name="connsiteY176" fmla="*/ 520731 h 997241"/>
                  <a:gd name="connsiteX177" fmla="*/ 607188 w 868744"/>
                  <a:gd name="connsiteY177" fmla="*/ 520073 h 997241"/>
                  <a:gd name="connsiteX178" fmla="*/ 652311 w 868744"/>
                  <a:gd name="connsiteY178" fmla="*/ 517531 h 997241"/>
                  <a:gd name="connsiteX179" fmla="*/ 616562 w 868744"/>
                  <a:gd name="connsiteY179" fmla="*/ 393703 h 997241"/>
                  <a:gd name="connsiteX180" fmla="*/ 608266 w 868744"/>
                  <a:gd name="connsiteY180" fmla="*/ 404192 h 997241"/>
                  <a:gd name="connsiteX181" fmla="*/ 571759 w 868744"/>
                  <a:gd name="connsiteY181" fmla="*/ 458707 h 997241"/>
                  <a:gd name="connsiteX182" fmla="*/ 552951 w 868744"/>
                  <a:gd name="connsiteY182" fmla="*/ 489968 h 997241"/>
                  <a:gd name="connsiteX183" fmla="*/ 507722 w 868744"/>
                  <a:gd name="connsiteY183" fmla="*/ 490783 h 997241"/>
                  <a:gd name="connsiteX184" fmla="*/ 462203 w 868744"/>
                  <a:gd name="connsiteY184" fmla="*/ 493814 h 997241"/>
                  <a:gd name="connsiteX185" fmla="*/ 464132 w 868744"/>
                  <a:gd name="connsiteY185" fmla="*/ 491374 h 997241"/>
                  <a:gd name="connsiteX186" fmla="*/ 465719 w 868744"/>
                  <a:gd name="connsiteY186" fmla="*/ 489004 h 997241"/>
                  <a:gd name="connsiteX187" fmla="*/ 476303 w 868744"/>
                  <a:gd name="connsiteY187" fmla="*/ 487453 h 997241"/>
                  <a:gd name="connsiteX188" fmla="*/ 487614 w 868744"/>
                  <a:gd name="connsiteY188" fmla="*/ 484470 h 997241"/>
                  <a:gd name="connsiteX189" fmla="*/ 476304 w 868744"/>
                  <a:gd name="connsiteY189" fmla="*/ 481486 h 997241"/>
                  <a:gd name="connsiteX190" fmla="*/ 471250 w 868744"/>
                  <a:gd name="connsiteY190" fmla="*/ 480745 h 997241"/>
                  <a:gd name="connsiteX191" fmla="*/ 500639 w 868744"/>
                  <a:gd name="connsiteY191" fmla="*/ 436859 h 997241"/>
                  <a:gd name="connsiteX192" fmla="*/ 523960 w 868744"/>
                  <a:gd name="connsiteY192" fmla="*/ 398097 h 997241"/>
                  <a:gd name="connsiteX193" fmla="*/ 560437 w 868744"/>
                  <a:gd name="connsiteY193" fmla="*/ 397439 h 997241"/>
                  <a:gd name="connsiteX194" fmla="*/ 569004 w 868744"/>
                  <a:gd name="connsiteY194" fmla="*/ 271613 h 997241"/>
                  <a:gd name="connsiteX195" fmla="*/ 561514 w 868744"/>
                  <a:gd name="connsiteY195" fmla="*/ 281558 h 997241"/>
                  <a:gd name="connsiteX196" fmla="*/ 525007 w 868744"/>
                  <a:gd name="connsiteY196" fmla="*/ 336074 h 997241"/>
                  <a:gd name="connsiteX197" fmla="*/ 506200 w 868744"/>
                  <a:gd name="connsiteY197" fmla="*/ 367334 h 997241"/>
                  <a:gd name="connsiteX198" fmla="*/ 460970 w 868744"/>
                  <a:gd name="connsiteY198" fmla="*/ 368150 h 997241"/>
                  <a:gd name="connsiteX199" fmla="*/ 415849 w 868744"/>
                  <a:gd name="connsiteY199" fmla="*/ 370691 h 997241"/>
                  <a:gd name="connsiteX200" fmla="*/ 393444 w 868744"/>
                  <a:gd name="connsiteY200" fmla="*/ 372970 h 997241"/>
                  <a:gd name="connsiteX201" fmla="*/ 396088 w 868744"/>
                  <a:gd name="connsiteY201" fmla="*/ 369305 h 997241"/>
                  <a:gd name="connsiteX202" fmla="*/ 407045 w 868744"/>
                  <a:gd name="connsiteY202" fmla="*/ 367494 h 997241"/>
                  <a:gd name="connsiteX203" fmla="*/ 418356 w 868744"/>
                  <a:gd name="connsiteY203" fmla="*/ 364511 h 997241"/>
                  <a:gd name="connsiteX204" fmla="*/ 407045 w 868744"/>
                  <a:gd name="connsiteY204" fmla="*/ 361528 h 997241"/>
                  <a:gd name="connsiteX205" fmla="*/ 402268 w 868744"/>
                  <a:gd name="connsiteY205" fmla="*/ 360738 h 997241"/>
                  <a:gd name="connsiteX206" fmla="*/ 406619 w 868744"/>
                  <a:gd name="connsiteY206" fmla="*/ 354707 h 997241"/>
                  <a:gd name="connsiteX207" fmla="*/ 431381 w 868744"/>
                  <a:gd name="connsiteY207" fmla="*/ 316901 h 997241"/>
                  <a:gd name="connsiteX208" fmla="*/ 454702 w 868744"/>
                  <a:gd name="connsiteY208" fmla="*/ 278138 h 997241"/>
                  <a:gd name="connsiteX209" fmla="*/ 491178 w 868744"/>
                  <a:gd name="connsiteY209" fmla="*/ 277481 h 997241"/>
                  <a:gd name="connsiteX210" fmla="*/ 536301 w 868744"/>
                  <a:gd name="connsiteY210" fmla="*/ 274940 h 997241"/>
                  <a:gd name="connsiteX211" fmla="*/ 750720 w 868744"/>
                  <a:gd name="connsiteY211" fmla="*/ 628011 h 997241"/>
                  <a:gd name="connsiteX212" fmla="*/ 743230 w 868744"/>
                  <a:gd name="connsiteY212" fmla="*/ 637956 h 997241"/>
                  <a:gd name="connsiteX213" fmla="*/ 706723 w 868744"/>
                  <a:gd name="connsiteY213" fmla="*/ 692471 h 997241"/>
                  <a:gd name="connsiteX214" fmla="*/ 687915 w 868744"/>
                  <a:gd name="connsiteY214" fmla="*/ 723732 h 997241"/>
                  <a:gd name="connsiteX215" fmla="*/ 642686 w 868744"/>
                  <a:gd name="connsiteY215" fmla="*/ 724547 h 997241"/>
                  <a:gd name="connsiteX216" fmla="*/ 597564 w 868744"/>
                  <a:gd name="connsiteY216" fmla="*/ 727089 h 997241"/>
                  <a:gd name="connsiteX217" fmla="*/ 575159 w 868744"/>
                  <a:gd name="connsiteY217" fmla="*/ 729368 h 997241"/>
                  <a:gd name="connsiteX218" fmla="*/ 577803 w 868744"/>
                  <a:gd name="connsiteY218" fmla="*/ 725703 h 997241"/>
                  <a:gd name="connsiteX219" fmla="*/ 588761 w 868744"/>
                  <a:gd name="connsiteY219" fmla="*/ 723892 h 997241"/>
                  <a:gd name="connsiteX220" fmla="*/ 600072 w 868744"/>
                  <a:gd name="connsiteY220" fmla="*/ 720909 h 997241"/>
                  <a:gd name="connsiteX221" fmla="*/ 588761 w 868744"/>
                  <a:gd name="connsiteY221" fmla="*/ 717926 h 997241"/>
                  <a:gd name="connsiteX222" fmla="*/ 583984 w 868744"/>
                  <a:gd name="connsiteY222" fmla="*/ 717136 h 997241"/>
                  <a:gd name="connsiteX223" fmla="*/ 588335 w 868744"/>
                  <a:gd name="connsiteY223" fmla="*/ 711105 h 997241"/>
                  <a:gd name="connsiteX224" fmla="*/ 613097 w 868744"/>
                  <a:gd name="connsiteY224" fmla="*/ 673299 h 997241"/>
                  <a:gd name="connsiteX225" fmla="*/ 636418 w 868744"/>
                  <a:gd name="connsiteY225" fmla="*/ 634536 h 997241"/>
                  <a:gd name="connsiteX226" fmla="*/ 672894 w 868744"/>
                  <a:gd name="connsiteY226" fmla="*/ 633879 h 997241"/>
                  <a:gd name="connsiteX227" fmla="*/ 718016 w 868744"/>
                  <a:gd name="connsiteY227" fmla="*/ 631338 h 997241"/>
                  <a:gd name="connsiteX228" fmla="*/ 868744 w 868744"/>
                  <a:gd name="connsiteY228" fmla="*/ 739193 h 997241"/>
                  <a:gd name="connsiteX229" fmla="*/ 857434 w 868744"/>
                  <a:gd name="connsiteY229" fmla="*/ 736209 h 997241"/>
                  <a:gd name="connsiteX230" fmla="*/ 742152 w 868744"/>
                  <a:gd name="connsiteY230" fmla="*/ 724547 h 997241"/>
                  <a:gd name="connsiteX231" fmla="*/ 722634 w 868744"/>
                  <a:gd name="connsiteY231" fmla="*/ 724195 h 997241"/>
                  <a:gd name="connsiteX232" fmla="*/ 732088 w 868744"/>
                  <a:gd name="connsiteY232" fmla="*/ 707116 h 997241"/>
                  <a:gd name="connsiteX233" fmla="*/ 761047 w 868744"/>
                  <a:gd name="connsiteY233" fmla="*/ 648242 h 997241"/>
                  <a:gd name="connsiteX234" fmla="*/ 770889 w 868744"/>
                  <a:gd name="connsiteY234" fmla="*/ 625074 h 997241"/>
                  <a:gd name="connsiteX235" fmla="*/ 788175 w 868744"/>
                  <a:gd name="connsiteY235" fmla="*/ 622217 h 997241"/>
                  <a:gd name="connsiteX236" fmla="*/ 799486 w 868744"/>
                  <a:gd name="connsiteY236" fmla="*/ 619234 h 997241"/>
                  <a:gd name="connsiteX237" fmla="*/ 788176 w 868744"/>
                  <a:gd name="connsiteY237" fmla="*/ 616251 h 997241"/>
                  <a:gd name="connsiteX238" fmla="*/ 775023 w 868744"/>
                  <a:gd name="connsiteY238" fmla="*/ 614077 h 997241"/>
                  <a:gd name="connsiteX239" fmla="*/ 779630 w 868744"/>
                  <a:gd name="connsiteY239" fmla="*/ 601449 h 997241"/>
                  <a:gd name="connsiteX240" fmla="*/ 782701 w 868744"/>
                  <a:gd name="connsiteY240" fmla="*/ 590162 h 997241"/>
                  <a:gd name="connsiteX241" fmla="*/ 774463 w 868744"/>
                  <a:gd name="connsiteY241" fmla="*/ 598466 h 997241"/>
                  <a:gd name="connsiteX242" fmla="*/ 763042 w 868744"/>
                  <a:gd name="connsiteY242" fmla="*/ 612097 h 997241"/>
                  <a:gd name="connsiteX243" fmla="*/ 756964 w 868744"/>
                  <a:gd name="connsiteY243" fmla="*/ 611092 h 997241"/>
                  <a:gd name="connsiteX244" fmla="*/ 672894 w 868744"/>
                  <a:gd name="connsiteY244" fmla="*/ 604589 h 997241"/>
                  <a:gd name="connsiteX245" fmla="*/ 653376 w 868744"/>
                  <a:gd name="connsiteY245" fmla="*/ 604237 h 997241"/>
                  <a:gd name="connsiteX246" fmla="*/ 662830 w 868744"/>
                  <a:gd name="connsiteY246" fmla="*/ 587158 h 997241"/>
                  <a:gd name="connsiteX247" fmla="*/ 683191 w 868744"/>
                  <a:gd name="connsiteY247" fmla="*/ 546811 h 997241"/>
                  <a:gd name="connsiteX248" fmla="*/ 698675 w 868744"/>
                  <a:gd name="connsiteY248" fmla="*/ 512344 h 997241"/>
                  <a:gd name="connsiteX249" fmla="*/ 722469 w 868744"/>
                  <a:gd name="connsiteY249" fmla="*/ 508411 h 997241"/>
                  <a:gd name="connsiteX250" fmla="*/ 733780 w 868744"/>
                  <a:gd name="connsiteY250" fmla="*/ 505428 h 997241"/>
                  <a:gd name="connsiteX251" fmla="*/ 722469 w 868744"/>
                  <a:gd name="connsiteY251" fmla="*/ 502445 h 997241"/>
                  <a:gd name="connsiteX252" fmla="*/ 703658 w 868744"/>
                  <a:gd name="connsiteY252" fmla="*/ 499336 h 997241"/>
                  <a:gd name="connsiteX253" fmla="*/ 710372 w 868744"/>
                  <a:gd name="connsiteY253" fmla="*/ 481491 h 997241"/>
                  <a:gd name="connsiteX254" fmla="*/ 713443 w 868744"/>
                  <a:gd name="connsiteY254" fmla="*/ 470204 h 997241"/>
                  <a:gd name="connsiteX255" fmla="*/ 705205 w 868744"/>
                  <a:gd name="connsiteY255" fmla="*/ 478508 h 997241"/>
                  <a:gd name="connsiteX256" fmla="*/ 689901 w 868744"/>
                  <a:gd name="connsiteY256" fmla="*/ 497148 h 997241"/>
                  <a:gd name="connsiteX257" fmla="*/ 652310 w 868744"/>
                  <a:gd name="connsiteY257" fmla="*/ 493324 h 997241"/>
                  <a:gd name="connsiteX258" fmla="*/ 607188 w 868744"/>
                  <a:gd name="connsiteY258" fmla="*/ 490783 h 997241"/>
                  <a:gd name="connsiteX259" fmla="*/ 587670 w 868744"/>
                  <a:gd name="connsiteY259" fmla="*/ 490431 h 997241"/>
                  <a:gd name="connsiteX260" fmla="*/ 597125 w 868744"/>
                  <a:gd name="connsiteY260" fmla="*/ 473352 h 997241"/>
                  <a:gd name="connsiteX261" fmla="*/ 626082 w 868744"/>
                  <a:gd name="connsiteY261" fmla="*/ 414478 h 997241"/>
                  <a:gd name="connsiteX262" fmla="*/ 635117 w 868744"/>
                  <a:gd name="connsiteY262" fmla="*/ 391730 h 997241"/>
                  <a:gd name="connsiteX263" fmla="*/ 675718 w 868744"/>
                  <a:gd name="connsiteY263" fmla="*/ 385778 h 997241"/>
                  <a:gd name="connsiteX264" fmla="*/ 687028 w 868744"/>
                  <a:gd name="connsiteY264" fmla="*/ 382795 h 997241"/>
                  <a:gd name="connsiteX265" fmla="*/ 675718 w 868744"/>
                  <a:gd name="connsiteY265" fmla="*/ 379811 h 997241"/>
                  <a:gd name="connsiteX266" fmla="*/ 641823 w 868744"/>
                  <a:gd name="connsiteY266" fmla="*/ 374842 h 997241"/>
                  <a:gd name="connsiteX267" fmla="*/ 644665 w 868744"/>
                  <a:gd name="connsiteY267" fmla="*/ 367685 h 997241"/>
                  <a:gd name="connsiteX268" fmla="*/ 647738 w 868744"/>
                  <a:gd name="connsiteY268" fmla="*/ 356398 h 997241"/>
                  <a:gd name="connsiteX269" fmla="*/ 639499 w 868744"/>
                  <a:gd name="connsiteY269" fmla="*/ 364702 h 997241"/>
                  <a:gd name="connsiteX270" fmla="*/ 632554 w 868744"/>
                  <a:gd name="connsiteY270" fmla="*/ 373483 h 997241"/>
                  <a:gd name="connsiteX271" fmla="*/ 625902 w 868744"/>
                  <a:gd name="connsiteY271" fmla="*/ 372508 h 997241"/>
                  <a:gd name="connsiteX272" fmla="*/ 560437 w 868744"/>
                  <a:gd name="connsiteY272" fmla="*/ 368150 h 997241"/>
                  <a:gd name="connsiteX273" fmla="*/ 540919 w 868744"/>
                  <a:gd name="connsiteY273" fmla="*/ 367798 h 997241"/>
                  <a:gd name="connsiteX274" fmla="*/ 550373 w 868744"/>
                  <a:gd name="connsiteY274" fmla="*/ 350718 h 997241"/>
                  <a:gd name="connsiteX275" fmla="*/ 579331 w 868744"/>
                  <a:gd name="connsiteY275" fmla="*/ 291844 h 997241"/>
                  <a:gd name="connsiteX276" fmla="*/ 589173 w 868744"/>
                  <a:gd name="connsiteY276" fmla="*/ 268676 h 997241"/>
                  <a:gd name="connsiteX277" fmla="*/ 606460 w 868744"/>
                  <a:gd name="connsiteY277" fmla="*/ 265819 h 997241"/>
                  <a:gd name="connsiteX278" fmla="*/ 617770 w 868744"/>
                  <a:gd name="connsiteY278" fmla="*/ 262836 h 997241"/>
                  <a:gd name="connsiteX279" fmla="*/ 606460 w 868744"/>
                  <a:gd name="connsiteY279" fmla="*/ 259853 h 997241"/>
                  <a:gd name="connsiteX280" fmla="*/ 593307 w 868744"/>
                  <a:gd name="connsiteY280" fmla="*/ 257680 h 997241"/>
                  <a:gd name="connsiteX281" fmla="*/ 597914 w 868744"/>
                  <a:gd name="connsiteY281" fmla="*/ 245051 h 997241"/>
                  <a:gd name="connsiteX282" fmla="*/ 600986 w 868744"/>
                  <a:gd name="connsiteY282" fmla="*/ 233764 h 997241"/>
                  <a:gd name="connsiteX283" fmla="*/ 592747 w 868744"/>
                  <a:gd name="connsiteY283" fmla="*/ 242069 h 997241"/>
                  <a:gd name="connsiteX284" fmla="*/ 581326 w 868744"/>
                  <a:gd name="connsiteY284" fmla="*/ 255699 h 997241"/>
                  <a:gd name="connsiteX285" fmla="*/ 575249 w 868744"/>
                  <a:gd name="connsiteY285" fmla="*/ 254695 h 997241"/>
                  <a:gd name="connsiteX286" fmla="*/ 491179 w 868744"/>
                  <a:gd name="connsiteY286" fmla="*/ 248192 h 997241"/>
                  <a:gd name="connsiteX287" fmla="*/ 471660 w 868744"/>
                  <a:gd name="connsiteY287" fmla="*/ 247839 h 997241"/>
                  <a:gd name="connsiteX288" fmla="*/ 481115 w 868744"/>
                  <a:gd name="connsiteY288" fmla="*/ 230760 h 997241"/>
                  <a:gd name="connsiteX289" fmla="*/ 501475 w 868744"/>
                  <a:gd name="connsiteY289" fmla="*/ 190413 h 997241"/>
                  <a:gd name="connsiteX290" fmla="*/ 516959 w 868744"/>
                  <a:gd name="connsiteY290" fmla="*/ 155946 h 997241"/>
                  <a:gd name="connsiteX291" fmla="*/ 540754 w 868744"/>
                  <a:gd name="connsiteY291" fmla="*/ 152013 h 997241"/>
                  <a:gd name="connsiteX292" fmla="*/ 552065 w 868744"/>
                  <a:gd name="connsiteY292" fmla="*/ 149030 h 997241"/>
                  <a:gd name="connsiteX293" fmla="*/ 540753 w 868744"/>
                  <a:gd name="connsiteY293" fmla="*/ 146047 h 997241"/>
                  <a:gd name="connsiteX294" fmla="*/ 521943 w 868744"/>
                  <a:gd name="connsiteY294" fmla="*/ 142939 h 997241"/>
                  <a:gd name="connsiteX295" fmla="*/ 528656 w 868744"/>
                  <a:gd name="connsiteY295" fmla="*/ 125093 h 997241"/>
                  <a:gd name="connsiteX296" fmla="*/ 531728 w 868744"/>
                  <a:gd name="connsiteY296" fmla="*/ 113806 h 997241"/>
                  <a:gd name="connsiteX297" fmla="*/ 523489 w 868744"/>
                  <a:gd name="connsiteY297" fmla="*/ 122110 h 997241"/>
                  <a:gd name="connsiteX298" fmla="*/ 508186 w 868744"/>
                  <a:gd name="connsiteY298" fmla="*/ 140750 h 997241"/>
                  <a:gd name="connsiteX299" fmla="*/ 470594 w 868744"/>
                  <a:gd name="connsiteY299" fmla="*/ 136927 h 997241"/>
                  <a:gd name="connsiteX300" fmla="*/ 425472 w 868744"/>
                  <a:gd name="connsiteY300" fmla="*/ 134385 h 997241"/>
                  <a:gd name="connsiteX301" fmla="*/ 405954 w 868744"/>
                  <a:gd name="connsiteY301" fmla="*/ 134033 h 997241"/>
                  <a:gd name="connsiteX302" fmla="*/ 415409 w 868744"/>
                  <a:gd name="connsiteY302" fmla="*/ 116954 h 997241"/>
                  <a:gd name="connsiteX303" fmla="*/ 462950 w 868744"/>
                  <a:gd name="connsiteY303" fmla="*/ 11287 h 997241"/>
                  <a:gd name="connsiteX304" fmla="*/ 466022 w 868744"/>
                  <a:gd name="connsiteY304" fmla="*/ 0 h 997241"/>
                  <a:gd name="connsiteX305" fmla="*/ 457783 w 868744"/>
                  <a:gd name="connsiteY305" fmla="*/ 8304 h 997241"/>
                  <a:gd name="connsiteX306" fmla="*/ 390043 w 868744"/>
                  <a:gd name="connsiteY306" fmla="*/ 102309 h 997241"/>
                  <a:gd name="connsiteX307" fmla="*/ 371235 w 868744"/>
                  <a:gd name="connsiteY307" fmla="*/ 133570 h 997241"/>
                  <a:gd name="connsiteX308" fmla="*/ 326006 w 868744"/>
                  <a:gd name="connsiteY308" fmla="*/ 134386 h 997241"/>
                  <a:gd name="connsiteX309" fmla="*/ 260541 w 868744"/>
                  <a:gd name="connsiteY309" fmla="*/ 138744 h 997241"/>
                  <a:gd name="connsiteX310" fmla="*/ 252848 w 868744"/>
                  <a:gd name="connsiteY310" fmla="*/ 139872 h 997241"/>
                  <a:gd name="connsiteX311" fmla="*/ 263535 w 868744"/>
                  <a:gd name="connsiteY311" fmla="*/ 112962 h 997241"/>
                  <a:gd name="connsiteX312" fmla="*/ 266608 w 868744"/>
                  <a:gd name="connsiteY312" fmla="*/ 101675 h 997241"/>
                  <a:gd name="connsiteX313" fmla="*/ 258369 w 868744"/>
                  <a:gd name="connsiteY313" fmla="*/ 109979 h 997241"/>
                  <a:gd name="connsiteX314" fmla="*/ 232350 w 868744"/>
                  <a:gd name="connsiteY314" fmla="*/ 142877 h 997241"/>
                  <a:gd name="connsiteX315" fmla="*/ 210726 w 868744"/>
                  <a:gd name="connsiteY315" fmla="*/ 146047 h 997241"/>
                  <a:gd name="connsiteX316" fmla="*/ 199415 w 868744"/>
                  <a:gd name="connsiteY316" fmla="*/ 149031 h 997241"/>
                  <a:gd name="connsiteX317" fmla="*/ 210726 w 868744"/>
                  <a:gd name="connsiteY317" fmla="*/ 152013 h 997241"/>
                  <a:gd name="connsiteX318" fmla="*/ 224117 w 868744"/>
                  <a:gd name="connsiteY318" fmla="*/ 153977 h 997241"/>
                  <a:gd name="connsiteX319" fmla="*/ 190629 w 868744"/>
                  <a:gd name="connsiteY319" fmla="*/ 203984 h 997241"/>
                  <a:gd name="connsiteX320" fmla="*/ 171821 w 868744"/>
                  <a:gd name="connsiteY320" fmla="*/ 235245 h 997241"/>
                  <a:gd name="connsiteX321" fmla="*/ 126592 w 868744"/>
                  <a:gd name="connsiteY321" fmla="*/ 236061 h 997241"/>
                  <a:gd name="connsiteX322" fmla="*/ 11311 w 868744"/>
                  <a:gd name="connsiteY322" fmla="*/ 247722 h 997241"/>
                  <a:gd name="connsiteX323" fmla="*/ 0 w 868744"/>
                  <a:gd name="connsiteY323" fmla="*/ 250706 h 997241"/>
                  <a:gd name="connsiteX324" fmla="*/ 11311 w 868744"/>
                  <a:gd name="connsiteY324" fmla="*/ 253688 h 997241"/>
                  <a:gd name="connsiteX325" fmla="*/ 126592 w 868744"/>
                  <a:gd name="connsiteY325" fmla="*/ 265350 h 997241"/>
                  <a:gd name="connsiteX326" fmla="*/ 154333 w 868744"/>
                  <a:gd name="connsiteY326" fmla="*/ 265850 h 997241"/>
                  <a:gd name="connsiteX327" fmla="*/ 140895 w 868744"/>
                  <a:gd name="connsiteY327" fmla="*/ 290125 h 997241"/>
                  <a:gd name="connsiteX328" fmla="*/ 111938 w 868744"/>
                  <a:gd name="connsiteY328" fmla="*/ 348998 h 997241"/>
                  <a:gd name="connsiteX329" fmla="*/ 108832 w 868744"/>
                  <a:gd name="connsiteY329" fmla="*/ 356308 h 997241"/>
                  <a:gd name="connsiteX330" fmla="*/ 108228 w 868744"/>
                  <a:gd name="connsiteY330" fmla="*/ 356370 h 997241"/>
                  <a:gd name="connsiteX331" fmla="*/ 77018 w 868744"/>
                  <a:gd name="connsiteY331" fmla="*/ 361528 h 997241"/>
                  <a:gd name="connsiteX332" fmla="*/ 65706 w 868744"/>
                  <a:gd name="connsiteY332" fmla="*/ 364511 h 997241"/>
                  <a:gd name="connsiteX333" fmla="*/ 77017 w 868744"/>
                  <a:gd name="connsiteY333" fmla="*/ 367494 h 997241"/>
                  <a:gd name="connsiteX334" fmla="*/ 102305 w 868744"/>
                  <a:gd name="connsiteY334" fmla="*/ 371674 h 997241"/>
                  <a:gd name="connsiteX335" fmla="*/ 101225 w 868744"/>
                  <a:gd name="connsiteY335" fmla="*/ 374214 h 997241"/>
                  <a:gd name="connsiteX336" fmla="*/ 93355 w 868744"/>
                  <a:gd name="connsiteY336" fmla="*/ 395792 h 997241"/>
                  <a:gd name="connsiteX337" fmla="*/ 90282 w 868744"/>
                  <a:gd name="connsiteY337" fmla="*/ 407079 h 997241"/>
                  <a:gd name="connsiteX338" fmla="*/ 98521 w 868744"/>
                  <a:gd name="connsiteY338" fmla="*/ 398774 h 997241"/>
                  <a:gd name="connsiteX339" fmla="*/ 113272 w 868744"/>
                  <a:gd name="connsiteY339" fmla="*/ 381170 h 997241"/>
                  <a:gd name="connsiteX340" fmla="*/ 118871 w 868744"/>
                  <a:gd name="connsiteY340" fmla="*/ 373736 h 997241"/>
                  <a:gd name="connsiteX341" fmla="*/ 147176 w 868744"/>
                  <a:gd name="connsiteY341" fmla="*/ 376615 h 997241"/>
                  <a:gd name="connsiteX342" fmla="*/ 192298 w 868744"/>
                  <a:gd name="connsiteY342" fmla="*/ 379156 h 997241"/>
                  <a:gd name="connsiteX343" fmla="*/ 220039 w 868744"/>
                  <a:gd name="connsiteY343" fmla="*/ 379657 h 997241"/>
                  <a:gd name="connsiteX344" fmla="*/ 206602 w 868744"/>
                  <a:gd name="connsiteY344" fmla="*/ 403931 h 997241"/>
                  <a:gd name="connsiteX345" fmla="*/ 186241 w 868744"/>
                  <a:gd name="connsiteY345" fmla="*/ 444278 h 997241"/>
                  <a:gd name="connsiteX346" fmla="*/ 171390 w 868744"/>
                  <a:gd name="connsiteY346" fmla="*/ 477335 h 997241"/>
                  <a:gd name="connsiteX347" fmla="*/ 146275 w 868744"/>
                  <a:gd name="connsiteY347" fmla="*/ 481486 h 997241"/>
                  <a:gd name="connsiteX348" fmla="*/ 134964 w 868744"/>
                  <a:gd name="connsiteY348" fmla="*/ 484470 h 997241"/>
                  <a:gd name="connsiteX349" fmla="*/ 146275 w 868744"/>
                  <a:gd name="connsiteY349" fmla="*/ 487452 h 997241"/>
                  <a:gd name="connsiteX350" fmla="*/ 166155 w 868744"/>
                  <a:gd name="connsiteY350" fmla="*/ 490738 h 997241"/>
                  <a:gd name="connsiteX351" fmla="*/ 159061 w 868744"/>
                  <a:gd name="connsiteY351" fmla="*/ 509598 h 997241"/>
                  <a:gd name="connsiteX352" fmla="*/ 155988 w 868744"/>
                  <a:gd name="connsiteY352" fmla="*/ 520885 h 997241"/>
                  <a:gd name="connsiteX353" fmla="*/ 164228 w 868744"/>
                  <a:gd name="connsiteY353" fmla="*/ 512580 h 997241"/>
                  <a:gd name="connsiteX354" fmla="*/ 180380 w 868744"/>
                  <a:gd name="connsiteY354" fmla="*/ 492905 h 997241"/>
                  <a:gd name="connsiteX355" fmla="*/ 216434 w 868744"/>
                  <a:gd name="connsiteY355" fmla="*/ 496574 h 997241"/>
                  <a:gd name="connsiteX356" fmla="*/ 261556 w 868744"/>
                  <a:gd name="connsiteY356" fmla="*/ 499115 h 997241"/>
                  <a:gd name="connsiteX357" fmla="*/ 289297 w 868744"/>
                  <a:gd name="connsiteY357" fmla="*/ 499614 h 997241"/>
                  <a:gd name="connsiteX358" fmla="*/ 275860 w 868744"/>
                  <a:gd name="connsiteY358" fmla="*/ 523889 h 997241"/>
                  <a:gd name="connsiteX359" fmla="*/ 246902 w 868744"/>
                  <a:gd name="connsiteY359" fmla="*/ 582763 h 997241"/>
                  <a:gd name="connsiteX360" fmla="*/ 241226 w 868744"/>
                  <a:gd name="connsiteY360" fmla="*/ 597054 h 997241"/>
                  <a:gd name="connsiteX361" fmla="*/ 193027 w 868744"/>
                  <a:gd name="connsiteY361" fmla="*/ 604120 h 997241"/>
                  <a:gd name="connsiteX362" fmla="*/ 181716 w 868744"/>
                  <a:gd name="connsiteY362" fmla="*/ 607103 h 997241"/>
                  <a:gd name="connsiteX363" fmla="*/ 193027 w 868744"/>
                  <a:gd name="connsiteY363" fmla="*/ 610086 h 997241"/>
                  <a:gd name="connsiteX364" fmla="*/ 233683 w 868744"/>
                  <a:gd name="connsiteY364" fmla="*/ 616047 h 997241"/>
                  <a:gd name="connsiteX365" fmla="*/ 228318 w 868744"/>
                  <a:gd name="connsiteY365" fmla="*/ 629556 h 997241"/>
                  <a:gd name="connsiteX366" fmla="*/ 225246 w 868744"/>
                  <a:gd name="connsiteY366" fmla="*/ 640843 h 997241"/>
                  <a:gd name="connsiteX367" fmla="*/ 233486 w 868744"/>
                  <a:gd name="connsiteY367" fmla="*/ 632539 h 997241"/>
                  <a:gd name="connsiteX368" fmla="*/ 245336 w 868744"/>
                  <a:gd name="connsiteY368" fmla="*/ 617555 h 997241"/>
                  <a:gd name="connsiteX369" fmla="*/ 308308 w 868744"/>
                  <a:gd name="connsiteY369" fmla="*/ 621748 h 997241"/>
                  <a:gd name="connsiteX370" fmla="*/ 336049 w 868744"/>
                  <a:gd name="connsiteY370" fmla="*/ 622248 h 997241"/>
                  <a:gd name="connsiteX371" fmla="*/ 322611 w 868744"/>
                  <a:gd name="connsiteY371" fmla="*/ 646523 h 997241"/>
                  <a:gd name="connsiteX372" fmla="*/ 293654 w 868744"/>
                  <a:gd name="connsiteY372" fmla="*/ 705396 h 997241"/>
                  <a:gd name="connsiteX373" fmla="*/ 290548 w 868744"/>
                  <a:gd name="connsiteY373" fmla="*/ 712706 h 997241"/>
                  <a:gd name="connsiteX374" fmla="*/ 289944 w 868744"/>
                  <a:gd name="connsiteY374" fmla="*/ 712767 h 997241"/>
                  <a:gd name="connsiteX375" fmla="*/ 258733 w 868744"/>
                  <a:gd name="connsiteY375" fmla="*/ 717926 h 997241"/>
                  <a:gd name="connsiteX376" fmla="*/ 247422 w 868744"/>
                  <a:gd name="connsiteY376" fmla="*/ 720909 h 997241"/>
                  <a:gd name="connsiteX377" fmla="*/ 258733 w 868744"/>
                  <a:gd name="connsiteY377" fmla="*/ 723892 h 997241"/>
                  <a:gd name="connsiteX378" fmla="*/ 284020 w 868744"/>
                  <a:gd name="connsiteY378" fmla="*/ 728072 h 997241"/>
                  <a:gd name="connsiteX379" fmla="*/ 282940 w 868744"/>
                  <a:gd name="connsiteY379" fmla="*/ 730612 h 997241"/>
                  <a:gd name="connsiteX380" fmla="*/ 275070 w 868744"/>
                  <a:gd name="connsiteY380" fmla="*/ 752190 h 997241"/>
                  <a:gd name="connsiteX381" fmla="*/ 271998 w 868744"/>
                  <a:gd name="connsiteY381" fmla="*/ 763476 h 997241"/>
                  <a:gd name="connsiteX382" fmla="*/ 280237 w 868744"/>
                  <a:gd name="connsiteY382" fmla="*/ 755172 h 997241"/>
                  <a:gd name="connsiteX383" fmla="*/ 294988 w 868744"/>
                  <a:gd name="connsiteY383" fmla="*/ 737568 h 997241"/>
                  <a:gd name="connsiteX384" fmla="*/ 300587 w 868744"/>
                  <a:gd name="connsiteY384" fmla="*/ 730134 h 997241"/>
                  <a:gd name="connsiteX385" fmla="*/ 328892 w 868744"/>
                  <a:gd name="connsiteY385" fmla="*/ 733013 h 997241"/>
                  <a:gd name="connsiteX386" fmla="*/ 374013 w 868744"/>
                  <a:gd name="connsiteY386" fmla="*/ 735554 h 997241"/>
                  <a:gd name="connsiteX387" fmla="*/ 401755 w 868744"/>
                  <a:gd name="connsiteY387" fmla="*/ 736054 h 997241"/>
                  <a:gd name="connsiteX388" fmla="*/ 388318 w 868744"/>
                  <a:gd name="connsiteY388" fmla="*/ 760329 h 997241"/>
                  <a:gd name="connsiteX389" fmla="*/ 367957 w 868744"/>
                  <a:gd name="connsiteY389" fmla="*/ 800676 h 997241"/>
                  <a:gd name="connsiteX390" fmla="*/ 353106 w 868744"/>
                  <a:gd name="connsiteY390" fmla="*/ 833733 h 997241"/>
                  <a:gd name="connsiteX391" fmla="*/ 327991 w 868744"/>
                  <a:gd name="connsiteY391" fmla="*/ 837884 h 997241"/>
                  <a:gd name="connsiteX392" fmla="*/ 316680 w 868744"/>
                  <a:gd name="connsiteY392" fmla="*/ 840868 h 997241"/>
                  <a:gd name="connsiteX393" fmla="*/ 327991 w 868744"/>
                  <a:gd name="connsiteY393" fmla="*/ 843850 h 997241"/>
                  <a:gd name="connsiteX394" fmla="*/ 347871 w 868744"/>
                  <a:gd name="connsiteY394" fmla="*/ 847136 h 997241"/>
                  <a:gd name="connsiteX395" fmla="*/ 340776 w 868744"/>
                  <a:gd name="connsiteY395" fmla="*/ 865995 h 997241"/>
                  <a:gd name="connsiteX396" fmla="*/ 337704 w 868744"/>
                  <a:gd name="connsiteY396" fmla="*/ 877283 h 997241"/>
                  <a:gd name="connsiteX397" fmla="*/ 345943 w 868744"/>
                  <a:gd name="connsiteY397" fmla="*/ 868978 h 997241"/>
                  <a:gd name="connsiteX398" fmla="*/ 362096 w 868744"/>
                  <a:gd name="connsiteY398" fmla="*/ 849303 h 997241"/>
                  <a:gd name="connsiteX399" fmla="*/ 398150 w 868744"/>
                  <a:gd name="connsiteY399" fmla="*/ 852971 h 997241"/>
                  <a:gd name="connsiteX400" fmla="*/ 443271 w 868744"/>
                  <a:gd name="connsiteY400" fmla="*/ 855512 h 997241"/>
                  <a:gd name="connsiteX401" fmla="*/ 471013 w 868744"/>
                  <a:gd name="connsiteY401" fmla="*/ 856012 h 997241"/>
                  <a:gd name="connsiteX402" fmla="*/ 457576 w 868744"/>
                  <a:gd name="connsiteY402" fmla="*/ 880287 h 997241"/>
                  <a:gd name="connsiteX403" fmla="*/ 410034 w 868744"/>
                  <a:gd name="connsiteY403" fmla="*/ 985954 h 997241"/>
                  <a:gd name="connsiteX404" fmla="*/ 406962 w 868744"/>
                  <a:gd name="connsiteY404" fmla="*/ 997241 h 997241"/>
                  <a:gd name="connsiteX405" fmla="*/ 415201 w 868744"/>
                  <a:gd name="connsiteY405" fmla="*/ 988937 h 997241"/>
                  <a:gd name="connsiteX406" fmla="*/ 482941 w 868744"/>
                  <a:gd name="connsiteY406" fmla="*/ 894931 h 997241"/>
                  <a:gd name="connsiteX407" fmla="*/ 506262 w 868744"/>
                  <a:gd name="connsiteY407" fmla="*/ 856170 h 997241"/>
                  <a:gd name="connsiteX408" fmla="*/ 542738 w 868744"/>
                  <a:gd name="connsiteY408" fmla="*/ 855512 h 997241"/>
                  <a:gd name="connsiteX409" fmla="*/ 608204 w 868744"/>
                  <a:gd name="connsiteY409" fmla="*/ 851154 h 997241"/>
                  <a:gd name="connsiteX410" fmla="*/ 623494 w 868744"/>
                  <a:gd name="connsiteY410" fmla="*/ 848912 h 997241"/>
                  <a:gd name="connsiteX411" fmla="*/ 609448 w 868744"/>
                  <a:gd name="connsiteY411" fmla="*/ 884279 h 997241"/>
                  <a:gd name="connsiteX412" fmla="*/ 606376 w 868744"/>
                  <a:gd name="connsiteY412" fmla="*/ 895566 h 997241"/>
                  <a:gd name="connsiteX413" fmla="*/ 614616 w 868744"/>
                  <a:gd name="connsiteY413" fmla="*/ 887262 h 997241"/>
                  <a:gd name="connsiteX414" fmla="*/ 645848 w 868744"/>
                  <a:gd name="connsiteY414" fmla="*/ 847772 h 997241"/>
                  <a:gd name="connsiteX415" fmla="*/ 647435 w 868744"/>
                  <a:gd name="connsiteY415" fmla="*/ 845402 h 997241"/>
                  <a:gd name="connsiteX416" fmla="*/ 658019 w 868744"/>
                  <a:gd name="connsiteY416" fmla="*/ 843850 h 997241"/>
                  <a:gd name="connsiteX417" fmla="*/ 669330 w 868744"/>
                  <a:gd name="connsiteY417" fmla="*/ 840868 h 997241"/>
                  <a:gd name="connsiteX418" fmla="*/ 658019 w 868744"/>
                  <a:gd name="connsiteY418" fmla="*/ 837884 h 997241"/>
                  <a:gd name="connsiteX419" fmla="*/ 652966 w 868744"/>
                  <a:gd name="connsiteY419" fmla="*/ 837143 h 997241"/>
                  <a:gd name="connsiteX420" fmla="*/ 682355 w 868744"/>
                  <a:gd name="connsiteY420" fmla="*/ 793257 h 997241"/>
                  <a:gd name="connsiteX421" fmla="*/ 705676 w 868744"/>
                  <a:gd name="connsiteY421" fmla="*/ 754495 h 997241"/>
                  <a:gd name="connsiteX422" fmla="*/ 742152 w 868744"/>
                  <a:gd name="connsiteY422" fmla="*/ 753837 h 997241"/>
                  <a:gd name="connsiteX423" fmla="*/ 857433 w 868744"/>
                  <a:gd name="connsiteY423" fmla="*/ 742175 h 997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</a:cxnLst>
                <a:rect l="l" t="t" r="r" b="b"/>
                <a:pathLst>
                  <a:path w="868744" h="997241">
                    <a:moveTo>
                      <a:pt x="289730" y="268017"/>
                    </a:moveTo>
                    <a:lnTo>
                      <a:pt x="281096" y="279984"/>
                    </a:lnTo>
                    <a:cubicBezTo>
                      <a:pt x="273098" y="291646"/>
                      <a:pt x="264790" y="304317"/>
                      <a:pt x="256335" y="317791"/>
                    </a:cubicBezTo>
                    <a:lnTo>
                      <a:pt x="237527" y="349051"/>
                    </a:lnTo>
                    <a:lnTo>
                      <a:pt x="192298" y="349866"/>
                    </a:lnTo>
                    <a:cubicBezTo>
                      <a:pt x="176402" y="350452"/>
                      <a:pt x="161274" y="351311"/>
                      <a:pt x="147176" y="352408"/>
                    </a:cubicBezTo>
                    <a:lnTo>
                      <a:pt x="133422" y="353807"/>
                    </a:lnTo>
                    <a:lnTo>
                      <a:pt x="166261" y="304770"/>
                    </a:lnTo>
                    <a:lnTo>
                      <a:pt x="189582" y="266008"/>
                    </a:lnTo>
                    <a:lnTo>
                      <a:pt x="226058" y="265350"/>
                    </a:lnTo>
                    <a:lnTo>
                      <a:pt x="266102" y="263095"/>
                    </a:lnTo>
                    <a:lnTo>
                      <a:pt x="276432" y="265819"/>
                    </a:lnTo>
                    <a:close/>
                    <a:moveTo>
                      <a:pt x="471446" y="624415"/>
                    </a:moveTo>
                    <a:lnTo>
                      <a:pt x="462812" y="636382"/>
                    </a:lnTo>
                    <a:cubicBezTo>
                      <a:pt x="454813" y="648043"/>
                      <a:pt x="446506" y="660715"/>
                      <a:pt x="438051" y="674188"/>
                    </a:cubicBezTo>
                    <a:lnTo>
                      <a:pt x="419243" y="705449"/>
                    </a:lnTo>
                    <a:lnTo>
                      <a:pt x="374013" y="706264"/>
                    </a:lnTo>
                    <a:cubicBezTo>
                      <a:pt x="358117" y="706850"/>
                      <a:pt x="342990" y="707709"/>
                      <a:pt x="328892" y="708806"/>
                    </a:cubicBezTo>
                    <a:lnTo>
                      <a:pt x="315138" y="710205"/>
                    </a:lnTo>
                    <a:lnTo>
                      <a:pt x="347977" y="661167"/>
                    </a:lnTo>
                    <a:lnTo>
                      <a:pt x="371298" y="622406"/>
                    </a:lnTo>
                    <a:lnTo>
                      <a:pt x="407774" y="621748"/>
                    </a:lnTo>
                    <a:lnTo>
                      <a:pt x="447817" y="619492"/>
                    </a:lnTo>
                    <a:lnTo>
                      <a:pt x="458147" y="622217"/>
                    </a:lnTo>
                    <a:close/>
                    <a:moveTo>
                      <a:pt x="417148" y="495378"/>
                    </a:moveTo>
                    <a:lnTo>
                      <a:pt x="414065" y="499275"/>
                    </a:lnTo>
                    <a:lnTo>
                      <a:pt x="392441" y="502445"/>
                    </a:lnTo>
                    <a:lnTo>
                      <a:pt x="381130" y="505428"/>
                    </a:lnTo>
                    <a:lnTo>
                      <a:pt x="392441" y="508411"/>
                    </a:lnTo>
                    <a:lnTo>
                      <a:pt x="405833" y="510375"/>
                    </a:lnTo>
                    <a:lnTo>
                      <a:pt x="372344" y="560382"/>
                    </a:lnTo>
                    <a:lnTo>
                      <a:pt x="353537" y="591642"/>
                    </a:lnTo>
                    <a:lnTo>
                      <a:pt x="308307" y="592458"/>
                    </a:lnTo>
                    <a:lnTo>
                      <a:pt x="262789" y="595489"/>
                    </a:lnTo>
                    <a:lnTo>
                      <a:pt x="264718" y="593049"/>
                    </a:lnTo>
                    <a:cubicBezTo>
                      <a:pt x="276191" y="577149"/>
                      <a:pt x="288543" y="558744"/>
                      <a:pt x="301225" y="538534"/>
                    </a:cubicBezTo>
                    <a:lnTo>
                      <a:pt x="324546" y="499772"/>
                    </a:lnTo>
                    <a:lnTo>
                      <a:pt x="361022" y="499114"/>
                    </a:lnTo>
                    <a:close/>
                    <a:moveTo>
                      <a:pt x="369590" y="373288"/>
                    </a:moveTo>
                    <a:lnTo>
                      <a:pt x="367377" y="376227"/>
                    </a:lnTo>
                    <a:lnTo>
                      <a:pt x="345690" y="379811"/>
                    </a:lnTo>
                    <a:lnTo>
                      <a:pt x="334378" y="382795"/>
                    </a:lnTo>
                    <a:lnTo>
                      <a:pt x="345689" y="385777"/>
                    </a:lnTo>
                    <a:lnTo>
                      <a:pt x="358930" y="387966"/>
                    </a:lnTo>
                    <a:lnTo>
                      <a:pt x="325593" y="437749"/>
                    </a:lnTo>
                    <a:lnTo>
                      <a:pt x="306785" y="469009"/>
                    </a:lnTo>
                    <a:lnTo>
                      <a:pt x="261556" y="469825"/>
                    </a:lnTo>
                    <a:cubicBezTo>
                      <a:pt x="245660" y="470410"/>
                      <a:pt x="230532" y="471269"/>
                      <a:pt x="216434" y="472366"/>
                    </a:cubicBezTo>
                    <a:lnTo>
                      <a:pt x="194029" y="474645"/>
                    </a:lnTo>
                    <a:lnTo>
                      <a:pt x="207205" y="456382"/>
                    </a:lnTo>
                    <a:cubicBezTo>
                      <a:pt x="215204" y="444720"/>
                      <a:pt x="223512" y="432049"/>
                      <a:pt x="231967" y="418576"/>
                    </a:cubicBezTo>
                    <a:lnTo>
                      <a:pt x="255288" y="379813"/>
                    </a:lnTo>
                    <a:lnTo>
                      <a:pt x="291764" y="379156"/>
                    </a:lnTo>
                    <a:cubicBezTo>
                      <a:pt x="307661" y="378571"/>
                      <a:pt x="322788" y="377711"/>
                      <a:pt x="336886" y="376615"/>
                    </a:cubicBezTo>
                    <a:close/>
                    <a:moveTo>
                      <a:pt x="551306" y="729686"/>
                    </a:moveTo>
                    <a:lnTo>
                      <a:pt x="549093" y="732624"/>
                    </a:lnTo>
                    <a:lnTo>
                      <a:pt x="527406" y="736209"/>
                    </a:lnTo>
                    <a:lnTo>
                      <a:pt x="516094" y="739193"/>
                    </a:lnTo>
                    <a:lnTo>
                      <a:pt x="527405" y="742175"/>
                    </a:lnTo>
                    <a:lnTo>
                      <a:pt x="540646" y="744364"/>
                    </a:lnTo>
                    <a:lnTo>
                      <a:pt x="507309" y="794146"/>
                    </a:lnTo>
                    <a:lnTo>
                      <a:pt x="488501" y="825407"/>
                    </a:lnTo>
                    <a:lnTo>
                      <a:pt x="443272" y="826222"/>
                    </a:lnTo>
                    <a:cubicBezTo>
                      <a:pt x="427375" y="826808"/>
                      <a:pt x="412248" y="827667"/>
                      <a:pt x="398150" y="828764"/>
                    </a:cubicBezTo>
                    <a:lnTo>
                      <a:pt x="375745" y="831043"/>
                    </a:lnTo>
                    <a:lnTo>
                      <a:pt x="388921" y="812780"/>
                    </a:lnTo>
                    <a:cubicBezTo>
                      <a:pt x="396920" y="801118"/>
                      <a:pt x="405228" y="788447"/>
                      <a:pt x="413683" y="774974"/>
                    </a:cubicBezTo>
                    <a:lnTo>
                      <a:pt x="437004" y="736211"/>
                    </a:lnTo>
                    <a:lnTo>
                      <a:pt x="473480" y="735554"/>
                    </a:lnTo>
                    <a:cubicBezTo>
                      <a:pt x="489376" y="734968"/>
                      <a:pt x="504504" y="734109"/>
                      <a:pt x="518602" y="733013"/>
                    </a:cubicBezTo>
                    <a:close/>
                    <a:moveTo>
                      <a:pt x="441778" y="492514"/>
                    </a:moveTo>
                    <a:lnTo>
                      <a:pt x="440641" y="495379"/>
                    </a:lnTo>
                    <a:lnTo>
                      <a:pt x="434565" y="496269"/>
                    </a:lnTo>
                    <a:lnTo>
                      <a:pt x="435702" y="493405"/>
                    </a:lnTo>
                    <a:close/>
                    <a:moveTo>
                      <a:pt x="353748" y="164175"/>
                    </a:moveTo>
                    <a:lnTo>
                      <a:pt x="340310" y="188450"/>
                    </a:lnTo>
                    <a:lnTo>
                      <a:pt x="321218" y="227265"/>
                    </a:lnTo>
                    <a:lnTo>
                      <a:pt x="308771" y="242425"/>
                    </a:lnTo>
                    <a:lnTo>
                      <a:pt x="271180" y="238602"/>
                    </a:lnTo>
                    <a:cubicBezTo>
                      <a:pt x="257082" y="237505"/>
                      <a:pt x="241954" y="236646"/>
                      <a:pt x="226058" y="236060"/>
                    </a:cubicBezTo>
                    <a:lnTo>
                      <a:pt x="206539" y="235708"/>
                    </a:lnTo>
                    <a:lnTo>
                      <a:pt x="215995" y="218629"/>
                    </a:lnTo>
                    <a:cubicBezTo>
                      <a:pt x="227156" y="197541"/>
                      <a:pt x="236919" y="177641"/>
                      <a:pt x="244952" y="159756"/>
                    </a:cubicBezTo>
                    <a:lnTo>
                      <a:pt x="245975" y="157181"/>
                    </a:lnTo>
                    <a:lnTo>
                      <a:pt x="260541" y="159316"/>
                    </a:lnTo>
                    <a:cubicBezTo>
                      <a:pt x="280047" y="161302"/>
                      <a:pt x="302162" y="162797"/>
                      <a:pt x="326006" y="163675"/>
                    </a:cubicBezTo>
                    <a:close/>
                    <a:moveTo>
                      <a:pt x="535463" y="520573"/>
                    </a:moveTo>
                    <a:lnTo>
                      <a:pt x="522025" y="544848"/>
                    </a:lnTo>
                    <a:lnTo>
                      <a:pt x="502934" y="583663"/>
                    </a:lnTo>
                    <a:lnTo>
                      <a:pt x="490487" y="598823"/>
                    </a:lnTo>
                    <a:lnTo>
                      <a:pt x="452896" y="594999"/>
                    </a:lnTo>
                    <a:cubicBezTo>
                      <a:pt x="438797" y="593903"/>
                      <a:pt x="423670" y="593044"/>
                      <a:pt x="407774" y="592458"/>
                    </a:cubicBezTo>
                    <a:lnTo>
                      <a:pt x="388255" y="592106"/>
                    </a:lnTo>
                    <a:lnTo>
                      <a:pt x="397710" y="575027"/>
                    </a:lnTo>
                    <a:cubicBezTo>
                      <a:pt x="408872" y="553938"/>
                      <a:pt x="418635" y="534039"/>
                      <a:pt x="426668" y="516153"/>
                    </a:cubicBezTo>
                    <a:lnTo>
                      <a:pt x="427691" y="513579"/>
                    </a:lnTo>
                    <a:lnTo>
                      <a:pt x="433098" y="514372"/>
                    </a:lnTo>
                    <a:lnTo>
                      <a:pt x="427733" y="527881"/>
                    </a:lnTo>
                    <a:lnTo>
                      <a:pt x="424660" y="539168"/>
                    </a:lnTo>
                    <a:lnTo>
                      <a:pt x="432900" y="530864"/>
                    </a:lnTo>
                    <a:lnTo>
                      <a:pt x="444750" y="515881"/>
                    </a:lnTo>
                    <a:lnTo>
                      <a:pt x="507722" y="520073"/>
                    </a:lnTo>
                    <a:close/>
                    <a:moveTo>
                      <a:pt x="419453" y="277982"/>
                    </a:moveTo>
                    <a:lnTo>
                      <a:pt x="406016" y="302256"/>
                    </a:lnTo>
                    <a:cubicBezTo>
                      <a:pt x="398575" y="316315"/>
                      <a:pt x="391756" y="329845"/>
                      <a:pt x="385656" y="342603"/>
                    </a:cubicBezTo>
                    <a:lnTo>
                      <a:pt x="379219" y="356929"/>
                    </a:lnTo>
                    <a:lnTo>
                      <a:pt x="375834" y="356370"/>
                    </a:lnTo>
                    <a:cubicBezTo>
                      <a:pt x="352274" y="353305"/>
                      <a:pt x="323557" y="351037"/>
                      <a:pt x="291764" y="349866"/>
                    </a:cubicBezTo>
                    <a:lnTo>
                      <a:pt x="272246" y="349514"/>
                    </a:lnTo>
                    <a:lnTo>
                      <a:pt x="281700" y="332435"/>
                    </a:lnTo>
                    <a:lnTo>
                      <a:pt x="301949" y="292311"/>
                    </a:lnTo>
                    <a:lnTo>
                      <a:pt x="312687" y="279495"/>
                    </a:lnTo>
                    <a:lnTo>
                      <a:pt x="318285" y="272061"/>
                    </a:lnTo>
                    <a:lnTo>
                      <a:pt x="346591" y="274940"/>
                    </a:lnTo>
                    <a:cubicBezTo>
                      <a:pt x="360689" y="276036"/>
                      <a:pt x="375816" y="276896"/>
                      <a:pt x="391712" y="277481"/>
                    </a:cubicBezTo>
                    <a:close/>
                    <a:moveTo>
                      <a:pt x="601169" y="634379"/>
                    </a:moveTo>
                    <a:lnTo>
                      <a:pt x="587732" y="658654"/>
                    </a:lnTo>
                    <a:cubicBezTo>
                      <a:pt x="580290" y="672712"/>
                      <a:pt x="573471" y="686243"/>
                      <a:pt x="567371" y="699001"/>
                    </a:cubicBezTo>
                    <a:lnTo>
                      <a:pt x="560935" y="713327"/>
                    </a:lnTo>
                    <a:lnTo>
                      <a:pt x="557550" y="712767"/>
                    </a:lnTo>
                    <a:cubicBezTo>
                      <a:pt x="533990" y="709702"/>
                      <a:pt x="505272" y="707435"/>
                      <a:pt x="473480" y="706264"/>
                    </a:cubicBezTo>
                    <a:lnTo>
                      <a:pt x="453962" y="705912"/>
                    </a:lnTo>
                    <a:lnTo>
                      <a:pt x="463416" y="688833"/>
                    </a:lnTo>
                    <a:lnTo>
                      <a:pt x="483664" y="648708"/>
                    </a:lnTo>
                    <a:lnTo>
                      <a:pt x="494402" y="635893"/>
                    </a:lnTo>
                    <a:lnTo>
                      <a:pt x="500001" y="628459"/>
                    </a:lnTo>
                    <a:lnTo>
                      <a:pt x="528306" y="631338"/>
                    </a:lnTo>
                    <a:cubicBezTo>
                      <a:pt x="542405" y="632434"/>
                      <a:pt x="557532" y="633294"/>
                      <a:pt x="573428" y="633879"/>
                    </a:cubicBezTo>
                    <a:close/>
                    <a:moveTo>
                      <a:pt x="488711" y="397939"/>
                    </a:moveTo>
                    <a:lnTo>
                      <a:pt x="475274" y="422214"/>
                    </a:lnTo>
                    <a:lnTo>
                      <a:pt x="448150" y="477359"/>
                    </a:lnTo>
                    <a:lnTo>
                      <a:pt x="442409" y="476517"/>
                    </a:lnTo>
                    <a:lnTo>
                      <a:pt x="445251" y="469360"/>
                    </a:lnTo>
                    <a:lnTo>
                      <a:pt x="448323" y="458073"/>
                    </a:lnTo>
                    <a:lnTo>
                      <a:pt x="440084" y="466377"/>
                    </a:lnTo>
                    <a:lnTo>
                      <a:pt x="433140" y="475158"/>
                    </a:lnTo>
                    <a:lnTo>
                      <a:pt x="426488" y="474183"/>
                    </a:lnTo>
                    <a:cubicBezTo>
                      <a:pt x="406981" y="472198"/>
                      <a:pt x="384867" y="470703"/>
                      <a:pt x="361022" y="469825"/>
                    </a:cubicBezTo>
                    <a:lnTo>
                      <a:pt x="341504" y="469473"/>
                    </a:lnTo>
                    <a:lnTo>
                      <a:pt x="350958" y="452393"/>
                    </a:lnTo>
                    <a:cubicBezTo>
                      <a:pt x="362120" y="431305"/>
                      <a:pt x="371883" y="411406"/>
                      <a:pt x="379917" y="393519"/>
                    </a:cubicBezTo>
                    <a:lnTo>
                      <a:pt x="380844" y="391337"/>
                    </a:lnTo>
                    <a:lnTo>
                      <a:pt x="415849" y="394899"/>
                    </a:lnTo>
                    <a:cubicBezTo>
                      <a:pt x="429947" y="395995"/>
                      <a:pt x="445074" y="396854"/>
                      <a:pt x="460970" y="397440"/>
                    </a:cubicBezTo>
                    <a:close/>
                    <a:moveTo>
                      <a:pt x="670427" y="754337"/>
                    </a:moveTo>
                    <a:lnTo>
                      <a:pt x="656990" y="778612"/>
                    </a:lnTo>
                    <a:lnTo>
                      <a:pt x="629866" y="833756"/>
                    </a:lnTo>
                    <a:lnTo>
                      <a:pt x="608204" y="830581"/>
                    </a:lnTo>
                    <a:cubicBezTo>
                      <a:pt x="588697" y="828595"/>
                      <a:pt x="566582" y="827100"/>
                      <a:pt x="542738" y="826222"/>
                    </a:cubicBezTo>
                    <a:lnTo>
                      <a:pt x="523220" y="825870"/>
                    </a:lnTo>
                    <a:lnTo>
                      <a:pt x="532674" y="808791"/>
                    </a:lnTo>
                    <a:cubicBezTo>
                      <a:pt x="543836" y="787702"/>
                      <a:pt x="553599" y="767803"/>
                      <a:pt x="561632" y="749917"/>
                    </a:cubicBezTo>
                    <a:lnTo>
                      <a:pt x="562559" y="747735"/>
                    </a:lnTo>
                    <a:lnTo>
                      <a:pt x="597564" y="751296"/>
                    </a:lnTo>
                    <a:cubicBezTo>
                      <a:pt x="611663" y="752393"/>
                      <a:pt x="626790" y="753252"/>
                      <a:pt x="642686" y="753837"/>
                    </a:cubicBezTo>
                    <a:close/>
                    <a:moveTo>
                      <a:pt x="494669" y="158685"/>
                    </a:moveTo>
                    <a:lnTo>
                      <a:pt x="480511" y="178309"/>
                    </a:lnTo>
                    <a:cubicBezTo>
                      <a:pt x="472512" y="189971"/>
                      <a:pt x="464204" y="202642"/>
                      <a:pt x="455749" y="216116"/>
                    </a:cubicBezTo>
                    <a:lnTo>
                      <a:pt x="436941" y="247376"/>
                    </a:lnTo>
                    <a:lnTo>
                      <a:pt x="391712" y="248191"/>
                    </a:lnTo>
                    <a:lnTo>
                      <a:pt x="351670" y="250447"/>
                    </a:lnTo>
                    <a:lnTo>
                      <a:pt x="341339" y="247722"/>
                    </a:lnTo>
                    <a:lnTo>
                      <a:pt x="336343" y="246897"/>
                    </a:lnTo>
                    <a:lnTo>
                      <a:pt x="365676" y="203095"/>
                    </a:lnTo>
                    <a:lnTo>
                      <a:pt x="388997" y="164333"/>
                    </a:lnTo>
                    <a:lnTo>
                      <a:pt x="425472" y="163675"/>
                    </a:lnTo>
                    <a:cubicBezTo>
                      <a:pt x="441369" y="163090"/>
                      <a:pt x="456496" y="162231"/>
                      <a:pt x="470595" y="161134"/>
                    </a:cubicBezTo>
                    <a:close/>
                    <a:moveTo>
                      <a:pt x="676384" y="515083"/>
                    </a:moveTo>
                    <a:lnTo>
                      <a:pt x="662227" y="534707"/>
                    </a:lnTo>
                    <a:cubicBezTo>
                      <a:pt x="654228" y="546368"/>
                      <a:pt x="645920" y="559040"/>
                      <a:pt x="637465" y="572513"/>
                    </a:cubicBezTo>
                    <a:lnTo>
                      <a:pt x="618657" y="603774"/>
                    </a:lnTo>
                    <a:lnTo>
                      <a:pt x="573428" y="604589"/>
                    </a:lnTo>
                    <a:lnTo>
                      <a:pt x="533386" y="606845"/>
                    </a:lnTo>
                    <a:lnTo>
                      <a:pt x="523055" y="604120"/>
                    </a:lnTo>
                    <a:lnTo>
                      <a:pt x="518058" y="603294"/>
                    </a:lnTo>
                    <a:lnTo>
                      <a:pt x="547391" y="559492"/>
                    </a:lnTo>
                    <a:lnTo>
                      <a:pt x="570712" y="520731"/>
                    </a:lnTo>
                    <a:lnTo>
                      <a:pt x="607188" y="520073"/>
                    </a:lnTo>
                    <a:cubicBezTo>
                      <a:pt x="623084" y="519487"/>
                      <a:pt x="638212" y="518628"/>
                      <a:pt x="652311" y="517531"/>
                    </a:cubicBezTo>
                    <a:close/>
                    <a:moveTo>
                      <a:pt x="616562" y="393703"/>
                    </a:moveTo>
                    <a:lnTo>
                      <a:pt x="608266" y="404192"/>
                    </a:lnTo>
                    <a:cubicBezTo>
                      <a:pt x="596793" y="420092"/>
                      <a:pt x="584441" y="438497"/>
                      <a:pt x="571759" y="458707"/>
                    </a:cubicBezTo>
                    <a:lnTo>
                      <a:pt x="552951" y="489968"/>
                    </a:lnTo>
                    <a:lnTo>
                      <a:pt x="507722" y="490783"/>
                    </a:lnTo>
                    <a:lnTo>
                      <a:pt x="462203" y="493814"/>
                    </a:lnTo>
                    <a:lnTo>
                      <a:pt x="464132" y="491374"/>
                    </a:lnTo>
                    <a:lnTo>
                      <a:pt x="465719" y="489004"/>
                    </a:lnTo>
                    <a:lnTo>
                      <a:pt x="476303" y="487453"/>
                    </a:lnTo>
                    <a:lnTo>
                      <a:pt x="487614" y="484470"/>
                    </a:lnTo>
                    <a:lnTo>
                      <a:pt x="476304" y="481486"/>
                    </a:lnTo>
                    <a:lnTo>
                      <a:pt x="471250" y="480745"/>
                    </a:lnTo>
                    <a:lnTo>
                      <a:pt x="500639" y="436859"/>
                    </a:lnTo>
                    <a:lnTo>
                      <a:pt x="523960" y="398097"/>
                    </a:lnTo>
                    <a:lnTo>
                      <a:pt x="560437" y="397439"/>
                    </a:lnTo>
                    <a:close/>
                    <a:moveTo>
                      <a:pt x="569004" y="271613"/>
                    </a:moveTo>
                    <a:lnTo>
                      <a:pt x="561514" y="281558"/>
                    </a:lnTo>
                    <a:cubicBezTo>
                      <a:pt x="550041" y="297459"/>
                      <a:pt x="537689" y="315863"/>
                      <a:pt x="525007" y="336074"/>
                    </a:cubicBezTo>
                    <a:lnTo>
                      <a:pt x="506200" y="367334"/>
                    </a:lnTo>
                    <a:lnTo>
                      <a:pt x="460970" y="368150"/>
                    </a:lnTo>
                    <a:cubicBezTo>
                      <a:pt x="445074" y="368735"/>
                      <a:pt x="429947" y="369594"/>
                      <a:pt x="415849" y="370691"/>
                    </a:cubicBezTo>
                    <a:lnTo>
                      <a:pt x="393444" y="372970"/>
                    </a:lnTo>
                    <a:lnTo>
                      <a:pt x="396088" y="369305"/>
                    </a:lnTo>
                    <a:lnTo>
                      <a:pt x="407045" y="367494"/>
                    </a:lnTo>
                    <a:lnTo>
                      <a:pt x="418356" y="364511"/>
                    </a:lnTo>
                    <a:lnTo>
                      <a:pt x="407045" y="361528"/>
                    </a:lnTo>
                    <a:lnTo>
                      <a:pt x="402268" y="360738"/>
                    </a:lnTo>
                    <a:lnTo>
                      <a:pt x="406619" y="354707"/>
                    </a:lnTo>
                    <a:cubicBezTo>
                      <a:pt x="414619" y="343045"/>
                      <a:pt x="422927" y="330374"/>
                      <a:pt x="431381" y="316901"/>
                    </a:cubicBezTo>
                    <a:lnTo>
                      <a:pt x="454702" y="278138"/>
                    </a:lnTo>
                    <a:lnTo>
                      <a:pt x="491178" y="277481"/>
                    </a:lnTo>
                    <a:cubicBezTo>
                      <a:pt x="507075" y="276896"/>
                      <a:pt x="522202" y="276036"/>
                      <a:pt x="536301" y="274940"/>
                    </a:cubicBezTo>
                    <a:close/>
                    <a:moveTo>
                      <a:pt x="750720" y="628011"/>
                    </a:moveTo>
                    <a:lnTo>
                      <a:pt x="743230" y="637956"/>
                    </a:lnTo>
                    <a:cubicBezTo>
                      <a:pt x="731757" y="653857"/>
                      <a:pt x="719405" y="672261"/>
                      <a:pt x="706723" y="692471"/>
                    </a:cubicBezTo>
                    <a:lnTo>
                      <a:pt x="687915" y="723732"/>
                    </a:lnTo>
                    <a:lnTo>
                      <a:pt x="642686" y="724547"/>
                    </a:lnTo>
                    <a:cubicBezTo>
                      <a:pt x="626790" y="725133"/>
                      <a:pt x="611663" y="725992"/>
                      <a:pt x="597564" y="727089"/>
                    </a:cubicBezTo>
                    <a:lnTo>
                      <a:pt x="575159" y="729368"/>
                    </a:lnTo>
                    <a:lnTo>
                      <a:pt x="577803" y="725703"/>
                    </a:lnTo>
                    <a:lnTo>
                      <a:pt x="588761" y="723892"/>
                    </a:lnTo>
                    <a:lnTo>
                      <a:pt x="600072" y="720909"/>
                    </a:lnTo>
                    <a:lnTo>
                      <a:pt x="588761" y="717926"/>
                    </a:lnTo>
                    <a:lnTo>
                      <a:pt x="583984" y="717136"/>
                    </a:lnTo>
                    <a:lnTo>
                      <a:pt x="588335" y="711105"/>
                    </a:lnTo>
                    <a:cubicBezTo>
                      <a:pt x="596334" y="699443"/>
                      <a:pt x="604642" y="686772"/>
                      <a:pt x="613097" y="673299"/>
                    </a:cubicBezTo>
                    <a:lnTo>
                      <a:pt x="636418" y="634536"/>
                    </a:lnTo>
                    <a:lnTo>
                      <a:pt x="672894" y="633879"/>
                    </a:lnTo>
                    <a:cubicBezTo>
                      <a:pt x="688791" y="633293"/>
                      <a:pt x="703918" y="632434"/>
                      <a:pt x="718016" y="631338"/>
                    </a:cubicBezTo>
                    <a:close/>
                    <a:moveTo>
                      <a:pt x="868744" y="739193"/>
                    </a:moveTo>
                    <a:lnTo>
                      <a:pt x="857434" y="736209"/>
                    </a:lnTo>
                    <a:cubicBezTo>
                      <a:pt x="830612" y="730527"/>
                      <a:pt x="789841" y="726304"/>
                      <a:pt x="742152" y="724547"/>
                    </a:cubicBezTo>
                    <a:lnTo>
                      <a:pt x="722634" y="724195"/>
                    </a:lnTo>
                    <a:lnTo>
                      <a:pt x="732088" y="707116"/>
                    </a:lnTo>
                    <a:cubicBezTo>
                      <a:pt x="743250" y="686027"/>
                      <a:pt x="753013" y="666128"/>
                      <a:pt x="761047" y="648242"/>
                    </a:cubicBezTo>
                    <a:lnTo>
                      <a:pt x="770889" y="625074"/>
                    </a:lnTo>
                    <a:lnTo>
                      <a:pt x="788175" y="622217"/>
                    </a:lnTo>
                    <a:lnTo>
                      <a:pt x="799486" y="619234"/>
                    </a:lnTo>
                    <a:lnTo>
                      <a:pt x="788176" y="616251"/>
                    </a:lnTo>
                    <a:lnTo>
                      <a:pt x="775023" y="614077"/>
                    </a:lnTo>
                    <a:lnTo>
                      <a:pt x="779630" y="601449"/>
                    </a:lnTo>
                    <a:lnTo>
                      <a:pt x="782701" y="590162"/>
                    </a:lnTo>
                    <a:lnTo>
                      <a:pt x="774463" y="598466"/>
                    </a:lnTo>
                    <a:lnTo>
                      <a:pt x="763042" y="612097"/>
                    </a:lnTo>
                    <a:lnTo>
                      <a:pt x="756964" y="611092"/>
                    </a:lnTo>
                    <a:cubicBezTo>
                      <a:pt x="733404" y="608027"/>
                      <a:pt x="704687" y="605760"/>
                      <a:pt x="672894" y="604589"/>
                    </a:cubicBezTo>
                    <a:lnTo>
                      <a:pt x="653376" y="604237"/>
                    </a:lnTo>
                    <a:lnTo>
                      <a:pt x="662830" y="587158"/>
                    </a:lnTo>
                    <a:cubicBezTo>
                      <a:pt x="670272" y="573099"/>
                      <a:pt x="677091" y="559568"/>
                      <a:pt x="683191" y="546811"/>
                    </a:cubicBezTo>
                    <a:lnTo>
                      <a:pt x="698675" y="512344"/>
                    </a:lnTo>
                    <a:lnTo>
                      <a:pt x="722469" y="508411"/>
                    </a:lnTo>
                    <a:lnTo>
                      <a:pt x="733780" y="505428"/>
                    </a:lnTo>
                    <a:lnTo>
                      <a:pt x="722469" y="502445"/>
                    </a:lnTo>
                    <a:lnTo>
                      <a:pt x="703658" y="499336"/>
                    </a:lnTo>
                    <a:lnTo>
                      <a:pt x="710372" y="481491"/>
                    </a:lnTo>
                    <a:lnTo>
                      <a:pt x="713443" y="470204"/>
                    </a:lnTo>
                    <a:lnTo>
                      <a:pt x="705205" y="478508"/>
                    </a:lnTo>
                    <a:lnTo>
                      <a:pt x="689901" y="497148"/>
                    </a:lnTo>
                    <a:lnTo>
                      <a:pt x="652310" y="493324"/>
                    </a:lnTo>
                    <a:cubicBezTo>
                      <a:pt x="638212" y="492228"/>
                      <a:pt x="623084" y="491369"/>
                      <a:pt x="607188" y="490783"/>
                    </a:cubicBezTo>
                    <a:lnTo>
                      <a:pt x="587670" y="490431"/>
                    </a:lnTo>
                    <a:lnTo>
                      <a:pt x="597125" y="473352"/>
                    </a:lnTo>
                    <a:cubicBezTo>
                      <a:pt x="608286" y="452263"/>
                      <a:pt x="618049" y="432364"/>
                      <a:pt x="626082" y="414478"/>
                    </a:cubicBezTo>
                    <a:lnTo>
                      <a:pt x="635117" y="391730"/>
                    </a:lnTo>
                    <a:lnTo>
                      <a:pt x="675718" y="385778"/>
                    </a:lnTo>
                    <a:lnTo>
                      <a:pt x="687028" y="382795"/>
                    </a:lnTo>
                    <a:lnTo>
                      <a:pt x="675718" y="379811"/>
                    </a:lnTo>
                    <a:lnTo>
                      <a:pt x="641823" y="374842"/>
                    </a:lnTo>
                    <a:lnTo>
                      <a:pt x="644665" y="367685"/>
                    </a:lnTo>
                    <a:lnTo>
                      <a:pt x="647738" y="356398"/>
                    </a:lnTo>
                    <a:lnTo>
                      <a:pt x="639499" y="364702"/>
                    </a:lnTo>
                    <a:lnTo>
                      <a:pt x="632554" y="373483"/>
                    </a:lnTo>
                    <a:lnTo>
                      <a:pt x="625902" y="372508"/>
                    </a:lnTo>
                    <a:cubicBezTo>
                      <a:pt x="606396" y="370523"/>
                      <a:pt x="584281" y="369028"/>
                      <a:pt x="560437" y="368150"/>
                    </a:cubicBezTo>
                    <a:lnTo>
                      <a:pt x="540919" y="367798"/>
                    </a:lnTo>
                    <a:lnTo>
                      <a:pt x="550373" y="350718"/>
                    </a:lnTo>
                    <a:cubicBezTo>
                      <a:pt x="561535" y="329630"/>
                      <a:pt x="571298" y="309731"/>
                      <a:pt x="579331" y="291844"/>
                    </a:cubicBezTo>
                    <a:lnTo>
                      <a:pt x="589173" y="268676"/>
                    </a:lnTo>
                    <a:lnTo>
                      <a:pt x="606460" y="265819"/>
                    </a:lnTo>
                    <a:lnTo>
                      <a:pt x="617770" y="262836"/>
                    </a:lnTo>
                    <a:lnTo>
                      <a:pt x="606460" y="259853"/>
                    </a:lnTo>
                    <a:lnTo>
                      <a:pt x="593307" y="257680"/>
                    </a:lnTo>
                    <a:lnTo>
                      <a:pt x="597914" y="245051"/>
                    </a:lnTo>
                    <a:lnTo>
                      <a:pt x="600986" y="233764"/>
                    </a:lnTo>
                    <a:lnTo>
                      <a:pt x="592747" y="242069"/>
                    </a:lnTo>
                    <a:lnTo>
                      <a:pt x="581326" y="255699"/>
                    </a:lnTo>
                    <a:lnTo>
                      <a:pt x="575249" y="254695"/>
                    </a:lnTo>
                    <a:cubicBezTo>
                      <a:pt x="551688" y="251630"/>
                      <a:pt x="522971" y="249362"/>
                      <a:pt x="491179" y="248192"/>
                    </a:cubicBezTo>
                    <a:lnTo>
                      <a:pt x="471660" y="247839"/>
                    </a:lnTo>
                    <a:lnTo>
                      <a:pt x="481115" y="230760"/>
                    </a:lnTo>
                    <a:cubicBezTo>
                      <a:pt x="488556" y="216701"/>
                      <a:pt x="495375" y="203170"/>
                      <a:pt x="501475" y="190413"/>
                    </a:cubicBezTo>
                    <a:lnTo>
                      <a:pt x="516959" y="155946"/>
                    </a:lnTo>
                    <a:lnTo>
                      <a:pt x="540754" y="152013"/>
                    </a:lnTo>
                    <a:lnTo>
                      <a:pt x="552065" y="149030"/>
                    </a:lnTo>
                    <a:lnTo>
                      <a:pt x="540753" y="146047"/>
                    </a:lnTo>
                    <a:lnTo>
                      <a:pt x="521943" y="142939"/>
                    </a:lnTo>
                    <a:lnTo>
                      <a:pt x="528656" y="125093"/>
                    </a:lnTo>
                    <a:lnTo>
                      <a:pt x="531728" y="113806"/>
                    </a:lnTo>
                    <a:lnTo>
                      <a:pt x="523489" y="122110"/>
                    </a:lnTo>
                    <a:lnTo>
                      <a:pt x="508186" y="140750"/>
                    </a:lnTo>
                    <a:lnTo>
                      <a:pt x="470594" y="136927"/>
                    </a:lnTo>
                    <a:cubicBezTo>
                      <a:pt x="456496" y="135830"/>
                      <a:pt x="441369" y="134971"/>
                      <a:pt x="425472" y="134385"/>
                    </a:cubicBezTo>
                    <a:lnTo>
                      <a:pt x="405954" y="134033"/>
                    </a:lnTo>
                    <a:lnTo>
                      <a:pt x="415409" y="116954"/>
                    </a:lnTo>
                    <a:cubicBezTo>
                      <a:pt x="437732" y="74777"/>
                      <a:pt x="454460" y="37357"/>
                      <a:pt x="462950" y="11287"/>
                    </a:cubicBezTo>
                    <a:lnTo>
                      <a:pt x="466022" y="0"/>
                    </a:lnTo>
                    <a:lnTo>
                      <a:pt x="457783" y="8304"/>
                    </a:lnTo>
                    <a:cubicBezTo>
                      <a:pt x="439451" y="28691"/>
                      <a:pt x="415408" y="61888"/>
                      <a:pt x="390043" y="102309"/>
                    </a:cubicBezTo>
                    <a:lnTo>
                      <a:pt x="371235" y="133570"/>
                    </a:lnTo>
                    <a:lnTo>
                      <a:pt x="326006" y="134386"/>
                    </a:lnTo>
                    <a:cubicBezTo>
                      <a:pt x="302162" y="135264"/>
                      <a:pt x="280047" y="136759"/>
                      <a:pt x="260541" y="138744"/>
                    </a:cubicBezTo>
                    <a:lnTo>
                      <a:pt x="252848" y="139872"/>
                    </a:lnTo>
                    <a:lnTo>
                      <a:pt x="263535" y="112962"/>
                    </a:lnTo>
                    <a:lnTo>
                      <a:pt x="266608" y="101675"/>
                    </a:lnTo>
                    <a:lnTo>
                      <a:pt x="258369" y="109979"/>
                    </a:lnTo>
                    <a:lnTo>
                      <a:pt x="232350" y="142877"/>
                    </a:lnTo>
                    <a:lnTo>
                      <a:pt x="210726" y="146047"/>
                    </a:lnTo>
                    <a:lnTo>
                      <a:pt x="199415" y="149031"/>
                    </a:lnTo>
                    <a:lnTo>
                      <a:pt x="210726" y="152013"/>
                    </a:lnTo>
                    <a:lnTo>
                      <a:pt x="224117" y="153977"/>
                    </a:lnTo>
                    <a:lnTo>
                      <a:pt x="190629" y="203984"/>
                    </a:lnTo>
                    <a:lnTo>
                      <a:pt x="171821" y="235245"/>
                    </a:lnTo>
                    <a:lnTo>
                      <a:pt x="126592" y="236061"/>
                    </a:lnTo>
                    <a:cubicBezTo>
                      <a:pt x="78904" y="237817"/>
                      <a:pt x="38132" y="242040"/>
                      <a:pt x="11311" y="247722"/>
                    </a:cubicBezTo>
                    <a:lnTo>
                      <a:pt x="0" y="250706"/>
                    </a:lnTo>
                    <a:lnTo>
                      <a:pt x="11311" y="253688"/>
                    </a:lnTo>
                    <a:cubicBezTo>
                      <a:pt x="38132" y="259371"/>
                      <a:pt x="78904" y="263594"/>
                      <a:pt x="126592" y="265350"/>
                    </a:cubicBezTo>
                    <a:lnTo>
                      <a:pt x="154333" y="265850"/>
                    </a:lnTo>
                    <a:lnTo>
                      <a:pt x="140895" y="290125"/>
                    </a:lnTo>
                    <a:cubicBezTo>
                      <a:pt x="129734" y="311214"/>
                      <a:pt x="119971" y="331113"/>
                      <a:pt x="111938" y="348998"/>
                    </a:cubicBezTo>
                    <a:lnTo>
                      <a:pt x="108832" y="356308"/>
                    </a:lnTo>
                    <a:lnTo>
                      <a:pt x="108228" y="356370"/>
                    </a:lnTo>
                    <a:cubicBezTo>
                      <a:pt x="96449" y="357902"/>
                      <a:pt x="85958" y="359634"/>
                      <a:pt x="77018" y="361528"/>
                    </a:cubicBezTo>
                    <a:lnTo>
                      <a:pt x="65706" y="364511"/>
                    </a:lnTo>
                    <a:lnTo>
                      <a:pt x="77017" y="367494"/>
                    </a:lnTo>
                    <a:lnTo>
                      <a:pt x="102305" y="371674"/>
                    </a:lnTo>
                    <a:lnTo>
                      <a:pt x="101225" y="374214"/>
                    </a:lnTo>
                    <a:cubicBezTo>
                      <a:pt x="98114" y="382048"/>
                      <a:pt x="95477" y="389274"/>
                      <a:pt x="93355" y="395792"/>
                    </a:cubicBezTo>
                    <a:lnTo>
                      <a:pt x="90282" y="407079"/>
                    </a:lnTo>
                    <a:lnTo>
                      <a:pt x="98521" y="398774"/>
                    </a:lnTo>
                    <a:cubicBezTo>
                      <a:pt x="103104" y="393678"/>
                      <a:pt x="108044" y="387781"/>
                      <a:pt x="113272" y="381170"/>
                    </a:cubicBezTo>
                    <a:lnTo>
                      <a:pt x="118871" y="373736"/>
                    </a:lnTo>
                    <a:lnTo>
                      <a:pt x="147176" y="376615"/>
                    </a:lnTo>
                    <a:cubicBezTo>
                      <a:pt x="161275" y="377711"/>
                      <a:pt x="176402" y="378571"/>
                      <a:pt x="192298" y="379156"/>
                    </a:cubicBezTo>
                    <a:lnTo>
                      <a:pt x="220039" y="379657"/>
                    </a:lnTo>
                    <a:lnTo>
                      <a:pt x="206602" y="403931"/>
                    </a:lnTo>
                    <a:cubicBezTo>
                      <a:pt x="199160" y="417990"/>
                      <a:pt x="192341" y="431520"/>
                      <a:pt x="186241" y="444278"/>
                    </a:cubicBezTo>
                    <a:lnTo>
                      <a:pt x="171390" y="477335"/>
                    </a:lnTo>
                    <a:lnTo>
                      <a:pt x="146275" y="481486"/>
                    </a:lnTo>
                    <a:lnTo>
                      <a:pt x="134964" y="484470"/>
                    </a:lnTo>
                    <a:lnTo>
                      <a:pt x="146275" y="487452"/>
                    </a:lnTo>
                    <a:lnTo>
                      <a:pt x="166155" y="490738"/>
                    </a:lnTo>
                    <a:lnTo>
                      <a:pt x="159061" y="509598"/>
                    </a:lnTo>
                    <a:lnTo>
                      <a:pt x="155988" y="520885"/>
                    </a:lnTo>
                    <a:lnTo>
                      <a:pt x="164228" y="512580"/>
                    </a:lnTo>
                    <a:lnTo>
                      <a:pt x="180380" y="492905"/>
                    </a:lnTo>
                    <a:lnTo>
                      <a:pt x="216434" y="496574"/>
                    </a:lnTo>
                    <a:cubicBezTo>
                      <a:pt x="230532" y="497670"/>
                      <a:pt x="245660" y="498529"/>
                      <a:pt x="261556" y="499115"/>
                    </a:cubicBezTo>
                    <a:lnTo>
                      <a:pt x="289297" y="499614"/>
                    </a:lnTo>
                    <a:lnTo>
                      <a:pt x="275860" y="523889"/>
                    </a:lnTo>
                    <a:cubicBezTo>
                      <a:pt x="264698" y="544978"/>
                      <a:pt x="254935" y="564877"/>
                      <a:pt x="246902" y="582763"/>
                    </a:cubicBezTo>
                    <a:lnTo>
                      <a:pt x="241226" y="597054"/>
                    </a:lnTo>
                    <a:lnTo>
                      <a:pt x="193027" y="604120"/>
                    </a:lnTo>
                    <a:lnTo>
                      <a:pt x="181716" y="607103"/>
                    </a:lnTo>
                    <a:lnTo>
                      <a:pt x="193027" y="610086"/>
                    </a:lnTo>
                    <a:lnTo>
                      <a:pt x="233683" y="616047"/>
                    </a:lnTo>
                    <a:lnTo>
                      <a:pt x="228318" y="629556"/>
                    </a:lnTo>
                    <a:lnTo>
                      <a:pt x="225246" y="640843"/>
                    </a:lnTo>
                    <a:lnTo>
                      <a:pt x="233486" y="632539"/>
                    </a:lnTo>
                    <a:lnTo>
                      <a:pt x="245336" y="617555"/>
                    </a:lnTo>
                    <a:lnTo>
                      <a:pt x="308308" y="621748"/>
                    </a:lnTo>
                    <a:lnTo>
                      <a:pt x="336049" y="622248"/>
                    </a:lnTo>
                    <a:lnTo>
                      <a:pt x="322611" y="646523"/>
                    </a:lnTo>
                    <a:cubicBezTo>
                      <a:pt x="311450" y="667611"/>
                      <a:pt x="301687" y="687511"/>
                      <a:pt x="293654" y="705396"/>
                    </a:cubicBezTo>
                    <a:lnTo>
                      <a:pt x="290548" y="712706"/>
                    </a:lnTo>
                    <a:lnTo>
                      <a:pt x="289944" y="712767"/>
                    </a:lnTo>
                    <a:cubicBezTo>
                      <a:pt x="278164" y="714300"/>
                      <a:pt x="267673" y="716032"/>
                      <a:pt x="258733" y="717926"/>
                    </a:cubicBezTo>
                    <a:lnTo>
                      <a:pt x="247422" y="720909"/>
                    </a:lnTo>
                    <a:lnTo>
                      <a:pt x="258733" y="723892"/>
                    </a:lnTo>
                    <a:lnTo>
                      <a:pt x="284020" y="728072"/>
                    </a:lnTo>
                    <a:lnTo>
                      <a:pt x="282940" y="730612"/>
                    </a:lnTo>
                    <a:cubicBezTo>
                      <a:pt x="279830" y="738445"/>
                      <a:pt x="277192" y="745672"/>
                      <a:pt x="275070" y="752190"/>
                    </a:cubicBezTo>
                    <a:lnTo>
                      <a:pt x="271998" y="763476"/>
                    </a:lnTo>
                    <a:lnTo>
                      <a:pt x="280237" y="755172"/>
                    </a:lnTo>
                    <a:cubicBezTo>
                      <a:pt x="284820" y="750075"/>
                      <a:pt x="289760" y="744178"/>
                      <a:pt x="294988" y="737568"/>
                    </a:cubicBezTo>
                    <a:lnTo>
                      <a:pt x="300587" y="730134"/>
                    </a:lnTo>
                    <a:lnTo>
                      <a:pt x="328892" y="733013"/>
                    </a:lnTo>
                    <a:cubicBezTo>
                      <a:pt x="342990" y="734109"/>
                      <a:pt x="358117" y="734969"/>
                      <a:pt x="374013" y="735554"/>
                    </a:cubicBezTo>
                    <a:lnTo>
                      <a:pt x="401755" y="736054"/>
                    </a:lnTo>
                    <a:lnTo>
                      <a:pt x="388318" y="760329"/>
                    </a:lnTo>
                    <a:cubicBezTo>
                      <a:pt x="380876" y="774387"/>
                      <a:pt x="374057" y="787918"/>
                      <a:pt x="367957" y="800676"/>
                    </a:cubicBezTo>
                    <a:lnTo>
                      <a:pt x="353106" y="833733"/>
                    </a:lnTo>
                    <a:lnTo>
                      <a:pt x="327991" y="837884"/>
                    </a:lnTo>
                    <a:lnTo>
                      <a:pt x="316680" y="840868"/>
                    </a:lnTo>
                    <a:lnTo>
                      <a:pt x="327991" y="843850"/>
                    </a:lnTo>
                    <a:lnTo>
                      <a:pt x="347871" y="847136"/>
                    </a:lnTo>
                    <a:lnTo>
                      <a:pt x="340776" y="865995"/>
                    </a:lnTo>
                    <a:lnTo>
                      <a:pt x="337704" y="877283"/>
                    </a:lnTo>
                    <a:lnTo>
                      <a:pt x="345943" y="868978"/>
                    </a:lnTo>
                    <a:lnTo>
                      <a:pt x="362096" y="849303"/>
                    </a:lnTo>
                    <a:lnTo>
                      <a:pt x="398150" y="852971"/>
                    </a:lnTo>
                    <a:cubicBezTo>
                      <a:pt x="412248" y="854068"/>
                      <a:pt x="427376" y="854927"/>
                      <a:pt x="443271" y="855512"/>
                    </a:cubicBezTo>
                    <a:lnTo>
                      <a:pt x="471013" y="856012"/>
                    </a:lnTo>
                    <a:lnTo>
                      <a:pt x="457576" y="880287"/>
                    </a:lnTo>
                    <a:cubicBezTo>
                      <a:pt x="435252" y="922464"/>
                      <a:pt x="418524" y="959884"/>
                      <a:pt x="410034" y="985954"/>
                    </a:cubicBezTo>
                    <a:lnTo>
                      <a:pt x="406962" y="997241"/>
                    </a:lnTo>
                    <a:lnTo>
                      <a:pt x="415201" y="988937"/>
                    </a:lnTo>
                    <a:cubicBezTo>
                      <a:pt x="433533" y="968550"/>
                      <a:pt x="457576" y="935353"/>
                      <a:pt x="482941" y="894931"/>
                    </a:cubicBezTo>
                    <a:lnTo>
                      <a:pt x="506262" y="856170"/>
                    </a:lnTo>
                    <a:lnTo>
                      <a:pt x="542738" y="855512"/>
                    </a:lnTo>
                    <a:cubicBezTo>
                      <a:pt x="566582" y="854634"/>
                      <a:pt x="588697" y="853139"/>
                      <a:pt x="608204" y="851154"/>
                    </a:cubicBezTo>
                    <a:lnTo>
                      <a:pt x="623494" y="848912"/>
                    </a:lnTo>
                    <a:lnTo>
                      <a:pt x="609448" y="884279"/>
                    </a:lnTo>
                    <a:lnTo>
                      <a:pt x="606376" y="895566"/>
                    </a:lnTo>
                    <a:lnTo>
                      <a:pt x="614616" y="887262"/>
                    </a:lnTo>
                    <a:cubicBezTo>
                      <a:pt x="623782" y="877068"/>
                      <a:pt x="634375" y="863672"/>
                      <a:pt x="645848" y="847772"/>
                    </a:cubicBezTo>
                    <a:lnTo>
                      <a:pt x="647435" y="845402"/>
                    </a:lnTo>
                    <a:lnTo>
                      <a:pt x="658019" y="843850"/>
                    </a:lnTo>
                    <a:lnTo>
                      <a:pt x="669330" y="840868"/>
                    </a:lnTo>
                    <a:lnTo>
                      <a:pt x="658019" y="837884"/>
                    </a:lnTo>
                    <a:lnTo>
                      <a:pt x="652966" y="837143"/>
                    </a:lnTo>
                    <a:lnTo>
                      <a:pt x="682355" y="793257"/>
                    </a:lnTo>
                    <a:lnTo>
                      <a:pt x="705676" y="754495"/>
                    </a:lnTo>
                    <a:lnTo>
                      <a:pt x="742152" y="753837"/>
                    </a:lnTo>
                    <a:cubicBezTo>
                      <a:pt x="789841" y="752081"/>
                      <a:pt x="830612" y="747858"/>
                      <a:pt x="857433" y="742175"/>
                    </a:cubicBezTo>
                    <a:close/>
                  </a:path>
                </a:pathLst>
              </a:custGeom>
              <a:solidFill>
                <a:srgbClr val="361B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35" name="グループ化 1134"/>
            <p:cNvGrpSpPr/>
            <p:nvPr/>
          </p:nvGrpSpPr>
          <p:grpSpPr>
            <a:xfrm rot="21392706">
              <a:off x="3322286" y="5274005"/>
              <a:ext cx="1110835" cy="522490"/>
              <a:chOff x="3377182" y="4746167"/>
              <a:chExt cx="1532797" cy="616952"/>
            </a:xfrm>
          </p:grpSpPr>
          <p:sp>
            <p:nvSpPr>
              <p:cNvPr id="1136" name="楕円 1188"/>
              <p:cNvSpPr/>
              <p:nvPr/>
            </p:nvSpPr>
            <p:spPr bwMode="auto">
              <a:xfrm rot="179066">
                <a:off x="3377182" y="4793873"/>
                <a:ext cx="1532796" cy="569246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2796" h="569246">
                    <a:moveTo>
                      <a:pt x="17892" y="253709"/>
                    </a:moveTo>
                    <a:cubicBezTo>
                      <a:pt x="149927" y="75672"/>
                      <a:pt x="522268" y="62"/>
                      <a:pt x="774752" y="0"/>
                    </a:cubicBezTo>
                    <a:cubicBezTo>
                      <a:pt x="1027236" y="-62"/>
                      <a:pt x="1532796" y="81697"/>
                      <a:pt x="1532796" y="253337"/>
                    </a:cubicBezTo>
                    <a:cubicBezTo>
                      <a:pt x="1532796" y="424977"/>
                      <a:pt x="1024509" y="569184"/>
                      <a:pt x="772025" y="569246"/>
                    </a:cubicBezTo>
                    <a:cubicBezTo>
                      <a:pt x="519541" y="569308"/>
                      <a:pt x="-114143" y="431746"/>
                      <a:pt x="17892" y="253709"/>
                    </a:cubicBezTo>
                    <a:close/>
                  </a:path>
                </a:pathLst>
              </a:custGeom>
              <a:pattFill prst="lgConfetti">
                <a:fgClr>
                  <a:srgbClr val="361B00"/>
                </a:fgClr>
                <a:bgClr>
                  <a:srgbClr val="6633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7" name="楕円 1188"/>
              <p:cNvSpPr/>
              <p:nvPr/>
            </p:nvSpPr>
            <p:spPr bwMode="auto">
              <a:xfrm rot="179066">
                <a:off x="3377183" y="4746247"/>
                <a:ext cx="1532796" cy="569246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2796" h="569246">
                    <a:moveTo>
                      <a:pt x="17892" y="253709"/>
                    </a:moveTo>
                    <a:cubicBezTo>
                      <a:pt x="149927" y="75672"/>
                      <a:pt x="522268" y="62"/>
                      <a:pt x="774752" y="0"/>
                    </a:cubicBezTo>
                    <a:cubicBezTo>
                      <a:pt x="1027236" y="-62"/>
                      <a:pt x="1532796" y="81697"/>
                      <a:pt x="1532796" y="253337"/>
                    </a:cubicBezTo>
                    <a:cubicBezTo>
                      <a:pt x="1532796" y="424977"/>
                      <a:pt x="1024509" y="569184"/>
                      <a:pt x="772025" y="569246"/>
                    </a:cubicBezTo>
                    <a:cubicBezTo>
                      <a:pt x="519541" y="569308"/>
                      <a:pt x="-114143" y="431746"/>
                      <a:pt x="17892" y="253709"/>
                    </a:cubicBezTo>
                    <a:close/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8" name="フリーフォーム: 図形 1137"/>
              <p:cNvSpPr/>
              <p:nvPr/>
            </p:nvSpPr>
            <p:spPr bwMode="auto">
              <a:xfrm rot="4756180" flipH="1">
                <a:off x="3838374" y="4449159"/>
                <a:ext cx="556570" cy="1150586"/>
              </a:xfrm>
              <a:custGeom>
                <a:avLst/>
                <a:gdLst>
                  <a:gd name="connsiteX0" fmla="*/ 289730 w 868744"/>
                  <a:gd name="connsiteY0" fmla="*/ 268017 h 997241"/>
                  <a:gd name="connsiteX1" fmla="*/ 281096 w 868744"/>
                  <a:gd name="connsiteY1" fmla="*/ 279984 h 997241"/>
                  <a:gd name="connsiteX2" fmla="*/ 256335 w 868744"/>
                  <a:gd name="connsiteY2" fmla="*/ 317791 h 997241"/>
                  <a:gd name="connsiteX3" fmla="*/ 237527 w 868744"/>
                  <a:gd name="connsiteY3" fmla="*/ 349051 h 997241"/>
                  <a:gd name="connsiteX4" fmla="*/ 192298 w 868744"/>
                  <a:gd name="connsiteY4" fmla="*/ 349866 h 997241"/>
                  <a:gd name="connsiteX5" fmla="*/ 147176 w 868744"/>
                  <a:gd name="connsiteY5" fmla="*/ 352408 h 997241"/>
                  <a:gd name="connsiteX6" fmla="*/ 133422 w 868744"/>
                  <a:gd name="connsiteY6" fmla="*/ 353807 h 997241"/>
                  <a:gd name="connsiteX7" fmla="*/ 166261 w 868744"/>
                  <a:gd name="connsiteY7" fmla="*/ 304770 h 997241"/>
                  <a:gd name="connsiteX8" fmla="*/ 189582 w 868744"/>
                  <a:gd name="connsiteY8" fmla="*/ 266008 h 997241"/>
                  <a:gd name="connsiteX9" fmla="*/ 226058 w 868744"/>
                  <a:gd name="connsiteY9" fmla="*/ 265350 h 997241"/>
                  <a:gd name="connsiteX10" fmla="*/ 266102 w 868744"/>
                  <a:gd name="connsiteY10" fmla="*/ 263095 h 997241"/>
                  <a:gd name="connsiteX11" fmla="*/ 276432 w 868744"/>
                  <a:gd name="connsiteY11" fmla="*/ 265819 h 997241"/>
                  <a:gd name="connsiteX12" fmla="*/ 471446 w 868744"/>
                  <a:gd name="connsiteY12" fmla="*/ 624415 h 997241"/>
                  <a:gd name="connsiteX13" fmla="*/ 462812 w 868744"/>
                  <a:gd name="connsiteY13" fmla="*/ 636382 h 997241"/>
                  <a:gd name="connsiteX14" fmla="*/ 438051 w 868744"/>
                  <a:gd name="connsiteY14" fmla="*/ 674188 h 997241"/>
                  <a:gd name="connsiteX15" fmla="*/ 419243 w 868744"/>
                  <a:gd name="connsiteY15" fmla="*/ 705449 h 997241"/>
                  <a:gd name="connsiteX16" fmla="*/ 374013 w 868744"/>
                  <a:gd name="connsiteY16" fmla="*/ 706264 h 997241"/>
                  <a:gd name="connsiteX17" fmla="*/ 328892 w 868744"/>
                  <a:gd name="connsiteY17" fmla="*/ 708806 h 997241"/>
                  <a:gd name="connsiteX18" fmla="*/ 315138 w 868744"/>
                  <a:gd name="connsiteY18" fmla="*/ 710205 h 997241"/>
                  <a:gd name="connsiteX19" fmla="*/ 347977 w 868744"/>
                  <a:gd name="connsiteY19" fmla="*/ 661167 h 997241"/>
                  <a:gd name="connsiteX20" fmla="*/ 371298 w 868744"/>
                  <a:gd name="connsiteY20" fmla="*/ 622406 h 997241"/>
                  <a:gd name="connsiteX21" fmla="*/ 407774 w 868744"/>
                  <a:gd name="connsiteY21" fmla="*/ 621748 h 997241"/>
                  <a:gd name="connsiteX22" fmla="*/ 447817 w 868744"/>
                  <a:gd name="connsiteY22" fmla="*/ 619492 h 997241"/>
                  <a:gd name="connsiteX23" fmla="*/ 458147 w 868744"/>
                  <a:gd name="connsiteY23" fmla="*/ 622217 h 997241"/>
                  <a:gd name="connsiteX24" fmla="*/ 417148 w 868744"/>
                  <a:gd name="connsiteY24" fmla="*/ 495378 h 997241"/>
                  <a:gd name="connsiteX25" fmla="*/ 414065 w 868744"/>
                  <a:gd name="connsiteY25" fmla="*/ 499275 h 997241"/>
                  <a:gd name="connsiteX26" fmla="*/ 392441 w 868744"/>
                  <a:gd name="connsiteY26" fmla="*/ 502445 h 997241"/>
                  <a:gd name="connsiteX27" fmla="*/ 381130 w 868744"/>
                  <a:gd name="connsiteY27" fmla="*/ 505428 h 997241"/>
                  <a:gd name="connsiteX28" fmla="*/ 392441 w 868744"/>
                  <a:gd name="connsiteY28" fmla="*/ 508411 h 997241"/>
                  <a:gd name="connsiteX29" fmla="*/ 405833 w 868744"/>
                  <a:gd name="connsiteY29" fmla="*/ 510375 h 997241"/>
                  <a:gd name="connsiteX30" fmla="*/ 372344 w 868744"/>
                  <a:gd name="connsiteY30" fmla="*/ 560382 h 997241"/>
                  <a:gd name="connsiteX31" fmla="*/ 353537 w 868744"/>
                  <a:gd name="connsiteY31" fmla="*/ 591642 h 997241"/>
                  <a:gd name="connsiteX32" fmla="*/ 308307 w 868744"/>
                  <a:gd name="connsiteY32" fmla="*/ 592458 h 997241"/>
                  <a:gd name="connsiteX33" fmla="*/ 262789 w 868744"/>
                  <a:gd name="connsiteY33" fmla="*/ 595489 h 997241"/>
                  <a:gd name="connsiteX34" fmla="*/ 264718 w 868744"/>
                  <a:gd name="connsiteY34" fmla="*/ 593049 h 997241"/>
                  <a:gd name="connsiteX35" fmla="*/ 301225 w 868744"/>
                  <a:gd name="connsiteY35" fmla="*/ 538534 h 997241"/>
                  <a:gd name="connsiteX36" fmla="*/ 324546 w 868744"/>
                  <a:gd name="connsiteY36" fmla="*/ 499772 h 997241"/>
                  <a:gd name="connsiteX37" fmla="*/ 361022 w 868744"/>
                  <a:gd name="connsiteY37" fmla="*/ 499114 h 997241"/>
                  <a:gd name="connsiteX38" fmla="*/ 369590 w 868744"/>
                  <a:gd name="connsiteY38" fmla="*/ 373288 h 997241"/>
                  <a:gd name="connsiteX39" fmla="*/ 367377 w 868744"/>
                  <a:gd name="connsiteY39" fmla="*/ 376227 h 997241"/>
                  <a:gd name="connsiteX40" fmla="*/ 345690 w 868744"/>
                  <a:gd name="connsiteY40" fmla="*/ 379811 h 997241"/>
                  <a:gd name="connsiteX41" fmla="*/ 334378 w 868744"/>
                  <a:gd name="connsiteY41" fmla="*/ 382795 h 997241"/>
                  <a:gd name="connsiteX42" fmla="*/ 345689 w 868744"/>
                  <a:gd name="connsiteY42" fmla="*/ 385777 h 997241"/>
                  <a:gd name="connsiteX43" fmla="*/ 358930 w 868744"/>
                  <a:gd name="connsiteY43" fmla="*/ 387966 h 997241"/>
                  <a:gd name="connsiteX44" fmla="*/ 325593 w 868744"/>
                  <a:gd name="connsiteY44" fmla="*/ 437749 h 997241"/>
                  <a:gd name="connsiteX45" fmla="*/ 306785 w 868744"/>
                  <a:gd name="connsiteY45" fmla="*/ 469009 h 997241"/>
                  <a:gd name="connsiteX46" fmla="*/ 261556 w 868744"/>
                  <a:gd name="connsiteY46" fmla="*/ 469825 h 997241"/>
                  <a:gd name="connsiteX47" fmla="*/ 216434 w 868744"/>
                  <a:gd name="connsiteY47" fmla="*/ 472366 h 997241"/>
                  <a:gd name="connsiteX48" fmla="*/ 194029 w 868744"/>
                  <a:gd name="connsiteY48" fmla="*/ 474645 h 997241"/>
                  <a:gd name="connsiteX49" fmla="*/ 207205 w 868744"/>
                  <a:gd name="connsiteY49" fmla="*/ 456382 h 997241"/>
                  <a:gd name="connsiteX50" fmla="*/ 231967 w 868744"/>
                  <a:gd name="connsiteY50" fmla="*/ 418576 h 997241"/>
                  <a:gd name="connsiteX51" fmla="*/ 255288 w 868744"/>
                  <a:gd name="connsiteY51" fmla="*/ 379813 h 997241"/>
                  <a:gd name="connsiteX52" fmla="*/ 291764 w 868744"/>
                  <a:gd name="connsiteY52" fmla="*/ 379156 h 997241"/>
                  <a:gd name="connsiteX53" fmla="*/ 336886 w 868744"/>
                  <a:gd name="connsiteY53" fmla="*/ 376615 h 997241"/>
                  <a:gd name="connsiteX54" fmla="*/ 551306 w 868744"/>
                  <a:gd name="connsiteY54" fmla="*/ 729686 h 997241"/>
                  <a:gd name="connsiteX55" fmla="*/ 549093 w 868744"/>
                  <a:gd name="connsiteY55" fmla="*/ 732624 h 997241"/>
                  <a:gd name="connsiteX56" fmla="*/ 527406 w 868744"/>
                  <a:gd name="connsiteY56" fmla="*/ 736209 h 997241"/>
                  <a:gd name="connsiteX57" fmla="*/ 516094 w 868744"/>
                  <a:gd name="connsiteY57" fmla="*/ 739193 h 997241"/>
                  <a:gd name="connsiteX58" fmla="*/ 527405 w 868744"/>
                  <a:gd name="connsiteY58" fmla="*/ 742175 h 997241"/>
                  <a:gd name="connsiteX59" fmla="*/ 540646 w 868744"/>
                  <a:gd name="connsiteY59" fmla="*/ 744364 h 997241"/>
                  <a:gd name="connsiteX60" fmla="*/ 507309 w 868744"/>
                  <a:gd name="connsiteY60" fmla="*/ 794146 h 997241"/>
                  <a:gd name="connsiteX61" fmla="*/ 488501 w 868744"/>
                  <a:gd name="connsiteY61" fmla="*/ 825407 h 997241"/>
                  <a:gd name="connsiteX62" fmla="*/ 443272 w 868744"/>
                  <a:gd name="connsiteY62" fmla="*/ 826222 h 997241"/>
                  <a:gd name="connsiteX63" fmla="*/ 398150 w 868744"/>
                  <a:gd name="connsiteY63" fmla="*/ 828764 h 997241"/>
                  <a:gd name="connsiteX64" fmla="*/ 375745 w 868744"/>
                  <a:gd name="connsiteY64" fmla="*/ 831043 h 997241"/>
                  <a:gd name="connsiteX65" fmla="*/ 388921 w 868744"/>
                  <a:gd name="connsiteY65" fmla="*/ 812780 h 997241"/>
                  <a:gd name="connsiteX66" fmla="*/ 413683 w 868744"/>
                  <a:gd name="connsiteY66" fmla="*/ 774974 h 997241"/>
                  <a:gd name="connsiteX67" fmla="*/ 437004 w 868744"/>
                  <a:gd name="connsiteY67" fmla="*/ 736211 h 997241"/>
                  <a:gd name="connsiteX68" fmla="*/ 473480 w 868744"/>
                  <a:gd name="connsiteY68" fmla="*/ 735554 h 997241"/>
                  <a:gd name="connsiteX69" fmla="*/ 518602 w 868744"/>
                  <a:gd name="connsiteY69" fmla="*/ 733013 h 997241"/>
                  <a:gd name="connsiteX70" fmla="*/ 441778 w 868744"/>
                  <a:gd name="connsiteY70" fmla="*/ 492514 h 997241"/>
                  <a:gd name="connsiteX71" fmla="*/ 440641 w 868744"/>
                  <a:gd name="connsiteY71" fmla="*/ 495379 h 997241"/>
                  <a:gd name="connsiteX72" fmla="*/ 434565 w 868744"/>
                  <a:gd name="connsiteY72" fmla="*/ 496269 h 997241"/>
                  <a:gd name="connsiteX73" fmla="*/ 435702 w 868744"/>
                  <a:gd name="connsiteY73" fmla="*/ 493405 h 997241"/>
                  <a:gd name="connsiteX74" fmla="*/ 353748 w 868744"/>
                  <a:gd name="connsiteY74" fmla="*/ 164175 h 997241"/>
                  <a:gd name="connsiteX75" fmla="*/ 340310 w 868744"/>
                  <a:gd name="connsiteY75" fmla="*/ 188450 h 997241"/>
                  <a:gd name="connsiteX76" fmla="*/ 321218 w 868744"/>
                  <a:gd name="connsiteY76" fmla="*/ 227265 h 997241"/>
                  <a:gd name="connsiteX77" fmla="*/ 308771 w 868744"/>
                  <a:gd name="connsiteY77" fmla="*/ 242425 h 997241"/>
                  <a:gd name="connsiteX78" fmla="*/ 271180 w 868744"/>
                  <a:gd name="connsiteY78" fmla="*/ 238602 h 997241"/>
                  <a:gd name="connsiteX79" fmla="*/ 226058 w 868744"/>
                  <a:gd name="connsiteY79" fmla="*/ 236060 h 997241"/>
                  <a:gd name="connsiteX80" fmla="*/ 206539 w 868744"/>
                  <a:gd name="connsiteY80" fmla="*/ 235708 h 997241"/>
                  <a:gd name="connsiteX81" fmla="*/ 215995 w 868744"/>
                  <a:gd name="connsiteY81" fmla="*/ 218629 h 997241"/>
                  <a:gd name="connsiteX82" fmla="*/ 244952 w 868744"/>
                  <a:gd name="connsiteY82" fmla="*/ 159756 h 997241"/>
                  <a:gd name="connsiteX83" fmla="*/ 245975 w 868744"/>
                  <a:gd name="connsiteY83" fmla="*/ 157181 h 997241"/>
                  <a:gd name="connsiteX84" fmla="*/ 260541 w 868744"/>
                  <a:gd name="connsiteY84" fmla="*/ 159316 h 997241"/>
                  <a:gd name="connsiteX85" fmla="*/ 326006 w 868744"/>
                  <a:gd name="connsiteY85" fmla="*/ 163675 h 997241"/>
                  <a:gd name="connsiteX86" fmla="*/ 535463 w 868744"/>
                  <a:gd name="connsiteY86" fmla="*/ 520573 h 997241"/>
                  <a:gd name="connsiteX87" fmla="*/ 522025 w 868744"/>
                  <a:gd name="connsiteY87" fmla="*/ 544848 h 997241"/>
                  <a:gd name="connsiteX88" fmla="*/ 502934 w 868744"/>
                  <a:gd name="connsiteY88" fmla="*/ 583663 h 997241"/>
                  <a:gd name="connsiteX89" fmla="*/ 490487 w 868744"/>
                  <a:gd name="connsiteY89" fmla="*/ 598823 h 997241"/>
                  <a:gd name="connsiteX90" fmla="*/ 452896 w 868744"/>
                  <a:gd name="connsiteY90" fmla="*/ 594999 h 997241"/>
                  <a:gd name="connsiteX91" fmla="*/ 407774 w 868744"/>
                  <a:gd name="connsiteY91" fmla="*/ 592458 h 997241"/>
                  <a:gd name="connsiteX92" fmla="*/ 388255 w 868744"/>
                  <a:gd name="connsiteY92" fmla="*/ 592106 h 997241"/>
                  <a:gd name="connsiteX93" fmla="*/ 397710 w 868744"/>
                  <a:gd name="connsiteY93" fmla="*/ 575027 h 997241"/>
                  <a:gd name="connsiteX94" fmla="*/ 426668 w 868744"/>
                  <a:gd name="connsiteY94" fmla="*/ 516153 h 997241"/>
                  <a:gd name="connsiteX95" fmla="*/ 427691 w 868744"/>
                  <a:gd name="connsiteY95" fmla="*/ 513579 h 997241"/>
                  <a:gd name="connsiteX96" fmla="*/ 433098 w 868744"/>
                  <a:gd name="connsiteY96" fmla="*/ 514372 h 997241"/>
                  <a:gd name="connsiteX97" fmla="*/ 427733 w 868744"/>
                  <a:gd name="connsiteY97" fmla="*/ 527881 h 997241"/>
                  <a:gd name="connsiteX98" fmla="*/ 424660 w 868744"/>
                  <a:gd name="connsiteY98" fmla="*/ 539168 h 997241"/>
                  <a:gd name="connsiteX99" fmla="*/ 432900 w 868744"/>
                  <a:gd name="connsiteY99" fmla="*/ 530864 h 997241"/>
                  <a:gd name="connsiteX100" fmla="*/ 444750 w 868744"/>
                  <a:gd name="connsiteY100" fmla="*/ 515881 h 997241"/>
                  <a:gd name="connsiteX101" fmla="*/ 507722 w 868744"/>
                  <a:gd name="connsiteY101" fmla="*/ 520073 h 997241"/>
                  <a:gd name="connsiteX102" fmla="*/ 419453 w 868744"/>
                  <a:gd name="connsiteY102" fmla="*/ 277982 h 997241"/>
                  <a:gd name="connsiteX103" fmla="*/ 406016 w 868744"/>
                  <a:gd name="connsiteY103" fmla="*/ 302256 h 997241"/>
                  <a:gd name="connsiteX104" fmla="*/ 385656 w 868744"/>
                  <a:gd name="connsiteY104" fmla="*/ 342603 h 997241"/>
                  <a:gd name="connsiteX105" fmla="*/ 379219 w 868744"/>
                  <a:gd name="connsiteY105" fmla="*/ 356929 h 997241"/>
                  <a:gd name="connsiteX106" fmla="*/ 375834 w 868744"/>
                  <a:gd name="connsiteY106" fmla="*/ 356370 h 997241"/>
                  <a:gd name="connsiteX107" fmla="*/ 291764 w 868744"/>
                  <a:gd name="connsiteY107" fmla="*/ 349866 h 997241"/>
                  <a:gd name="connsiteX108" fmla="*/ 272246 w 868744"/>
                  <a:gd name="connsiteY108" fmla="*/ 349514 h 997241"/>
                  <a:gd name="connsiteX109" fmla="*/ 281700 w 868744"/>
                  <a:gd name="connsiteY109" fmla="*/ 332435 h 997241"/>
                  <a:gd name="connsiteX110" fmla="*/ 301949 w 868744"/>
                  <a:gd name="connsiteY110" fmla="*/ 292311 h 997241"/>
                  <a:gd name="connsiteX111" fmla="*/ 312687 w 868744"/>
                  <a:gd name="connsiteY111" fmla="*/ 279495 h 997241"/>
                  <a:gd name="connsiteX112" fmla="*/ 318285 w 868744"/>
                  <a:gd name="connsiteY112" fmla="*/ 272061 h 997241"/>
                  <a:gd name="connsiteX113" fmla="*/ 346591 w 868744"/>
                  <a:gd name="connsiteY113" fmla="*/ 274940 h 997241"/>
                  <a:gd name="connsiteX114" fmla="*/ 391712 w 868744"/>
                  <a:gd name="connsiteY114" fmla="*/ 277481 h 997241"/>
                  <a:gd name="connsiteX115" fmla="*/ 601169 w 868744"/>
                  <a:gd name="connsiteY115" fmla="*/ 634379 h 997241"/>
                  <a:gd name="connsiteX116" fmla="*/ 587732 w 868744"/>
                  <a:gd name="connsiteY116" fmla="*/ 658654 h 997241"/>
                  <a:gd name="connsiteX117" fmla="*/ 567371 w 868744"/>
                  <a:gd name="connsiteY117" fmla="*/ 699001 h 997241"/>
                  <a:gd name="connsiteX118" fmla="*/ 560935 w 868744"/>
                  <a:gd name="connsiteY118" fmla="*/ 713327 h 997241"/>
                  <a:gd name="connsiteX119" fmla="*/ 557550 w 868744"/>
                  <a:gd name="connsiteY119" fmla="*/ 712767 h 997241"/>
                  <a:gd name="connsiteX120" fmla="*/ 473480 w 868744"/>
                  <a:gd name="connsiteY120" fmla="*/ 706264 h 997241"/>
                  <a:gd name="connsiteX121" fmla="*/ 453962 w 868744"/>
                  <a:gd name="connsiteY121" fmla="*/ 705912 h 997241"/>
                  <a:gd name="connsiteX122" fmla="*/ 463416 w 868744"/>
                  <a:gd name="connsiteY122" fmla="*/ 688833 h 997241"/>
                  <a:gd name="connsiteX123" fmla="*/ 483664 w 868744"/>
                  <a:gd name="connsiteY123" fmla="*/ 648708 h 997241"/>
                  <a:gd name="connsiteX124" fmla="*/ 494402 w 868744"/>
                  <a:gd name="connsiteY124" fmla="*/ 635893 h 997241"/>
                  <a:gd name="connsiteX125" fmla="*/ 500001 w 868744"/>
                  <a:gd name="connsiteY125" fmla="*/ 628459 h 997241"/>
                  <a:gd name="connsiteX126" fmla="*/ 528306 w 868744"/>
                  <a:gd name="connsiteY126" fmla="*/ 631338 h 997241"/>
                  <a:gd name="connsiteX127" fmla="*/ 573428 w 868744"/>
                  <a:gd name="connsiteY127" fmla="*/ 633879 h 997241"/>
                  <a:gd name="connsiteX128" fmla="*/ 488711 w 868744"/>
                  <a:gd name="connsiteY128" fmla="*/ 397939 h 997241"/>
                  <a:gd name="connsiteX129" fmla="*/ 475274 w 868744"/>
                  <a:gd name="connsiteY129" fmla="*/ 422214 h 997241"/>
                  <a:gd name="connsiteX130" fmla="*/ 448150 w 868744"/>
                  <a:gd name="connsiteY130" fmla="*/ 477359 h 997241"/>
                  <a:gd name="connsiteX131" fmla="*/ 442409 w 868744"/>
                  <a:gd name="connsiteY131" fmla="*/ 476517 h 997241"/>
                  <a:gd name="connsiteX132" fmla="*/ 445251 w 868744"/>
                  <a:gd name="connsiteY132" fmla="*/ 469360 h 997241"/>
                  <a:gd name="connsiteX133" fmla="*/ 448323 w 868744"/>
                  <a:gd name="connsiteY133" fmla="*/ 458073 h 997241"/>
                  <a:gd name="connsiteX134" fmla="*/ 440084 w 868744"/>
                  <a:gd name="connsiteY134" fmla="*/ 466377 h 997241"/>
                  <a:gd name="connsiteX135" fmla="*/ 433140 w 868744"/>
                  <a:gd name="connsiteY135" fmla="*/ 475158 h 997241"/>
                  <a:gd name="connsiteX136" fmla="*/ 426488 w 868744"/>
                  <a:gd name="connsiteY136" fmla="*/ 474183 h 997241"/>
                  <a:gd name="connsiteX137" fmla="*/ 361022 w 868744"/>
                  <a:gd name="connsiteY137" fmla="*/ 469825 h 997241"/>
                  <a:gd name="connsiteX138" fmla="*/ 341504 w 868744"/>
                  <a:gd name="connsiteY138" fmla="*/ 469473 h 997241"/>
                  <a:gd name="connsiteX139" fmla="*/ 350958 w 868744"/>
                  <a:gd name="connsiteY139" fmla="*/ 452393 h 997241"/>
                  <a:gd name="connsiteX140" fmla="*/ 379917 w 868744"/>
                  <a:gd name="connsiteY140" fmla="*/ 393519 h 997241"/>
                  <a:gd name="connsiteX141" fmla="*/ 380844 w 868744"/>
                  <a:gd name="connsiteY141" fmla="*/ 391337 h 997241"/>
                  <a:gd name="connsiteX142" fmla="*/ 415849 w 868744"/>
                  <a:gd name="connsiteY142" fmla="*/ 394899 h 997241"/>
                  <a:gd name="connsiteX143" fmla="*/ 460970 w 868744"/>
                  <a:gd name="connsiteY143" fmla="*/ 397440 h 997241"/>
                  <a:gd name="connsiteX144" fmla="*/ 670427 w 868744"/>
                  <a:gd name="connsiteY144" fmla="*/ 754337 h 997241"/>
                  <a:gd name="connsiteX145" fmla="*/ 656990 w 868744"/>
                  <a:gd name="connsiteY145" fmla="*/ 778612 h 997241"/>
                  <a:gd name="connsiteX146" fmla="*/ 629866 w 868744"/>
                  <a:gd name="connsiteY146" fmla="*/ 833756 h 997241"/>
                  <a:gd name="connsiteX147" fmla="*/ 608204 w 868744"/>
                  <a:gd name="connsiteY147" fmla="*/ 830581 h 997241"/>
                  <a:gd name="connsiteX148" fmla="*/ 542738 w 868744"/>
                  <a:gd name="connsiteY148" fmla="*/ 826222 h 997241"/>
                  <a:gd name="connsiteX149" fmla="*/ 523220 w 868744"/>
                  <a:gd name="connsiteY149" fmla="*/ 825870 h 997241"/>
                  <a:gd name="connsiteX150" fmla="*/ 532674 w 868744"/>
                  <a:gd name="connsiteY150" fmla="*/ 808791 h 997241"/>
                  <a:gd name="connsiteX151" fmla="*/ 561632 w 868744"/>
                  <a:gd name="connsiteY151" fmla="*/ 749917 h 997241"/>
                  <a:gd name="connsiteX152" fmla="*/ 562559 w 868744"/>
                  <a:gd name="connsiteY152" fmla="*/ 747735 h 997241"/>
                  <a:gd name="connsiteX153" fmla="*/ 597564 w 868744"/>
                  <a:gd name="connsiteY153" fmla="*/ 751296 h 997241"/>
                  <a:gd name="connsiteX154" fmla="*/ 642686 w 868744"/>
                  <a:gd name="connsiteY154" fmla="*/ 753837 h 997241"/>
                  <a:gd name="connsiteX155" fmla="*/ 494669 w 868744"/>
                  <a:gd name="connsiteY155" fmla="*/ 158685 h 997241"/>
                  <a:gd name="connsiteX156" fmla="*/ 480511 w 868744"/>
                  <a:gd name="connsiteY156" fmla="*/ 178309 h 997241"/>
                  <a:gd name="connsiteX157" fmla="*/ 455749 w 868744"/>
                  <a:gd name="connsiteY157" fmla="*/ 216116 h 997241"/>
                  <a:gd name="connsiteX158" fmla="*/ 436941 w 868744"/>
                  <a:gd name="connsiteY158" fmla="*/ 247376 h 997241"/>
                  <a:gd name="connsiteX159" fmla="*/ 391712 w 868744"/>
                  <a:gd name="connsiteY159" fmla="*/ 248191 h 997241"/>
                  <a:gd name="connsiteX160" fmla="*/ 351670 w 868744"/>
                  <a:gd name="connsiteY160" fmla="*/ 250447 h 997241"/>
                  <a:gd name="connsiteX161" fmla="*/ 341339 w 868744"/>
                  <a:gd name="connsiteY161" fmla="*/ 247722 h 997241"/>
                  <a:gd name="connsiteX162" fmla="*/ 336343 w 868744"/>
                  <a:gd name="connsiteY162" fmla="*/ 246897 h 997241"/>
                  <a:gd name="connsiteX163" fmla="*/ 365676 w 868744"/>
                  <a:gd name="connsiteY163" fmla="*/ 203095 h 997241"/>
                  <a:gd name="connsiteX164" fmla="*/ 388997 w 868744"/>
                  <a:gd name="connsiteY164" fmla="*/ 164333 h 997241"/>
                  <a:gd name="connsiteX165" fmla="*/ 425472 w 868744"/>
                  <a:gd name="connsiteY165" fmla="*/ 163675 h 997241"/>
                  <a:gd name="connsiteX166" fmla="*/ 470595 w 868744"/>
                  <a:gd name="connsiteY166" fmla="*/ 161134 h 997241"/>
                  <a:gd name="connsiteX167" fmla="*/ 676384 w 868744"/>
                  <a:gd name="connsiteY167" fmla="*/ 515083 h 997241"/>
                  <a:gd name="connsiteX168" fmla="*/ 662227 w 868744"/>
                  <a:gd name="connsiteY168" fmla="*/ 534707 h 997241"/>
                  <a:gd name="connsiteX169" fmla="*/ 637465 w 868744"/>
                  <a:gd name="connsiteY169" fmla="*/ 572513 h 997241"/>
                  <a:gd name="connsiteX170" fmla="*/ 618657 w 868744"/>
                  <a:gd name="connsiteY170" fmla="*/ 603774 h 997241"/>
                  <a:gd name="connsiteX171" fmla="*/ 573428 w 868744"/>
                  <a:gd name="connsiteY171" fmla="*/ 604589 h 997241"/>
                  <a:gd name="connsiteX172" fmla="*/ 533386 w 868744"/>
                  <a:gd name="connsiteY172" fmla="*/ 606845 h 997241"/>
                  <a:gd name="connsiteX173" fmla="*/ 523055 w 868744"/>
                  <a:gd name="connsiteY173" fmla="*/ 604120 h 997241"/>
                  <a:gd name="connsiteX174" fmla="*/ 518058 w 868744"/>
                  <a:gd name="connsiteY174" fmla="*/ 603294 h 997241"/>
                  <a:gd name="connsiteX175" fmla="*/ 547391 w 868744"/>
                  <a:gd name="connsiteY175" fmla="*/ 559492 h 997241"/>
                  <a:gd name="connsiteX176" fmla="*/ 570712 w 868744"/>
                  <a:gd name="connsiteY176" fmla="*/ 520731 h 997241"/>
                  <a:gd name="connsiteX177" fmla="*/ 607188 w 868744"/>
                  <a:gd name="connsiteY177" fmla="*/ 520073 h 997241"/>
                  <a:gd name="connsiteX178" fmla="*/ 652311 w 868744"/>
                  <a:gd name="connsiteY178" fmla="*/ 517531 h 997241"/>
                  <a:gd name="connsiteX179" fmla="*/ 616562 w 868744"/>
                  <a:gd name="connsiteY179" fmla="*/ 393703 h 997241"/>
                  <a:gd name="connsiteX180" fmla="*/ 608266 w 868744"/>
                  <a:gd name="connsiteY180" fmla="*/ 404192 h 997241"/>
                  <a:gd name="connsiteX181" fmla="*/ 571759 w 868744"/>
                  <a:gd name="connsiteY181" fmla="*/ 458707 h 997241"/>
                  <a:gd name="connsiteX182" fmla="*/ 552951 w 868744"/>
                  <a:gd name="connsiteY182" fmla="*/ 489968 h 997241"/>
                  <a:gd name="connsiteX183" fmla="*/ 507722 w 868744"/>
                  <a:gd name="connsiteY183" fmla="*/ 490783 h 997241"/>
                  <a:gd name="connsiteX184" fmla="*/ 462203 w 868744"/>
                  <a:gd name="connsiteY184" fmla="*/ 493814 h 997241"/>
                  <a:gd name="connsiteX185" fmla="*/ 464132 w 868744"/>
                  <a:gd name="connsiteY185" fmla="*/ 491374 h 997241"/>
                  <a:gd name="connsiteX186" fmla="*/ 465719 w 868744"/>
                  <a:gd name="connsiteY186" fmla="*/ 489004 h 997241"/>
                  <a:gd name="connsiteX187" fmla="*/ 476303 w 868744"/>
                  <a:gd name="connsiteY187" fmla="*/ 487453 h 997241"/>
                  <a:gd name="connsiteX188" fmla="*/ 487614 w 868744"/>
                  <a:gd name="connsiteY188" fmla="*/ 484470 h 997241"/>
                  <a:gd name="connsiteX189" fmla="*/ 476304 w 868744"/>
                  <a:gd name="connsiteY189" fmla="*/ 481486 h 997241"/>
                  <a:gd name="connsiteX190" fmla="*/ 471250 w 868744"/>
                  <a:gd name="connsiteY190" fmla="*/ 480745 h 997241"/>
                  <a:gd name="connsiteX191" fmla="*/ 500639 w 868744"/>
                  <a:gd name="connsiteY191" fmla="*/ 436859 h 997241"/>
                  <a:gd name="connsiteX192" fmla="*/ 523960 w 868744"/>
                  <a:gd name="connsiteY192" fmla="*/ 398097 h 997241"/>
                  <a:gd name="connsiteX193" fmla="*/ 560437 w 868744"/>
                  <a:gd name="connsiteY193" fmla="*/ 397439 h 997241"/>
                  <a:gd name="connsiteX194" fmla="*/ 569004 w 868744"/>
                  <a:gd name="connsiteY194" fmla="*/ 271613 h 997241"/>
                  <a:gd name="connsiteX195" fmla="*/ 561514 w 868744"/>
                  <a:gd name="connsiteY195" fmla="*/ 281558 h 997241"/>
                  <a:gd name="connsiteX196" fmla="*/ 525007 w 868744"/>
                  <a:gd name="connsiteY196" fmla="*/ 336074 h 997241"/>
                  <a:gd name="connsiteX197" fmla="*/ 506200 w 868744"/>
                  <a:gd name="connsiteY197" fmla="*/ 367334 h 997241"/>
                  <a:gd name="connsiteX198" fmla="*/ 460970 w 868744"/>
                  <a:gd name="connsiteY198" fmla="*/ 368150 h 997241"/>
                  <a:gd name="connsiteX199" fmla="*/ 415849 w 868744"/>
                  <a:gd name="connsiteY199" fmla="*/ 370691 h 997241"/>
                  <a:gd name="connsiteX200" fmla="*/ 393444 w 868744"/>
                  <a:gd name="connsiteY200" fmla="*/ 372970 h 997241"/>
                  <a:gd name="connsiteX201" fmla="*/ 396088 w 868744"/>
                  <a:gd name="connsiteY201" fmla="*/ 369305 h 997241"/>
                  <a:gd name="connsiteX202" fmla="*/ 407045 w 868744"/>
                  <a:gd name="connsiteY202" fmla="*/ 367494 h 997241"/>
                  <a:gd name="connsiteX203" fmla="*/ 418356 w 868744"/>
                  <a:gd name="connsiteY203" fmla="*/ 364511 h 997241"/>
                  <a:gd name="connsiteX204" fmla="*/ 407045 w 868744"/>
                  <a:gd name="connsiteY204" fmla="*/ 361528 h 997241"/>
                  <a:gd name="connsiteX205" fmla="*/ 402268 w 868744"/>
                  <a:gd name="connsiteY205" fmla="*/ 360738 h 997241"/>
                  <a:gd name="connsiteX206" fmla="*/ 406619 w 868744"/>
                  <a:gd name="connsiteY206" fmla="*/ 354707 h 997241"/>
                  <a:gd name="connsiteX207" fmla="*/ 431381 w 868744"/>
                  <a:gd name="connsiteY207" fmla="*/ 316901 h 997241"/>
                  <a:gd name="connsiteX208" fmla="*/ 454702 w 868744"/>
                  <a:gd name="connsiteY208" fmla="*/ 278138 h 997241"/>
                  <a:gd name="connsiteX209" fmla="*/ 491178 w 868744"/>
                  <a:gd name="connsiteY209" fmla="*/ 277481 h 997241"/>
                  <a:gd name="connsiteX210" fmla="*/ 536301 w 868744"/>
                  <a:gd name="connsiteY210" fmla="*/ 274940 h 997241"/>
                  <a:gd name="connsiteX211" fmla="*/ 750720 w 868744"/>
                  <a:gd name="connsiteY211" fmla="*/ 628011 h 997241"/>
                  <a:gd name="connsiteX212" fmla="*/ 743230 w 868744"/>
                  <a:gd name="connsiteY212" fmla="*/ 637956 h 997241"/>
                  <a:gd name="connsiteX213" fmla="*/ 706723 w 868744"/>
                  <a:gd name="connsiteY213" fmla="*/ 692471 h 997241"/>
                  <a:gd name="connsiteX214" fmla="*/ 687915 w 868744"/>
                  <a:gd name="connsiteY214" fmla="*/ 723732 h 997241"/>
                  <a:gd name="connsiteX215" fmla="*/ 642686 w 868744"/>
                  <a:gd name="connsiteY215" fmla="*/ 724547 h 997241"/>
                  <a:gd name="connsiteX216" fmla="*/ 597564 w 868744"/>
                  <a:gd name="connsiteY216" fmla="*/ 727089 h 997241"/>
                  <a:gd name="connsiteX217" fmla="*/ 575159 w 868744"/>
                  <a:gd name="connsiteY217" fmla="*/ 729368 h 997241"/>
                  <a:gd name="connsiteX218" fmla="*/ 577803 w 868744"/>
                  <a:gd name="connsiteY218" fmla="*/ 725703 h 997241"/>
                  <a:gd name="connsiteX219" fmla="*/ 588761 w 868744"/>
                  <a:gd name="connsiteY219" fmla="*/ 723892 h 997241"/>
                  <a:gd name="connsiteX220" fmla="*/ 600072 w 868744"/>
                  <a:gd name="connsiteY220" fmla="*/ 720909 h 997241"/>
                  <a:gd name="connsiteX221" fmla="*/ 588761 w 868744"/>
                  <a:gd name="connsiteY221" fmla="*/ 717926 h 997241"/>
                  <a:gd name="connsiteX222" fmla="*/ 583984 w 868744"/>
                  <a:gd name="connsiteY222" fmla="*/ 717136 h 997241"/>
                  <a:gd name="connsiteX223" fmla="*/ 588335 w 868744"/>
                  <a:gd name="connsiteY223" fmla="*/ 711105 h 997241"/>
                  <a:gd name="connsiteX224" fmla="*/ 613097 w 868744"/>
                  <a:gd name="connsiteY224" fmla="*/ 673299 h 997241"/>
                  <a:gd name="connsiteX225" fmla="*/ 636418 w 868744"/>
                  <a:gd name="connsiteY225" fmla="*/ 634536 h 997241"/>
                  <a:gd name="connsiteX226" fmla="*/ 672894 w 868744"/>
                  <a:gd name="connsiteY226" fmla="*/ 633879 h 997241"/>
                  <a:gd name="connsiteX227" fmla="*/ 718016 w 868744"/>
                  <a:gd name="connsiteY227" fmla="*/ 631338 h 997241"/>
                  <a:gd name="connsiteX228" fmla="*/ 868744 w 868744"/>
                  <a:gd name="connsiteY228" fmla="*/ 739193 h 997241"/>
                  <a:gd name="connsiteX229" fmla="*/ 857434 w 868744"/>
                  <a:gd name="connsiteY229" fmla="*/ 736209 h 997241"/>
                  <a:gd name="connsiteX230" fmla="*/ 742152 w 868744"/>
                  <a:gd name="connsiteY230" fmla="*/ 724547 h 997241"/>
                  <a:gd name="connsiteX231" fmla="*/ 722634 w 868744"/>
                  <a:gd name="connsiteY231" fmla="*/ 724195 h 997241"/>
                  <a:gd name="connsiteX232" fmla="*/ 732088 w 868744"/>
                  <a:gd name="connsiteY232" fmla="*/ 707116 h 997241"/>
                  <a:gd name="connsiteX233" fmla="*/ 761047 w 868744"/>
                  <a:gd name="connsiteY233" fmla="*/ 648242 h 997241"/>
                  <a:gd name="connsiteX234" fmla="*/ 770889 w 868744"/>
                  <a:gd name="connsiteY234" fmla="*/ 625074 h 997241"/>
                  <a:gd name="connsiteX235" fmla="*/ 788175 w 868744"/>
                  <a:gd name="connsiteY235" fmla="*/ 622217 h 997241"/>
                  <a:gd name="connsiteX236" fmla="*/ 799486 w 868744"/>
                  <a:gd name="connsiteY236" fmla="*/ 619234 h 997241"/>
                  <a:gd name="connsiteX237" fmla="*/ 788176 w 868744"/>
                  <a:gd name="connsiteY237" fmla="*/ 616251 h 997241"/>
                  <a:gd name="connsiteX238" fmla="*/ 775023 w 868744"/>
                  <a:gd name="connsiteY238" fmla="*/ 614077 h 997241"/>
                  <a:gd name="connsiteX239" fmla="*/ 779630 w 868744"/>
                  <a:gd name="connsiteY239" fmla="*/ 601449 h 997241"/>
                  <a:gd name="connsiteX240" fmla="*/ 782701 w 868744"/>
                  <a:gd name="connsiteY240" fmla="*/ 590162 h 997241"/>
                  <a:gd name="connsiteX241" fmla="*/ 774463 w 868744"/>
                  <a:gd name="connsiteY241" fmla="*/ 598466 h 997241"/>
                  <a:gd name="connsiteX242" fmla="*/ 763042 w 868744"/>
                  <a:gd name="connsiteY242" fmla="*/ 612097 h 997241"/>
                  <a:gd name="connsiteX243" fmla="*/ 756964 w 868744"/>
                  <a:gd name="connsiteY243" fmla="*/ 611092 h 997241"/>
                  <a:gd name="connsiteX244" fmla="*/ 672894 w 868744"/>
                  <a:gd name="connsiteY244" fmla="*/ 604589 h 997241"/>
                  <a:gd name="connsiteX245" fmla="*/ 653376 w 868744"/>
                  <a:gd name="connsiteY245" fmla="*/ 604237 h 997241"/>
                  <a:gd name="connsiteX246" fmla="*/ 662830 w 868744"/>
                  <a:gd name="connsiteY246" fmla="*/ 587158 h 997241"/>
                  <a:gd name="connsiteX247" fmla="*/ 683191 w 868744"/>
                  <a:gd name="connsiteY247" fmla="*/ 546811 h 997241"/>
                  <a:gd name="connsiteX248" fmla="*/ 698675 w 868744"/>
                  <a:gd name="connsiteY248" fmla="*/ 512344 h 997241"/>
                  <a:gd name="connsiteX249" fmla="*/ 722469 w 868744"/>
                  <a:gd name="connsiteY249" fmla="*/ 508411 h 997241"/>
                  <a:gd name="connsiteX250" fmla="*/ 733780 w 868744"/>
                  <a:gd name="connsiteY250" fmla="*/ 505428 h 997241"/>
                  <a:gd name="connsiteX251" fmla="*/ 722469 w 868744"/>
                  <a:gd name="connsiteY251" fmla="*/ 502445 h 997241"/>
                  <a:gd name="connsiteX252" fmla="*/ 703658 w 868744"/>
                  <a:gd name="connsiteY252" fmla="*/ 499336 h 997241"/>
                  <a:gd name="connsiteX253" fmla="*/ 710372 w 868744"/>
                  <a:gd name="connsiteY253" fmla="*/ 481491 h 997241"/>
                  <a:gd name="connsiteX254" fmla="*/ 713443 w 868744"/>
                  <a:gd name="connsiteY254" fmla="*/ 470204 h 997241"/>
                  <a:gd name="connsiteX255" fmla="*/ 705205 w 868744"/>
                  <a:gd name="connsiteY255" fmla="*/ 478508 h 997241"/>
                  <a:gd name="connsiteX256" fmla="*/ 689901 w 868744"/>
                  <a:gd name="connsiteY256" fmla="*/ 497148 h 997241"/>
                  <a:gd name="connsiteX257" fmla="*/ 652310 w 868744"/>
                  <a:gd name="connsiteY257" fmla="*/ 493324 h 997241"/>
                  <a:gd name="connsiteX258" fmla="*/ 607188 w 868744"/>
                  <a:gd name="connsiteY258" fmla="*/ 490783 h 997241"/>
                  <a:gd name="connsiteX259" fmla="*/ 587670 w 868744"/>
                  <a:gd name="connsiteY259" fmla="*/ 490431 h 997241"/>
                  <a:gd name="connsiteX260" fmla="*/ 597125 w 868744"/>
                  <a:gd name="connsiteY260" fmla="*/ 473352 h 997241"/>
                  <a:gd name="connsiteX261" fmla="*/ 626082 w 868744"/>
                  <a:gd name="connsiteY261" fmla="*/ 414478 h 997241"/>
                  <a:gd name="connsiteX262" fmla="*/ 635117 w 868744"/>
                  <a:gd name="connsiteY262" fmla="*/ 391730 h 997241"/>
                  <a:gd name="connsiteX263" fmla="*/ 675718 w 868744"/>
                  <a:gd name="connsiteY263" fmla="*/ 385778 h 997241"/>
                  <a:gd name="connsiteX264" fmla="*/ 687028 w 868744"/>
                  <a:gd name="connsiteY264" fmla="*/ 382795 h 997241"/>
                  <a:gd name="connsiteX265" fmla="*/ 675718 w 868744"/>
                  <a:gd name="connsiteY265" fmla="*/ 379811 h 997241"/>
                  <a:gd name="connsiteX266" fmla="*/ 641823 w 868744"/>
                  <a:gd name="connsiteY266" fmla="*/ 374842 h 997241"/>
                  <a:gd name="connsiteX267" fmla="*/ 644665 w 868744"/>
                  <a:gd name="connsiteY267" fmla="*/ 367685 h 997241"/>
                  <a:gd name="connsiteX268" fmla="*/ 647738 w 868744"/>
                  <a:gd name="connsiteY268" fmla="*/ 356398 h 997241"/>
                  <a:gd name="connsiteX269" fmla="*/ 639499 w 868744"/>
                  <a:gd name="connsiteY269" fmla="*/ 364702 h 997241"/>
                  <a:gd name="connsiteX270" fmla="*/ 632554 w 868744"/>
                  <a:gd name="connsiteY270" fmla="*/ 373483 h 997241"/>
                  <a:gd name="connsiteX271" fmla="*/ 625902 w 868744"/>
                  <a:gd name="connsiteY271" fmla="*/ 372508 h 997241"/>
                  <a:gd name="connsiteX272" fmla="*/ 560437 w 868744"/>
                  <a:gd name="connsiteY272" fmla="*/ 368150 h 997241"/>
                  <a:gd name="connsiteX273" fmla="*/ 540919 w 868744"/>
                  <a:gd name="connsiteY273" fmla="*/ 367798 h 997241"/>
                  <a:gd name="connsiteX274" fmla="*/ 550373 w 868744"/>
                  <a:gd name="connsiteY274" fmla="*/ 350718 h 997241"/>
                  <a:gd name="connsiteX275" fmla="*/ 579331 w 868744"/>
                  <a:gd name="connsiteY275" fmla="*/ 291844 h 997241"/>
                  <a:gd name="connsiteX276" fmla="*/ 589173 w 868744"/>
                  <a:gd name="connsiteY276" fmla="*/ 268676 h 997241"/>
                  <a:gd name="connsiteX277" fmla="*/ 606460 w 868744"/>
                  <a:gd name="connsiteY277" fmla="*/ 265819 h 997241"/>
                  <a:gd name="connsiteX278" fmla="*/ 617770 w 868744"/>
                  <a:gd name="connsiteY278" fmla="*/ 262836 h 997241"/>
                  <a:gd name="connsiteX279" fmla="*/ 606460 w 868744"/>
                  <a:gd name="connsiteY279" fmla="*/ 259853 h 997241"/>
                  <a:gd name="connsiteX280" fmla="*/ 593307 w 868744"/>
                  <a:gd name="connsiteY280" fmla="*/ 257680 h 997241"/>
                  <a:gd name="connsiteX281" fmla="*/ 597914 w 868744"/>
                  <a:gd name="connsiteY281" fmla="*/ 245051 h 997241"/>
                  <a:gd name="connsiteX282" fmla="*/ 600986 w 868744"/>
                  <a:gd name="connsiteY282" fmla="*/ 233764 h 997241"/>
                  <a:gd name="connsiteX283" fmla="*/ 592747 w 868744"/>
                  <a:gd name="connsiteY283" fmla="*/ 242069 h 997241"/>
                  <a:gd name="connsiteX284" fmla="*/ 581326 w 868744"/>
                  <a:gd name="connsiteY284" fmla="*/ 255699 h 997241"/>
                  <a:gd name="connsiteX285" fmla="*/ 575249 w 868744"/>
                  <a:gd name="connsiteY285" fmla="*/ 254695 h 997241"/>
                  <a:gd name="connsiteX286" fmla="*/ 491179 w 868744"/>
                  <a:gd name="connsiteY286" fmla="*/ 248192 h 997241"/>
                  <a:gd name="connsiteX287" fmla="*/ 471660 w 868744"/>
                  <a:gd name="connsiteY287" fmla="*/ 247839 h 997241"/>
                  <a:gd name="connsiteX288" fmla="*/ 481115 w 868744"/>
                  <a:gd name="connsiteY288" fmla="*/ 230760 h 997241"/>
                  <a:gd name="connsiteX289" fmla="*/ 501475 w 868744"/>
                  <a:gd name="connsiteY289" fmla="*/ 190413 h 997241"/>
                  <a:gd name="connsiteX290" fmla="*/ 516959 w 868744"/>
                  <a:gd name="connsiteY290" fmla="*/ 155946 h 997241"/>
                  <a:gd name="connsiteX291" fmla="*/ 540754 w 868744"/>
                  <a:gd name="connsiteY291" fmla="*/ 152013 h 997241"/>
                  <a:gd name="connsiteX292" fmla="*/ 552065 w 868744"/>
                  <a:gd name="connsiteY292" fmla="*/ 149030 h 997241"/>
                  <a:gd name="connsiteX293" fmla="*/ 540753 w 868744"/>
                  <a:gd name="connsiteY293" fmla="*/ 146047 h 997241"/>
                  <a:gd name="connsiteX294" fmla="*/ 521943 w 868744"/>
                  <a:gd name="connsiteY294" fmla="*/ 142939 h 997241"/>
                  <a:gd name="connsiteX295" fmla="*/ 528656 w 868744"/>
                  <a:gd name="connsiteY295" fmla="*/ 125093 h 997241"/>
                  <a:gd name="connsiteX296" fmla="*/ 531728 w 868744"/>
                  <a:gd name="connsiteY296" fmla="*/ 113806 h 997241"/>
                  <a:gd name="connsiteX297" fmla="*/ 523489 w 868744"/>
                  <a:gd name="connsiteY297" fmla="*/ 122110 h 997241"/>
                  <a:gd name="connsiteX298" fmla="*/ 508186 w 868744"/>
                  <a:gd name="connsiteY298" fmla="*/ 140750 h 997241"/>
                  <a:gd name="connsiteX299" fmla="*/ 470594 w 868744"/>
                  <a:gd name="connsiteY299" fmla="*/ 136927 h 997241"/>
                  <a:gd name="connsiteX300" fmla="*/ 425472 w 868744"/>
                  <a:gd name="connsiteY300" fmla="*/ 134385 h 997241"/>
                  <a:gd name="connsiteX301" fmla="*/ 405954 w 868744"/>
                  <a:gd name="connsiteY301" fmla="*/ 134033 h 997241"/>
                  <a:gd name="connsiteX302" fmla="*/ 415409 w 868744"/>
                  <a:gd name="connsiteY302" fmla="*/ 116954 h 997241"/>
                  <a:gd name="connsiteX303" fmla="*/ 462950 w 868744"/>
                  <a:gd name="connsiteY303" fmla="*/ 11287 h 997241"/>
                  <a:gd name="connsiteX304" fmla="*/ 466022 w 868744"/>
                  <a:gd name="connsiteY304" fmla="*/ 0 h 997241"/>
                  <a:gd name="connsiteX305" fmla="*/ 457783 w 868744"/>
                  <a:gd name="connsiteY305" fmla="*/ 8304 h 997241"/>
                  <a:gd name="connsiteX306" fmla="*/ 390043 w 868744"/>
                  <a:gd name="connsiteY306" fmla="*/ 102309 h 997241"/>
                  <a:gd name="connsiteX307" fmla="*/ 371235 w 868744"/>
                  <a:gd name="connsiteY307" fmla="*/ 133570 h 997241"/>
                  <a:gd name="connsiteX308" fmla="*/ 326006 w 868744"/>
                  <a:gd name="connsiteY308" fmla="*/ 134386 h 997241"/>
                  <a:gd name="connsiteX309" fmla="*/ 260541 w 868744"/>
                  <a:gd name="connsiteY309" fmla="*/ 138744 h 997241"/>
                  <a:gd name="connsiteX310" fmla="*/ 252848 w 868744"/>
                  <a:gd name="connsiteY310" fmla="*/ 139872 h 997241"/>
                  <a:gd name="connsiteX311" fmla="*/ 263535 w 868744"/>
                  <a:gd name="connsiteY311" fmla="*/ 112962 h 997241"/>
                  <a:gd name="connsiteX312" fmla="*/ 266608 w 868744"/>
                  <a:gd name="connsiteY312" fmla="*/ 101675 h 997241"/>
                  <a:gd name="connsiteX313" fmla="*/ 258369 w 868744"/>
                  <a:gd name="connsiteY313" fmla="*/ 109979 h 997241"/>
                  <a:gd name="connsiteX314" fmla="*/ 232350 w 868744"/>
                  <a:gd name="connsiteY314" fmla="*/ 142877 h 997241"/>
                  <a:gd name="connsiteX315" fmla="*/ 210726 w 868744"/>
                  <a:gd name="connsiteY315" fmla="*/ 146047 h 997241"/>
                  <a:gd name="connsiteX316" fmla="*/ 199415 w 868744"/>
                  <a:gd name="connsiteY316" fmla="*/ 149031 h 997241"/>
                  <a:gd name="connsiteX317" fmla="*/ 210726 w 868744"/>
                  <a:gd name="connsiteY317" fmla="*/ 152013 h 997241"/>
                  <a:gd name="connsiteX318" fmla="*/ 224117 w 868744"/>
                  <a:gd name="connsiteY318" fmla="*/ 153977 h 997241"/>
                  <a:gd name="connsiteX319" fmla="*/ 190629 w 868744"/>
                  <a:gd name="connsiteY319" fmla="*/ 203984 h 997241"/>
                  <a:gd name="connsiteX320" fmla="*/ 171821 w 868744"/>
                  <a:gd name="connsiteY320" fmla="*/ 235245 h 997241"/>
                  <a:gd name="connsiteX321" fmla="*/ 126592 w 868744"/>
                  <a:gd name="connsiteY321" fmla="*/ 236061 h 997241"/>
                  <a:gd name="connsiteX322" fmla="*/ 11311 w 868744"/>
                  <a:gd name="connsiteY322" fmla="*/ 247722 h 997241"/>
                  <a:gd name="connsiteX323" fmla="*/ 0 w 868744"/>
                  <a:gd name="connsiteY323" fmla="*/ 250706 h 997241"/>
                  <a:gd name="connsiteX324" fmla="*/ 11311 w 868744"/>
                  <a:gd name="connsiteY324" fmla="*/ 253688 h 997241"/>
                  <a:gd name="connsiteX325" fmla="*/ 126592 w 868744"/>
                  <a:gd name="connsiteY325" fmla="*/ 265350 h 997241"/>
                  <a:gd name="connsiteX326" fmla="*/ 154333 w 868744"/>
                  <a:gd name="connsiteY326" fmla="*/ 265850 h 997241"/>
                  <a:gd name="connsiteX327" fmla="*/ 140895 w 868744"/>
                  <a:gd name="connsiteY327" fmla="*/ 290125 h 997241"/>
                  <a:gd name="connsiteX328" fmla="*/ 111938 w 868744"/>
                  <a:gd name="connsiteY328" fmla="*/ 348998 h 997241"/>
                  <a:gd name="connsiteX329" fmla="*/ 108832 w 868744"/>
                  <a:gd name="connsiteY329" fmla="*/ 356308 h 997241"/>
                  <a:gd name="connsiteX330" fmla="*/ 108228 w 868744"/>
                  <a:gd name="connsiteY330" fmla="*/ 356370 h 997241"/>
                  <a:gd name="connsiteX331" fmla="*/ 77018 w 868744"/>
                  <a:gd name="connsiteY331" fmla="*/ 361528 h 997241"/>
                  <a:gd name="connsiteX332" fmla="*/ 65706 w 868744"/>
                  <a:gd name="connsiteY332" fmla="*/ 364511 h 997241"/>
                  <a:gd name="connsiteX333" fmla="*/ 77017 w 868744"/>
                  <a:gd name="connsiteY333" fmla="*/ 367494 h 997241"/>
                  <a:gd name="connsiteX334" fmla="*/ 102305 w 868744"/>
                  <a:gd name="connsiteY334" fmla="*/ 371674 h 997241"/>
                  <a:gd name="connsiteX335" fmla="*/ 101225 w 868744"/>
                  <a:gd name="connsiteY335" fmla="*/ 374214 h 997241"/>
                  <a:gd name="connsiteX336" fmla="*/ 93355 w 868744"/>
                  <a:gd name="connsiteY336" fmla="*/ 395792 h 997241"/>
                  <a:gd name="connsiteX337" fmla="*/ 90282 w 868744"/>
                  <a:gd name="connsiteY337" fmla="*/ 407079 h 997241"/>
                  <a:gd name="connsiteX338" fmla="*/ 98521 w 868744"/>
                  <a:gd name="connsiteY338" fmla="*/ 398774 h 997241"/>
                  <a:gd name="connsiteX339" fmla="*/ 113272 w 868744"/>
                  <a:gd name="connsiteY339" fmla="*/ 381170 h 997241"/>
                  <a:gd name="connsiteX340" fmla="*/ 118871 w 868744"/>
                  <a:gd name="connsiteY340" fmla="*/ 373736 h 997241"/>
                  <a:gd name="connsiteX341" fmla="*/ 147176 w 868744"/>
                  <a:gd name="connsiteY341" fmla="*/ 376615 h 997241"/>
                  <a:gd name="connsiteX342" fmla="*/ 192298 w 868744"/>
                  <a:gd name="connsiteY342" fmla="*/ 379156 h 997241"/>
                  <a:gd name="connsiteX343" fmla="*/ 220039 w 868744"/>
                  <a:gd name="connsiteY343" fmla="*/ 379657 h 997241"/>
                  <a:gd name="connsiteX344" fmla="*/ 206602 w 868744"/>
                  <a:gd name="connsiteY344" fmla="*/ 403931 h 997241"/>
                  <a:gd name="connsiteX345" fmla="*/ 186241 w 868744"/>
                  <a:gd name="connsiteY345" fmla="*/ 444278 h 997241"/>
                  <a:gd name="connsiteX346" fmla="*/ 171390 w 868744"/>
                  <a:gd name="connsiteY346" fmla="*/ 477335 h 997241"/>
                  <a:gd name="connsiteX347" fmla="*/ 146275 w 868744"/>
                  <a:gd name="connsiteY347" fmla="*/ 481486 h 997241"/>
                  <a:gd name="connsiteX348" fmla="*/ 134964 w 868744"/>
                  <a:gd name="connsiteY348" fmla="*/ 484470 h 997241"/>
                  <a:gd name="connsiteX349" fmla="*/ 146275 w 868744"/>
                  <a:gd name="connsiteY349" fmla="*/ 487452 h 997241"/>
                  <a:gd name="connsiteX350" fmla="*/ 166155 w 868744"/>
                  <a:gd name="connsiteY350" fmla="*/ 490738 h 997241"/>
                  <a:gd name="connsiteX351" fmla="*/ 159061 w 868744"/>
                  <a:gd name="connsiteY351" fmla="*/ 509598 h 997241"/>
                  <a:gd name="connsiteX352" fmla="*/ 155988 w 868744"/>
                  <a:gd name="connsiteY352" fmla="*/ 520885 h 997241"/>
                  <a:gd name="connsiteX353" fmla="*/ 164228 w 868744"/>
                  <a:gd name="connsiteY353" fmla="*/ 512580 h 997241"/>
                  <a:gd name="connsiteX354" fmla="*/ 180380 w 868744"/>
                  <a:gd name="connsiteY354" fmla="*/ 492905 h 997241"/>
                  <a:gd name="connsiteX355" fmla="*/ 216434 w 868744"/>
                  <a:gd name="connsiteY355" fmla="*/ 496574 h 997241"/>
                  <a:gd name="connsiteX356" fmla="*/ 261556 w 868744"/>
                  <a:gd name="connsiteY356" fmla="*/ 499115 h 997241"/>
                  <a:gd name="connsiteX357" fmla="*/ 289297 w 868744"/>
                  <a:gd name="connsiteY357" fmla="*/ 499614 h 997241"/>
                  <a:gd name="connsiteX358" fmla="*/ 275860 w 868744"/>
                  <a:gd name="connsiteY358" fmla="*/ 523889 h 997241"/>
                  <a:gd name="connsiteX359" fmla="*/ 246902 w 868744"/>
                  <a:gd name="connsiteY359" fmla="*/ 582763 h 997241"/>
                  <a:gd name="connsiteX360" fmla="*/ 241226 w 868744"/>
                  <a:gd name="connsiteY360" fmla="*/ 597054 h 997241"/>
                  <a:gd name="connsiteX361" fmla="*/ 193027 w 868744"/>
                  <a:gd name="connsiteY361" fmla="*/ 604120 h 997241"/>
                  <a:gd name="connsiteX362" fmla="*/ 181716 w 868744"/>
                  <a:gd name="connsiteY362" fmla="*/ 607103 h 997241"/>
                  <a:gd name="connsiteX363" fmla="*/ 193027 w 868744"/>
                  <a:gd name="connsiteY363" fmla="*/ 610086 h 997241"/>
                  <a:gd name="connsiteX364" fmla="*/ 233683 w 868744"/>
                  <a:gd name="connsiteY364" fmla="*/ 616047 h 997241"/>
                  <a:gd name="connsiteX365" fmla="*/ 228318 w 868744"/>
                  <a:gd name="connsiteY365" fmla="*/ 629556 h 997241"/>
                  <a:gd name="connsiteX366" fmla="*/ 225246 w 868744"/>
                  <a:gd name="connsiteY366" fmla="*/ 640843 h 997241"/>
                  <a:gd name="connsiteX367" fmla="*/ 233486 w 868744"/>
                  <a:gd name="connsiteY367" fmla="*/ 632539 h 997241"/>
                  <a:gd name="connsiteX368" fmla="*/ 245336 w 868744"/>
                  <a:gd name="connsiteY368" fmla="*/ 617555 h 997241"/>
                  <a:gd name="connsiteX369" fmla="*/ 308308 w 868744"/>
                  <a:gd name="connsiteY369" fmla="*/ 621748 h 997241"/>
                  <a:gd name="connsiteX370" fmla="*/ 336049 w 868744"/>
                  <a:gd name="connsiteY370" fmla="*/ 622248 h 997241"/>
                  <a:gd name="connsiteX371" fmla="*/ 322611 w 868744"/>
                  <a:gd name="connsiteY371" fmla="*/ 646523 h 997241"/>
                  <a:gd name="connsiteX372" fmla="*/ 293654 w 868744"/>
                  <a:gd name="connsiteY372" fmla="*/ 705396 h 997241"/>
                  <a:gd name="connsiteX373" fmla="*/ 290548 w 868744"/>
                  <a:gd name="connsiteY373" fmla="*/ 712706 h 997241"/>
                  <a:gd name="connsiteX374" fmla="*/ 289944 w 868744"/>
                  <a:gd name="connsiteY374" fmla="*/ 712767 h 997241"/>
                  <a:gd name="connsiteX375" fmla="*/ 258733 w 868744"/>
                  <a:gd name="connsiteY375" fmla="*/ 717926 h 997241"/>
                  <a:gd name="connsiteX376" fmla="*/ 247422 w 868744"/>
                  <a:gd name="connsiteY376" fmla="*/ 720909 h 997241"/>
                  <a:gd name="connsiteX377" fmla="*/ 258733 w 868744"/>
                  <a:gd name="connsiteY377" fmla="*/ 723892 h 997241"/>
                  <a:gd name="connsiteX378" fmla="*/ 284020 w 868744"/>
                  <a:gd name="connsiteY378" fmla="*/ 728072 h 997241"/>
                  <a:gd name="connsiteX379" fmla="*/ 282940 w 868744"/>
                  <a:gd name="connsiteY379" fmla="*/ 730612 h 997241"/>
                  <a:gd name="connsiteX380" fmla="*/ 275070 w 868744"/>
                  <a:gd name="connsiteY380" fmla="*/ 752190 h 997241"/>
                  <a:gd name="connsiteX381" fmla="*/ 271998 w 868744"/>
                  <a:gd name="connsiteY381" fmla="*/ 763476 h 997241"/>
                  <a:gd name="connsiteX382" fmla="*/ 280237 w 868744"/>
                  <a:gd name="connsiteY382" fmla="*/ 755172 h 997241"/>
                  <a:gd name="connsiteX383" fmla="*/ 294988 w 868744"/>
                  <a:gd name="connsiteY383" fmla="*/ 737568 h 997241"/>
                  <a:gd name="connsiteX384" fmla="*/ 300587 w 868744"/>
                  <a:gd name="connsiteY384" fmla="*/ 730134 h 997241"/>
                  <a:gd name="connsiteX385" fmla="*/ 328892 w 868744"/>
                  <a:gd name="connsiteY385" fmla="*/ 733013 h 997241"/>
                  <a:gd name="connsiteX386" fmla="*/ 374013 w 868744"/>
                  <a:gd name="connsiteY386" fmla="*/ 735554 h 997241"/>
                  <a:gd name="connsiteX387" fmla="*/ 401755 w 868744"/>
                  <a:gd name="connsiteY387" fmla="*/ 736054 h 997241"/>
                  <a:gd name="connsiteX388" fmla="*/ 388318 w 868744"/>
                  <a:gd name="connsiteY388" fmla="*/ 760329 h 997241"/>
                  <a:gd name="connsiteX389" fmla="*/ 367957 w 868744"/>
                  <a:gd name="connsiteY389" fmla="*/ 800676 h 997241"/>
                  <a:gd name="connsiteX390" fmla="*/ 353106 w 868744"/>
                  <a:gd name="connsiteY390" fmla="*/ 833733 h 997241"/>
                  <a:gd name="connsiteX391" fmla="*/ 327991 w 868744"/>
                  <a:gd name="connsiteY391" fmla="*/ 837884 h 997241"/>
                  <a:gd name="connsiteX392" fmla="*/ 316680 w 868744"/>
                  <a:gd name="connsiteY392" fmla="*/ 840868 h 997241"/>
                  <a:gd name="connsiteX393" fmla="*/ 327991 w 868744"/>
                  <a:gd name="connsiteY393" fmla="*/ 843850 h 997241"/>
                  <a:gd name="connsiteX394" fmla="*/ 347871 w 868744"/>
                  <a:gd name="connsiteY394" fmla="*/ 847136 h 997241"/>
                  <a:gd name="connsiteX395" fmla="*/ 340776 w 868744"/>
                  <a:gd name="connsiteY395" fmla="*/ 865995 h 997241"/>
                  <a:gd name="connsiteX396" fmla="*/ 337704 w 868744"/>
                  <a:gd name="connsiteY396" fmla="*/ 877283 h 997241"/>
                  <a:gd name="connsiteX397" fmla="*/ 345943 w 868744"/>
                  <a:gd name="connsiteY397" fmla="*/ 868978 h 997241"/>
                  <a:gd name="connsiteX398" fmla="*/ 362096 w 868744"/>
                  <a:gd name="connsiteY398" fmla="*/ 849303 h 997241"/>
                  <a:gd name="connsiteX399" fmla="*/ 398150 w 868744"/>
                  <a:gd name="connsiteY399" fmla="*/ 852971 h 997241"/>
                  <a:gd name="connsiteX400" fmla="*/ 443271 w 868744"/>
                  <a:gd name="connsiteY400" fmla="*/ 855512 h 997241"/>
                  <a:gd name="connsiteX401" fmla="*/ 471013 w 868744"/>
                  <a:gd name="connsiteY401" fmla="*/ 856012 h 997241"/>
                  <a:gd name="connsiteX402" fmla="*/ 457576 w 868744"/>
                  <a:gd name="connsiteY402" fmla="*/ 880287 h 997241"/>
                  <a:gd name="connsiteX403" fmla="*/ 410034 w 868744"/>
                  <a:gd name="connsiteY403" fmla="*/ 985954 h 997241"/>
                  <a:gd name="connsiteX404" fmla="*/ 406962 w 868744"/>
                  <a:gd name="connsiteY404" fmla="*/ 997241 h 997241"/>
                  <a:gd name="connsiteX405" fmla="*/ 415201 w 868744"/>
                  <a:gd name="connsiteY405" fmla="*/ 988937 h 997241"/>
                  <a:gd name="connsiteX406" fmla="*/ 482941 w 868744"/>
                  <a:gd name="connsiteY406" fmla="*/ 894931 h 997241"/>
                  <a:gd name="connsiteX407" fmla="*/ 506262 w 868744"/>
                  <a:gd name="connsiteY407" fmla="*/ 856170 h 997241"/>
                  <a:gd name="connsiteX408" fmla="*/ 542738 w 868744"/>
                  <a:gd name="connsiteY408" fmla="*/ 855512 h 997241"/>
                  <a:gd name="connsiteX409" fmla="*/ 608204 w 868744"/>
                  <a:gd name="connsiteY409" fmla="*/ 851154 h 997241"/>
                  <a:gd name="connsiteX410" fmla="*/ 623494 w 868744"/>
                  <a:gd name="connsiteY410" fmla="*/ 848912 h 997241"/>
                  <a:gd name="connsiteX411" fmla="*/ 609448 w 868744"/>
                  <a:gd name="connsiteY411" fmla="*/ 884279 h 997241"/>
                  <a:gd name="connsiteX412" fmla="*/ 606376 w 868744"/>
                  <a:gd name="connsiteY412" fmla="*/ 895566 h 997241"/>
                  <a:gd name="connsiteX413" fmla="*/ 614616 w 868744"/>
                  <a:gd name="connsiteY413" fmla="*/ 887262 h 997241"/>
                  <a:gd name="connsiteX414" fmla="*/ 645848 w 868744"/>
                  <a:gd name="connsiteY414" fmla="*/ 847772 h 997241"/>
                  <a:gd name="connsiteX415" fmla="*/ 647435 w 868744"/>
                  <a:gd name="connsiteY415" fmla="*/ 845402 h 997241"/>
                  <a:gd name="connsiteX416" fmla="*/ 658019 w 868744"/>
                  <a:gd name="connsiteY416" fmla="*/ 843850 h 997241"/>
                  <a:gd name="connsiteX417" fmla="*/ 669330 w 868744"/>
                  <a:gd name="connsiteY417" fmla="*/ 840868 h 997241"/>
                  <a:gd name="connsiteX418" fmla="*/ 658019 w 868744"/>
                  <a:gd name="connsiteY418" fmla="*/ 837884 h 997241"/>
                  <a:gd name="connsiteX419" fmla="*/ 652966 w 868744"/>
                  <a:gd name="connsiteY419" fmla="*/ 837143 h 997241"/>
                  <a:gd name="connsiteX420" fmla="*/ 682355 w 868744"/>
                  <a:gd name="connsiteY420" fmla="*/ 793257 h 997241"/>
                  <a:gd name="connsiteX421" fmla="*/ 705676 w 868744"/>
                  <a:gd name="connsiteY421" fmla="*/ 754495 h 997241"/>
                  <a:gd name="connsiteX422" fmla="*/ 742152 w 868744"/>
                  <a:gd name="connsiteY422" fmla="*/ 753837 h 997241"/>
                  <a:gd name="connsiteX423" fmla="*/ 857433 w 868744"/>
                  <a:gd name="connsiteY423" fmla="*/ 742175 h 997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</a:cxnLst>
                <a:rect l="l" t="t" r="r" b="b"/>
                <a:pathLst>
                  <a:path w="868744" h="997241">
                    <a:moveTo>
                      <a:pt x="289730" y="268017"/>
                    </a:moveTo>
                    <a:lnTo>
                      <a:pt x="281096" y="279984"/>
                    </a:lnTo>
                    <a:cubicBezTo>
                      <a:pt x="273098" y="291646"/>
                      <a:pt x="264790" y="304317"/>
                      <a:pt x="256335" y="317791"/>
                    </a:cubicBezTo>
                    <a:lnTo>
                      <a:pt x="237527" y="349051"/>
                    </a:lnTo>
                    <a:lnTo>
                      <a:pt x="192298" y="349866"/>
                    </a:lnTo>
                    <a:cubicBezTo>
                      <a:pt x="176402" y="350452"/>
                      <a:pt x="161274" y="351311"/>
                      <a:pt x="147176" y="352408"/>
                    </a:cubicBezTo>
                    <a:lnTo>
                      <a:pt x="133422" y="353807"/>
                    </a:lnTo>
                    <a:lnTo>
                      <a:pt x="166261" y="304770"/>
                    </a:lnTo>
                    <a:lnTo>
                      <a:pt x="189582" y="266008"/>
                    </a:lnTo>
                    <a:lnTo>
                      <a:pt x="226058" y="265350"/>
                    </a:lnTo>
                    <a:lnTo>
                      <a:pt x="266102" y="263095"/>
                    </a:lnTo>
                    <a:lnTo>
                      <a:pt x="276432" y="265819"/>
                    </a:lnTo>
                    <a:close/>
                    <a:moveTo>
                      <a:pt x="471446" y="624415"/>
                    </a:moveTo>
                    <a:lnTo>
                      <a:pt x="462812" y="636382"/>
                    </a:lnTo>
                    <a:cubicBezTo>
                      <a:pt x="454813" y="648043"/>
                      <a:pt x="446506" y="660715"/>
                      <a:pt x="438051" y="674188"/>
                    </a:cubicBezTo>
                    <a:lnTo>
                      <a:pt x="419243" y="705449"/>
                    </a:lnTo>
                    <a:lnTo>
                      <a:pt x="374013" y="706264"/>
                    </a:lnTo>
                    <a:cubicBezTo>
                      <a:pt x="358117" y="706850"/>
                      <a:pt x="342990" y="707709"/>
                      <a:pt x="328892" y="708806"/>
                    </a:cubicBezTo>
                    <a:lnTo>
                      <a:pt x="315138" y="710205"/>
                    </a:lnTo>
                    <a:lnTo>
                      <a:pt x="347977" y="661167"/>
                    </a:lnTo>
                    <a:lnTo>
                      <a:pt x="371298" y="622406"/>
                    </a:lnTo>
                    <a:lnTo>
                      <a:pt x="407774" y="621748"/>
                    </a:lnTo>
                    <a:lnTo>
                      <a:pt x="447817" y="619492"/>
                    </a:lnTo>
                    <a:lnTo>
                      <a:pt x="458147" y="622217"/>
                    </a:lnTo>
                    <a:close/>
                    <a:moveTo>
                      <a:pt x="417148" y="495378"/>
                    </a:moveTo>
                    <a:lnTo>
                      <a:pt x="414065" y="499275"/>
                    </a:lnTo>
                    <a:lnTo>
                      <a:pt x="392441" y="502445"/>
                    </a:lnTo>
                    <a:lnTo>
                      <a:pt x="381130" y="505428"/>
                    </a:lnTo>
                    <a:lnTo>
                      <a:pt x="392441" y="508411"/>
                    </a:lnTo>
                    <a:lnTo>
                      <a:pt x="405833" y="510375"/>
                    </a:lnTo>
                    <a:lnTo>
                      <a:pt x="372344" y="560382"/>
                    </a:lnTo>
                    <a:lnTo>
                      <a:pt x="353537" y="591642"/>
                    </a:lnTo>
                    <a:lnTo>
                      <a:pt x="308307" y="592458"/>
                    </a:lnTo>
                    <a:lnTo>
                      <a:pt x="262789" y="595489"/>
                    </a:lnTo>
                    <a:lnTo>
                      <a:pt x="264718" y="593049"/>
                    </a:lnTo>
                    <a:cubicBezTo>
                      <a:pt x="276191" y="577149"/>
                      <a:pt x="288543" y="558744"/>
                      <a:pt x="301225" y="538534"/>
                    </a:cubicBezTo>
                    <a:lnTo>
                      <a:pt x="324546" y="499772"/>
                    </a:lnTo>
                    <a:lnTo>
                      <a:pt x="361022" y="499114"/>
                    </a:lnTo>
                    <a:close/>
                    <a:moveTo>
                      <a:pt x="369590" y="373288"/>
                    </a:moveTo>
                    <a:lnTo>
                      <a:pt x="367377" y="376227"/>
                    </a:lnTo>
                    <a:lnTo>
                      <a:pt x="345690" y="379811"/>
                    </a:lnTo>
                    <a:lnTo>
                      <a:pt x="334378" y="382795"/>
                    </a:lnTo>
                    <a:lnTo>
                      <a:pt x="345689" y="385777"/>
                    </a:lnTo>
                    <a:lnTo>
                      <a:pt x="358930" y="387966"/>
                    </a:lnTo>
                    <a:lnTo>
                      <a:pt x="325593" y="437749"/>
                    </a:lnTo>
                    <a:lnTo>
                      <a:pt x="306785" y="469009"/>
                    </a:lnTo>
                    <a:lnTo>
                      <a:pt x="261556" y="469825"/>
                    </a:lnTo>
                    <a:cubicBezTo>
                      <a:pt x="245660" y="470410"/>
                      <a:pt x="230532" y="471269"/>
                      <a:pt x="216434" y="472366"/>
                    </a:cubicBezTo>
                    <a:lnTo>
                      <a:pt x="194029" y="474645"/>
                    </a:lnTo>
                    <a:lnTo>
                      <a:pt x="207205" y="456382"/>
                    </a:lnTo>
                    <a:cubicBezTo>
                      <a:pt x="215204" y="444720"/>
                      <a:pt x="223512" y="432049"/>
                      <a:pt x="231967" y="418576"/>
                    </a:cubicBezTo>
                    <a:lnTo>
                      <a:pt x="255288" y="379813"/>
                    </a:lnTo>
                    <a:lnTo>
                      <a:pt x="291764" y="379156"/>
                    </a:lnTo>
                    <a:cubicBezTo>
                      <a:pt x="307661" y="378571"/>
                      <a:pt x="322788" y="377711"/>
                      <a:pt x="336886" y="376615"/>
                    </a:cubicBezTo>
                    <a:close/>
                    <a:moveTo>
                      <a:pt x="551306" y="729686"/>
                    </a:moveTo>
                    <a:lnTo>
                      <a:pt x="549093" y="732624"/>
                    </a:lnTo>
                    <a:lnTo>
                      <a:pt x="527406" y="736209"/>
                    </a:lnTo>
                    <a:lnTo>
                      <a:pt x="516094" y="739193"/>
                    </a:lnTo>
                    <a:lnTo>
                      <a:pt x="527405" y="742175"/>
                    </a:lnTo>
                    <a:lnTo>
                      <a:pt x="540646" y="744364"/>
                    </a:lnTo>
                    <a:lnTo>
                      <a:pt x="507309" y="794146"/>
                    </a:lnTo>
                    <a:lnTo>
                      <a:pt x="488501" y="825407"/>
                    </a:lnTo>
                    <a:lnTo>
                      <a:pt x="443272" y="826222"/>
                    </a:lnTo>
                    <a:cubicBezTo>
                      <a:pt x="427375" y="826808"/>
                      <a:pt x="412248" y="827667"/>
                      <a:pt x="398150" y="828764"/>
                    </a:cubicBezTo>
                    <a:lnTo>
                      <a:pt x="375745" y="831043"/>
                    </a:lnTo>
                    <a:lnTo>
                      <a:pt x="388921" y="812780"/>
                    </a:lnTo>
                    <a:cubicBezTo>
                      <a:pt x="396920" y="801118"/>
                      <a:pt x="405228" y="788447"/>
                      <a:pt x="413683" y="774974"/>
                    </a:cubicBezTo>
                    <a:lnTo>
                      <a:pt x="437004" y="736211"/>
                    </a:lnTo>
                    <a:lnTo>
                      <a:pt x="473480" y="735554"/>
                    </a:lnTo>
                    <a:cubicBezTo>
                      <a:pt x="489376" y="734968"/>
                      <a:pt x="504504" y="734109"/>
                      <a:pt x="518602" y="733013"/>
                    </a:cubicBezTo>
                    <a:close/>
                    <a:moveTo>
                      <a:pt x="441778" y="492514"/>
                    </a:moveTo>
                    <a:lnTo>
                      <a:pt x="440641" y="495379"/>
                    </a:lnTo>
                    <a:lnTo>
                      <a:pt x="434565" y="496269"/>
                    </a:lnTo>
                    <a:lnTo>
                      <a:pt x="435702" y="493405"/>
                    </a:lnTo>
                    <a:close/>
                    <a:moveTo>
                      <a:pt x="353748" y="164175"/>
                    </a:moveTo>
                    <a:lnTo>
                      <a:pt x="340310" y="188450"/>
                    </a:lnTo>
                    <a:lnTo>
                      <a:pt x="321218" y="227265"/>
                    </a:lnTo>
                    <a:lnTo>
                      <a:pt x="308771" y="242425"/>
                    </a:lnTo>
                    <a:lnTo>
                      <a:pt x="271180" y="238602"/>
                    </a:lnTo>
                    <a:cubicBezTo>
                      <a:pt x="257082" y="237505"/>
                      <a:pt x="241954" y="236646"/>
                      <a:pt x="226058" y="236060"/>
                    </a:cubicBezTo>
                    <a:lnTo>
                      <a:pt x="206539" y="235708"/>
                    </a:lnTo>
                    <a:lnTo>
                      <a:pt x="215995" y="218629"/>
                    </a:lnTo>
                    <a:cubicBezTo>
                      <a:pt x="227156" y="197541"/>
                      <a:pt x="236919" y="177641"/>
                      <a:pt x="244952" y="159756"/>
                    </a:cubicBezTo>
                    <a:lnTo>
                      <a:pt x="245975" y="157181"/>
                    </a:lnTo>
                    <a:lnTo>
                      <a:pt x="260541" y="159316"/>
                    </a:lnTo>
                    <a:cubicBezTo>
                      <a:pt x="280047" y="161302"/>
                      <a:pt x="302162" y="162797"/>
                      <a:pt x="326006" y="163675"/>
                    </a:cubicBezTo>
                    <a:close/>
                    <a:moveTo>
                      <a:pt x="535463" y="520573"/>
                    </a:moveTo>
                    <a:lnTo>
                      <a:pt x="522025" y="544848"/>
                    </a:lnTo>
                    <a:lnTo>
                      <a:pt x="502934" y="583663"/>
                    </a:lnTo>
                    <a:lnTo>
                      <a:pt x="490487" y="598823"/>
                    </a:lnTo>
                    <a:lnTo>
                      <a:pt x="452896" y="594999"/>
                    </a:lnTo>
                    <a:cubicBezTo>
                      <a:pt x="438797" y="593903"/>
                      <a:pt x="423670" y="593044"/>
                      <a:pt x="407774" y="592458"/>
                    </a:cubicBezTo>
                    <a:lnTo>
                      <a:pt x="388255" y="592106"/>
                    </a:lnTo>
                    <a:lnTo>
                      <a:pt x="397710" y="575027"/>
                    </a:lnTo>
                    <a:cubicBezTo>
                      <a:pt x="408872" y="553938"/>
                      <a:pt x="418635" y="534039"/>
                      <a:pt x="426668" y="516153"/>
                    </a:cubicBezTo>
                    <a:lnTo>
                      <a:pt x="427691" y="513579"/>
                    </a:lnTo>
                    <a:lnTo>
                      <a:pt x="433098" y="514372"/>
                    </a:lnTo>
                    <a:lnTo>
                      <a:pt x="427733" y="527881"/>
                    </a:lnTo>
                    <a:lnTo>
                      <a:pt x="424660" y="539168"/>
                    </a:lnTo>
                    <a:lnTo>
                      <a:pt x="432900" y="530864"/>
                    </a:lnTo>
                    <a:lnTo>
                      <a:pt x="444750" y="515881"/>
                    </a:lnTo>
                    <a:lnTo>
                      <a:pt x="507722" y="520073"/>
                    </a:lnTo>
                    <a:close/>
                    <a:moveTo>
                      <a:pt x="419453" y="277982"/>
                    </a:moveTo>
                    <a:lnTo>
                      <a:pt x="406016" y="302256"/>
                    </a:lnTo>
                    <a:cubicBezTo>
                      <a:pt x="398575" y="316315"/>
                      <a:pt x="391756" y="329845"/>
                      <a:pt x="385656" y="342603"/>
                    </a:cubicBezTo>
                    <a:lnTo>
                      <a:pt x="379219" y="356929"/>
                    </a:lnTo>
                    <a:lnTo>
                      <a:pt x="375834" y="356370"/>
                    </a:lnTo>
                    <a:cubicBezTo>
                      <a:pt x="352274" y="353305"/>
                      <a:pt x="323557" y="351037"/>
                      <a:pt x="291764" y="349866"/>
                    </a:cubicBezTo>
                    <a:lnTo>
                      <a:pt x="272246" y="349514"/>
                    </a:lnTo>
                    <a:lnTo>
                      <a:pt x="281700" y="332435"/>
                    </a:lnTo>
                    <a:lnTo>
                      <a:pt x="301949" y="292311"/>
                    </a:lnTo>
                    <a:lnTo>
                      <a:pt x="312687" y="279495"/>
                    </a:lnTo>
                    <a:lnTo>
                      <a:pt x="318285" y="272061"/>
                    </a:lnTo>
                    <a:lnTo>
                      <a:pt x="346591" y="274940"/>
                    </a:lnTo>
                    <a:cubicBezTo>
                      <a:pt x="360689" y="276036"/>
                      <a:pt x="375816" y="276896"/>
                      <a:pt x="391712" y="277481"/>
                    </a:cubicBezTo>
                    <a:close/>
                    <a:moveTo>
                      <a:pt x="601169" y="634379"/>
                    </a:moveTo>
                    <a:lnTo>
                      <a:pt x="587732" y="658654"/>
                    </a:lnTo>
                    <a:cubicBezTo>
                      <a:pt x="580290" y="672712"/>
                      <a:pt x="573471" y="686243"/>
                      <a:pt x="567371" y="699001"/>
                    </a:cubicBezTo>
                    <a:lnTo>
                      <a:pt x="560935" y="713327"/>
                    </a:lnTo>
                    <a:lnTo>
                      <a:pt x="557550" y="712767"/>
                    </a:lnTo>
                    <a:cubicBezTo>
                      <a:pt x="533990" y="709702"/>
                      <a:pt x="505272" y="707435"/>
                      <a:pt x="473480" y="706264"/>
                    </a:cubicBezTo>
                    <a:lnTo>
                      <a:pt x="453962" y="705912"/>
                    </a:lnTo>
                    <a:lnTo>
                      <a:pt x="463416" y="688833"/>
                    </a:lnTo>
                    <a:lnTo>
                      <a:pt x="483664" y="648708"/>
                    </a:lnTo>
                    <a:lnTo>
                      <a:pt x="494402" y="635893"/>
                    </a:lnTo>
                    <a:lnTo>
                      <a:pt x="500001" y="628459"/>
                    </a:lnTo>
                    <a:lnTo>
                      <a:pt x="528306" y="631338"/>
                    </a:lnTo>
                    <a:cubicBezTo>
                      <a:pt x="542405" y="632434"/>
                      <a:pt x="557532" y="633294"/>
                      <a:pt x="573428" y="633879"/>
                    </a:cubicBezTo>
                    <a:close/>
                    <a:moveTo>
                      <a:pt x="488711" y="397939"/>
                    </a:moveTo>
                    <a:lnTo>
                      <a:pt x="475274" y="422214"/>
                    </a:lnTo>
                    <a:lnTo>
                      <a:pt x="448150" y="477359"/>
                    </a:lnTo>
                    <a:lnTo>
                      <a:pt x="442409" y="476517"/>
                    </a:lnTo>
                    <a:lnTo>
                      <a:pt x="445251" y="469360"/>
                    </a:lnTo>
                    <a:lnTo>
                      <a:pt x="448323" y="458073"/>
                    </a:lnTo>
                    <a:lnTo>
                      <a:pt x="440084" y="466377"/>
                    </a:lnTo>
                    <a:lnTo>
                      <a:pt x="433140" y="475158"/>
                    </a:lnTo>
                    <a:lnTo>
                      <a:pt x="426488" y="474183"/>
                    </a:lnTo>
                    <a:cubicBezTo>
                      <a:pt x="406981" y="472198"/>
                      <a:pt x="384867" y="470703"/>
                      <a:pt x="361022" y="469825"/>
                    </a:cubicBezTo>
                    <a:lnTo>
                      <a:pt x="341504" y="469473"/>
                    </a:lnTo>
                    <a:lnTo>
                      <a:pt x="350958" y="452393"/>
                    </a:lnTo>
                    <a:cubicBezTo>
                      <a:pt x="362120" y="431305"/>
                      <a:pt x="371883" y="411406"/>
                      <a:pt x="379917" y="393519"/>
                    </a:cubicBezTo>
                    <a:lnTo>
                      <a:pt x="380844" y="391337"/>
                    </a:lnTo>
                    <a:lnTo>
                      <a:pt x="415849" y="394899"/>
                    </a:lnTo>
                    <a:cubicBezTo>
                      <a:pt x="429947" y="395995"/>
                      <a:pt x="445074" y="396854"/>
                      <a:pt x="460970" y="397440"/>
                    </a:cubicBezTo>
                    <a:close/>
                    <a:moveTo>
                      <a:pt x="670427" y="754337"/>
                    </a:moveTo>
                    <a:lnTo>
                      <a:pt x="656990" y="778612"/>
                    </a:lnTo>
                    <a:lnTo>
                      <a:pt x="629866" y="833756"/>
                    </a:lnTo>
                    <a:lnTo>
                      <a:pt x="608204" y="830581"/>
                    </a:lnTo>
                    <a:cubicBezTo>
                      <a:pt x="588697" y="828595"/>
                      <a:pt x="566582" y="827100"/>
                      <a:pt x="542738" y="826222"/>
                    </a:cubicBezTo>
                    <a:lnTo>
                      <a:pt x="523220" y="825870"/>
                    </a:lnTo>
                    <a:lnTo>
                      <a:pt x="532674" y="808791"/>
                    </a:lnTo>
                    <a:cubicBezTo>
                      <a:pt x="543836" y="787702"/>
                      <a:pt x="553599" y="767803"/>
                      <a:pt x="561632" y="749917"/>
                    </a:cubicBezTo>
                    <a:lnTo>
                      <a:pt x="562559" y="747735"/>
                    </a:lnTo>
                    <a:lnTo>
                      <a:pt x="597564" y="751296"/>
                    </a:lnTo>
                    <a:cubicBezTo>
                      <a:pt x="611663" y="752393"/>
                      <a:pt x="626790" y="753252"/>
                      <a:pt x="642686" y="753837"/>
                    </a:cubicBezTo>
                    <a:close/>
                    <a:moveTo>
                      <a:pt x="494669" y="158685"/>
                    </a:moveTo>
                    <a:lnTo>
                      <a:pt x="480511" y="178309"/>
                    </a:lnTo>
                    <a:cubicBezTo>
                      <a:pt x="472512" y="189971"/>
                      <a:pt x="464204" y="202642"/>
                      <a:pt x="455749" y="216116"/>
                    </a:cubicBezTo>
                    <a:lnTo>
                      <a:pt x="436941" y="247376"/>
                    </a:lnTo>
                    <a:lnTo>
                      <a:pt x="391712" y="248191"/>
                    </a:lnTo>
                    <a:lnTo>
                      <a:pt x="351670" y="250447"/>
                    </a:lnTo>
                    <a:lnTo>
                      <a:pt x="341339" y="247722"/>
                    </a:lnTo>
                    <a:lnTo>
                      <a:pt x="336343" y="246897"/>
                    </a:lnTo>
                    <a:lnTo>
                      <a:pt x="365676" y="203095"/>
                    </a:lnTo>
                    <a:lnTo>
                      <a:pt x="388997" y="164333"/>
                    </a:lnTo>
                    <a:lnTo>
                      <a:pt x="425472" y="163675"/>
                    </a:lnTo>
                    <a:cubicBezTo>
                      <a:pt x="441369" y="163090"/>
                      <a:pt x="456496" y="162231"/>
                      <a:pt x="470595" y="161134"/>
                    </a:cubicBezTo>
                    <a:close/>
                    <a:moveTo>
                      <a:pt x="676384" y="515083"/>
                    </a:moveTo>
                    <a:lnTo>
                      <a:pt x="662227" y="534707"/>
                    </a:lnTo>
                    <a:cubicBezTo>
                      <a:pt x="654228" y="546368"/>
                      <a:pt x="645920" y="559040"/>
                      <a:pt x="637465" y="572513"/>
                    </a:cubicBezTo>
                    <a:lnTo>
                      <a:pt x="618657" y="603774"/>
                    </a:lnTo>
                    <a:lnTo>
                      <a:pt x="573428" y="604589"/>
                    </a:lnTo>
                    <a:lnTo>
                      <a:pt x="533386" y="606845"/>
                    </a:lnTo>
                    <a:lnTo>
                      <a:pt x="523055" y="604120"/>
                    </a:lnTo>
                    <a:lnTo>
                      <a:pt x="518058" y="603294"/>
                    </a:lnTo>
                    <a:lnTo>
                      <a:pt x="547391" y="559492"/>
                    </a:lnTo>
                    <a:lnTo>
                      <a:pt x="570712" y="520731"/>
                    </a:lnTo>
                    <a:lnTo>
                      <a:pt x="607188" y="520073"/>
                    </a:lnTo>
                    <a:cubicBezTo>
                      <a:pt x="623084" y="519487"/>
                      <a:pt x="638212" y="518628"/>
                      <a:pt x="652311" y="517531"/>
                    </a:cubicBezTo>
                    <a:close/>
                    <a:moveTo>
                      <a:pt x="616562" y="393703"/>
                    </a:moveTo>
                    <a:lnTo>
                      <a:pt x="608266" y="404192"/>
                    </a:lnTo>
                    <a:cubicBezTo>
                      <a:pt x="596793" y="420092"/>
                      <a:pt x="584441" y="438497"/>
                      <a:pt x="571759" y="458707"/>
                    </a:cubicBezTo>
                    <a:lnTo>
                      <a:pt x="552951" y="489968"/>
                    </a:lnTo>
                    <a:lnTo>
                      <a:pt x="507722" y="490783"/>
                    </a:lnTo>
                    <a:lnTo>
                      <a:pt x="462203" y="493814"/>
                    </a:lnTo>
                    <a:lnTo>
                      <a:pt x="464132" y="491374"/>
                    </a:lnTo>
                    <a:lnTo>
                      <a:pt x="465719" y="489004"/>
                    </a:lnTo>
                    <a:lnTo>
                      <a:pt x="476303" y="487453"/>
                    </a:lnTo>
                    <a:lnTo>
                      <a:pt x="487614" y="484470"/>
                    </a:lnTo>
                    <a:lnTo>
                      <a:pt x="476304" y="481486"/>
                    </a:lnTo>
                    <a:lnTo>
                      <a:pt x="471250" y="480745"/>
                    </a:lnTo>
                    <a:lnTo>
                      <a:pt x="500639" y="436859"/>
                    </a:lnTo>
                    <a:lnTo>
                      <a:pt x="523960" y="398097"/>
                    </a:lnTo>
                    <a:lnTo>
                      <a:pt x="560437" y="397439"/>
                    </a:lnTo>
                    <a:close/>
                    <a:moveTo>
                      <a:pt x="569004" y="271613"/>
                    </a:moveTo>
                    <a:lnTo>
                      <a:pt x="561514" y="281558"/>
                    </a:lnTo>
                    <a:cubicBezTo>
                      <a:pt x="550041" y="297459"/>
                      <a:pt x="537689" y="315863"/>
                      <a:pt x="525007" y="336074"/>
                    </a:cubicBezTo>
                    <a:lnTo>
                      <a:pt x="506200" y="367334"/>
                    </a:lnTo>
                    <a:lnTo>
                      <a:pt x="460970" y="368150"/>
                    </a:lnTo>
                    <a:cubicBezTo>
                      <a:pt x="445074" y="368735"/>
                      <a:pt x="429947" y="369594"/>
                      <a:pt x="415849" y="370691"/>
                    </a:cubicBezTo>
                    <a:lnTo>
                      <a:pt x="393444" y="372970"/>
                    </a:lnTo>
                    <a:lnTo>
                      <a:pt x="396088" y="369305"/>
                    </a:lnTo>
                    <a:lnTo>
                      <a:pt x="407045" y="367494"/>
                    </a:lnTo>
                    <a:lnTo>
                      <a:pt x="418356" y="364511"/>
                    </a:lnTo>
                    <a:lnTo>
                      <a:pt x="407045" y="361528"/>
                    </a:lnTo>
                    <a:lnTo>
                      <a:pt x="402268" y="360738"/>
                    </a:lnTo>
                    <a:lnTo>
                      <a:pt x="406619" y="354707"/>
                    </a:lnTo>
                    <a:cubicBezTo>
                      <a:pt x="414619" y="343045"/>
                      <a:pt x="422927" y="330374"/>
                      <a:pt x="431381" y="316901"/>
                    </a:cubicBezTo>
                    <a:lnTo>
                      <a:pt x="454702" y="278138"/>
                    </a:lnTo>
                    <a:lnTo>
                      <a:pt x="491178" y="277481"/>
                    </a:lnTo>
                    <a:cubicBezTo>
                      <a:pt x="507075" y="276896"/>
                      <a:pt x="522202" y="276036"/>
                      <a:pt x="536301" y="274940"/>
                    </a:cubicBezTo>
                    <a:close/>
                    <a:moveTo>
                      <a:pt x="750720" y="628011"/>
                    </a:moveTo>
                    <a:lnTo>
                      <a:pt x="743230" y="637956"/>
                    </a:lnTo>
                    <a:cubicBezTo>
                      <a:pt x="731757" y="653857"/>
                      <a:pt x="719405" y="672261"/>
                      <a:pt x="706723" y="692471"/>
                    </a:cubicBezTo>
                    <a:lnTo>
                      <a:pt x="687915" y="723732"/>
                    </a:lnTo>
                    <a:lnTo>
                      <a:pt x="642686" y="724547"/>
                    </a:lnTo>
                    <a:cubicBezTo>
                      <a:pt x="626790" y="725133"/>
                      <a:pt x="611663" y="725992"/>
                      <a:pt x="597564" y="727089"/>
                    </a:cubicBezTo>
                    <a:lnTo>
                      <a:pt x="575159" y="729368"/>
                    </a:lnTo>
                    <a:lnTo>
                      <a:pt x="577803" y="725703"/>
                    </a:lnTo>
                    <a:lnTo>
                      <a:pt x="588761" y="723892"/>
                    </a:lnTo>
                    <a:lnTo>
                      <a:pt x="600072" y="720909"/>
                    </a:lnTo>
                    <a:lnTo>
                      <a:pt x="588761" y="717926"/>
                    </a:lnTo>
                    <a:lnTo>
                      <a:pt x="583984" y="717136"/>
                    </a:lnTo>
                    <a:lnTo>
                      <a:pt x="588335" y="711105"/>
                    </a:lnTo>
                    <a:cubicBezTo>
                      <a:pt x="596334" y="699443"/>
                      <a:pt x="604642" y="686772"/>
                      <a:pt x="613097" y="673299"/>
                    </a:cubicBezTo>
                    <a:lnTo>
                      <a:pt x="636418" y="634536"/>
                    </a:lnTo>
                    <a:lnTo>
                      <a:pt x="672894" y="633879"/>
                    </a:lnTo>
                    <a:cubicBezTo>
                      <a:pt x="688791" y="633293"/>
                      <a:pt x="703918" y="632434"/>
                      <a:pt x="718016" y="631338"/>
                    </a:cubicBezTo>
                    <a:close/>
                    <a:moveTo>
                      <a:pt x="868744" y="739193"/>
                    </a:moveTo>
                    <a:lnTo>
                      <a:pt x="857434" y="736209"/>
                    </a:lnTo>
                    <a:cubicBezTo>
                      <a:pt x="830612" y="730527"/>
                      <a:pt x="789841" y="726304"/>
                      <a:pt x="742152" y="724547"/>
                    </a:cubicBezTo>
                    <a:lnTo>
                      <a:pt x="722634" y="724195"/>
                    </a:lnTo>
                    <a:lnTo>
                      <a:pt x="732088" y="707116"/>
                    </a:lnTo>
                    <a:cubicBezTo>
                      <a:pt x="743250" y="686027"/>
                      <a:pt x="753013" y="666128"/>
                      <a:pt x="761047" y="648242"/>
                    </a:cubicBezTo>
                    <a:lnTo>
                      <a:pt x="770889" y="625074"/>
                    </a:lnTo>
                    <a:lnTo>
                      <a:pt x="788175" y="622217"/>
                    </a:lnTo>
                    <a:lnTo>
                      <a:pt x="799486" y="619234"/>
                    </a:lnTo>
                    <a:lnTo>
                      <a:pt x="788176" y="616251"/>
                    </a:lnTo>
                    <a:lnTo>
                      <a:pt x="775023" y="614077"/>
                    </a:lnTo>
                    <a:lnTo>
                      <a:pt x="779630" y="601449"/>
                    </a:lnTo>
                    <a:lnTo>
                      <a:pt x="782701" y="590162"/>
                    </a:lnTo>
                    <a:lnTo>
                      <a:pt x="774463" y="598466"/>
                    </a:lnTo>
                    <a:lnTo>
                      <a:pt x="763042" y="612097"/>
                    </a:lnTo>
                    <a:lnTo>
                      <a:pt x="756964" y="611092"/>
                    </a:lnTo>
                    <a:cubicBezTo>
                      <a:pt x="733404" y="608027"/>
                      <a:pt x="704687" y="605760"/>
                      <a:pt x="672894" y="604589"/>
                    </a:cubicBezTo>
                    <a:lnTo>
                      <a:pt x="653376" y="604237"/>
                    </a:lnTo>
                    <a:lnTo>
                      <a:pt x="662830" y="587158"/>
                    </a:lnTo>
                    <a:cubicBezTo>
                      <a:pt x="670272" y="573099"/>
                      <a:pt x="677091" y="559568"/>
                      <a:pt x="683191" y="546811"/>
                    </a:cubicBezTo>
                    <a:lnTo>
                      <a:pt x="698675" y="512344"/>
                    </a:lnTo>
                    <a:lnTo>
                      <a:pt x="722469" y="508411"/>
                    </a:lnTo>
                    <a:lnTo>
                      <a:pt x="733780" y="505428"/>
                    </a:lnTo>
                    <a:lnTo>
                      <a:pt x="722469" y="502445"/>
                    </a:lnTo>
                    <a:lnTo>
                      <a:pt x="703658" y="499336"/>
                    </a:lnTo>
                    <a:lnTo>
                      <a:pt x="710372" y="481491"/>
                    </a:lnTo>
                    <a:lnTo>
                      <a:pt x="713443" y="470204"/>
                    </a:lnTo>
                    <a:lnTo>
                      <a:pt x="705205" y="478508"/>
                    </a:lnTo>
                    <a:lnTo>
                      <a:pt x="689901" y="497148"/>
                    </a:lnTo>
                    <a:lnTo>
                      <a:pt x="652310" y="493324"/>
                    </a:lnTo>
                    <a:cubicBezTo>
                      <a:pt x="638212" y="492228"/>
                      <a:pt x="623084" y="491369"/>
                      <a:pt x="607188" y="490783"/>
                    </a:cubicBezTo>
                    <a:lnTo>
                      <a:pt x="587670" y="490431"/>
                    </a:lnTo>
                    <a:lnTo>
                      <a:pt x="597125" y="473352"/>
                    </a:lnTo>
                    <a:cubicBezTo>
                      <a:pt x="608286" y="452263"/>
                      <a:pt x="618049" y="432364"/>
                      <a:pt x="626082" y="414478"/>
                    </a:cubicBezTo>
                    <a:lnTo>
                      <a:pt x="635117" y="391730"/>
                    </a:lnTo>
                    <a:lnTo>
                      <a:pt x="675718" y="385778"/>
                    </a:lnTo>
                    <a:lnTo>
                      <a:pt x="687028" y="382795"/>
                    </a:lnTo>
                    <a:lnTo>
                      <a:pt x="675718" y="379811"/>
                    </a:lnTo>
                    <a:lnTo>
                      <a:pt x="641823" y="374842"/>
                    </a:lnTo>
                    <a:lnTo>
                      <a:pt x="644665" y="367685"/>
                    </a:lnTo>
                    <a:lnTo>
                      <a:pt x="647738" y="356398"/>
                    </a:lnTo>
                    <a:lnTo>
                      <a:pt x="639499" y="364702"/>
                    </a:lnTo>
                    <a:lnTo>
                      <a:pt x="632554" y="373483"/>
                    </a:lnTo>
                    <a:lnTo>
                      <a:pt x="625902" y="372508"/>
                    </a:lnTo>
                    <a:cubicBezTo>
                      <a:pt x="606396" y="370523"/>
                      <a:pt x="584281" y="369028"/>
                      <a:pt x="560437" y="368150"/>
                    </a:cubicBezTo>
                    <a:lnTo>
                      <a:pt x="540919" y="367798"/>
                    </a:lnTo>
                    <a:lnTo>
                      <a:pt x="550373" y="350718"/>
                    </a:lnTo>
                    <a:cubicBezTo>
                      <a:pt x="561535" y="329630"/>
                      <a:pt x="571298" y="309731"/>
                      <a:pt x="579331" y="291844"/>
                    </a:cubicBezTo>
                    <a:lnTo>
                      <a:pt x="589173" y="268676"/>
                    </a:lnTo>
                    <a:lnTo>
                      <a:pt x="606460" y="265819"/>
                    </a:lnTo>
                    <a:lnTo>
                      <a:pt x="617770" y="262836"/>
                    </a:lnTo>
                    <a:lnTo>
                      <a:pt x="606460" y="259853"/>
                    </a:lnTo>
                    <a:lnTo>
                      <a:pt x="593307" y="257680"/>
                    </a:lnTo>
                    <a:lnTo>
                      <a:pt x="597914" y="245051"/>
                    </a:lnTo>
                    <a:lnTo>
                      <a:pt x="600986" y="233764"/>
                    </a:lnTo>
                    <a:lnTo>
                      <a:pt x="592747" y="242069"/>
                    </a:lnTo>
                    <a:lnTo>
                      <a:pt x="581326" y="255699"/>
                    </a:lnTo>
                    <a:lnTo>
                      <a:pt x="575249" y="254695"/>
                    </a:lnTo>
                    <a:cubicBezTo>
                      <a:pt x="551688" y="251630"/>
                      <a:pt x="522971" y="249362"/>
                      <a:pt x="491179" y="248192"/>
                    </a:cubicBezTo>
                    <a:lnTo>
                      <a:pt x="471660" y="247839"/>
                    </a:lnTo>
                    <a:lnTo>
                      <a:pt x="481115" y="230760"/>
                    </a:lnTo>
                    <a:cubicBezTo>
                      <a:pt x="488556" y="216701"/>
                      <a:pt x="495375" y="203170"/>
                      <a:pt x="501475" y="190413"/>
                    </a:cubicBezTo>
                    <a:lnTo>
                      <a:pt x="516959" y="155946"/>
                    </a:lnTo>
                    <a:lnTo>
                      <a:pt x="540754" y="152013"/>
                    </a:lnTo>
                    <a:lnTo>
                      <a:pt x="552065" y="149030"/>
                    </a:lnTo>
                    <a:lnTo>
                      <a:pt x="540753" y="146047"/>
                    </a:lnTo>
                    <a:lnTo>
                      <a:pt x="521943" y="142939"/>
                    </a:lnTo>
                    <a:lnTo>
                      <a:pt x="528656" y="125093"/>
                    </a:lnTo>
                    <a:lnTo>
                      <a:pt x="531728" y="113806"/>
                    </a:lnTo>
                    <a:lnTo>
                      <a:pt x="523489" y="122110"/>
                    </a:lnTo>
                    <a:lnTo>
                      <a:pt x="508186" y="140750"/>
                    </a:lnTo>
                    <a:lnTo>
                      <a:pt x="470594" y="136927"/>
                    </a:lnTo>
                    <a:cubicBezTo>
                      <a:pt x="456496" y="135830"/>
                      <a:pt x="441369" y="134971"/>
                      <a:pt x="425472" y="134385"/>
                    </a:cubicBezTo>
                    <a:lnTo>
                      <a:pt x="405954" y="134033"/>
                    </a:lnTo>
                    <a:lnTo>
                      <a:pt x="415409" y="116954"/>
                    </a:lnTo>
                    <a:cubicBezTo>
                      <a:pt x="437732" y="74777"/>
                      <a:pt x="454460" y="37357"/>
                      <a:pt x="462950" y="11287"/>
                    </a:cubicBezTo>
                    <a:lnTo>
                      <a:pt x="466022" y="0"/>
                    </a:lnTo>
                    <a:lnTo>
                      <a:pt x="457783" y="8304"/>
                    </a:lnTo>
                    <a:cubicBezTo>
                      <a:pt x="439451" y="28691"/>
                      <a:pt x="415408" y="61888"/>
                      <a:pt x="390043" y="102309"/>
                    </a:cubicBezTo>
                    <a:lnTo>
                      <a:pt x="371235" y="133570"/>
                    </a:lnTo>
                    <a:lnTo>
                      <a:pt x="326006" y="134386"/>
                    </a:lnTo>
                    <a:cubicBezTo>
                      <a:pt x="302162" y="135264"/>
                      <a:pt x="280047" y="136759"/>
                      <a:pt x="260541" y="138744"/>
                    </a:cubicBezTo>
                    <a:lnTo>
                      <a:pt x="252848" y="139872"/>
                    </a:lnTo>
                    <a:lnTo>
                      <a:pt x="263535" y="112962"/>
                    </a:lnTo>
                    <a:lnTo>
                      <a:pt x="266608" y="101675"/>
                    </a:lnTo>
                    <a:lnTo>
                      <a:pt x="258369" y="109979"/>
                    </a:lnTo>
                    <a:lnTo>
                      <a:pt x="232350" y="142877"/>
                    </a:lnTo>
                    <a:lnTo>
                      <a:pt x="210726" y="146047"/>
                    </a:lnTo>
                    <a:lnTo>
                      <a:pt x="199415" y="149031"/>
                    </a:lnTo>
                    <a:lnTo>
                      <a:pt x="210726" y="152013"/>
                    </a:lnTo>
                    <a:lnTo>
                      <a:pt x="224117" y="153977"/>
                    </a:lnTo>
                    <a:lnTo>
                      <a:pt x="190629" y="203984"/>
                    </a:lnTo>
                    <a:lnTo>
                      <a:pt x="171821" y="235245"/>
                    </a:lnTo>
                    <a:lnTo>
                      <a:pt x="126592" y="236061"/>
                    </a:lnTo>
                    <a:cubicBezTo>
                      <a:pt x="78904" y="237817"/>
                      <a:pt x="38132" y="242040"/>
                      <a:pt x="11311" y="247722"/>
                    </a:cubicBezTo>
                    <a:lnTo>
                      <a:pt x="0" y="250706"/>
                    </a:lnTo>
                    <a:lnTo>
                      <a:pt x="11311" y="253688"/>
                    </a:lnTo>
                    <a:cubicBezTo>
                      <a:pt x="38132" y="259371"/>
                      <a:pt x="78904" y="263594"/>
                      <a:pt x="126592" y="265350"/>
                    </a:cubicBezTo>
                    <a:lnTo>
                      <a:pt x="154333" y="265850"/>
                    </a:lnTo>
                    <a:lnTo>
                      <a:pt x="140895" y="290125"/>
                    </a:lnTo>
                    <a:cubicBezTo>
                      <a:pt x="129734" y="311214"/>
                      <a:pt x="119971" y="331113"/>
                      <a:pt x="111938" y="348998"/>
                    </a:cubicBezTo>
                    <a:lnTo>
                      <a:pt x="108832" y="356308"/>
                    </a:lnTo>
                    <a:lnTo>
                      <a:pt x="108228" y="356370"/>
                    </a:lnTo>
                    <a:cubicBezTo>
                      <a:pt x="96449" y="357902"/>
                      <a:pt x="85958" y="359634"/>
                      <a:pt x="77018" y="361528"/>
                    </a:cubicBezTo>
                    <a:lnTo>
                      <a:pt x="65706" y="364511"/>
                    </a:lnTo>
                    <a:lnTo>
                      <a:pt x="77017" y="367494"/>
                    </a:lnTo>
                    <a:lnTo>
                      <a:pt x="102305" y="371674"/>
                    </a:lnTo>
                    <a:lnTo>
                      <a:pt x="101225" y="374214"/>
                    </a:lnTo>
                    <a:cubicBezTo>
                      <a:pt x="98114" y="382048"/>
                      <a:pt x="95477" y="389274"/>
                      <a:pt x="93355" y="395792"/>
                    </a:cubicBezTo>
                    <a:lnTo>
                      <a:pt x="90282" y="407079"/>
                    </a:lnTo>
                    <a:lnTo>
                      <a:pt x="98521" y="398774"/>
                    </a:lnTo>
                    <a:cubicBezTo>
                      <a:pt x="103104" y="393678"/>
                      <a:pt x="108044" y="387781"/>
                      <a:pt x="113272" y="381170"/>
                    </a:cubicBezTo>
                    <a:lnTo>
                      <a:pt x="118871" y="373736"/>
                    </a:lnTo>
                    <a:lnTo>
                      <a:pt x="147176" y="376615"/>
                    </a:lnTo>
                    <a:cubicBezTo>
                      <a:pt x="161275" y="377711"/>
                      <a:pt x="176402" y="378571"/>
                      <a:pt x="192298" y="379156"/>
                    </a:cubicBezTo>
                    <a:lnTo>
                      <a:pt x="220039" y="379657"/>
                    </a:lnTo>
                    <a:lnTo>
                      <a:pt x="206602" y="403931"/>
                    </a:lnTo>
                    <a:cubicBezTo>
                      <a:pt x="199160" y="417990"/>
                      <a:pt x="192341" y="431520"/>
                      <a:pt x="186241" y="444278"/>
                    </a:cubicBezTo>
                    <a:lnTo>
                      <a:pt x="171390" y="477335"/>
                    </a:lnTo>
                    <a:lnTo>
                      <a:pt x="146275" y="481486"/>
                    </a:lnTo>
                    <a:lnTo>
                      <a:pt x="134964" y="484470"/>
                    </a:lnTo>
                    <a:lnTo>
                      <a:pt x="146275" y="487452"/>
                    </a:lnTo>
                    <a:lnTo>
                      <a:pt x="166155" y="490738"/>
                    </a:lnTo>
                    <a:lnTo>
                      <a:pt x="159061" y="509598"/>
                    </a:lnTo>
                    <a:lnTo>
                      <a:pt x="155988" y="520885"/>
                    </a:lnTo>
                    <a:lnTo>
                      <a:pt x="164228" y="512580"/>
                    </a:lnTo>
                    <a:lnTo>
                      <a:pt x="180380" y="492905"/>
                    </a:lnTo>
                    <a:lnTo>
                      <a:pt x="216434" y="496574"/>
                    </a:lnTo>
                    <a:cubicBezTo>
                      <a:pt x="230532" y="497670"/>
                      <a:pt x="245660" y="498529"/>
                      <a:pt x="261556" y="499115"/>
                    </a:cubicBezTo>
                    <a:lnTo>
                      <a:pt x="289297" y="499614"/>
                    </a:lnTo>
                    <a:lnTo>
                      <a:pt x="275860" y="523889"/>
                    </a:lnTo>
                    <a:cubicBezTo>
                      <a:pt x="264698" y="544978"/>
                      <a:pt x="254935" y="564877"/>
                      <a:pt x="246902" y="582763"/>
                    </a:cubicBezTo>
                    <a:lnTo>
                      <a:pt x="241226" y="597054"/>
                    </a:lnTo>
                    <a:lnTo>
                      <a:pt x="193027" y="604120"/>
                    </a:lnTo>
                    <a:lnTo>
                      <a:pt x="181716" y="607103"/>
                    </a:lnTo>
                    <a:lnTo>
                      <a:pt x="193027" y="610086"/>
                    </a:lnTo>
                    <a:lnTo>
                      <a:pt x="233683" y="616047"/>
                    </a:lnTo>
                    <a:lnTo>
                      <a:pt x="228318" y="629556"/>
                    </a:lnTo>
                    <a:lnTo>
                      <a:pt x="225246" y="640843"/>
                    </a:lnTo>
                    <a:lnTo>
                      <a:pt x="233486" y="632539"/>
                    </a:lnTo>
                    <a:lnTo>
                      <a:pt x="245336" y="617555"/>
                    </a:lnTo>
                    <a:lnTo>
                      <a:pt x="308308" y="621748"/>
                    </a:lnTo>
                    <a:lnTo>
                      <a:pt x="336049" y="622248"/>
                    </a:lnTo>
                    <a:lnTo>
                      <a:pt x="322611" y="646523"/>
                    </a:lnTo>
                    <a:cubicBezTo>
                      <a:pt x="311450" y="667611"/>
                      <a:pt x="301687" y="687511"/>
                      <a:pt x="293654" y="705396"/>
                    </a:cubicBezTo>
                    <a:lnTo>
                      <a:pt x="290548" y="712706"/>
                    </a:lnTo>
                    <a:lnTo>
                      <a:pt x="289944" y="712767"/>
                    </a:lnTo>
                    <a:cubicBezTo>
                      <a:pt x="278164" y="714300"/>
                      <a:pt x="267673" y="716032"/>
                      <a:pt x="258733" y="717926"/>
                    </a:cubicBezTo>
                    <a:lnTo>
                      <a:pt x="247422" y="720909"/>
                    </a:lnTo>
                    <a:lnTo>
                      <a:pt x="258733" y="723892"/>
                    </a:lnTo>
                    <a:lnTo>
                      <a:pt x="284020" y="728072"/>
                    </a:lnTo>
                    <a:lnTo>
                      <a:pt x="282940" y="730612"/>
                    </a:lnTo>
                    <a:cubicBezTo>
                      <a:pt x="279830" y="738445"/>
                      <a:pt x="277192" y="745672"/>
                      <a:pt x="275070" y="752190"/>
                    </a:cubicBezTo>
                    <a:lnTo>
                      <a:pt x="271998" y="763476"/>
                    </a:lnTo>
                    <a:lnTo>
                      <a:pt x="280237" y="755172"/>
                    </a:lnTo>
                    <a:cubicBezTo>
                      <a:pt x="284820" y="750075"/>
                      <a:pt x="289760" y="744178"/>
                      <a:pt x="294988" y="737568"/>
                    </a:cubicBezTo>
                    <a:lnTo>
                      <a:pt x="300587" y="730134"/>
                    </a:lnTo>
                    <a:lnTo>
                      <a:pt x="328892" y="733013"/>
                    </a:lnTo>
                    <a:cubicBezTo>
                      <a:pt x="342990" y="734109"/>
                      <a:pt x="358117" y="734969"/>
                      <a:pt x="374013" y="735554"/>
                    </a:cubicBezTo>
                    <a:lnTo>
                      <a:pt x="401755" y="736054"/>
                    </a:lnTo>
                    <a:lnTo>
                      <a:pt x="388318" y="760329"/>
                    </a:lnTo>
                    <a:cubicBezTo>
                      <a:pt x="380876" y="774387"/>
                      <a:pt x="374057" y="787918"/>
                      <a:pt x="367957" y="800676"/>
                    </a:cubicBezTo>
                    <a:lnTo>
                      <a:pt x="353106" y="833733"/>
                    </a:lnTo>
                    <a:lnTo>
                      <a:pt x="327991" y="837884"/>
                    </a:lnTo>
                    <a:lnTo>
                      <a:pt x="316680" y="840868"/>
                    </a:lnTo>
                    <a:lnTo>
                      <a:pt x="327991" y="843850"/>
                    </a:lnTo>
                    <a:lnTo>
                      <a:pt x="347871" y="847136"/>
                    </a:lnTo>
                    <a:lnTo>
                      <a:pt x="340776" y="865995"/>
                    </a:lnTo>
                    <a:lnTo>
                      <a:pt x="337704" y="877283"/>
                    </a:lnTo>
                    <a:lnTo>
                      <a:pt x="345943" y="868978"/>
                    </a:lnTo>
                    <a:lnTo>
                      <a:pt x="362096" y="849303"/>
                    </a:lnTo>
                    <a:lnTo>
                      <a:pt x="398150" y="852971"/>
                    </a:lnTo>
                    <a:cubicBezTo>
                      <a:pt x="412248" y="854068"/>
                      <a:pt x="427376" y="854927"/>
                      <a:pt x="443271" y="855512"/>
                    </a:cubicBezTo>
                    <a:lnTo>
                      <a:pt x="471013" y="856012"/>
                    </a:lnTo>
                    <a:lnTo>
                      <a:pt x="457576" y="880287"/>
                    </a:lnTo>
                    <a:cubicBezTo>
                      <a:pt x="435252" y="922464"/>
                      <a:pt x="418524" y="959884"/>
                      <a:pt x="410034" y="985954"/>
                    </a:cubicBezTo>
                    <a:lnTo>
                      <a:pt x="406962" y="997241"/>
                    </a:lnTo>
                    <a:lnTo>
                      <a:pt x="415201" y="988937"/>
                    </a:lnTo>
                    <a:cubicBezTo>
                      <a:pt x="433533" y="968550"/>
                      <a:pt x="457576" y="935353"/>
                      <a:pt x="482941" y="894931"/>
                    </a:cubicBezTo>
                    <a:lnTo>
                      <a:pt x="506262" y="856170"/>
                    </a:lnTo>
                    <a:lnTo>
                      <a:pt x="542738" y="855512"/>
                    </a:lnTo>
                    <a:cubicBezTo>
                      <a:pt x="566582" y="854634"/>
                      <a:pt x="588697" y="853139"/>
                      <a:pt x="608204" y="851154"/>
                    </a:cubicBezTo>
                    <a:lnTo>
                      <a:pt x="623494" y="848912"/>
                    </a:lnTo>
                    <a:lnTo>
                      <a:pt x="609448" y="884279"/>
                    </a:lnTo>
                    <a:lnTo>
                      <a:pt x="606376" y="895566"/>
                    </a:lnTo>
                    <a:lnTo>
                      <a:pt x="614616" y="887262"/>
                    </a:lnTo>
                    <a:cubicBezTo>
                      <a:pt x="623782" y="877068"/>
                      <a:pt x="634375" y="863672"/>
                      <a:pt x="645848" y="847772"/>
                    </a:cubicBezTo>
                    <a:lnTo>
                      <a:pt x="647435" y="845402"/>
                    </a:lnTo>
                    <a:lnTo>
                      <a:pt x="658019" y="843850"/>
                    </a:lnTo>
                    <a:lnTo>
                      <a:pt x="669330" y="840868"/>
                    </a:lnTo>
                    <a:lnTo>
                      <a:pt x="658019" y="837884"/>
                    </a:lnTo>
                    <a:lnTo>
                      <a:pt x="652966" y="837143"/>
                    </a:lnTo>
                    <a:lnTo>
                      <a:pt x="682355" y="793257"/>
                    </a:lnTo>
                    <a:lnTo>
                      <a:pt x="705676" y="754495"/>
                    </a:lnTo>
                    <a:lnTo>
                      <a:pt x="742152" y="753837"/>
                    </a:lnTo>
                    <a:cubicBezTo>
                      <a:pt x="789841" y="752081"/>
                      <a:pt x="830612" y="747858"/>
                      <a:pt x="857433" y="742175"/>
                    </a:cubicBezTo>
                    <a:close/>
                  </a:path>
                </a:pathLst>
              </a:custGeom>
              <a:solidFill>
                <a:srgbClr val="361B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66" name="グループ化 1265"/>
          <p:cNvGrpSpPr/>
          <p:nvPr/>
        </p:nvGrpSpPr>
        <p:grpSpPr>
          <a:xfrm>
            <a:off x="4128491" y="5064209"/>
            <a:ext cx="1618779" cy="851985"/>
            <a:chOff x="3223482" y="4794020"/>
            <a:chExt cx="2610290" cy="1373830"/>
          </a:xfrm>
        </p:grpSpPr>
        <p:sp>
          <p:nvSpPr>
            <p:cNvPr id="1267" name="四角形: 角を丸くする 1266"/>
            <p:cNvSpPr/>
            <p:nvPr/>
          </p:nvSpPr>
          <p:spPr bwMode="auto">
            <a:xfrm>
              <a:off x="3298057" y="578388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8" name="四角形: 角を丸くする 1267"/>
            <p:cNvSpPr/>
            <p:nvPr/>
          </p:nvSpPr>
          <p:spPr bwMode="auto">
            <a:xfrm>
              <a:off x="3266307" y="483156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9" name="四角形: 角を丸くする 1268"/>
            <p:cNvSpPr/>
            <p:nvPr/>
          </p:nvSpPr>
          <p:spPr bwMode="auto">
            <a:xfrm>
              <a:off x="3384571" y="5082899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0" name="フリーフォーム: 図形 1269"/>
            <p:cNvSpPr/>
            <p:nvPr/>
          </p:nvSpPr>
          <p:spPr bwMode="auto">
            <a:xfrm>
              <a:off x="4547677" y="487550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1" name="フリーフォーム: 図形 1270"/>
            <p:cNvSpPr/>
            <p:nvPr/>
          </p:nvSpPr>
          <p:spPr bwMode="auto">
            <a:xfrm>
              <a:off x="3293552" y="4914164"/>
              <a:ext cx="1252795" cy="929935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2" name="フリーフォーム: 図形 1271"/>
            <p:cNvSpPr/>
            <p:nvPr/>
          </p:nvSpPr>
          <p:spPr bwMode="auto">
            <a:xfrm>
              <a:off x="3223482" y="479402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3" name="フリーフォーム: 図形 1272"/>
            <p:cNvSpPr/>
            <p:nvPr/>
          </p:nvSpPr>
          <p:spPr bwMode="auto">
            <a:xfrm rot="2700000">
              <a:off x="3527611" y="5056652"/>
              <a:ext cx="127872" cy="127872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4" name="フリーフォーム: 図形 1273"/>
            <p:cNvSpPr/>
            <p:nvPr/>
          </p:nvSpPr>
          <p:spPr bwMode="auto">
            <a:xfrm rot="2700000">
              <a:off x="3628282" y="5466553"/>
              <a:ext cx="107724" cy="107724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5" name="フリーフォーム: 図形 1274"/>
            <p:cNvSpPr/>
            <p:nvPr/>
          </p:nvSpPr>
          <p:spPr bwMode="auto">
            <a:xfrm rot="2700000">
              <a:off x="4147700" y="5046660"/>
              <a:ext cx="147858" cy="147858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6" name="フリーフォーム: 図形 1275"/>
            <p:cNvSpPr/>
            <p:nvPr/>
          </p:nvSpPr>
          <p:spPr bwMode="auto">
            <a:xfrm rot="2700000">
              <a:off x="3408885" y="5259597"/>
              <a:ext cx="147858" cy="147858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7" name="フリーフォーム: 図形 1276"/>
            <p:cNvSpPr/>
            <p:nvPr/>
          </p:nvSpPr>
          <p:spPr bwMode="auto">
            <a:xfrm rot="2700000">
              <a:off x="4206989" y="5403803"/>
              <a:ext cx="147858" cy="147858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8" name="フリーフォーム: 図形 1277"/>
            <p:cNvSpPr/>
            <p:nvPr/>
          </p:nvSpPr>
          <p:spPr bwMode="auto">
            <a:xfrm rot="2700000">
              <a:off x="3742291" y="5639207"/>
              <a:ext cx="147858" cy="147858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9" name="フリーフォーム: 図形 1278"/>
            <p:cNvSpPr/>
            <p:nvPr/>
          </p:nvSpPr>
          <p:spPr bwMode="auto">
            <a:xfrm rot="2700000">
              <a:off x="3895948" y="5452060"/>
              <a:ext cx="147858" cy="147858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FFFF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0" name="フリーフォーム: 図形 1279"/>
            <p:cNvSpPr/>
            <p:nvPr/>
          </p:nvSpPr>
          <p:spPr bwMode="auto">
            <a:xfrm rot="2700000">
              <a:off x="3372998" y="5554660"/>
              <a:ext cx="147858" cy="147858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FFFF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1" name="フリーフォーム: 図形 1280"/>
            <p:cNvSpPr/>
            <p:nvPr/>
          </p:nvSpPr>
          <p:spPr bwMode="auto">
            <a:xfrm rot="2700000">
              <a:off x="3823849" y="5167310"/>
              <a:ext cx="147858" cy="147858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FFFF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2" name="フリーフォーム: 図形 1281"/>
            <p:cNvSpPr/>
            <p:nvPr/>
          </p:nvSpPr>
          <p:spPr bwMode="auto">
            <a:xfrm rot="2700000">
              <a:off x="4241056" y="5603078"/>
              <a:ext cx="107724" cy="107724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83" name="グループ化 1282"/>
            <p:cNvGrpSpPr/>
            <p:nvPr/>
          </p:nvGrpSpPr>
          <p:grpSpPr>
            <a:xfrm>
              <a:off x="4626543" y="4959802"/>
              <a:ext cx="281452" cy="186692"/>
              <a:chOff x="4626543" y="4959801"/>
              <a:chExt cx="336302" cy="223075"/>
            </a:xfrm>
          </p:grpSpPr>
          <p:sp>
            <p:nvSpPr>
              <p:cNvPr id="1284" name="小波 1283"/>
              <p:cNvSpPr/>
              <p:nvPr/>
            </p:nvSpPr>
            <p:spPr bwMode="auto">
              <a:xfrm rot="1528627">
                <a:off x="4709092" y="4959801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66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5" name="小波 1284"/>
              <p:cNvSpPr/>
              <p:nvPr/>
            </p:nvSpPr>
            <p:spPr bwMode="auto">
              <a:xfrm>
                <a:off x="4664642" y="4985201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33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6" name="小波 1285"/>
              <p:cNvSpPr/>
              <p:nvPr/>
            </p:nvSpPr>
            <p:spPr bwMode="auto">
              <a:xfrm rot="10800000">
                <a:off x="4670993" y="5042350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66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7" name="小波 1286"/>
              <p:cNvSpPr/>
              <p:nvPr/>
            </p:nvSpPr>
            <p:spPr bwMode="auto">
              <a:xfrm rot="618850">
                <a:off x="4626543" y="5067750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33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8" name="小波 1287"/>
              <p:cNvSpPr/>
              <p:nvPr/>
            </p:nvSpPr>
            <p:spPr bwMode="auto">
              <a:xfrm rot="9472733">
                <a:off x="4718848" y="5092866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66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89" name="グループ化 1288"/>
          <p:cNvGrpSpPr/>
          <p:nvPr/>
        </p:nvGrpSpPr>
        <p:grpSpPr>
          <a:xfrm>
            <a:off x="7896772" y="3162080"/>
            <a:ext cx="1618779" cy="851985"/>
            <a:chOff x="2996630" y="4963470"/>
            <a:chExt cx="2610290" cy="1373830"/>
          </a:xfrm>
        </p:grpSpPr>
        <p:sp>
          <p:nvSpPr>
            <p:cNvPr id="1290" name="四角形: 角を丸くする 1289"/>
            <p:cNvSpPr/>
            <p:nvPr/>
          </p:nvSpPr>
          <p:spPr bwMode="auto">
            <a:xfrm>
              <a:off x="3071205" y="595333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1" name="四角形: 角を丸くする 1290"/>
            <p:cNvSpPr/>
            <p:nvPr/>
          </p:nvSpPr>
          <p:spPr bwMode="auto">
            <a:xfrm>
              <a:off x="3039455" y="500101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2" name="四角形: 角を丸くする 1291"/>
            <p:cNvSpPr/>
            <p:nvPr/>
          </p:nvSpPr>
          <p:spPr bwMode="auto">
            <a:xfrm>
              <a:off x="3131530" y="524044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3" name="フリーフォーム: 図形 1292"/>
            <p:cNvSpPr/>
            <p:nvPr/>
          </p:nvSpPr>
          <p:spPr bwMode="auto">
            <a:xfrm>
              <a:off x="4320825" y="504495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4" name="フリーフォーム: 図形 1293"/>
            <p:cNvSpPr/>
            <p:nvPr/>
          </p:nvSpPr>
          <p:spPr bwMode="auto">
            <a:xfrm>
              <a:off x="4836957" y="537635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5" name="フリーフォーム: 図形 1294"/>
            <p:cNvSpPr/>
            <p:nvPr/>
          </p:nvSpPr>
          <p:spPr bwMode="auto">
            <a:xfrm>
              <a:off x="2996630" y="496347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96" name="グループ化 1295"/>
            <p:cNvGrpSpPr/>
            <p:nvPr/>
          </p:nvGrpSpPr>
          <p:grpSpPr>
            <a:xfrm>
              <a:off x="3039455" y="5001018"/>
              <a:ext cx="869232" cy="542046"/>
              <a:chOff x="4122905" y="1660056"/>
              <a:chExt cx="699921" cy="525960"/>
            </a:xfrm>
          </p:grpSpPr>
          <p:grpSp>
            <p:nvGrpSpPr>
              <p:cNvPr id="1377" name="グループ化 1376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409" name="グループ化 1408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35" name="楕円 143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6" name="楕円 143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7" name="楕円 143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8" name="楕円 143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10" name="グループ化 1409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31" name="楕円 143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2" name="楕円 143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3" name="楕円 143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4" name="楕円 143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11" name="グループ化 1410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427" name="楕円 142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8" name="楕円 142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9" name="楕円 1428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0" name="楕円 142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12" name="グループ化 1411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23" name="楕円 142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4" name="楕円 142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5" name="楕円 142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6" name="楕円 142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13" name="グループ化 1412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19" name="楕円 141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0" name="楕円 141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1" name="楕円 142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2" name="楕円 142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14" name="グループ化 1413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415" name="楕円 141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6" name="楕円 141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7" name="楕円 1416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8" name="楕円 141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378" name="グループ化 1377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379" name="グループ化 1378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05" name="楕円 140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06" name="楕円 140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07" name="楕円 140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08" name="楕円 140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80" name="グループ化 1379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01" name="楕円 140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02" name="楕円 140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03" name="楕円 140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04" name="楕円 140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81" name="グループ化 1380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97" name="楕円 139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8" name="楕円 139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9" name="楕円 139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00" name="楕円 139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82" name="グループ化 1381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93" name="楕円 139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4" name="楕円 139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5" name="楕円 139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6" name="楕円 139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83" name="グループ化 1382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89" name="楕円 138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0" name="楕円 138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1" name="楕円 139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2" name="楕円 139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84" name="グループ化 1383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85" name="楕円 138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86" name="楕円 138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87" name="楕円 138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88" name="楕円 138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297" name="グループ化 1296"/>
            <p:cNvGrpSpPr/>
            <p:nvPr/>
          </p:nvGrpSpPr>
          <p:grpSpPr>
            <a:xfrm>
              <a:off x="3383532" y="5061644"/>
              <a:ext cx="869232" cy="542046"/>
              <a:chOff x="4122905" y="1660056"/>
              <a:chExt cx="699921" cy="525960"/>
            </a:xfrm>
          </p:grpSpPr>
          <p:grpSp>
            <p:nvGrpSpPr>
              <p:cNvPr id="1315" name="グループ化 1314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347" name="グループ化 1346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73" name="楕円 137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4" name="楕円 137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5" name="楕円 137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6" name="楕円 137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48" name="グループ化 1347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69" name="楕円 136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0" name="楕円 136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1" name="楕円 137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2" name="楕円 137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49" name="グループ化 1348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365" name="楕円 136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66" name="楕円 136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67" name="楕円 1366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68" name="楕円 136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50" name="グループ化 1349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61" name="楕円 136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62" name="楕円 136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63" name="楕円 136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64" name="楕円 136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51" name="グループ化 1350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57" name="楕円 135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8" name="楕円 135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9" name="楕円 135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60" name="楕円 135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52" name="グループ化 1351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353" name="楕円 135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4" name="楕円 135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5" name="楕円 1354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6" name="楕円 135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316" name="グループ化 1315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317" name="グループ化 1316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43" name="楕円 134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4" name="楕円 134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5" name="楕円 134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6" name="楕円 134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18" name="グループ化 1317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39" name="楕円 133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0" name="楕円 133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1" name="楕円 134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2" name="楕円 134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19" name="グループ化 1318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35" name="楕円 133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6" name="楕円 133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7" name="楕円 133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8" name="楕円 133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20" name="グループ化 1319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31" name="楕円 133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2" name="楕円 133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3" name="楕円 133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4" name="楕円 133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21" name="グループ化 1320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27" name="楕円 132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8" name="楕円 132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9" name="楕円 132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0" name="楕円 132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22" name="グループ化 1321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23" name="楕円 132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4" name="楕円 132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5" name="楕円 132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6" name="楕円 132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298" name="グループ化 1297"/>
            <p:cNvGrpSpPr/>
            <p:nvPr/>
          </p:nvGrpSpPr>
          <p:grpSpPr>
            <a:xfrm rot="469449">
              <a:off x="3012568" y="5225516"/>
              <a:ext cx="1030887" cy="555241"/>
              <a:chOff x="3012568" y="5225516"/>
              <a:chExt cx="1030887" cy="555241"/>
            </a:xfrm>
          </p:grpSpPr>
          <p:sp>
            <p:nvSpPr>
              <p:cNvPr id="1312" name="楕円 1311"/>
              <p:cNvSpPr/>
              <p:nvPr/>
            </p:nvSpPr>
            <p:spPr bwMode="auto">
              <a:xfrm>
                <a:off x="3012568" y="5225516"/>
                <a:ext cx="1030887" cy="55524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3" name="楕円 1312"/>
              <p:cNvSpPr/>
              <p:nvPr/>
            </p:nvSpPr>
            <p:spPr bwMode="auto">
              <a:xfrm>
                <a:off x="3309084" y="5252576"/>
                <a:ext cx="437856" cy="279674"/>
              </a:xfrm>
              <a:prstGeom prst="ellips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4" name="楕円 1313"/>
              <p:cNvSpPr/>
              <p:nvPr/>
            </p:nvSpPr>
            <p:spPr bwMode="auto">
              <a:xfrm>
                <a:off x="3543873" y="5297121"/>
                <a:ext cx="115785" cy="7395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9" name="グループ化 1298"/>
            <p:cNvGrpSpPr/>
            <p:nvPr/>
          </p:nvGrpSpPr>
          <p:grpSpPr>
            <a:xfrm rot="746794">
              <a:off x="3596141" y="5551163"/>
              <a:ext cx="663757" cy="227785"/>
              <a:chOff x="3962890" y="1320429"/>
              <a:chExt cx="746612" cy="250553"/>
            </a:xfrm>
          </p:grpSpPr>
          <p:sp>
            <p:nvSpPr>
              <p:cNvPr id="1308" name="四角形: 角を丸くする 1307"/>
              <p:cNvSpPr/>
              <p:nvPr/>
            </p:nvSpPr>
            <p:spPr bwMode="auto">
              <a:xfrm>
                <a:off x="3962890" y="1320429"/>
                <a:ext cx="746612" cy="2505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9" name="四角形: 角を丸くする 1308"/>
              <p:cNvSpPr/>
              <p:nvPr/>
            </p:nvSpPr>
            <p:spPr bwMode="auto">
              <a:xfrm rot="2700000">
                <a:off x="4158563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0" name="四角形: 角を丸くする 1309"/>
              <p:cNvSpPr/>
              <p:nvPr/>
            </p:nvSpPr>
            <p:spPr bwMode="auto">
              <a:xfrm rot="2700000">
                <a:off x="4288737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1" name="四角形: 角を丸くする 1310"/>
              <p:cNvSpPr/>
              <p:nvPr/>
            </p:nvSpPr>
            <p:spPr bwMode="auto">
              <a:xfrm rot="2700000">
                <a:off x="4415736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00" name="グループ化 1299"/>
            <p:cNvGrpSpPr/>
            <p:nvPr/>
          </p:nvGrpSpPr>
          <p:grpSpPr>
            <a:xfrm rot="746794">
              <a:off x="3458028" y="5689276"/>
              <a:ext cx="663757" cy="227785"/>
              <a:chOff x="3962890" y="1320429"/>
              <a:chExt cx="746612" cy="250553"/>
            </a:xfrm>
          </p:grpSpPr>
          <p:sp>
            <p:nvSpPr>
              <p:cNvPr id="1304" name="四角形: 角を丸くする 1303"/>
              <p:cNvSpPr/>
              <p:nvPr/>
            </p:nvSpPr>
            <p:spPr bwMode="auto">
              <a:xfrm>
                <a:off x="3962890" y="1320429"/>
                <a:ext cx="746612" cy="2505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5" name="四角形: 角を丸くする 1304"/>
              <p:cNvSpPr/>
              <p:nvPr/>
            </p:nvSpPr>
            <p:spPr bwMode="auto">
              <a:xfrm rot="2700000">
                <a:off x="4158563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6" name="四角形: 角を丸くする 1305"/>
              <p:cNvSpPr/>
              <p:nvPr/>
            </p:nvSpPr>
            <p:spPr bwMode="auto">
              <a:xfrm rot="2700000">
                <a:off x="4288737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7" name="四角形: 角を丸くする 1306"/>
              <p:cNvSpPr/>
              <p:nvPr/>
            </p:nvSpPr>
            <p:spPr bwMode="auto">
              <a:xfrm rot="2700000">
                <a:off x="4415736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01" name="グループ化 1300"/>
            <p:cNvGrpSpPr/>
            <p:nvPr/>
          </p:nvGrpSpPr>
          <p:grpSpPr>
            <a:xfrm rot="20259696">
              <a:off x="3087199" y="5715255"/>
              <a:ext cx="479043" cy="191027"/>
              <a:chOff x="5263708" y="2769263"/>
              <a:chExt cx="958705" cy="296000"/>
            </a:xfrm>
          </p:grpSpPr>
          <p:sp>
            <p:nvSpPr>
              <p:cNvPr id="1302" name="フリーフォーム: 図形 1301"/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3" name="台形 1302"/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39" name="グループ化 1438"/>
          <p:cNvGrpSpPr/>
          <p:nvPr/>
        </p:nvGrpSpPr>
        <p:grpSpPr>
          <a:xfrm>
            <a:off x="7881188" y="5064209"/>
            <a:ext cx="1618779" cy="851985"/>
            <a:chOff x="2996630" y="4963470"/>
            <a:chExt cx="2610290" cy="1373830"/>
          </a:xfrm>
        </p:grpSpPr>
        <p:sp>
          <p:nvSpPr>
            <p:cNvPr id="1440" name="四角形: 角を丸くする 1439"/>
            <p:cNvSpPr/>
            <p:nvPr/>
          </p:nvSpPr>
          <p:spPr bwMode="auto">
            <a:xfrm>
              <a:off x="3071205" y="595333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1" name="四角形: 角を丸くする 1440"/>
            <p:cNvSpPr/>
            <p:nvPr/>
          </p:nvSpPr>
          <p:spPr bwMode="auto">
            <a:xfrm>
              <a:off x="3039455" y="500101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2" name="四角形: 角を丸くする 1441"/>
            <p:cNvSpPr/>
            <p:nvPr/>
          </p:nvSpPr>
          <p:spPr bwMode="auto">
            <a:xfrm>
              <a:off x="3131530" y="524044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3" name="フリーフォーム: 図形 1442"/>
            <p:cNvSpPr/>
            <p:nvPr/>
          </p:nvSpPr>
          <p:spPr bwMode="auto">
            <a:xfrm>
              <a:off x="4320825" y="504495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lgConfetti">
              <a:fgClr>
                <a:srgbClr val="FF9933"/>
              </a:fgClr>
              <a:bgClr>
                <a:srgbClr val="FFFF66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4" name="フリーフォーム: 図形 1443"/>
            <p:cNvSpPr/>
            <p:nvPr/>
          </p:nvSpPr>
          <p:spPr bwMode="auto">
            <a:xfrm>
              <a:off x="2996630" y="496347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45" name="グループ化 1444"/>
            <p:cNvGrpSpPr/>
            <p:nvPr/>
          </p:nvGrpSpPr>
          <p:grpSpPr>
            <a:xfrm>
              <a:off x="4430622" y="5110292"/>
              <a:ext cx="281452" cy="186692"/>
              <a:chOff x="4626543" y="4959801"/>
              <a:chExt cx="336302" cy="223075"/>
            </a:xfrm>
          </p:grpSpPr>
          <p:sp>
            <p:nvSpPr>
              <p:cNvPr id="1470" name="小波 1469"/>
              <p:cNvSpPr/>
              <p:nvPr/>
            </p:nvSpPr>
            <p:spPr bwMode="auto">
              <a:xfrm rot="1528627">
                <a:off x="4709092" y="4959801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66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1" name="小波 1470"/>
              <p:cNvSpPr/>
              <p:nvPr/>
            </p:nvSpPr>
            <p:spPr bwMode="auto">
              <a:xfrm>
                <a:off x="4664642" y="4985201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33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2" name="小波 1471"/>
              <p:cNvSpPr/>
              <p:nvPr/>
            </p:nvSpPr>
            <p:spPr bwMode="auto">
              <a:xfrm rot="10800000">
                <a:off x="4670993" y="5042350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66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3" name="小波 1472"/>
              <p:cNvSpPr/>
              <p:nvPr/>
            </p:nvSpPr>
            <p:spPr bwMode="auto">
              <a:xfrm rot="618850">
                <a:off x="4626543" y="5067750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33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4" name="小波 1473"/>
              <p:cNvSpPr/>
              <p:nvPr/>
            </p:nvSpPr>
            <p:spPr bwMode="auto">
              <a:xfrm rot="9472733">
                <a:off x="4718848" y="5092866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66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46" name="フリーフォーム: 図形 1445"/>
            <p:cNvSpPr/>
            <p:nvPr/>
          </p:nvSpPr>
          <p:spPr bwMode="auto">
            <a:xfrm>
              <a:off x="3814669" y="5018230"/>
              <a:ext cx="422587" cy="422369"/>
            </a:xfrm>
            <a:custGeom>
              <a:avLst/>
              <a:gdLst>
                <a:gd name="connsiteX0" fmla="*/ 252880 w 576100"/>
                <a:gd name="connsiteY0" fmla="*/ 469 h 575803"/>
                <a:gd name="connsiteX1" fmla="*/ 270943 w 576100"/>
                <a:gd name="connsiteY1" fmla="*/ 3538 h 575803"/>
                <a:gd name="connsiteX2" fmla="*/ 277433 w 576100"/>
                <a:gd name="connsiteY2" fmla="*/ 10317 h 575803"/>
                <a:gd name="connsiteX3" fmla="*/ 288263 w 576100"/>
                <a:gd name="connsiteY3" fmla="*/ 9225 h 575803"/>
                <a:gd name="connsiteX4" fmla="*/ 295796 w 576100"/>
                <a:gd name="connsiteY4" fmla="*/ 9984 h 575803"/>
                <a:gd name="connsiteX5" fmla="*/ 306065 w 576100"/>
                <a:gd name="connsiteY5" fmla="*/ 1456 h 575803"/>
                <a:gd name="connsiteX6" fmla="*/ 330204 w 576100"/>
                <a:gd name="connsiteY6" fmla="*/ 4369 h 575803"/>
                <a:gd name="connsiteX7" fmla="*/ 339875 w 576100"/>
                <a:gd name="connsiteY7" fmla="*/ 14428 h 575803"/>
                <a:gd name="connsiteX8" fmla="*/ 342684 w 576100"/>
                <a:gd name="connsiteY8" fmla="*/ 14711 h 575803"/>
                <a:gd name="connsiteX9" fmla="*/ 366478 w 576100"/>
                <a:gd name="connsiteY9" fmla="*/ 22098 h 575803"/>
                <a:gd name="connsiteX10" fmla="*/ 369368 w 576100"/>
                <a:gd name="connsiteY10" fmla="*/ 22589 h 575803"/>
                <a:gd name="connsiteX11" fmla="*/ 369921 w 576100"/>
                <a:gd name="connsiteY11" fmla="*/ 23166 h 575803"/>
                <a:gd name="connsiteX12" fmla="*/ 392753 w 576100"/>
                <a:gd name="connsiteY12" fmla="*/ 30254 h 575803"/>
                <a:gd name="connsiteX13" fmla="*/ 404490 w 576100"/>
                <a:gd name="connsiteY13" fmla="*/ 20506 h 575803"/>
                <a:gd name="connsiteX14" fmla="*/ 428629 w 576100"/>
                <a:gd name="connsiteY14" fmla="*/ 23420 h 575803"/>
                <a:gd name="connsiteX15" fmla="*/ 451355 w 576100"/>
                <a:gd name="connsiteY15" fmla="*/ 62312 h 575803"/>
                <a:gd name="connsiteX16" fmla="*/ 451480 w 576100"/>
                <a:gd name="connsiteY16" fmla="*/ 62409 h 575803"/>
                <a:gd name="connsiteX17" fmla="*/ 459669 w 576100"/>
                <a:gd name="connsiteY17" fmla="*/ 68692 h 575803"/>
                <a:gd name="connsiteX18" fmla="*/ 467990 w 576100"/>
                <a:gd name="connsiteY18" fmla="*/ 61781 h 575803"/>
                <a:gd name="connsiteX19" fmla="*/ 492129 w 576100"/>
                <a:gd name="connsiteY19" fmla="*/ 64695 h 575803"/>
                <a:gd name="connsiteX20" fmla="*/ 514855 w 576100"/>
                <a:gd name="connsiteY20" fmla="*/ 103587 h 575803"/>
                <a:gd name="connsiteX21" fmla="*/ 514980 w 576100"/>
                <a:gd name="connsiteY21" fmla="*/ 103684 h 575803"/>
                <a:gd name="connsiteX22" fmla="*/ 532925 w 576100"/>
                <a:gd name="connsiteY22" fmla="*/ 117452 h 575803"/>
                <a:gd name="connsiteX23" fmla="*/ 544021 w 576100"/>
                <a:gd name="connsiteY23" fmla="*/ 141334 h 575803"/>
                <a:gd name="connsiteX24" fmla="*/ 542757 w 576100"/>
                <a:gd name="connsiteY24" fmla="*/ 180968 h 575803"/>
                <a:gd name="connsiteX25" fmla="*/ 555150 w 576100"/>
                <a:gd name="connsiteY25" fmla="*/ 190477 h 575803"/>
                <a:gd name="connsiteX26" fmla="*/ 566246 w 576100"/>
                <a:gd name="connsiteY26" fmla="*/ 214359 h 575803"/>
                <a:gd name="connsiteX27" fmla="*/ 564940 w 576100"/>
                <a:gd name="connsiteY27" fmla="*/ 255290 h 575803"/>
                <a:gd name="connsiteX28" fmla="*/ 574477 w 576100"/>
                <a:gd name="connsiteY28" fmla="*/ 317872 h 575803"/>
                <a:gd name="connsiteX29" fmla="*/ 559088 w 576100"/>
                <a:gd name="connsiteY29" fmla="*/ 352675 h 575803"/>
                <a:gd name="connsiteX30" fmla="*/ 558602 w 576100"/>
                <a:gd name="connsiteY30" fmla="*/ 384547 h 575803"/>
                <a:gd name="connsiteX31" fmla="*/ 513930 w 576100"/>
                <a:gd name="connsiteY31" fmla="*/ 439328 h 575803"/>
                <a:gd name="connsiteX32" fmla="*/ 497938 w 576100"/>
                <a:gd name="connsiteY32" fmla="*/ 486269 h 575803"/>
                <a:gd name="connsiteX33" fmla="*/ 471401 w 576100"/>
                <a:gd name="connsiteY33" fmla="*/ 501268 h 575803"/>
                <a:gd name="connsiteX34" fmla="*/ 458778 w 576100"/>
                <a:gd name="connsiteY34" fmla="*/ 497055 h 575803"/>
                <a:gd name="connsiteX35" fmla="*/ 447138 w 576100"/>
                <a:gd name="connsiteY35" fmla="*/ 518019 h 575803"/>
                <a:gd name="connsiteX36" fmla="*/ 420601 w 576100"/>
                <a:gd name="connsiteY36" fmla="*/ 533018 h 575803"/>
                <a:gd name="connsiteX37" fmla="*/ 417978 w 576100"/>
                <a:gd name="connsiteY37" fmla="*/ 532143 h 575803"/>
                <a:gd name="connsiteX38" fmla="*/ 404582 w 576100"/>
                <a:gd name="connsiteY38" fmla="*/ 542029 h 575803"/>
                <a:gd name="connsiteX39" fmla="*/ 385206 w 576100"/>
                <a:gd name="connsiteY39" fmla="*/ 540203 h 575803"/>
                <a:gd name="connsiteX40" fmla="*/ 378123 w 576100"/>
                <a:gd name="connsiteY40" fmla="*/ 555815 h 575803"/>
                <a:gd name="connsiteX41" fmla="*/ 353782 w 576100"/>
                <a:gd name="connsiteY41" fmla="*/ 573779 h 575803"/>
                <a:gd name="connsiteX42" fmla="*/ 321664 w 576100"/>
                <a:gd name="connsiteY42" fmla="*/ 570752 h 575803"/>
                <a:gd name="connsiteX43" fmla="*/ 300942 w 576100"/>
                <a:gd name="connsiteY43" fmla="*/ 548007 h 575803"/>
                <a:gd name="connsiteX44" fmla="*/ 288263 w 576100"/>
                <a:gd name="connsiteY44" fmla="*/ 549285 h 575803"/>
                <a:gd name="connsiteX45" fmla="*/ 284999 w 576100"/>
                <a:gd name="connsiteY45" fmla="*/ 548792 h 575803"/>
                <a:gd name="connsiteX46" fmla="*/ 282293 w 576100"/>
                <a:gd name="connsiteY46" fmla="*/ 550096 h 575803"/>
                <a:gd name="connsiteX47" fmla="*/ 279698 w 576100"/>
                <a:gd name="connsiteY47" fmla="*/ 555815 h 575803"/>
                <a:gd name="connsiteX48" fmla="*/ 255357 w 576100"/>
                <a:gd name="connsiteY48" fmla="*/ 573779 h 575803"/>
                <a:gd name="connsiteX49" fmla="*/ 198148 w 576100"/>
                <a:gd name="connsiteY49" fmla="*/ 543212 h 575803"/>
                <a:gd name="connsiteX50" fmla="*/ 113166 w 576100"/>
                <a:gd name="connsiteY50" fmla="*/ 513012 h 575803"/>
                <a:gd name="connsiteX51" fmla="*/ 89949 w 576100"/>
                <a:gd name="connsiteY51" fmla="*/ 505494 h 575803"/>
                <a:gd name="connsiteX52" fmla="*/ 84455 w 576100"/>
                <a:gd name="connsiteY52" fmla="*/ 495363 h 575803"/>
                <a:gd name="connsiteX53" fmla="*/ 73125 w 576100"/>
                <a:gd name="connsiteY53" fmla="*/ 492916 h 575803"/>
                <a:gd name="connsiteX54" fmla="*/ 46491 w 576100"/>
                <a:gd name="connsiteY54" fmla="*/ 459037 h 575803"/>
                <a:gd name="connsiteX55" fmla="*/ 9126 w 576100"/>
                <a:gd name="connsiteY55" fmla="*/ 425429 h 575803"/>
                <a:gd name="connsiteX56" fmla="*/ 17110 w 576100"/>
                <a:gd name="connsiteY56" fmla="*/ 380065 h 575803"/>
                <a:gd name="connsiteX57" fmla="*/ 251 w 576100"/>
                <a:gd name="connsiteY57" fmla="*/ 333522 h 575803"/>
                <a:gd name="connsiteX58" fmla="*/ 9323 w 576100"/>
                <a:gd name="connsiteY58" fmla="*/ 308317 h 575803"/>
                <a:gd name="connsiteX59" fmla="*/ 9126 w 576100"/>
                <a:gd name="connsiteY59" fmla="*/ 307954 h 575803"/>
                <a:gd name="connsiteX60" fmla="*/ 17110 w 576100"/>
                <a:gd name="connsiteY60" fmla="*/ 262590 h 575803"/>
                <a:gd name="connsiteX61" fmla="*/ 251 w 576100"/>
                <a:gd name="connsiteY61" fmla="*/ 216047 h 575803"/>
                <a:gd name="connsiteX62" fmla="*/ 31041 w 576100"/>
                <a:gd name="connsiteY62" fmla="*/ 174679 h 575803"/>
                <a:gd name="connsiteX63" fmla="*/ 31335 w 576100"/>
                <a:gd name="connsiteY63" fmla="*/ 173588 h 575803"/>
                <a:gd name="connsiteX64" fmla="*/ 45050 w 576100"/>
                <a:gd name="connsiteY64" fmla="*/ 114182 h 575803"/>
                <a:gd name="connsiteX65" fmla="*/ 76653 w 576100"/>
                <a:gd name="connsiteY65" fmla="*/ 91379 h 575803"/>
                <a:gd name="connsiteX66" fmla="*/ 80320 w 576100"/>
                <a:gd name="connsiteY66" fmla="*/ 91472 h 575803"/>
                <a:gd name="connsiteX67" fmla="*/ 80943 w 576100"/>
                <a:gd name="connsiteY67" fmla="*/ 81474 h 575803"/>
                <a:gd name="connsiteX68" fmla="*/ 92675 w 576100"/>
                <a:gd name="connsiteY68" fmla="*/ 53857 h 575803"/>
                <a:gd name="connsiteX69" fmla="*/ 159397 w 576100"/>
                <a:gd name="connsiteY69" fmla="*/ 40285 h 575803"/>
                <a:gd name="connsiteX70" fmla="*/ 159412 w 576100"/>
                <a:gd name="connsiteY70" fmla="*/ 40263 h 575803"/>
                <a:gd name="connsiteX71" fmla="*/ 172681 w 576100"/>
                <a:gd name="connsiteY71" fmla="*/ 19850 h 575803"/>
                <a:gd name="connsiteX72" fmla="*/ 200002 w 576100"/>
                <a:gd name="connsiteY72" fmla="*/ 9715 h 575803"/>
                <a:gd name="connsiteX73" fmla="*/ 216697 w 576100"/>
                <a:gd name="connsiteY73" fmla="*/ 20034 h 575803"/>
                <a:gd name="connsiteX74" fmla="*/ 233835 w 576100"/>
                <a:gd name="connsiteY74" fmla="*/ 14713 h 575803"/>
                <a:gd name="connsiteX75" fmla="*/ 237445 w 576100"/>
                <a:gd name="connsiteY75" fmla="*/ 8929 h 575803"/>
                <a:gd name="connsiteX76" fmla="*/ 252880 w 576100"/>
                <a:gd name="connsiteY76" fmla="*/ 469 h 57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576100" h="575803">
                  <a:moveTo>
                    <a:pt x="252880" y="469"/>
                  </a:moveTo>
                  <a:cubicBezTo>
                    <a:pt x="259105" y="-733"/>
                    <a:pt x="265326" y="401"/>
                    <a:pt x="270943" y="3538"/>
                  </a:cubicBezTo>
                  <a:lnTo>
                    <a:pt x="277433" y="10317"/>
                  </a:lnTo>
                  <a:lnTo>
                    <a:pt x="288263" y="9225"/>
                  </a:lnTo>
                  <a:lnTo>
                    <a:pt x="295796" y="9984"/>
                  </a:lnTo>
                  <a:lnTo>
                    <a:pt x="306065" y="1456"/>
                  </a:lnTo>
                  <a:cubicBezTo>
                    <a:pt x="313942" y="-1049"/>
                    <a:pt x="322395" y="-208"/>
                    <a:pt x="330204" y="4369"/>
                  </a:cubicBezTo>
                  <a:lnTo>
                    <a:pt x="339875" y="14428"/>
                  </a:lnTo>
                  <a:lnTo>
                    <a:pt x="342684" y="14711"/>
                  </a:lnTo>
                  <a:lnTo>
                    <a:pt x="366478" y="22098"/>
                  </a:lnTo>
                  <a:lnTo>
                    <a:pt x="369368" y="22589"/>
                  </a:lnTo>
                  <a:lnTo>
                    <a:pt x="369921" y="23166"/>
                  </a:lnTo>
                  <a:lnTo>
                    <a:pt x="392753" y="30254"/>
                  </a:lnTo>
                  <a:lnTo>
                    <a:pt x="404490" y="20506"/>
                  </a:lnTo>
                  <a:cubicBezTo>
                    <a:pt x="412367" y="18001"/>
                    <a:pt x="420820" y="18843"/>
                    <a:pt x="428629" y="23420"/>
                  </a:cubicBezTo>
                  <a:cubicBezTo>
                    <a:pt x="440529" y="30393"/>
                    <a:pt x="449063" y="44991"/>
                    <a:pt x="451355" y="62312"/>
                  </a:cubicBezTo>
                  <a:lnTo>
                    <a:pt x="451480" y="62409"/>
                  </a:lnTo>
                  <a:lnTo>
                    <a:pt x="459669" y="68692"/>
                  </a:lnTo>
                  <a:lnTo>
                    <a:pt x="467990" y="61781"/>
                  </a:lnTo>
                  <a:cubicBezTo>
                    <a:pt x="475867" y="59276"/>
                    <a:pt x="484320" y="60118"/>
                    <a:pt x="492129" y="64695"/>
                  </a:cubicBezTo>
                  <a:cubicBezTo>
                    <a:pt x="504029" y="71668"/>
                    <a:pt x="512563" y="86266"/>
                    <a:pt x="514855" y="103587"/>
                  </a:cubicBezTo>
                  <a:lnTo>
                    <a:pt x="514980" y="103684"/>
                  </a:lnTo>
                  <a:lnTo>
                    <a:pt x="532925" y="117452"/>
                  </a:lnTo>
                  <a:cubicBezTo>
                    <a:pt x="537939" y="123941"/>
                    <a:pt x="541792" y="132100"/>
                    <a:pt x="544021" y="141334"/>
                  </a:cubicBezTo>
                  <a:lnTo>
                    <a:pt x="542757" y="180968"/>
                  </a:lnTo>
                  <a:lnTo>
                    <a:pt x="555150" y="190477"/>
                  </a:lnTo>
                  <a:cubicBezTo>
                    <a:pt x="560164" y="196966"/>
                    <a:pt x="564017" y="205125"/>
                    <a:pt x="566246" y="214359"/>
                  </a:cubicBezTo>
                  <a:cubicBezTo>
                    <a:pt x="569486" y="227764"/>
                    <a:pt x="569024" y="242323"/>
                    <a:pt x="564940" y="255290"/>
                  </a:cubicBezTo>
                  <a:cubicBezTo>
                    <a:pt x="574978" y="273073"/>
                    <a:pt x="578488" y="296125"/>
                    <a:pt x="574477" y="317872"/>
                  </a:cubicBezTo>
                  <a:lnTo>
                    <a:pt x="559088" y="352675"/>
                  </a:lnTo>
                  <a:lnTo>
                    <a:pt x="558602" y="384547"/>
                  </a:lnTo>
                  <a:cubicBezTo>
                    <a:pt x="553268" y="413458"/>
                    <a:pt x="535613" y="435109"/>
                    <a:pt x="513930" y="439328"/>
                  </a:cubicBezTo>
                  <a:cubicBezTo>
                    <a:pt x="513826" y="457374"/>
                    <a:pt x="507991" y="474488"/>
                    <a:pt x="497938" y="486269"/>
                  </a:cubicBezTo>
                  <a:cubicBezTo>
                    <a:pt x="490300" y="495220"/>
                    <a:pt x="480965" y="500270"/>
                    <a:pt x="471401" y="501268"/>
                  </a:cubicBezTo>
                  <a:lnTo>
                    <a:pt x="458778" y="497055"/>
                  </a:lnTo>
                  <a:lnTo>
                    <a:pt x="447138" y="518019"/>
                  </a:lnTo>
                  <a:cubicBezTo>
                    <a:pt x="439500" y="526970"/>
                    <a:pt x="430165" y="532020"/>
                    <a:pt x="420601" y="533018"/>
                  </a:cubicBezTo>
                  <a:lnTo>
                    <a:pt x="417978" y="532143"/>
                  </a:lnTo>
                  <a:lnTo>
                    <a:pt x="404582" y="542029"/>
                  </a:lnTo>
                  <a:lnTo>
                    <a:pt x="385206" y="540203"/>
                  </a:lnTo>
                  <a:lnTo>
                    <a:pt x="378123" y="555815"/>
                  </a:lnTo>
                  <a:cubicBezTo>
                    <a:pt x="371408" y="564458"/>
                    <a:pt x="363064" y="570742"/>
                    <a:pt x="353782" y="573779"/>
                  </a:cubicBezTo>
                  <a:cubicBezTo>
                    <a:pt x="342845" y="577357"/>
                    <a:pt x="331669" y="576097"/>
                    <a:pt x="321664" y="570752"/>
                  </a:cubicBezTo>
                  <a:lnTo>
                    <a:pt x="300942" y="548007"/>
                  </a:lnTo>
                  <a:lnTo>
                    <a:pt x="288263" y="549285"/>
                  </a:lnTo>
                  <a:lnTo>
                    <a:pt x="284999" y="548792"/>
                  </a:lnTo>
                  <a:lnTo>
                    <a:pt x="282293" y="550096"/>
                  </a:lnTo>
                  <a:lnTo>
                    <a:pt x="279698" y="555815"/>
                  </a:lnTo>
                  <a:cubicBezTo>
                    <a:pt x="272983" y="564458"/>
                    <a:pt x="264639" y="570742"/>
                    <a:pt x="255357" y="573779"/>
                  </a:cubicBezTo>
                  <a:cubicBezTo>
                    <a:pt x="233483" y="580935"/>
                    <a:pt x="210653" y="568740"/>
                    <a:pt x="198148" y="543212"/>
                  </a:cubicBezTo>
                  <a:cubicBezTo>
                    <a:pt x="168632" y="567443"/>
                    <a:pt x="130296" y="553823"/>
                    <a:pt x="113166" y="513012"/>
                  </a:cubicBezTo>
                  <a:cubicBezTo>
                    <a:pt x="104752" y="514353"/>
                    <a:pt x="96595" y="511471"/>
                    <a:pt x="89949" y="505494"/>
                  </a:cubicBezTo>
                  <a:lnTo>
                    <a:pt x="84455" y="495363"/>
                  </a:lnTo>
                  <a:lnTo>
                    <a:pt x="73125" y="492916"/>
                  </a:lnTo>
                  <a:cubicBezTo>
                    <a:pt x="62321" y="485821"/>
                    <a:pt x="52915" y="474341"/>
                    <a:pt x="46491" y="459037"/>
                  </a:cubicBezTo>
                  <a:cubicBezTo>
                    <a:pt x="29663" y="461719"/>
                    <a:pt x="13863" y="447511"/>
                    <a:pt x="9126" y="425429"/>
                  </a:cubicBezTo>
                  <a:cubicBezTo>
                    <a:pt x="5696" y="409453"/>
                    <a:pt x="8728" y="392212"/>
                    <a:pt x="17110" y="380065"/>
                  </a:cubicBezTo>
                  <a:cubicBezTo>
                    <a:pt x="5218" y="370537"/>
                    <a:pt x="-1405" y="352252"/>
                    <a:pt x="251" y="333522"/>
                  </a:cubicBezTo>
                  <a:lnTo>
                    <a:pt x="9323" y="308317"/>
                  </a:lnTo>
                  <a:lnTo>
                    <a:pt x="9126" y="307954"/>
                  </a:lnTo>
                  <a:cubicBezTo>
                    <a:pt x="5696" y="291978"/>
                    <a:pt x="8728" y="274737"/>
                    <a:pt x="17110" y="262590"/>
                  </a:cubicBezTo>
                  <a:cubicBezTo>
                    <a:pt x="5218" y="253062"/>
                    <a:pt x="-1405" y="234777"/>
                    <a:pt x="251" y="216047"/>
                  </a:cubicBezTo>
                  <a:cubicBezTo>
                    <a:pt x="2193" y="194117"/>
                    <a:pt x="14977" y="176940"/>
                    <a:pt x="31041" y="174679"/>
                  </a:cubicBezTo>
                  <a:cubicBezTo>
                    <a:pt x="31136" y="174313"/>
                    <a:pt x="31240" y="173954"/>
                    <a:pt x="31335" y="173588"/>
                  </a:cubicBezTo>
                  <a:cubicBezTo>
                    <a:pt x="29178" y="151993"/>
                    <a:pt x="34209" y="130214"/>
                    <a:pt x="45050" y="114182"/>
                  </a:cubicBezTo>
                  <a:cubicBezTo>
                    <a:pt x="53615" y="101522"/>
                    <a:pt x="64841" y="93781"/>
                    <a:pt x="76653" y="91379"/>
                  </a:cubicBezTo>
                  <a:lnTo>
                    <a:pt x="80320" y="91472"/>
                  </a:lnTo>
                  <a:lnTo>
                    <a:pt x="80943" y="81474"/>
                  </a:lnTo>
                  <a:cubicBezTo>
                    <a:pt x="83286" y="71326"/>
                    <a:pt x="87255" y="61873"/>
                    <a:pt x="92675" y="53857"/>
                  </a:cubicBezTo>
                  <a:cubicBezTo>
                    <a:pt x="109805" y="28536"/>
                    <a:pt x="137578" y="22893"/>
                    <a:pt x="159397" y="40285"/>
                  </a:cubicBezTo>
                  <a:lnTo>
                    <a:pt x="159412" y="40263"/>
                  </a:lnTo>
                  <a:lnTo>
                    <a:pt x="172681" y="19850"/>
                  </a:lnTo>
                  <a:cubicBezTo>
                    <a:pt x="180706" y="12285"/>
                    <a:pt x="190409" y="8782"/>
                    <a:pt x="200002" y="9715"/>
                  </a:cubicBezTo>
                  <a:lnTo>
                    <a:pt x="216697" y="20034"/>
                  </a:lnTo>
                  <a:lnTo>
                    <a:pt x="233835" y="14713"/>
                  </a:lnTo>
                  <a:lnTo>
                    <a:pt x="237445" y="8929"/>
                  </a:lnTo>
                  <a:cubicBezTo>
                    <a:pt x="241947" y="4511"/>
                    <a:pt x="247224" y="1559"/>
                    <a:pt x="252880" y="469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8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47" name="フリーフォーム: 図形 1446"/>
            <p:cNvSpPr/>
            <p:nvPr/>
          </p:nvSpPr>
          <p:spPr bwMode="auto">
            <a:xfrm>
              <a:off x="3427319" y="5021405"/>
              <a:ext cx="422587" cy="422369"/>
            </a:xfrm>
            <a:custGeom>
              <a:avLst/>
              <a:gdLst>
                <a:gd name="connsiteX0" fmla="*/ 252880 w 576100"/>
                <a:gd name="connsiteY0" fmla="*/ 469 h 575803"/>
                <a:gd name="connsiteX1" fmla="*/ 270943 w 576100"/>
                <a:gd name="connsiteY1" fmla="*/ 3538 h 575803"/>
                <a:gd name="connsiteX2" fmla="*/ 277433 w 576100"/>
                <a:gd name="connsiteY2" fmla="*/ 10317 h 575803"/>
                <a:gd name="connsiteX3" fmla="*/ 288263 w 576100"/>
                <a:gd name="connsiteY3" fmla="*/ 9225 h 575803"/>
                <a:gd name="connsiteX4" fmla="*/ 295796 w 576100"/>
                <a:gd name="connsiteY4" fmla="*/ 9984 h 575803"/>
                <a:gd name="connsiteX5" fmla="*/ 306065 w 576100"/>
                <a:gd name="connsiteY5" fmla="*/ 1456 h 575803"/>
                <a:gd name="connsiteX6" fmla="*/ 330204 w 576100"/>
                <a:gd name="connsiteY6" fmla="*/ 4369 h 575803"/>
                <a:gd name="connsiteX7" fmla="*/ 339875 w 576100"/>
                <a:gd name="connsiteY7" fmla="*/ 14428 h 575803"/>
                <a:gd name="connsiteX8" fmla="*/ 342684 w 576100"/>
                <a:gd name="connsiteY8" fmla="*/ 14711 h 575803"/>
                <a:gd name="connsiteX9" fmla="*/ 366478 w 576100"/>
                <a:gd name="connsiteY9" fmla="*/ 22098 h 575803"/>
                <a:gd name="connsiteX10" fmla="*/ 369368 w 576100"/>
                <a:gd name="connsiteY10" fmla="*/ 22589 h 575803"/>
                <a:gd name="connsiteX11" fmla="*/ 369921 w 576100"/>
                <a:gd name="connsiteY11" fmla="*/ 23166 h 575803"/>
                <a:gd name="connsiteX12" fmla="*/ 392753 w 576100"/>
                <a:gd name="connsiteY12" fmla="*/ 30254 h 575803"/>
                <a:gd name="connsiteX13" fmla="*/ 404490 w 576100"/>
                <a:gd name="connsiteY13" fmla="*/ 20506 h 575803"/>
                <a:gd name="connsiteX14" fmla="*/ 428629 w 576100"/>
                <a:gd name="connsiteY14" fmla="*/ 23420 h 575803"/>
                <a:gd name="connsiteX15" fmla="*/ 451355 w 576100"/>
                <a:gd name="connsiteY15" fmla="*/ 62312 h 575803"/>
                <a:gd name="connsiteX16" fmla="*/ 451480 w 576100"/>
                <a:gd name="connsiteY16" fmla="*/ 62409 h 575803"/>
                <a:gd name="connsiteX17" fmla="*/ 459669 w 576100"/>
                <a:gd name="connsiteY17" fmla="*/ 68692 h 575803"/>
                <a:gd name="connsiteX18" fmla="*/ 467990 w 576100"/>
                <a:gd name="connsiteY18" fmla="*/ 61781 h 575803"/>
                <a:gd name="connsiteX19" fmla="*/ 492129 w 576100"/>
                <a:gd name="connsiteY19" fmla="*/ 64695 h 575803"/>
                <a:gd name="connsiteX20" fmla="*/ 514855 w 576100"/>
                <a:gd name="connsiteY20" fmla="*/ 103587 h 575803"/>
                <a:gd name="connsiteX21" fmla="*/ 514980 w 576100"/>
                <a:gd name="connsiteY21" fmla="*/ 103684 h 575803"/>
                <a:gd name="connsiteX22" fmla="*/ 532925 w 576100"/>
                <a:gd name="connsiteY22" fmla="*/ 117452 h 575803"/>
                <a:gd name="connsiteX23" fmla="*/ 544021 w 576100"/>
                <a:gd name="connsiteY23" fmla="*/ 141334 h 575803"/>
                <a:gd name="connsiteX24" fmla="*/ 542757 w 576100"/>
                <a:gd name="connsiteY24" fmla="*/ 180968 h 575803"/>
                <a:gd name="connsiteX25" fmla="*/ 555150 w 576100"/>
                <a:gd name="connsiteY25" fmla="*/ 190477 h 575803"/>
                <a:gd name="connsiteX26" fmla="*/ 566246 w 576100"/>
                <a:gd name="connsiteY26" fmla="*/ 214359 h 575803"/>
                <a:gd name="connsiteX27" fmla="*/ 564940 w 576100"/>
                <a:gd name="connsiteY27" fmla="*/ 255290 h 575803"/>
                <a:gd name="connsiteX28" fmla="*/ 574477 w 576100"/>
                <a:gd name="connsiteY28" fmla="*/ 317872 h 575803"/>
                <a:gd name="connsiteX29" fmla="*/ 559088 w 576100"/>
                <a:gd name="connsiteY29" fmla="*/ 352675 h 575803"/>
                <a:gd name="connsiteX30" fmla="*/ 558602 w 576100"/>
                <a:gd name="connsiteY30" fmla="*/ 384547 h 575803"/>
                <a:gd name="connsiteX31" fmla="*/ 513930 w 576100"/>
                <a:gd name="connsiteY31" fmla="*/ 439328 h 575803"/>
                <a:gd name="connsiteX32" fmla="*/ 497938 w 576100"/>
                <a:gd name="connsiteY32" fmla="*/ 486269 h 575803"/>
                <a:gd name="connsiteX33" fmla="*/ 471401 w 576100"/>
                <a:gd name="connsiteY33" fmla="*/ 501268 h 575803"/>
                <a:gd name="connsiteX34" fmla="*/ 458778 w 576100"/>
                <a:gd name="connsiteY34" fmla="*/ 497055 h 575803"/>
                <a:gd name="connsiteX35" fmla="*/ 447138 w 576100"/>
                <a:gd name="connsiteY35" fmla="*/ 518019 h 575803"/>
                <a:gd name="connsiteX36" fmla="*/ 420601 w 576100"/>
                <a:gd name="connsiteY36" fmla="*/ 533018 h 575803"/>
                <a:gd name="connsiteX37" fmla="*/ 417978 w 576100"/>
                <a:gd name="connsiteY37" fmla="*/ 532143 h 575803"/>
                <a:gd name="connsiteX38" fmla="*/ 404582 w 576100"/>
                <a:gd name="connsiteY38" fmla="*/ 542029 h 575803"/>
                <a:gd name="connsiteX39" fmla="*/ 385206 w 576100"/>
                <a:gd name="connsiteY39" fmla="*/ 540203 h 575803"/>
                <a:gd name="connsiteX40" fmla="*/ 378123 w 576100"/>
                <a:gd name="connsiteY40" fmla="*/ 555815 h 575803"/>
                <a:gd name="connsiteX41" fmla="*/ 353782 w 576100"/>
                <a:gd name="connsiteY41" fmla="*/ 573779 h 575803"/>
                <a:gd name="connsiteX42" fmla="*/ 321664 w 576100"/>
                <a:gd name="connsiteY42" fmla="*/ 570752 h 575803"/>
                <a:gd name="connsiteX43" fmla="*/ 300942 w 576100"/>
                <a:gd name="connsiteY43" fmla="*/ 548007 h 575803"/>
                <a:gd name="connsiteX44" fmla="*/ 288263 w 576100"/>
                <a:gd name="connsiteY44" fmla="*/ 549285 h 575803"/>
                <a:gd name="connsiteX45" fmla="*/ 284999 w 576100"/>
                <a:gd name="connsiteY45" fmla="*/ 548792 h 575803"/>
                <a:gd name="connsiteX46" fmla="*/ 282293 w 576100"/>
                <a:gd name="connsiteY46" fmla="*/ 550096 h 575803"/>
                <a:gd name="connsiteX47" fmla="*/ 279698 w 576100"/>
                <a:gd name="connsiteY47" fmla="*/ 555815 h 575803"/>
                <a:gd name="connsiteX48" fmla="*/ 255357 w 576100"/>
                <a:gd name="connsiteY48" fmla="*/ 573779 h 575803"/>
                <a:gd name="connsiteX49" fmla="*/ 198148 w 576100"/>
                <a:gd name="connsiteY49" fmla="*/ 543212 h 575803"/>
                <a:gd name="connsiteX50" fmla="*/ 113166 w 576100"/>
                <a:gd name="connsiteY50" fmla="*/ 513012 h 575803"/>
                <a:gd name="connsiteX51" fmla="*/ 89949 w 576100"/>
                <a:gd name="connsiteY51" fmla="*/ 505494 h 575803"/>
                <a:gd name="connsiteX52" fmla="*/ 84455 w 576100"/>
                <a:gd name="connsiteY52" fmla="*/ 495363 h 575803"/>
                <a:gd name="connsiteX53" fmla="*/ 73125 w 576100"/>
                <a:gd name="connsiteY53" fmla="*/ 492916 h 575803"/>
                <a:gd name="connsiteX54" fmla="*/ 46491 w 576100"/>
                <a:gd name="connsiteY54" fmla="*/ 459037 h 575803"/>
                <a:gd name="connsiteX55" fmla="*/ 9126 w 576100"/>
                <a:gd name="connsiteY55" fmla="*/ 425429 h 575803"/>
                <a:gd name="connsiteX56" fmla="*/ 17110 w 576100"/>
                <a:gd name="connsiteY56" fmla="*/ 380065 h 575803"/>
                <a:gd name="connsiteX57" fmla="*/ 251 w 576100"/>
                <a:gd name="connsiteY57" fmla="*/ 333522 h 575803"/>
                <a:gd name="connsiteX58" fmla="*/ 9323 w 576100"/>
                <a:gd name="connsiteY58" fmla="*/ 308317 h 575803"/>
                <a:gd name="connsiteX59" fmla="*/ 9126 w 576100"/>
                <a:gd name="connsiteY59" fmla="*/ 307954 h 575803"/>
                <a:gd name="connsiteX60" fmla="*/ 17110 w 576100"/>
                <a:gd name="connsiteY60" fmla="*/ 262590 h 575803"/>
                <a:gd name="connsiteX61" fmla="*/ 251 w 576100"/>
                <a:gd name="connsiteY61" fmla="*/ 216047 h 575803"/>
                <a:gd name="connsiteX62" fmla="*/ 31041 w 576100"/>
                <a:gd name="connsiteY62" fmla="*/ 174679 h 575803"/>
                <a:gd name="connsiteX63" fmla="*/ 31335 w 576100"/>
                <a:gd name="connsiteY63" fmla="*/ 173588 h 575803"/>
                <a:gd name="connsiteX64" fmla="*/ 45050 w 576100"/>
                <a:gd name="connsiteY64" fmla="*/ 114182 h 575803"/>
                <a:gd name="connsiteX65" fmla="*/ 76653 w 576100"/>
                <a:gd name="connsiteY65" fmla="*/ 91379 h 575803"/>
                <a:gd name="connsiteX66" fmla="*/ 80320 w 576100"/>
                <a:gd name="connsiteY66" fmla="*/ 91472 h 575803"/>
                <a:gd name="connsiteX67" fmla="*/ 80943 w 576100"/>
                <a:gd name="connsiteY67" fmla="*/ 81474 h 575803"/>
                <a:gd name="connsiteX68" fmla="*/ 92675 w 576100"/>
                <a:gd name="connsiteY68" fmla="*/ 53857 h 575803"/>
                <a:gd name="connsiteX69" fmla="*/ 159397 w 576100"/>
                <a:gd name="connsiteY69" fmla="*/ 40285 h 575803"/>
                <a:gd name="connsiteX70" fmla="*/ 159412 w 576100"/>
                <a:gd name="connsiteY70" fmla="*/ 40263 h 575803"/>
                <a:gd name="connsiteX71" fmla="*/ 172681 w 576100"/>
                <a:gd name="connsiteY71" fmla="*/ 19850 h 575803"/>
                <a:gd name="connsiteX72" fmla="*/ 200002 w 576100"/>
                <a:gd name="connsiteY72" fmla="*/ 9715 h 575803"/>
                <a:gd name="connsiteX73" fmla="*/ 216697 w 576100"/>
                <a:gd name="connsiteY73" fmla="*/ 20034 h 575803"/>
                <a:gd name="connsiteX74" fmla="*/ 233835 w 576100"/>
                <a:gd name="connsiteY74" fmla="*/ 14713 h 575803"/>
                <a:gd name="connsiteX75" fmla="*/ 237445 w 576100"/>
                <a:gd name="connsiteY75" fmla="*/ 8929 h 575803"/>
                <a:gd name="connsiteX76" fmla="*/ 252880 w 576100"/>
                <a:gd name="connsiteY76" fmla="*/ 469 h 57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576100" h="575803">
                  <a:moveTo>
                    <a:pt x="252880" y="469"/>
                  </a:moveTo>
                  <a:cubicBezTo>
                    <a:pt x="259105" y="-733"/>
                    <a:pt x="265326" y="401"/>
                    <a:pt x="270943" y="3538"/>
                  </a:cubicBezTo>
                  <a:lnTo>
                    <a:pt x="277433" y="10317"/>
                  </a:lnTo>
                  <a:lnTo>
                    <a:pt x="288263" y="9225"/>
                  </a:lnTo>
                  <a:lnTo>
                    <a:pt x="295796" y="9984"/>
                  </a:lnTo>
                  <a:lnTo>
                    <a:pt x="306065" y="1456"/>
                  </a:lnTo>
                  <a:cubicBezTo>
                    <a:pt x="313942" y="-1049"/>
                    <a:pt x="322395" y="-208"/>
                    <a:pt x="330204" y="4369"/>
                  </a:cubicBezTo>
                  <a:lnTo>
                    <a:pt x="339875" y="14428"/>
                  </a:lnTo>
                  <a:lnTo>
                    <a:pt x="342684" y="14711"/>
                  </a:lnTo>
                  <a:lnTo>
                    <a:pt x="366478" y="22098"/>
                  </a:lnTo>
                  <a:lnTo>
                    <a:pt x="369368" y="22589"/>
                  </a:lnTo>
                  <a:lnTo>
                    <a:pt x="369921" y="23166"/>
                  </a:lnTo>
                  <a:lnTo>
                    <a:pt x="392753" y="30254"/>
                  </a:lnTo>
                  <a:lnTo>
                    <a:pt x="404490" y="20506"/>
                  </a:lnTo>
                  <a:cubicBezTo>
                    <a:pt x="412367" y="18001"/>
                    <a:pt x="420820" y="18843"/>
                    <a:pt x="428629" y="23420"/>
                  </a:cubicBezTo>
                  <a:cubicBezTo>
                    <a:pt x="440529" y="30393"/>
                    <a:pt x="449063" y="44991"/>
                    <a:pt x="451355" y="62312"/>
                  </a:cubicBezTo>
                  <a:lnTo>
                    <a:pt x="451480" y="62409"/>
                  </a:lnTo>
                  <a:lnTo>
                    <a:pt x="459669" y="68692"/>
                  </a:lnTo>
                  <a:lnTo>
                    <a:pt x="467990" y="61781"/>
                  </a:lnTo>
                  <a:cubicBezTo>
                    <a:pt x="475867" y="59276"/>
                    <a:pt x="484320" y="60118"/>
                    <a:pt x="492129" y="64695"/>
                  </a:cubicBezTo>
                  <a:cubicBezTo>
                    <a:pt x="504029" y="71668"/>
                    <a:pt x="512563" y="86266"/>
                    <a:pt x="514855" y="103587"/>
                  </a:cubicBezTo>
                  <a:lnTo>
                    <a:pt x="514980" y="103684"/>
                  </a:lnTo>
                  <a:lnTo>
                    <a:pt x="532925" y="117452"/>
                  </a:lnTo>
                  <a:cubicBezTo>
                    <a:pt x="537939" y="123941"/>
                    <a:pt x="541792" y="132100"/>
                    <a:pt x="544021" y="141334"/>
                  </a:cubicBezTo>
                  <a:lnTo>
                    <a:pt x="542757" y="180968"/>
                  </a:lnTo>
                  <a:lnTo>
                    <a:pt x="555150" y="190477"/>
                  </a:lnTo>
                  <a:cubicBezTo>
                    <a:pt x="560164" y="196966"/>
                    <a:pt x="564017" y="205125"/>
                    <a:pt x="566246" y="214359"/>
                  </a:cubicBezTo>
                  <a:cubicBezTo>
                    <a:pt x="569486" y="227764"/>
                    <a:pt x="569024" y="242323"/>
                    <a:pt x="564940" y="255290"/>
                  </a:cubicBezTo>
                  <a:cubicBezTo>
                    <a:pt x="574978" y="273073"/>
                    <a:pt x="578488" y="296125"/>
                    <a:pt x="574477" y="317872"/>
                  </a:cubicBezTo>
                  <a:lnTo>
                    <a:pt x="559088" y="352675"/>
                  </a:lnTo>
                  <a:lnTo>
                    <a:pt x="558602" y="384547"/>
                  </a:lnTo>
                  <a:cubicBezTo>
                    <a:pt x="553268" y="413458"/>
                    <a:pt x="535613" y="435109"/>
                    <a:pt x="513930" y="439328"/>
                  </a:cubicBezTo>
                  <a:cubicBezTo>
                    <a:pt x="513826" y="457374"/>
                    <a:pt x="507991" y="474488"/>
                    <a:pt x="497938" y="486269"/>
                  </a:cubicBezTo>
                  <a:cubicBezTo>
                    <a:pt x="490300" y="495220"/>
                    <a:pt x="480965" y="500270"/>
                    <a:pt x="471401" y="501268"/>
                  </a:cubicBezTo>
                  <a:lnTo>
                    <a:pt x="458778" y="497055"/>
                  </a:lnTo>
                  <a:lnTo>
                    <a:pt x="447138" y="518019"/>
                  </a:lnTo>
                  <a:cubicBezTo>
                    <a:pt x="439500" y="526970"/>
                    <a:pt x="430165" y="532020"/>
                    <a:pt x="420601" y="533018"/>
                  </a:cubicBezTo>
                  <a:lnTo>
                    <a:pt x="417978" y="532143"/>
                  </a:lnTo>
                  <a:lnTo>
                    <a:pt x="404582" y="542029"/>
                  </a:lnTo>
                  <a:lnTo>
                    <a:pt x="385206" y="540203"/>
                  </a:lnTo>
                  <a:lnTo>
                    <a:pt x="378123" y="555815"/>
                  </a:lnTo>
                  <a:cubicBezTo>
                    <a:pt x="371408" y="564458"/>
                    <a:pt x="363064" y="570742"/>
                    <a:pt x="353782" y="573779"/>
                  </a:cubicBezTo>
                  <a:cubicBezTo>
                    <a:pt x="342845" y="577357"/>
                    <a:pt x="331669" y="576097"/>
                    <a:pt x="321664" y="570752"/>
                  </a:cubicBezTo>
                  <a:lnTo>
                    <a:pt x="300942" y="548007"/>
                  </a:lnTo>
                  <a:lnTo>
                    <a:pt x="288263" y="549285"/>
                  </a:lnTo>
                  <a:lnTo>
                    <a:pt x="284999" y="548792"/>
                  </a:lnTo>
                  <a:lnTo>
                    <a:pt x="282293" y="550096"/>
                  </a:lnTo>
                  <a:lnTo>
                    <a:pt x="279698" y="555815"/>
                  </a:lnTo>
                  <a:cubicBezTo>
                    <a:pt x="272983" y="564458"/>
                    <a:pt x="264639" y="570742"/>
                    <a:pt x="255357" y="573779"/>
                  </a:cubicBezTo>
                  <a:cubicBezTo>
                    <a:pt x="233483" y="580935"/>
                    <a:pt x="210653" y="568740"/>
                    <a:pt x="198148" y="543212"/>
                  </a:cubicBezTo>
                  <a:cubicBezTo>
                    <a:pt x="168632" y="567443"/>
                    <a:pt x="130296" y="553823"/>
                    <a:pt x="113166" y="513012"/>
                  </a:cubicBezTo>
                  <a:cubicBezTo>
                    <a:pt x="104752" y="514353"/>
                    <a:pt x="96595" y="511471"/>
                    <a:pt x="89949" y="505494"/>
                  </a:cubicBezTo>
                  <a:lnTo>
                    <a:pt x="84455" y="495363"/>
                  </a:lnTo>
                  <a:lnTo>
                    <a:pt x="73125" y="492916"/>
                  </a:lnTo>
                  <a:cubicBezTo>
                    <a:pt x="62321" y="485821"/>
                    <a:pt x="52915" y="474341"/>
                    <a:pt x="46491" y="459037"/>
                  </a:cubicBezTo>
                  <a:cubicBezTo>
                    <a:pt x="29663" y="461719"/>
                    <a:pt x="13863" y="447511"/>
                    <a:pt x="9126" y="425429"/>
                  </a:cubicBezTo>
                  <a:cubicBezTo>
                    <a:pt x="5696" y="409453"/>
                    <a:pt x="8728" y="392212"/>
                    <a:pt x="17110" y="380065"/>
                  </a:cubicBezTo>
                  <a:cubicBezTo>
                    <a:pt x="5218" y="370537"/>
                    <a:pt x="-1405" y="352252"/>
                    <a:pt x="251" y="333522"/>
                  </a:cubicBezTo>
                  <a:lnTo>
                    <a:pt x="9323" y="308317"/>
                  </a:lnTo>
                  <a:lnTo>
                    <a:pt x="9126" y="307954"/>
                  </a:lnTo>
                  <a:cubicBezTo>
                    <a:pt x="5696" y="291978"/>
                    <a:pt x="8728" y="274737"/>
                    <a:pt x="17110" y="262590"/>
                  </a:cubicBezTo>
                  <a:cubicBezTo>
                    <a:pt x="5218" y="253062"/>
                    <a:pt x="-1405" y="234777"/>
                    <a:pt x="251" y="216047"/>
                  </a:cubicBezTo>
                  <a:cubicBezTo>
                    <a:pt x="2193" y="194117"/>
                    <a:pt x="14977" y="176940"/>
                    <a:pt x="31041" y="174679"/>
                  </a:cubicBezTo>
                  <a:cubicBezTo>
                    <a:pt x="31136" y="174313"/>
                    <a:pt x="31240" y="173954"/>
                    <a:pt x="31335" y="173588"/>
                  </a:cubicBezTo>
                  <a:cubicBezTo>
                    <a:pt x="29178" y="151993"/>
                    <a:pt x="34209" y="130214"/>
                    <a:pt x="45050" y="114182"/>
                  </a:cubicBezTo>
                  <a:cubicBezTo>
                    <a:pt x="53615" y="101522"/>
                    <a:pt x="64841" y="93781"/>
                    <a:pt x="76653" y="91379"/>
                  </a:cubicBezTo>
                  <a:lnTo>
                    <a:pt x="80320" y="91472"/>
                  </a:lnTo>
                  <a:lnTo>
                    <a:pt x="80943" y="81474"/>
                  </a:lnTo>
                  <a:cubicBezTo>
                    <a:pt x="83286" y="71326"/>
                    <a:pt x="87255" y="61873"/>
                    <a:pt x="92675" y="53857"/>
                  </a:cubicBezTo>
                  <a:cubicBezTo>
                    <a:pt x="109805" y="28536"/>
                    <a:pt x="137578" y="22893"/>
                    <a:pt x="159397" y="40285"/>
                  </a:cubicBezTo>
                  <a:lnTo>
                    <a:pt x="159412" y="40263"/>
                  </a:lnTo>
                  <a:lnTo>
                    <a:pt x="172681" y="19850"/>
                  </a:lnTo>
                  <a:cubicBezTo>
                    <a:pt x="180706" y="12285"/>
                    <a:pt x="190409" y="8782"/>
                    <a:pt x="200002" y="9715"/>
                  </a:cubicBezTo>
                  <a:lnTo>
                    <a:pt x="216697" y="20034"/>
                  </a:lnTo>
                  <a:lnTo>
                    <a:pt x="233835" y="14713"/>
                  </a:lnTo>
                  <a:lnTo>
                    <a:pt x="237445" y="8929"/>
                  </a:lnTo>
                  <a:cubicBezTo>
                    <a:pt x="241947" y="4511"/>
                    <a:pt x="247224" y="1559"/>
                    <a:pt x="252880" y="469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8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448" name="グループ化 1447"/>
            <p:cNvGrpSpPr/>
            <p:nvPr/>
          </p:nvGrpSpPr>
          <p:grpSpPr>
            <a:xfrm rot="411330">
              <a:off x="3081375" y="5195137"/>
              <a:ext cx="697980" cy="298117"/>
              <a:chOff x="969655" y="5320770"/>
              <a:chExt cx="1101898" cy="470636"/>
            </a:xfrm>
          </p:grpSpPr>
          <p:sp>
            <p:nvSpPr>
              <p:cNvPr id="1468" name="フリーフォーム: 図形 1467"/>
              <p:cNvSpPr/>
              <p:nvPr/>
            </p:nvSpPr>
            <p:spPr bwMode="auto">
              <a:xfrm>
                <a:off x="969655" y="5332661"/>
                <a:ext cx="1101898" cy="458745"/>
              </a:xfrm>
              <a:custGeom>
                <a:avLst/>
                <a:gdLst>
                  <a:gd name="connsiteX0" fmla="*/ 550949 w 1101898"/>
                  <a:gd name="connsiteY0" fmla="*/ 0 h 458745"/>
                  <a:gd name="connsiteX1" fmla="*/ 1079061 w 1101898"/>
                  <a:gd name="connsiteY1" fmla="*/ 189539 h 458745"/>
                  <a:gd name="connsiteX2" fmla="*/ 1101898 w 1101898"/>
                  <a:gd name="connsiteY2" fmla="*/ 229373 h 458745"/>
                  <a:gd name="connsiteX3" fmla="*/ 1079061 w 1101898"/>
                  <a:gd name="connsiteY3" fmla="*/ 269207 h 458745"/>
                  <a:gd name="connsiteX4" fmla="*/ 550949 w 1101898"/>
                  <a:gd name="connsiteY4" fmla="*/ 458745 h 458745"/>
                  <a:gd name="connsiteX5" fmla="*/ 22837 w 1101898"/>
                  <a:gd name="connsiteY5" fmla="*/ 269207 h 458745"/>
                  <a:gd name="connsiteX6" fmla="*/ 0 w 1101898"/>
                  <a:gd name="connsiteY6" fmla="*/ 229373 h 458745"/>
                  <a:gd name="connsiteX7" fmla="*/ 22837 w 1101898"/>
                  <a:gd name="connsiteY7" fmla="*/ 189539 h 458745"/>
                  <a:gd name="connsiteX8" fmla="*/ 550949 w 1101898"/>
                  <a:gd name="connsiteY8" fmla="*/ 0 h 458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1898" h="458745">
                    <a:moveTo>
                      <a:pt x="550949" y="0"/>
                    </a:moveTo>
                    <a:cubicBezTo>
                      <a:pt x="788357" y="0"/>
                      <a:pt x="992052" y="78155"/>
                      <a:pt x="1079061" y="189539"/>
                    </a:cubicBezTo>
                    <a:lnTo>
                      <a:pt x="1101898" y="229373"/>
                    </a:lnTo>
                    <a:lnTo>
                      <a:pt x="1079061" y="269207"/>
                    </a:lnTo>
                    <a:cubicBezTo>
                      <a:pt x="992052" y="380590"/>
                      <a:pt x="788357" y="458745"/>
                      <a:pt x="550949" y="458745"/>
                    </a:cubicBezTo>
                    <a:cubicBezTo>
                      <a:pt x="313541" y="458745"/>
                      <a:pt x="109847" y="380590"/>
                      <a:pt x="22837" y="269207"/>
                    </a:cubicBezTo>
                    <a:lnTo>
                      <a:pt x="0" y="229373"/>
                    </a:lnTo>
                    <a:lnTo>
                      <a:pt x="22837" y="189539"/>
                    </a:lnTo>
                    <a:cubicBezTo>
                      <a:pt x="109847" y="78155"/>
                      <a:pt x="313541" y="0"/>
                      <a:pt x="550949" y="0"/>
                    </a:cubicBez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9" name="フリーフォーム: 図形 1468"/>
              <p:cNvSpPr/>
              <p:nvPr/>
            </p:nvSpPr>
            <p:spPr bwMode="auto">
              <a:xfrm>
                <a:off x="1006033" y="5320770"/>
                <a:ext cx="1029142" cy="365006"/>
              </a:xfrm>
              <a:custGeom>
                <a:avLst/>
                <a:gdLst>
                  <a:gd name="connsiteX0" fmla="*/ 550949 w 1101898"/>
                  <a:gd name="connsiteY0" fmla="*/ 0 h 458745"/>
                  <a:gd name="connsiteX1" fmla="*/ 1079061 w 1101898"/>
                  <a:gd name="connsiteY1" fmla="*/ 189539 h 458745"/>
                  <a:gd name="connsiteX2" fmla="*/ 1101898 w 1101898"/>
                  <a:gd name="connsiteY2" fmla="*/ 229373 h 458745"/>
                  <a:gd name="connsiteX3" fmla="*/ 1079061 w 1101898"/>
                  <a:gd name="connsiteY3" fmla="*/ 269207 h 458745"/>
                  <a:gd name="connsiteX4" fmla="*/ 550949 w 1101898"/>
                  <a:gd name="connsiteY4" fmla="*/ 458745 h 458745"/>
                  <a:gd name="connsiteX5" fmla="*/ 22837 w 1101898"/>
                  <a:gd name="connsiteY5" fmla="*/ 269207 h 458745"/>
                  <a:gd name="connsiteX6" fmla="*/ 0 w 1101898"/>
                  <a:gd name="connsiteY6" fmla="*/ 229373 h 458745"/>
                  <a:gd name="connsiteX7" fmla="*/ 22837 w 1101898"/>
                  <a:gd name="connsiteY7" fmla="*/ 189539 h 458745"/>
                  <a:gd name="connsiteX8" fmla="*/ 550949 w 1101898"/>
                  <a:gd name="connsiteY8" fmla="*/ 0 h 458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1898" h="458745">
                    <a:moveTo>
                      <a:pt x="550949" y="0"/>
                    </a:moveTo>
                    <a:cubicBezTo>
                      <a:pt x="788357" y="0"/>
                      <a:pt x="992052" y="78155"/>
                      <a:pt x="1079061" y="189539"/>
                    </a:cubicBezTo>
                    <a:lnTo>
                      <a:pt x="1101898" y="229373"/>
                    </a:lnTo>
                    <a:lnTo>
                      <a:pt x="1079061" y="269207"/>
                    </a:lnTo>
                    <a:cubicBezTo>
                      <a:pt x="992052" y="380590"/>
                      <a:pt x="788357" y="458745"/>
                      <a:pt x="550949" y="458745"/>
                    </a:cubicBezTo>
                    <a:cubicBezTo>
                      <a:pt x="313541" y="458745"/>
                      <a:pt x="109847" y="380590"/>
                      <a:pt x="22837" y="269207"/>
                    </a:cubicBezTo>
                    <a:lnTo>
                      <a:pt x="0" y="229373"/>
                    </a:lnTo>
                    <a:lnTo>
                      <a:pt x="22837" y="189539"/>
                    </a:lnTo>
                    <a:cubicBezTo>
                      <a:pt x="109847" y="78155"/>
                      <a:pt x="313541" y="0"/>
                      <a:pt x="550949" y="0"/>
                    </a:cubicBez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9" name="グループ化 1448"/>
            <p:cNvGrpSpPr/>
            <p:nvPr/>
          </p:nvGrpSpPr>
          <p:grpSpPr>
            <a:xfrm rot="411330">
              <a:off x="3443905" y="5386223"/>
              <a:ext cx="697980" cy="298117"/>
              <a:chOff x="969655" y="5320770"/>
              <a:chExt cx="1101898" cy="470636"/>
            </a:xfrm>
          </p:grpSpPr>
          <p:sp>
            <p:nvSpPr>
              <p:cNvPr id="1466" name="フリーフォーム: 図形 1465"/>
              <p:cNvSpPr/>
              <p:nvPr/>
            </p:nvSpPr>
            <p:spPr bwMode="auto">
              <a:xfrm>
                <a:off x="969655" y="5332661"/>
                <a:ext cx="1101898" cy="458745"/>
              </a:xfrm>
              <a:custGeom>
                <a:avLst/>
                <a:gdLst>
                  <a:gd name="connsiteX0" fmla="*/ 550949 w 1101898"/>
                  <a:gd name="connsiteY0" fmla="*/ 0 h 458745"/>
                  <a:gd name="connsiteX1" fmla="*/ 1079061 w 1101898"/>
                  <a:gd name="connsiteY1" fmla="*/ 189539 h 458745"/>
                  <a:gd name="connsiteX2" fmla="*/ 1101898 w 1101898"/>
                  <a:gd name="connsiteY2" fmla="*/ 229373 h 458745"/>
                  <a:gd name="connsiteX3" fmla="*/ 1079061 w 1101898"/>
                  <a:gd name="connsiteY3" fmla="*/ 269207 h 458745"/>
                  <a:gd name="connsiteX4" fmla="*/ 550949 w 1101898"/>
                  <a:gd name="connsiteY4" fmla="*/ 458745 h 458745"/>
                  <a:gd name="connsiteX5" fmla="*/ 22837 w 1101898"/>
                  <a:gd name="connsiteY5" fmla="*/ 269207 h 458745"/>
                  <a:gd name="connsiteX6" fmla="*/ 0 w 1101898"/>
                  <a:gd name="connsiteY6" fmla="*/ 229373 h 458745"/>
                  <a:gd name="connsiteX7" fmla="*/ 22837 w 1101898"/>
                  <a:gd name="connsiteY7" fmla="*/ 189539 h 458745"/>
                  <a:gd name="connsiteX8" fmla="*/ 550949 w 1101898"/>
                  <a:gd name="connsiteY8" fmla="*/ 0 h 458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1898" h="458745">
                    <a:moveTo>
                      <a:pt x="550949" y="0"/>
                    </a:moveTo>
                    <a:cubicBezTo>
                      <a:pt x="788357" y="0"/>
                      <a:pt x="992052" y="78155"/>
                      <a:pt x="1079061" y="189539"/>
                    </a:cubicBezTo>
                    <a:lnTo>
                      <a:pt x="1101898" y="229373"/>
                    </a:lnTo>
                    <a:lnTo>
                      <a:pt x="1079061" y="269207"/>
                    </a:lnTo>
                    <a:cubicBezTo>
                      <a:pt x="992052" y="380590"/>
                      <a:pt x="788357" y="458745"/>
                      <a:pt x="550949" y="458745"/>
                    </a:cubicBezTo>
                    <a:cubicBezTo>
                      <a:pt x="313541" y="458745"/>
                      <a:pt x="109847" y="380590"/>
                      <a:pt x="22837" y="269207"/>
                    </a:cubicBezTo>
                    <a:lnTo>
                      <a:pt x="0" y="229373"/>
                    </a:lnTo>
                    <a:lnTo>
                      <a:pt x="22837" y="189539"/>
                    </a:lnTo>
                    <a:cubicBezTo>
                      <a:pt x="109847" y="78155"/>
                      <a:pt x="313541" y="0"/>
                      <a:pt x="550949" y="0"/>
                    </a:cubicBez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7" name="フリーフォーム: 図形 1466"/>
              <p:cNvSpPr/>
              <p:nvPr/>
            </p:nvSpPr>
            <p:spPr bwMode="auto">
              <a:xfrm>
                <a:off x="1006033" y="5320770"/>
                <a:ext cx="1029142" cy="365006"/>
              </a:xfrm>
              <a:custGeom>
                <a:avLst/>
                <a:gdLst>
                  <a:gd name="connsiteX0" fmla="*/ 550949 w 1101898"/>
                  <a:gd name="connsiteY0" fmla="*/ 0 h 458745"/>
                  <a:gd name="connsiteX1" fmla="*/ 1079061 w 1101898"/>
                  <a:gd name="connsiteY1" fmla="*/ 189539 h 458745"/>
                  <a:gd name="connsiteX2" fmla="*/ 1101898 w 1101898"/>
                  <a:gd name="connsiteY2" fmla="*/ 229373 h 458745"/>
                  <a:gd name="connsiteX3" fmla="*/ 1079061 w 1101898"/>
                  <a:gd name="connsiteY3" fmla="*/ 269207 h 458745"/>
                  <a:gd name="connsiteX4" fmla="*/ 550949 w 1101898"/>
                  <a:gd name="connsiteY4" fmla="*/ 458745 h 458745"/>
                  <a:gd name="connsiteX5" fmla="*/ 22837 w 1101898"/>
                  <a:gd name="connsiteY5" fmla="*/ 269207 h 458745"/>
                  <a:gd name="connsiteX6" fmla="*/ 0 w 1101898"/>
                  <a:gd name="connsiteY6" fmla="*/ 229373 h 458745"/>
                  <a:gd name="connsiteX7" fmla="*/ 22837 w 1101898"/>
                  <a:gd name="connsiteY7" fmla="*/ 189539 h 458745"/>
                  <a:gd name="connsiteX8" fmla="*/ 550949 w 1101898"/>
                  <a:gd name="connsiteY8" fmla="*/ 0 h 458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1898" h="458745">
                    <a:moveTo>
                      <a:pt x="550949" y="0"/>
                    </a:moveTo>
                    <a:cubicBezTo>
                      <a:pt x="788357" y="0"/>
                      <a:pt x="992052" y="78155"/>
                      <a:pt x="1079061" y="189539"/>
                    </a:cubicBezTo>
                    <a:lnTo>
                      <a:pt x="1101898" y="229373"/>
                    </a:lnTo>
                    <a:lnTo>
                      <a:pt x="1079061" y="269207"/>
                    </a:lnTo>
                    <a:cubicBezTo>
                      <a:pt x="992052" y="380590"/>
                      <a:pt x="788357" y="458745"/>
                      <a:pt x="550949" y="458745"/>
                    </a:cubicBezTo>
                    <a:cubicBezTo>
                      <a:pt x="313541" y="458745"/>
                      <a:pt x="109847" y="380590"/>
                      <a:pt x="22837" y="269207"/>
                    </a:cubicBezTo>
                    <a:lnTo>
                      <a:pt x="0" y="229373"/>
                    </a:lnTo>
                    <a:lnTo>
                      <a:pt x="22837" y="189539"/>
                    </a:lnTo>
                    <a:cubicBezTo>
                      <a:pt x="109847" y="78155"/>
                      <a:pt x="313541" y="0"/>
                      <a:pt x="550949" y="0"/>
                    </a:cubicBez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0" name="グループ化 1449"/>
            <p:cNvGrpSpPr/>
            <p:nvPr/>
          </p:nvGrpSpPr>
          <p:grpSpPr>
            <a:xfrm rot="282876">
              <a:off x="3122198" y="5422419"/>
              <a:ext cx="1117631" cy="549091"/>
              <a:chOff x="1555278" y="5701304"/>
              <a:chExt cx="1117631" cy="549091"/>
            </a:xfrm>
          </p:grpSpPr>
          <p:sp>
            <p:nvSpPr>
              <p:cNvPr id="1452" name="四角形: 角を丸くする 1451"/>
              <p:cNvSpPr/>
              <p:nvPr/>
            </p:nvSpPr>
            <p:spPr bwMode="auto">
              <a:xfrm rot="297823">
                <a:off x="2359239" y="5753694"/>
                <a:ext cx="313670" cy="222035"/>
              </a:xfrm>
              <a:prstGeom prst="round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3" name="フリーフォーム: 図形 1452"/>
              <p:cNvSpPr/>
              <p:nvPr/>
            </p:nvSpPr>
            <p:spPr bwMode="auto">
              <a:xfrm>
                <a:off x="1958725" y="5743575"/>
                <a:ext cx="482505" cy="217895"/>
              </a:xfrm>
              <a:custGeom>
                <a:avLst/>
                <a:gdLst>
                  <a:gd name="connsiteX0" fmla="*/ 252880 w 576100"/>
                  <a:gd name="connsiteY0" fmla="*/ 469 h 575803"/>
                  <a:gd name="connsiteX1" fmla="*/ 270943 w 576100"/>
                  <a:gd name="connsiteY1" fmla="*/ 3538 h 575803"/>
                  <a:gd name="connsiteX2" fmla="*/ 277433 w 576100"/>
                  <a:gd name="connsiteY2" fmla="*/ 10317 h 575803"/>
                  <a:gd name="connsiteX3" fmla="*/ 288263 w 576100"/>
                  <a:gd name="connsiteY3" fmla="*/ 9225 h 575803"/>
                  <a:gd name="connsiteX4" fmla="*/ 295796 w 576100"/>
                  <a:gd name="connsiteY4" fmla="*/ 9984 h 575803"/>
                  <a:gd name="connsiteX5" fmla="*/ 306065 w 576100"/>
                  <a:gd name="connsiteY5" fmla="*/ 1456 h 575803"/>
                  <a:gd name="connsiteX6" fmla="*/ 330204 w 576100"/>
                  <a:gd name="connsiteY6" fmla="*/ 4369 h 575803"/>
                  <a:gd name="connsiteX7" fmla="*/ 339875 w 576100"/>
                  <a:gd name="connsiteY7" fmla="*/ 14428 h 575803"/>
                  <a:gd name="connsiteX8" fmla="*/ 342684 w 576100"/>
                  <a:gd name="connsiteY8" fmla="*/ 14711 h 575803"/>
                  <a:gd name="connsiteX9" fmla="*/ 366478 w 576100"/>
                  <a:gd name="connsiteY9" fmla="*/ 22098 h 575803"/>
                  <a:gd name="connsiteX10" fmla="*/ 369368 w 576100"/>
                  <a:gd name="connsiteY10" fmla="*/ 22589 h 575803"/>
                  <a:gd name="connsiteX11" fmla="*/ 369921 w 576100"/>
                  <a:gd name="connsiteY11" fmla="*/ 23166 h 575803"/>
                  <a:gd name="connsiteX12" fmla="*/ 392753 w 576100"/>
                  <a:gd name="connsiteY12" fmla="*/ 30254 h 575803"/>
                  <a:gd name="connsiteX13" fmla="*/ 404490 w 576100"/>
                  <a:gd name="connsiteY13" fmla="*/ 20506 h 575803"/>
                  <a:gd name="connsiteX14" fmla="*/ 428629 w 576100"/>
                  <a:gd name="connsiteY14" fmla="*/ 23420 h 575803"/>
                  <a:gd name="connsiteX15" fmla="*/ 451355 w 576100"/>
                  <a:gd name="connsiteY15" fmla="*/ 62312 h 575803"/>
                  <a:gd name="connsiteX16" fmla="*/ 451480 w 576100"/>
                  <a:gd name="connsiteY16" fmla="*/ 62409 h 575803"/>
                  <a:gd name="connsiteX17" fmla="*/ 459669 w 576100"/>
                  <a:gd name="connsiteY17" fmla="*/ 68692 h 575803"/>
                  <a:gd name="connsiteX18" fmla="*/ 467990 w 576100"/>
                  <a:gd name="connsiteY18" fmla="*/ 61781 h 575803"/>
                  <a:gd name="connsiteX19" fmla="*/ 492129 w 576100"/>
                  <a:gd name="connsiteY19" fmla="*/ 64695 h 575803"/>
                  <a:gd name="connsiteX20" fmla="*/ 514855 w 576100"/>
                  <a:gd name="connsiteY20" fmla="*/ 103587 h 575803"/>
                  <a:gd name="connsiteX21" fmla="*/ 514980 w 576100"/>
                  <a:gd name="connsiteY21" fmla="*/ 103684 h 575803"/>
                  <a:gd name="connsiteX22" fmla="*/ 532925 w 576100"/>
                  <a:gd name="connsiteY22" fmla="*/ 117452 h 575803"/>
                  <a:gd name="connsiteX23" fmla="*/ 544021 w 576100"/>
                  <a:gd name="connsiteY23" fmla="*/ 141334 h 575803"/>
                  <a:gd name="connsiteX24" fmla="*/ 542757 w 576100"/>
                  <a:gd name="connsiteY24" fmla="*/ 180968 h 575803"/>
                  <a:gd name="connsiteX25" fmla="*/ 555150 w 576100"/>
                  <a:gd name="connsiteY25" fmla="*/ 190477 h 575803"/>
                  <a:gd name="connsiteX26" fmla="*/ 566246 w 576100"/>
                  <a:gd name="connsiteY26" fmla="*/ 214359 h 575803"/>
                  <a:gd name="connsiteX27" fmla="*/ 564940 w 576100"/>
                  <a:gd name="connsiteY27" fmla="*/ 255290 h 575803"/>
                  <a:gd name="connsiteX28" fmla="*/ 574477 w 576100"/>
                  <a:gd name="connsiteY28" fmla="*/ 317872 h 575803"/>
                  <a:gd name="connsiteX29" fmla="*/ 559088 w 576100"/>
                  <a:gd name="connsiteY29" fmla="*/ 352675 h 575803"/>
                  <a:gd name="connsiteX30" fmla="*/ 558602 w 576100"/>
                  <a:gd name="connsiteY30" fmla="*/ 384547 h 575803"/>
                  <a:gd name="connsiteX31" fmla="*/ 513930 w 576100"/>
                  <a:gd name="connsiteY31" fmla="*/ 439328 h 575803"/>
                  <a:gd name="connsiteX32" fmla="*/ 497938 w 576100"/>
                  <a:gd name="connsiteY32" fmla="*/ 486269 h 575803"/>
                  <a:gd name="connsiteX33" fmla="*/ 471401 w 576100"/>
                  <a:gd name="connsiteY33" fmla="*/ 501268 h 575803"/>
                  <a:gd name="connsiteX34" fmla="*/ 458778 w 576100"/>
                  <a:gd name="connsiteY34" fmla="*/ 497055 h 575803"/>
                  <a:gd name="connsiteX35" fmla="*/ 447138 w 576100"/>
                  <a:gd name="connsiteY35" fmla="*/ 518019 h 575803"/>
                  <a:gd name="connsiteX36" fmla="*/ 420601 w 576100"/>
                  <a:gd name="connsiteY36" fmla="*/ 533018 h 575803"/>
                  <a:gd name="connsiteX37" fmla="*/ 417978 w 576100"/>
                  <a:gd name="connsiteY37" fmla="*/ 532143 h 575803"/>
                  <a:gd name="connsiteX38" fmla="*/ 404582 w 576100"/>
                  <a:gd name="connsiteY38" fmla="*/ 542029 h 575803"/>
                  <a:gd name="connsiteX39" fmla="*/ 385206 w 576100"/>
                  <a:gd name="connsiteY39" fmla="*/ 540203 h 575803"/>
                  <a:gd name="connsiteX40" fmla="*/ 378123 w 576100"/>
                  <a:gd name="connsiteY40" fmla="*/ 555815 h 575803"/>
                  <a:gd name="connsiteX41" fmla="*/ 353782 w 576100"/>
                  <a:gd name="connsiteY41" fmla="*/ 573779 h 575803"/>
                  <a:gd name="connsiteX42" fmla="*/ 321664 w 576100"/>
                  <a:gd name="connsiteY42" fmla="*/ 570752 h 575803"/>
                  <a:gd name="connsiteX43" fmla="*/ 300942 w 576100"/>
                  <a:gd name="connsiteY43" fmla="*/ 548007 h 575803"/>
                  <a:gd name="connsiteX44" fmla="*/ 288263 w 576100"/>
                  <a:gd name="connsiteY44" fmla="*/ 549285 h 575803"/>
                  <a:gd name="connsiteX45" fmla="*/ 284999 w 576100"/>
                  <a:gd name="connsiteY45" fmla="*/ 548792 h 575803"/>
                  <a:gd name="connsiteX46" fmla="*/ 282293 w 576100"/>
                  <a:gd name="connsiteY46" fmla="*/ 550096 h 575803"/>
                  <a:gd name="connsiteX47" fmla="*/ 279698 w 576100"/>
                  <a:gd name="connsiteY47" fmla="*/ 555815 h 575803"/>
                  <a:gd name="connsiteX48" fmla="*/ 255357 w 576100"/>
                  <a:gd name="connsiteY48" fmla="*/ 573779 h 575803"/>
                  <a:gd name="connsiteX49" fmla="*/ 198148 w 576100"/>
                  <a:gd name="connsiteY49" fmla="*/ 543212 h 575803"/>
                  <a:gd name="connsiteX50" fmla="*/ 113166 w 576100"/>
                  <a:gd name="connsiteY50" fmla="*/ 513012 h 575803"/>
                  <a:gd name="connsiteX51" fmla="*/ 89949 w 576100"/>
                  <a:gd name="connsiteY51" fmla="*/ 505494 h 575803"/>
                  <a:gd name="connsiteX52" fmla="*/ 84455 w 576100"/>
                  <a:gd name="connsiteY52" fmla="*/ 495363 h 575803"/>
                  <a:gd name="connsiteX53" fmla="*/ 73125 w 576100"/>
                  <a:gd name="connsiteY53" fmla="*/ 492916 h 575803"/>
                  <a:gd name="connsiteX54" fmla="*/ 46491 w 576100"/>
                  <a:gd name="connsiteY54" fmla="*/ 459037 h 575803"/>
                  <a:gd name="connsiteX55" fmla="*/ 9126 w 576100"/>
                  <a:gd name="connsiteY55" fmla="*/ 425429 h 575803"/>
                  <a:gd name="connsiteX56" fmla="*/ 17110 w 576100"/>
                  <a:gd name="connsiteY56" fmla="*/ 380065 h 575803"/>
                  <a:gd name="connsiteX57" fmla="*/ 251 w 576100"/>
                  <a:gd name="connsiteY57" fmla="*/ 333522 h 575803"/>
                  <a:gd name="connsiteX58" fmla="*/ 9323 w 576100"/>
                  <a:gd name="connsiteY58" fmla="*/ 308317 h 575803"/>
                  <a:gd name="connsiteX59" fmla="*/ 9126 w 576100"/>
                  <a:gd name="connsiteY59" fmla="*/ 307954 h 575803"/>
                  <a:gd name="connsiteX60" fmla="*/ 17110 w 576100"/>
                  <a:gd name="connsiteY60" fmla="*/ 262590 h 575803"/>
                  <a:gd name="connsiteX61" fmla="*/ 251 w 576100"/>
                  <a:gd name="connsiteY61" fmla="*/ 216047 h 575803"/>
                  <a:gd name="connsiteX62" fmla="*/ 31041 w 576100"/>
                  <a:gd name="connsiteY62" fmla="*/ 174679 h 575803"/>
                  <a:gd name="connsiteX63" fmla="*/ 31335 w 576100"/>
                  <a:gd name="connsiteY63" fmla="*/ 173588 h 575803"/>
                  <a:gd name="connsiteX64" fmla="*/ 45050 w 576100"/>
                  <a:gd name="connsiteY64" fmla="*/ 114182 h 575803"/>
                  <a:gd name="connsiteX65" fmla="*/ 76653 w 576100"/>
                  <a:gd name="connsiteY65" fmla="*/ 91379 h 575803"/>
                  <a:gd name="connsiteX66" fmla="*/ 80320 w 576100"/>
                  <a:gd name="connsiteY66" fmla="*/ 91472 h 575803"/>
                  <a:gd name="connsiteX67" fmla="*/ 80943 w 576100"/>
                  <a:gd name="connsiteY67" fmla="*/ 81474 h 575803"/>
                  <a:gd name="connsiteX68" fmla="*/ 92675 w 576100"/>
                  <a:gd name="connsiteY68" fmla="*/ 53857 h 575803"/>
                  <a:gd name="connsiteX69" fmla="*/ 159397 w 576100"/>
                  <a:gd name="connsiteY69" fmla="*/ 40285 h 575803"/>
                  <a:gd name="connsiteX70" fmla="*/ 159412 w 576100"/>
                  <a:gd name="connsiteY70" fmla="*/ 40263 h 575803"/>
                  <a:gd name="connsiteX71" fmla="*/ 172681 w 576100"/>
                  <a:gd name="connsiteY71" fmla="*/ 19850 h 575803"/>
                  <a:gd name="connsiteX72" fmla="*/ 200002 w 576100"/>
                  <a:gd name="connsiteY72" fmla="*/ 9715 h 575803"/>
                  <a:gd name="connsiteX73" fmla="*/ 216697 w 576100"/>
                  <a:gd name="connsiteY73" fmla="*/ 20034 h 575803"/>
                  <a:gd name="connsiteX74" fmla="*/ 233835 w 576100"/>
                  <a:gd name="connsiteY74" fmla="*/ 14713 h 575803"/>
                  <a:gd name="connsiteX75" fmla="*/ 237445 w 576100"/>
                  <a:gd name="connsiteY75" fmla="*/ 8929 h 575803"/>
                  <a:gd name="connsiteX76" fmla="*/ 252880 w 576100"/>
                  <a:gd name="connsiteY76" fmla="*/ 469 h 57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576100" h="575803">
                    <a:moveTo>
                      <a:pt x="252880" y="469"/>
                    </a:moveTo>
                    <a:cubicBezTo>
                      <a:pt x="259105" y="-733"/>
                      <a:pt x="265326" y="401"/>
                      <a:pt x="270943" y="3538"/>
                    </a:cubicBezTo>
                    <a:lnTo>
                      <a:pt x="277433" y="10317"/>
                    </a:lnTo>
                    <a:lnTo>
                      <a:pt x="288263" y="9225"/>
                    </a:lnTo>
                    <a:lnTo>
                      <a:pt x="295796" y="9984"/>
                    </a:lnTo>
                    <a:lnTo>
                      <a:pt x="306065" y="1456"/>
                    </a:lnTo>
                    <a:cubicBezTo>
                      <a:pt x="313942" y="-1049"/>
                      <a:pt x="322395" y="-208"/>
                      <a:pt x="330204" y="4369"/>
                    </a:cubicBezTo>
                    <a:lnTo>
                      <a:pt x="339875" y="14428"/>
                    </a:lnTo>
                    <a:lnTo>
                      <a:pt x="342684" y="14711"/>
                    </a:lnTo>
                    <a:lnTo>
                      <a:pt x="366478" y="22098"/>
                    </a:lnTo>
                    <a:lnTo>
                      <a:pt x="369368" y="22589"/>
                    </a:lnTo>
                    <a:lnTo>
                      <a:pt x="369921" y="23166"/>
                    </a:lnTo>
                    <a:lnTo>
                      <a:pt x="392753" y="30254"/>
                    </a:lnTo>
                    <a:lnTo>
                      <a:pt x="404490" y="20506"/>
                    </a:lnTo>
                    <a:cubicBezTo>
                      <a:pt x="412367" y="18001"/>
                      <a:pt x="420820" y="18843"/>
                      <a:pt x="428629" y="23420"/>
                    </a:cubicBezTo>
                    <a:cubicBezTo>
                      <a:pt x="440529" y="30393"/>
                      <a:pt x="449063" y="44991"/>
                      <a:pt x="451355" y="62312"/>
                    </a:cubicBezTo>
                    <a:lnTo>
                      <a:pt x="451480" y="62409"/>
                    </a:lnTo>
                    <a:lnTo>
                      <a:pt x="459669" y="68692"/>
                    </a:lnTo>
                    <a:lnTo>
                      <a:pt x="467990" y="61781"/>
                    </a:lnTo>
                    <a:cubicBezTo>
                      <a:pt x="475867" y="59276"/>
                      <a:pt x="484320" y="60118"/>
                      <a:pt x="492129" y="64695"/>
                    </a:cubicBezTo>
                    <a:cubicBezTo>
                      <a:pt x="504029" y="71668"/>
                      <a:pt x="512563" y="86266"/>
                      <a:pt x="514855" y="103587"/>
                    </a:cubicBezTo>
                    <a:lnTo>
                      <a:pt x="514980" y="103684"/>
                    </a:lnTo>
                    <a:lnTo>
                      <a:pt x="532925" y="117452"/>
                    </a:lnTo>
                    <a:cubicBezTo>
                      <a:pt x="537939" y="123941"/>
                      <a:pt x="541792" y="132100"/>
                      <a:pt x="544021" y="141334"/>
                    </a:cubicBezTo>
                    <a:lnTo>
                      <a:pt x="542757" y="180968"/>
                    </a:lnTo>
                    <a:lnTo>
                      <a:pt x="555150" y="190477"/>
                    </a:lnTo>
                    <a:cubicBezTo>
                      <a:pt x="560164" y="196966"/>
                      <a:pt x="564017" y="205125"/>
                      <a:pt x="566246" y="214359"/>
                    </a:cubicBezTo>
                    <a:cubicBezTo>
                      <a:pt x="569486" y="227764"/>
                      <a:pt x="569024" y="242323"/>
                      <a:pt x="564940" y="255290"/>
                    </a:cubicBezTo>
                    <a:cubicBezTo>
                      <a:pt x="574978" y="273073"/>
                      <a:pt x="578488" y="296125"/>
                      <a:pt x="574477" y="317872"/>
                    </a:cubicBezTo>
                    <a:lnTo>
                      <a:pt x="559088" y="352675"/>
                    </a:lnTo>
                    <a:lnTo>
                      <a:pt x="558602" y="384547"/>
                    </a:lnTo>
                    <a:cubicBezTo>
                      <a:pt x="553268" y="413458"/>
                      <a:pt x="535613" y="435109"/>
                      <a:pt x="513930" y="439328"/>
                    </a:cubicBezTo>
                    <a:cubicBezTo>
                      <a:pt x="513826" y="457374"/>
                      <a:pt x="507991" y="474488"/>
                      <a:pt x="497938" y="486269"/>
                    </a:cubicBezTo>
                    <a:cubicBezTo>
                      <a:pt x="490300" y="495220"/>
                      <a:pt x="480965" y="500270"/>
                      <a:pt x="471401" y="501268"/>
                    </a:cubicBezTo>
                    <a:lnTo>
                      <a:pt x="458778" y="497055"/>
                    </a:lnTo>
                    <a:lnTo>
                      <a:pt x="447138" y="518019"/>
                    </a:lnTo>
                    <a:cubicBezTo>
                      <a:pt x="439500" y="526970"/>
                      <a:pt x="430165" y="532020"/>
                      <a:pt x="420601" y="533018"/>
                    </a:cubicBezTo>
                    <a:lnTo>
                      <a:pt x="417978" y="532143"/>
                    </a:lnTo>
                    <a:lnTo>
                      <a:pt x="404582" y="542029"/>
                    </a:lnTo>
                    <a:lnTo>
                      <a:pt x="385206" y="540203"/>
                    </a:lnTo>
                    <a:lnTo>
                      <a:pt x="378123" y="555815"/>
                    </a:lnTo>
                    <a:cubicBezTo>
                      <a:pt x="371408" y="564458"/>
                      <a:pt x="363064" y="570742"/>
                      <a:pt x="353782" y="573779"/>
                    </a:cubicBezTo>
                    <a:cubicBezTo>
                      <a:pt x="342845" y="577357"/>
                      <a:pt x="331669" y="576097"/>
                      <a:pt x="321664" y="570752"/>
                    </a:cubicBezTo>
                    <a:lnTo>
                      <a:pt x="300942" y="548007"/>
                    </a:lnTo>
                    <a:lnTo>
                      <a:pt x="288263" y="549285"/>
                    </a:lnTo>
                    <a:lnTo>
                      <a:pt x="284999" y="548792"/>
                    </a:lnTo>
                    <a:lnTo>
                      <a:pt x="282293" y="550096"/>
                    </a:lnTo>
                    <a:lnTo>
                      <a:pt x="279698" y="555815"/>
                    </a:lnTo>
                    <a:cubicBezTo>
                      <a:pt x="272983" y="564458"/>
                      <a:pt x="264639" y="570742"/>
                      <a:pt x="255357" y="573779"/>
                    </a:cubicBezTo>
                    <a:cubicBezTo>
                      <a:pt x="233483" y="580935"/>
                      <a:pt x="210653" y="568740"/>
                      <a:pt x="198148" y="543212"/>
                    </a:cubicBezTo>
                    <a:cubicBezTo>
                      <a:pt x="168632" y="567443"/>
                      <a:pt x="130296" y="553823"/>
                      <a:pt x="113166" y="513012"/>
                    </a:cubicBezTo>
                    <a:cubicBezTo>
                      <a:pt x="104752" y="514353"/>
                      <a:pt x="96595" y="511471"/>
                      <a:pt x="89949" y="505494"/>
                    </a:cubicBezTo>
                    <a:lnTo>
                      <a:pt x="84455" y="495363"/>
                    </a:lnTo>
                    <a:lnTo>
                      <a:pt x="73125" y="492916"/>
                    </a:lnTo>
                    <a:cubicBezTo>
                      <a:pt x="62321" y="485821"/>
                      <a:pt x="52915" y="474341"/>
                      <a:pt x="46491" y="459037"/>
                    </a:cubicBezTo>
                    <a:cubicBezTo>
                      <a:pt x="29663" y="461719"/>
                      <a:pt x="13863" y="447511"/>
                      <a:pt x="9126" y="425429"/>
                    </a:cubicBezTo>
                    <a:cubicBezTo>
                      <a:pt x="5696" y="409453"/>
                      <a:pt x="8728" y="392212"/>
                      <a:pt x="17110" y="380065"/>
                    </a:cubicBezTo>
                    <a:cubicBezTo>
                      <a:pt x="5218" y="370537"/>
                      <a:pt x="-1405" y="352252"/>
                      <a:pt x="251" y="333522"/>
                    </a:cubicBezTo>
                    <a:lnTo>
                      <a:pt x="9323" y="308317"/>
                    </a:lnTo>
                    <a:lnTo>
                      <a:pt x="9126" y="307954"/>
                    </a:lnTo>
                    <a:cubicBezTo>
                      <a:pt x="5696" y="291978"/>
                      <a:pt x="8728" y="274737"/>
                      <a:pt x="17110" y="262590"/>
                    </a:cubicBezTo>
                    <a:cubicBezTo>
                      <a:pt x="5218" y="253062"/>
                      <a:pt x="-1405" y="234777"/>
                      <a:pt x="251" y="216047"/>
                    </a:cubicBezTo>
                    <a:cubicBezTo>
                      <a:pt x="2193" y="194117"/>
                      <a:pt x="14977" y="176940"/>
                      <a:pt x="31041" y="174679"/>
                    </a:cubicBezTo>
                    <a:cubicBezTo>
                      <a:pt x="31136" y="174313"/>
                      <a:pt x="31240" y="173954"/>
                      <a:pt x="31335" y="173588"/>
                    </a:cubicBezTo>
                    <a:cubicBezTo>
                      <a:pt x="29178" y="151993"/>
                      <a:pt x="34209" y="130214"/>
                      <a:pt x="45050" y="114182"/>
                    </a:cubicBezTo>
                    <a:cubicBezTo>
                      <a:pt x="53615" y="101522"/>
                      <a:pt x="64841" y="93781"/>
                      <a:pt x="76653" y="91379"/>
                    </a:cubicBezTo>
                    <a:lnTo>
                      <a:pt x="80320" y="91472"/>
                    </a:lnTo>
                    <a:lnTo>
                      <a:pt x="80943" y="81474"/>
                    </a:lnTo>
                    <a:cubicBezTo>
                      <a:pt x="83286" y="71326"/>
                      <a:pt x="87255" y="61873"/>
                      <a:pt x="92675" y="53857"/>
                    </a:cubicBezTo>
                    <a:cubicBezTo>
                      <a:pt x="109805" y="28536"/>
                      <a:pt x="137578" y="22893"/>
                      <a:pt x="159397" y="40285"/>
                    </a:cubicBezTo>
                    <a:lnTo>
                      <a:pt x="159412" y="40263"/>
                    </a:lnTo>
                    <a:lnTo>
                      <a:pt x="172681" y="19850"/>
                    </a:lnTo>
                    <a:cubicBezTo>
                      <a:pt x="180706" y="12285"/>
                      <a:pt x="190409" y="8782"/>
                      <a:pt x="200002" y="9715"/>
                    </a:cubicBezTo>
                    <a:lnTo>
                      <a:pt x="216697" y="20034"/>
                    </a:lnTo>
                    <a:lnTo>
                      <a:pt x="233835" y="14713"/>
                    </a:lnTo>
                    <a:lnTo>
                      <a:pt x="237445" y="8929"/>
                    </a:lnTo>
                    <a:cubicBezTo>
                      <a:pt x="241947" y="4511"/>
                      <a:pt x="247224" y="1559"/>
                      <a:pt x="252880" y="469"/>
                    </a:cubicBezTo>
                    <a:close/>
                  </a:path>
                </a:pathLst>
              </a:custGeom>
              <a:pattFill prst="lgConfetti">
                <a:fgClr>
                  <a:srgbClr val="CC66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454" name="グループ化 1453"/>
              <p:cNvGrpSpPr/>
              <p:nvPr/>
            </p:nvGrpSpPr>
            <p:grpSpPr>
              <a:xfrm>
                <a:off x="1757645" y="5814265"/>
                <a:ext cx="585065" cy="280798"/>
                <a:chOff x="1757645" y="5725941"/>
                <a:chExt cx="630083" cy="369122"/>
              </a:xfrm>
            </p:grpSpPr>
            <p:sp>
              <p:nvSpPr>
                <p:cNvPr id="1463" name="楕円 148"/>
                <p:cNvSpPr/>
                <p:nvPr/>
              </p:nvSpPr>
              <p:spPr bwMode="auto">
                <a:xfrm rot="21277109">
                  <a:off x="1757645" y="5859230"/>
                  <a:ext cx="630072" cy="235833"/>
                </a:xfrm>
                <a:custGeom>
                  <a:avLst/>
                  <a:gdLst>
                    <a:gd name="connsiteX0" fmla="*/ 0 w 675075"/>
                    <a:gd name="connsiteY0" fmla="*/ 117880 h 235760"/>
                    <a:gd name="connsiteX1" fmla="*/ 337538 w 675075"/>
                    <a:gd name="connsiteY1" fmla="*/ 0 h 235760"/>
                    <a:gd name="connsiteX2" fmla="*/ 675076 w 675075"/>
                    <a:gd name="connsiteY2" fmla="*/ 117880 h 235760"/>
                    <a:gd name="connsiteX3" fmla="*/ 337538 w 675075"/>
                    <a:gd name="connsiteY3" fmla="*/ 235760 h 235760"/>
                    <a:gd name="connsiteX4" fmla="*/ 0 w 675075"/>
                    <a:gd name="connsiteY4" fmla="*/ 117880 h 235760"/>
                    <a:gd name="connsiteX0" fmla="*/ 0 w 465526"/>
                    <a:gd name="connsiteY0" fmla="*/ 108395 h 235833"/>
                    <a:gd name="connsiteX1" fmla="*/ 127988 w 465526"/>
                    <a:gd name="connsiteY1" fmla="*/ 40 h 235833"/>
                    <a:gd name="connsiteX2" fmla="*/ 465526 w 465526"/>
                    <a:gd name="connsiteY2" fmla="*/ 117920 h 235833"/>
                    <a:gd name="connsiteX3" fmla="*/ 127988 w 465526"/>
                    <a:gd name="connsiteY3" fmla="*/ 235800 h 235833"/>
                    <a:gd name="connsiteX4" fmla="*/ 0 w 465526"/>
                    <a:gd name="connsiteY4" fmla="*/ 108395 h 23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26" h="235833">
                      <a:moveTo>
                        <a:pt x="0" y="108395"/>
                      </a:moveTo>
                      <a:cubicBezTo>
                        <a:pt x="0" y="43292"/>
                        <a:pt x="50400" y="-1547"/>
                        <a:pt x="127988" y="40"/>
                      </a:cubicBezTo>
                      <a:cubicBezTo>
                        <a:pt x="205576" y="1627"/>
                        <a:pt x="465526" y="52817"/>
                        <a:pt x="465526" y="117920"/>
                      </a:cubicBezTo>
                      <a:cubicBezTo>
                        <a:pt x="465526" y="183023"/>
                        <a:pt x="205576" y="237387"/>
                        <a:pt x="127988" y="235800"/>
                      </a:cubicBezTo>
                      <a:cubicBezTo>
                        <a:pt x="50400" y="234213"/>
                        <a:pt x="0" y="173498"/>
                        <a:pt x="0" y="10839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4" name="楕円 148"/>
                <p:cNvSpPr/>
                <p:nvPr/>
              </p:nvSpPr>
              <p:spPr bwMode="auto">
                <a:xfrm rot="270901">
                  <a:off x="1757656" y="5725941"/>
                  <a:ext cx="630072" cy="235833"/>
                </a:xfrm>
                <a:custGeom>
                  <a:avLst/>
                  <a:gdLst>
                    <a:gd name="connsiteX0" fmla="*/ 0 w 675075"/>
                    <a:gd name="connsiteY0" fmla="*/ 117880 h 235760"/>
                    <a:gd name="connsiteX1" fmla="*/ 337538 w 675075"/>
                    <a:gd name="connsiteY1" fmla="*/ 0 h 235760"/>
                    <a:gd name="connsiteX2" fmla="*/ 675076 w 675075"/>
                    <a:gd name="connsiteY2" fmla="*/ 117880 h 235760"/>
                    <a:gd name="connsiteX3" fmla="*/ 337538 w 675075"/>
                    <a:gd name="connsiteY3" fmla="*/ 235760 h 235760"/>
                    <a:gd name="connsiteX4" fmla="*/ 0 w 675075"/>
                    <a:gd name="connsiteY4" fmla="*/ 117880 h 235760"/>
                    <a:gd name="connsiteX0" fmla="*/ 0 w 465526"/>
                    <a:gd name="connsiteY0" fmla="*/ 108395 h 235833"/>
                    <a:gd name="connsiteX1" fmla="*/ 127988 w 465526"/>
                    <a:gd name="connsiteY1" fmla="*/ 40 h 235833"/>
                    <a:gd name="connsiteX2" fmla="*/ 465526 w 465526"/>
                    <a:gd name="connsiteY2" fmla="*/ 117920 h 235833"/>
                    <a:gd name="connsiteX3" fmla="*/ 127988 w 465526"/>
                    <a:gd name="connsiteY3" fmla="*/ 235800 h 235833"/>
                    <a:gd name="connsiteX4" fmla="*/ 0 w 465526"/>
                    <a:gd name="connsiteY4" fmla="*/ 108395 h 23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26" h="235833">
                      <a:moveTo>
                        <a:pt x="0" y="108395"/>
                      </a:moveTo>
                      <a:cubicBezTo>
                        <a:pt x="0" y="43292"/>
                        <a:pt x="50400" y="-1547"/>
                        <a:pt x="127988" y="40"/>
                      </a:cubicBezTo>
                      <a:cubicBezTo>
                        <a:pt x="205576" y="1627"/>
                        <a:pt x="465526" y="52817"/>
                        <a:pt x="465526" y="117920"/>
                      </a:cubicBezTo>
                      <a:cubicBezTo>
                        <a:pt x="465526" y="183023"/>
                        <a:pt x="205576" y="237387"/>
                        <a:pt x="127988" y="235800"/>
                      </a:cubicBezTo>
                      <a:cubicBezTo>
                        <a:pt x="50400" y="234213"/>
                        <a:pt x="0" y="173498"/>
                        <a:pt x="0" y="10839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5" name="楕円 148"/>
                <p:cNvSpPr/>
                <p:nvPr/>
              </p:nvSpPr>
              <p:spPr bwMode="auto">
                <a:xfrm>
                  <a:off x="1757645" y="5792555"/>
                  <a:ext cx="630072" cy="235833"/>
                </a:xfrm>
                <a:custGeom>
                  <a:avLst/>
                  <a:gdLst>
                    <a:gd name="connsiteX0" fmla="*/ 0 w 675075"/>
                    <a:gd name="connsiteY0" fmla="*/ 117880 h 235760"/>
                    <a:gd name="connsiteX1" fmla="*/ 337538 w 675075"/>
                    <a:gd name="connsiteY1" fmla="*/ 0 h 235760"/>
                    <a:gd name="connsiteX2" fmla="*/ 675076 w 675075"/>
                    <a:gd name="connsiteY2" fmla="*/ 117880 h 235760"/>
                    <a:gd name="connsiteX3" fmla="*/ 337538 w 675075"/>
                    <a:gd name="connsiteY3" fmla="*/ 235760 h 235760"/>
                    <a:gd name="connsiteX4" fmla="*/ 0 w 675075"/>
                    <a:gd name="connsiteY4" fmla="*/ 117880 h 235760"/>
                    <a:gd name="connsiteX0" fmla="*/ 0 w 465526"/>
                    <a:gd name="connsiteY0" fmla="*/ 108395 h 235833"/>
                    <a:gd name="connsiteX1" fmla="*/ 127988 w 465526"/>
                    <a:gd name="connsiteY1" fmla="*/ 40 h 235833"/>
                    <a:gd name="connsiteX2" fmla="*/ 465526 w 465526"/>
                    <a:gd name="connsiteY2" fmla="*/ 117920 h 235833"/>
                    <a:gd name="connsiteX3" fmla="*/ 127988 w 465526"/>
                    <a:gd name="connsiteY3" fmla="*/ 235800 h 235833"/>
                    <a:gd name="connsiteX4" fmla="*/ 0 w 465526"/>
                    <a:gd name="connsiteY4" fmla="*/ 108395 h 23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26" h="235833">
                      <a:moveTo>
                        <a:pt x="0" y="108395"/>
                      </a:moveTo>
                      <a:cubicBezTo>
                        <a:pt x="0" y="43292"/>
                        <a:pt x="50400" y="-1547"/>
                        <a:pt x="127988" y="40"/>
                      </a:cubicBezTo>
                      <a:cubicBezTo>
                        <a:pt x="205576" y="1627"/>
                        <a:pt x="465526" y="52817"/>
                        <a:pt x="465526" y="117920"/>
                      </a:cubicBezTo>
                      <a:cubicBezTo>
                        <a:pt x="465526" y="183023"/>
                        <a:pt x="205576" y="237387"/>
                        <a:pt x="127988" y="235800"/>
                      </a:cubicBezTo>
                      <a:cubicBezTo>
                        <a:pt x="50400" y="234213"/>
                        <a:pt x="0" y="173498"/>
                        <a:pt x="0" y="108395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5" name="グループ化 1454"/>
              <p:cNvGrpSpPr/>
              <p:nvPr/>
            </p:nvGrpSpPr>
            <p:grpSpPr>
              <a:xfrm rot="9900000">
                <a:off x="2044880" y="5903943"/>
                <a:ext cx="585065" cy="280798"/>
                <a:chOff x="1757645" y="5725941"/>
                <a:chExt cx="630083" cy="369122"/>
              </a:xfrm>
            </p:grpSpPr>
            <p:sp>
              <p:nvSpPr>
                <p:cNvPr id="1460" name="楕円 148"/>
                <p:cNvSpPr/>
                <p:nvPr/>
              </p:nvSpPr>
              <p:spPr bwMode="auto">
                <a:xfrm rot="21277109">
                  <a:off x="1757645" y="5859230"/>
                  <a:ext cx="630072" cy="235833"/>
                </a:xfrm>
                <a:custGeom>
                  <a:avLst/>
                  <a:gdLst>
                    <a:gd name="connsiteX0" fmla="*/ 0 w 675075"/>
                    <a:gd name="connsiteY0" fmla="*/ 117880 h 235760"/>
                    <a:gd name="connsiteX1" fmla="*/ 337538 w 675075"/>
                    <a:gd name="connsiteY1" fmla="*/ 0 h 235760"/>
                    <a:gd name="connsiteX2" fmla="*/ 675076 w 675075"/>
                    <a:gd name="connsiteY2" fmla="*/ 117880 h 235760"/>
                    <a:gd name="connsiteX3" fmla="*/ 337538 w 675075"/>
                    <a:gd name="connsiteY3" fmla="*/ 235760 h 235760"/>
                    <a:gd name="connsiteX4" fmla="*/ 0 w 675075"/>
                    <a:gd name="connsiteY4" fmla="*/ 117880 h 235760"/>
                    <a:gd name="connsiteX0" fmla="*/ 0 w 465526"/>
                    <a:gd name="connsiteY0" fmla="*/ 108395 h 235833"/>
                    <a:gd name="connsiteX1" fmla="*/ 127988 w 465526"/>
                    <a:gd name="connsiteY1" fmla="*/ 40 h 235833"/>
                    <a:gd name="connsiteX2" fmla="*/ 465526 w 465526"/>
                    <a:gd name="connsiteY2" fmla="*/ 117920 h 235833"/>
                    <a:gd name="connsiteX3" fmla="*/ 127988 w 465526"/>
                    <a:gd name="connsiteY3" fmla="*/ 235800 h 235833"/>
                    <a:gd name="connsiteX4" fmla="*/ 0 w 465526"/>
                    <a:gd name="connsiteY4" fmla="*/ 108395 h 23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26" h="235833">
                      <a:moveTo>
                        <a:pt x="0" y="108395"/>
                      </a:moveTo>
                      <a:cubicBezTo>
                        <a:pt x="0" y="43292"/>
                        <a:pt x="50400" y="-1547"/>
                        <a:pt x="127988" y="40"/>
                      </a:cubicBezTo>
                      <a:cubicBezTo>
                        <a:pt x="205576" y="1627"/>
                        <a:pt x="465526" y="52817"/>
                        <a:pt x="465526" y="117920"/>
                      </a:cubicBezTo>
                      <a:cubicBezTo>
                        <a:pt x="465526" y="183023"/>
                        <a:pt x="205576" y="237387"/>
                        <a:pt x="127988" y="235800"/>
                      </a:cubicBezTo>
                      <a:cubicBezTo>
                        <a:pt x="50400" y="234213"/>
                        <a:pt x="0" y="173498"/>
                        <a:pt x="0" y="10839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1" name="楕円 148"/>
                <p:cNvSpPr/>
                <p:nvPr/>
              </p:nvSpPr>
              <p:spPr bwMode="auto">
                <a:xfrm rot="270901">
                  <a:off x="1757656" y="5725941"/>
                  <a:ext cx="630072" cy="235833"/>
                </a:xfrm>
                <a:custGeom>
                  <a:avLst/>
                  <a:gdLst>
                    <a:gd name="connsiteX0" fmla="*/ 0 w 675075"/>
                    <a:gd name="connsiteY0" fmla="*/ 117880 h 235760"/>
                    <a:gd name="connsiteX1" fmla="*/ 337538 w 675075"/>
                    <a:gd name="connsiteY1" fmla="*/ 0 h 235760"/>
                    <a:gd name="connsiteX2" fmla="*/ 675076 w 675075"/>
                    <a:gd name="connsiteY2" fmla="*/ 117880 h 235760"/>
                    <a:gd name="connsiteX3" fmla="*/ 337538 w 675075"/>
                    <a:gd name="connsiteY3" fmla="*/ 235760 h 235760"/>
                    <a:gd name="connsiteX4" fmla="*/ 0 w 675075"/>
                    <a:gd name="connsiteY4" fmla="*/ 117880 h 235760"/>
                    <a:gd name="connsiteX0" fmla="*/ 0 w 465526"/>
                    <a:gd name="connsiteY0" fmla="*/ 108395 h 235833"/>
                    <a:gd name="connsiteX1" fmla="*/ 127988 w 465526"/>
                    <a:gd name="connsiteY1" fmla="*/ 40 h 235833"/>
                    <a:gd name="connsiteX2" fmla="*/ 465526 w 465526"/>
                    <a:gd name="connsiteY2" fmla="*/ 117920 h 235833"/>
                    <a:gd name="connsiteX3" fmla="*/ 127988 w 465526"/>
                    <a:gd name="connsiteY3" fmla="*/ 235800 h 235833"/>
                    <a:gd name="connsiteX4" fmla="*/ 0 w 465526"/>
                    <a:gd name="connsiteY4" fmla="*/ 108395 h 23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26" h="235833">
                      <a:moveTo>
                        <a:pt x="0" y="108395"/>
                      </a:moveTo>
                      <a:cubicBezTo>
                        <a:pt x="0" y="43292"/>
                        <a:pt x="50400" y="-1547"/>
                        <a:pt x="127988" y="40"/>
                      </a:cubicBezTo>
                      <a:cubicBezTo>
                        <a:pt x="205576" y="1627"/>
                        <a:pt x="465526" y="52817"/>
                        <a:pt x="465526" y="117920"/>
                      </a:cubicBezTo>
                      <a:cubicBezTo>
                        <a:pt x="465526" y="183023"/>
                        <a:pt x="205576" y="237387"/>
                        <a:pt x="127988" y="235800"/>
                      </a:cubicBezTo>
                      <a:cubicBezTo>
                        <a:pt x="50400" y="234213"/>
                        <a:pt x="0" y="173498"/>
                        <a:pt x="0" y="10839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2" name="楕円 148"/>
                <p:cNvSpPr/>
                <p:nvPr/>
              </p:nvSpPr>
              <p:spPr bwMode="auto">
                <a:xfrm>
                  <a:off x="1757645" y="5792555"/>
                  <a:ext cx="630072" cy="235833"/>
                </a:xfrm>
                <a:custGeom>
                  <a:avLst/>
                  <a:gdLst>
                    <a:gd name="connsiteX0" fmla="*/ 0 w 675075"/>
                    <a:gd name="connsiteY0" fmla="*/ 117880 h 235760"/>
                    <a:gd name="connsiteX1" fmla="*/ 337538 w 675075"/>
                    <a:gd name="connsiteY1" fmla="*/ 0 h 235760"/>
                    <a:gd name="connsiteX2" fmla="*/ 675076 w 675075"/>
                    <a:gd name="connsiteY2" fmla="*/ 117880 h 235760"/>
                    <a:gd name="connsiteX3" fmla="*/ 337538 w 675075"/>
                    <a:gd name="connsiteY3" fmla="*/ 235760 h 235760"/>
                    <a:gd name="connsiteX4" fmla="*/ 0 w 675075"/>
                    <a:gd name="connsiteY4" fmla="*/ 117880 h 235760"/>
                    <a:gd name="connsiteX0" fmla="*/ 0 w 465526"/>
                    <a:gd name="connsiteY0" fmla="*/ 108395 h 235833"/>
                    <a:gd name="connsiteX1" fmla="*/ 127988 w 465526"/>
                    <a:gd name="connsiteY1" fmla="*/ 40 h 235833"/>
                    <a:gd name="connsiteX2" fmla="*/ 465526 w 465526"/>
                    <a:gd name="connsiteY2" fmla="*/ 117920 h 235833"/>
                    <a:gd name="connsiteX3" fmla="*/ 127988 w 465526"/>
                    <a:gd name="connsiteY3" fmla="*/ 235800 h 235833"/>
                    <a:gd name="connsiteX4" fmla="*/ 0 w 465526"/>
                    <a:gd name="connsiteY4" fmla="*/ 108395 h 23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26" h="235833">
                      <a:moveTo>
                        <a:pt x="0" y="108395"/>
                      </a:moveTo>
                      <a:cubicBezTo>
                        <a:pt x="0" y="43292"/>
                        <a:pt x="50400" y="-1547"/>
                        <a:pt x="127988" y="40"/>
                      </a:cubicBezTo>
                      <a:cubicBezTo>
                        <a:pt x="205576" y="1627"/>
                        <a:pt x="465526" y="52817"/>
                        <a:pt x="465526" y="117920"/>
                      </a:cubicBezTo>
                      <a:cubicBezTo>
                        <a:pt x="465526" y="183023"/>
                        <a:pt x="205576" y="237387"/>
                        <a:pt x="127988" y="235800"/>
                      </a:cubicBezTo>
                      <a:cubicBezTo>
                        <a:pt x="50400" y="234213"/>
                        <a:pt x="0" y="173498"/>
                        <a:pt x="0" y="108395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56" name="四角形: 角を丸くする 1455"/>
              <p:cNvSpPr/>
              <p:nvPr/>
            </p:nvSpPr>
            <p:spPr bwMode="auto">
              <a:xfrm rot="297823">
                <a:off x="1695665" y="5982295"/>
                <a:ext cx="313670" cy="222035"/>
              </a:xfrm>
              <a:prstGeom prst="round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7" name="フリーフォーム: 図形 1456"/>
              <p:cNvSpPr/>
              <p:nvPr/>
            </p:nvSpPr>
            <p:spPr bwMode="auto">
              <a:xfrm>
                <a:off x="1873000" y="6032500"/>
                <a:ext cx="482505" cy="217895"/>
              </a:xfrm>
              <a:custGeom>
                <a:avLst/>
                <a:gdLst>
                  <a:gd name="connsiteX0" fmla="*/ 252880 w 576100"/>
                  <a:gd name="connsiteY0" fmla="*/ 469 h 575803"/>
                  <a:gd name="connsiteX1" fmla="*/ 270943 w 576100"/>
                  <a:gd name="connsiteY1" fmla="*/ 3538 h 575803"/>
                  <a:gd name="connsiteX2" fmla="*/ 277433 w 576100"/>
                  <a:gd name="connsiteY2" fmla="*/ 10317 h 575803"/>
                  <a:gd name="connsiteX3" fmla="*/ 288263 w 576100"/>
                  <a:gd name="connsiteY3" fmla="*/ 9225 h 575803"/>
                  <a:gd name="connsiteX4" fmla="*/ 295796 w 576100"/>
                  <a:gd name="connsiteY4" fmla="*/ 9984 h 575803"/>
                  <a:gd name="connsiteX5" fmla="*/ 306065 w 576100"/>
                  <a:gd name="connsiteY5" fmla="*/ 1456 h 575803"/>
                  <a:gd name="connsiteX6" fmla="*/ 330204 w 576100"/>
                  <a:gd name="connsiteY6" fmla="*/ 4369 h 575803"/>
                  <a:gd name="connsiteX7" fmla="*/ 339875 w 576100"/>
                  <a:gd name="connsiteY7" fmla="*/ 14428 h 575803"/>
                  <a:gd name="connsiteX8" fmla="*/ 342684 w 576100"/>
                  <a:gd name="connsiteY8" fmla="*/ 14711 h 575803"/>
                  <a:gd name="connsiteX9" fmla="*/ 366478 w 576100"/>
                  <a:gd name="connsiteY9" fmla="*/ 22098 h 575803"/>
                  <a:gd name="connsiteX10" fmla="*/ 369368 w 576100"/>
                  <a:gd name="connsiteY10" fmla="*/ 22589 h 575803"/>
                  <a:gd name="connsiteX11" fmla="*/ 369921 w 576100"/>
                  <a:gd name="connsiteY11" fmla="*/ 23166 h 575803"/>
                  <a:gd name="connsiteX12" fmla="*/ 392753 w 576100"/>
                  <a:gd name="connsiteY12" fmla="*/ 30254 h 575803"/>
                  <a:gd name="connsiteX13" fmla="*/ 404490 w 576100"/>
                  <a:gd name="connsiteY13" fmla="*/ 20506 h 575803"/>
                  <a:gd name="connsiteX14" fmla="*/ 428629 w 576100"/>
                  <a:gd name="connsiteY14" fmla="*/ 23420 h 575803"/>
                  <a:gd name="connsiteX15" fmla="*/ 451355 w 576100"/>
                  <a:gd name="connsiteY15" fmla="*/ 62312 h 575803"/>
                  <a:gd name="connsiteX16" fmla="*/ 451480 w 576100"/>
                  <a:gd name="connsiteY16" fmla="*/ 62409 h 575803"/>
                  <a:gd name="connsiteX17" fmla="*/ 459669 w 576100"/>
                  <a:gd name="connsiteY17" fmla="*/ 68692 h 575803"/>
                  <a:gd name="connsiteX18" fmla="*/ 467990 w 576100"/>
                  <a:gd name="connsiteY18" fmla="*/ 61781 h 575803"/>
                  <a:gd name="connsiteX19" fmla="*/ 492129 w 576100"/>
                  <a:gd name="connsiteY19" fmla="*/ 64695 h 575803"/>
                  <a:gd name="connsiteX20" fmla="*/ 514855 w 576100"/>
                  <a:gd name="connsiteY20" fmla="*/ 103587 h 575803"/>
                  <a:gd name="connsiteX21" fmla="*/ 514980 w 576100"/>
                  <a:gd name="connsiteY21" fmla="*/ 103684 h 575803"/>
                  <a:gd name="connsiteX22" fmla="*/ 532925 w 576100"/>
                  <a:gd name="connsiteY22" fmla="*/ 117452 h 575803"/>
                  <a:gd name="connsiteX23" fmla="*/ 544021 w 576100"/>
                  <a:gd name="connsiteY23" fmla="*/ 141334 h 575803"/>
                  <a:gd name="connsiteX24" fmla="*/ 542757 w 576100"/>
                  <a:gd name="connsiteY24" fmla="*/ 180968 h 575803"/>
                  <a:gd name="connsiteX25" fmla="*/ 555150 w 576100"/>
                  <a:gd name="connsiteY25" fmla="*/ 190477 h 575803"/>
                  <a:gd name="connsiteX26" fmla="*/ 566246 w 576100"/>
                  <a:gd name="connsiteY26" fmla="*/ 214359 h 575803"/>
                  <a:gd name="connsiteX27" fmla="*/ 564940 w 576100"/>
                  <a:gd name="connsiteY27" fmla="*/ 255290 h 575803"/>
                  <a:gd name="connsiteX28" fmla="*/ 574477 w 576100"/>
                  <a:gd name="connsiteY28" fmla="*/ 317872 h 575803"/>
                  <a:gd name="connsiteX29" fmla="*/ 559088 w 576100"/>
                  <a:gd name="connsiteY29" fmla="*/ 352675 h 575803"/>
                  <a:gd name="connsiteX30" fmla="*/ 558602 w 576100"/>
                  <a:gd name="connsiteY30" fmla="*/ 384547 h 575803"/>
                  <a:gd name="connsiteX31" fmla="*/ 513930 w 576100"/>
                  <a:gd name="connsiteY31" fmla="*/ 439328 h 575803"/>
                  <a:gd name="connsiteX32" fmla="*/ 497938 w 576100"/>
                  <a:gd name="connsiteY32" fmla="*/ 486269 h 575803"/>
                  <a:gd name="connsiteX33" fmla="*/ 471401 w 576100"/>
                  <a:gd name="connsiteY33" fmla="*/ 501268 h 575803"/>
                  <a:gd name="connsiteX34" fmla="*/ 458778 w 576100"/>
                  <a:gd name="connsiteY34" fmla="*/ 497055 h 575803"/>
                  <a:gd name="connsiteX35" fmla="*/ 447138 w 576100"/>
                  <a:gd name="connsiteY35" fmla="*/ 518019 h 575803"/>
                  <a:gd name="connsiteX36" fmla="*/ 420601 w 576100"/>
                  <a:gd name="connsiteY36" fmla="*/ 533018 h 575803"/>
                  <a:gd name="connsiteX37" fmla="*/ 417978 w 576100"/>
                  <a:gd name="connsiteY37" fmla="*/ 532143 h 575803"/>
                  <a:gd name="connsiteX38" fmla="*/ 404582 w 576100"/>
                  <a:gd name="connsiteY38" fmla="*/ 542029 h 575803"/>
                  <a:gd name="connsiteX39" fmla="*/ 385206 w 576100"/>
                  <a:gd name="connsiteY39" fmla="*/ 540203 h 575803"/>
                  <a:gd name="connsiteX40" fmla="*/ 378123 w 576100"/>
                  <a:gd name="connsiteY40" fmla="*/ 555815 h 575803"/>
                  <a:gd name="connsiteX41" fmla="*/ 353782 w 576100"/>
                  <a:gd name="connsiteY41" fmla="*/ 573779 h 575803"/>
                  <a:gd name="connsiteX42" fmla="*/ 321664 w 576100"/>
                  <a:gd name="connsiteY42" fmla="*/ 570752 h 575803"/>
                  <a:gd name="connsiteX43" fmla="*/ 300942 w 576100"/>
                  <a:gd name="connsiteY43" fmla="*/ 548007 h 575803"/>
                  <a:gd name="connsiteX44" fmla="*/ 288263 w 576100"/>
                  <a:gd name="connsiteY44" fmla="*/ 549285 h 575803"/>
                  <a:gd name="connsiteX45" fmla="*/ 284999 w 576100"/>
                  <a:gd name="connsiteY45" fmla="*/ 548792 h 575803"/>
                  <a:gd name="connsiteX46" fmla="*/ 282293 w 576100"/>
                  <a:gd name="connsiteY46" fmla="*/ 550096 h 575803"/>
                  <a:gd name="connsiteX47" fmla="*/ 279698 w 576100"/>
                  <a:gd name="connsiteY47" fmla="*/ 555815 h 575803"/>
                  <a:gd name="connsiteX48" fmla="*/ 255357 w 576100"/>
                  <a:gd name="connsiteY48" fmla="*/ 573779 h 575803"/>
                  <a:gd name="connsiteX49" fmla="*/ 198148 w 576100"/>
                  <a:gd name="connsiteY49" fmla="*/ 543212 h 575803"/>
                  <a:gd name="connsiteX50" fmla="*/ 113166 w 576100"/>
                  <a:gd name="connsiteY50" fmla="*/ 513012 h 575803"/>
                  <a:gd name="connsiteX51" fmla="*/ 89949 w 576100"/>
                  <a:gd name="connsiteY51" fmla="*/ 505494 h 575803"/>
                  <a:gd name="connsiteX52" fmla="*/ 84455 w 576100"/>
                  <a:gd name="connsiteY52" fmla="*/ 495363 h 575803"/>
                  <a:gd name="connsiteX53" fmla="*/ 73125 w 576100"/>
                  <a:gd name="connsiteY53" fmla="*/ 492916 h 575803"/>
                  <a:gd name="connsiteX54" fmla="*/ 46491 w 576100"/>
                  <a:gd name="connsiteY54" fmla="*/ 459037 h 575803"/>
                  <a:gd name="connsiteX55" fmla="*/ 9126 w 576100"/>
                  <a:gd name="connsiteY55" fmla="*/ 425429 h 575803"/>
                  <a:gd name="connsiteX56" fmla="*/ 17110 w 576100"/>
                  <a:gd name="connsiteY56" fmla="*/ 380065 h 575803"/>
                  <a:gd name="connsiteX57" fmla="*/ 251 w 576100"/>
                  <a:gd name="connsiteY57" fmla="*/ 333522 h 575803"/>
                  <a:gd name="connsiteX58" fmla="*/ 9323 w 576100"/>
                  <a:gd name="connsiteY58" fmla="*/ 308317 h 575803"/>
                  <a:gd name="connsiteX59" fmla="*/ 9126 w 576100"/>
                  <a:gd name="connsiteY59" fmla="*/ 307954 h 575803"/>
                  <a:gd name="connsiteX60" fmla="*/ 17110 w 576100"/>
                  <a:gd name="connsiteY60" fmla="*/ 262590 h 575803"/>
                  <a:gd name="connsiteX61" fmla="*/ 251 w 576100"/>
                  <a:gd name="connsiteY61" fmla="*/ 216047 h 575803"/>
                  <a:gd name="connsiteX62" fmla="*/ 31041 w 576100"/>
                  <a:gd name="connsiteY62" fmla="*/ 174679 h 575803"/>
                  <a:gd name="connsiteX63" fmla="*/ 31335 w 576100"/>
                  <a:gd name="connsiteY63" fmla="*/ 173588 h 575803"/>
                  <a:gd name="connsiteX64" fmla="*/ 45050 w 576100"/>
                  <a:gd name="connsiteY64" fmla="*/ 114182 h 575803"/>
                  <a:gd name="connsiteX65" fmla="*/ 76653 w 576100"/>
                  <a:gd name="connsiteY65" fmla="*/ 91379 h 575803"/>
                  <a:gd name="connsiteX66" fmla="*/ 80320 w 576100"/>
                  <a:gd name="connsiteY66" fmla="*/ 91472 h 575803"/>
                  <a:gd name="connsiteX67" fmla="*/ 80943 w 576100"/>
                  <a:gd name="connsiteY67" fmla="*/ 81474 h 575803"/>
                  <a:gd name="connsiteX68" fmla="*/ 92675 w 576100"/>
                  <a:gd name="connsiteY68" fmla="*/ 53857 h 575803"/>
                  <a:gd name="connsiteX69" fmla="*/ 159397 w 576100"/>
                  <a:gd name="connsiteY69" fmla="*/ 40285 h 575803"/>
                  <a:gd name="connsiteX70" fmla="*/ 159412 w 576100"/>
                  <a:gd name="connsiteY70" fmla="*/ 40263 h 575803"/>
                  <a:gd name="connsiteX71" fmla="*/ 172681 w 576100"/>
                  <a:gd name="connsiteY71" fmla="*/ 19850 h 575803"/>
                  <a:gd name="connsiteX72" fmla="*/ 200002 w 576100"/>
                  <a:gd name="connsiteY72" fmla="*/ 9715 h 575803"/>
                  <a:gd name="connsiteX73" fmla="*/ 216697 w 576100"/>
                  <a:gd name="connsiteY73" fmla="*/ 20034 h 575803"/>
                  <a:gd name="connsiteX74" fmla="*/ 233835 w 576100"/>
                  <a:gd name="connsiteY74" fmla="*/ 14713 h 575803"/>
                  <a:gd name="connsiteX75" fmla="*/ 237445 w 576100"/>
                  <a:gd name="connsiteY75" fmla="*/ 8929 h 575803"/>
                  <a:gd name="connsiteX76" fmla="*/ 252880 w 576100"/>
                  <a:gd name="connsiteY76" fmla="*/ 469 h 57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576100" h="575803">
                    <a:moveTo>
                      <a:pt x="252880" y="469"/>
                    </a:moveTo>
                    <a:cubicBezTo>
                      <a:pt x="259105" y="-733"/>
                      <a:pt x="265326" y="401"/>
                      <a:pt x="270943" y="3538"/>
                    </a:cubicBezTo>
                    <a:lnTo>
                      <a:pt x="277433" y="10317"/>
                    </a:lnTo>
                    <a:lnTo>
                      <a:pt x="288263" y="9225"/>
                    </a:lnTo>
                    <a:lnTo>
                      <a:pt x="295796" y="9984"/>
                    </a:lnTo>
                    <a:lnTo>
                      <a:pt x="306065" y="1456"/>
                    </a:lnTo>
                    <a:cubicBezTo>
                      <a:pt x="313942" y="-1049"/>
                      <a:pt x="322395" y="-208"/>
                      <a:pt x="330204" y="4369"/>
                    </a:cubicBezTo>
                    <a:lnTo>
                      <a:pt x="339875" y="14428"/>
                    </a:lnTo>
                    <a:lnTo>
                      <a:pt x="342684" y="14711"/>
                    </a:lnTo>
                    <a:lnTo>
                      <a:pt x="366478" y="22098"/>
                    </a:lnTo>
                    <a:lnTo>
                      <a:pt x="369368" y="22589"/>
                    </a:lnTo>
                    <a:lnTo>
                      <a:pt x="369921" y="23166"/>
                    </a:lnTo>
                    <a:lnTo>
                      <a:pt x="392753" y="30254"/>
                    </a:lnTo>
                    <a:lnTo>
                      <a:pt x="404490" y="20506"/>
                    </a:lnTo>
                    <a:cubicBezTo>
                      <a:pt x="412367" y="18001"/>
                      <a:pt x="420820" y="18843"/>
                      <a:pt x="428629" y="23420"/>
                    </a:cubicBezTo>
                    <a:cubicBezTo>
                      <a:pt x="440529" y="30393"/>
                      <a:pt x="449063" y="44991"/>
                      <a:pt x="451355" y="62312"/>
                    </a:cubicBezTo>
                    <a:lnTo>
                      <a:pt x="451480" y="62409"/>
                    </a:lnTo>
                    <a:lnTo>
                      <a:pt x="459669" y="68692"/>
                    </a:lnTo>
                    <a:lnTo>
                      <a:pt x="467990" y="61781"/>
                    </a:lnTo>
                    <a:cubicBezTo>
                      <a:pt x="475867" y="59276"/>
                      <a:pt x="484320" y="60118"/>
                      <a:pt x="492129" y="64695"/>
                    </a:cubicBezTo>
                    <a:cubicBezTo>
                      <a:pt x="504029" y="71668"/>
                      <a:pt x="512563" y="86266"/>
                      <a:pt x="514855" y="103587"/>
                    </a:cubicBezTo>
                    <a:lnTo>
                      <a:pt x="514980" y="103684"/>
                    </a:lnTo>
                    <a:lnTo>
                      <a:pt x="532925" y="117452"/>
                    </a:lnTo>
                    <a:cubicBezTo>
                      <a:pt x="537939" y="123941"/>
                      <a:pt x="541792" y="132100"/>
                      <a:pt x="544021" y="141334"/>
                    </a:cubicBezTo>
                    <a:lnTo>
                      <a:pt x="542757" y="180968"/>
                    </a:lnTo>
                    <a:lnTo>
                      <a:pt x="555150" y="190477"/>
                    </a:lnTo>
                    <a:cubicBezTo>
                      <a:pt x="560164" y="196966"/>
                      <a:pt x="564017" y="205125"/>
                      <a:pt x="566246" y="214359"/>
                    </a:cubicBezTo>
                    <a:cubicBezTo>
                      <a:pt x="569486" y="227764"/>
                      <a:pt x="569024" y="242323"/>
                      <a:pt x="564940" y="255290"/>
                    </a:cubicBezTo>
                    <a:cubicBezTo>
                      <a:pt x="574978" y="273073"/>
                      <a:pt x="578488" y="296125"/>
                      <a:pt x="574477" y="317872"/>
                    </a:cubicBezTo>
                    <a:lnTo>
                      <a:pt x="559088" y="352675"/>
                    </a:lnTo>
                    <a:lnTo>
                      <a:pt x="558602" y="384547"/>
                    </a:lnTo>
                    <a:cubicBezTo>
                      <a:pt x="553268" y="413458"/>
                      <a:pt x="535613" y="435109"/>
                      <a:pt x="513930" y="439328"/>
                    </a:cubicBezTo>
                    <a:cubicBezTo>
                      <a:pt x="513826" y="457374"/>
                      <a:pt x="507991" y="474488"/>
                      <a:pt x="497938" y="486269"/>
                    </a:cubicBezTo>
                    <a:cubicBezTo>
                      <a:pt x="490300" y="495220"/>
                      <a:pt x="480965" y="500270"/>
                      <a:pt x="471401" y="501268"/>
                    </a:cubicBezTo>
                    <a:lnTo>
                      <a:pt x="458778" y="497055"/>
                    </a:lnTo>
                    <a:lnTo>
                      <a:pt x="447138" y="518019"/>
                    </a:lnTo>
                    <a:cubicBezTo>
                      <a:pt x="439500" y="526970"/>
                      <a:pt x="430165" y="532020"/>
                      <a:pt x="420601" y="533018"/>
                    </a:cubicBezTo>
                    <a:lnTo>
                      <a:pt x="417978" y="532143"/>
                    </a:lnTo>
                    <a:lnTo>
                      <a:pt x="404582" y="542029"/>
                    </a:lnTo>
                    <a:lnTo>
                      <a:pt x="385206" y="540203"/>
                    </a:lnTo>
                    <a:lnTo>
                      <a:pt x="378123" y="555815"/>
                    </a:lnTo>
                    <a:cubicBezTo>
                      <a:pt x="371408" y="564458"/>
                      <a:pt x="363064" y="570742"/>
                      <a:pt x="353782" y="573779"/>
                    </a:cubicBezTo>
                    <a:cubicBezTo>
                      <a:pt x="342845" y="577357"/>
                      <a:pt x="331669" y="576097"/>
                      <a:pt x="321664" y="570752"/>
                    </a:cubicBezTo>
                    <a:lnTo>
                      <a:pt x="300942" y="548007"/>
                    </a:lnTo>
                    <a:lnTo>
                      <a:pt x="288263" y="549285"/>
                    </a:lnTo>
                    <a:lnTo>
                      <a:pt x="284999" y="548792"/>
                    </a:lnTo>
                    <a:lnTo>
                      <a:pt x="282293" y="550096"/>
                    </a:lnTo>
                    <a:lnTo>
                      <a:pt x="279698" y="555815"/>
                    </a:lnTo>
                    <a:cubicBezTo>
                      <a:pt x="272983" y="564458"/>
                      <a:pt x="264639" y="570742"/>
                      <a:pt x="255357" y="573779"/>
                    </a:cubicBezTo>
                    <a:cubicBezTo>
                      <a:pt x="233483" y="580935"/>
                      <a:pt x="210653" y="568740"/>
                      <a:pt x="198148" y="543212"/>
                    </a:cubicBezTo>
                    <a:cubicBezTo>
                      <a:pt x="168632" y="567443"/>
                      <a:pt x="130296" y="553823"/>
                      <a:pt x="113166" y="513012"/>
                    </a:cubicBezTo>
                    <a:cubicBezTo>
                      <a:pt x="104752" y="514353"/>
                      <a:pt x="96595" y="511471"/>
                      <a:pt x="89949" y="505494"/>
                    </a:cubicBezTo>
                    <a:lnTo>
                      <a:pt x="84455" y="495363"/>
                    </a:lnTo>
                    <a:lnTo>
                      <a:pt x="73125" y="492916"/>
                    </a:lnTo>
                    <a:cubicBezTo>
                      <a:pt x="62321" y="485821"/>
                      <a:pt x="52915" y="474341"/>
                      <a:pt x="46491" y="459037"/>
                    </a:cubicBezTo>
                    <a:cubicBezTo>
                      <a:pt x="29663" y="461719"/>
                      <a:pt x="13863" y="447511"/>
                      <a:pt x="9126" y="425429"/>
                    </a:cubicBezTo>
                    <a:cubicBezTo>
                      <a:pt x="5696" y="409453"/>
                      <a:pt x="8728" y="392212"/>
                      <a:pt x="17110" y="380065"/>
                    </a:cubicBezTo>
                    <a:cubicBezTo>
                      <a:pt x="5218" y="370537"/>
                      <a:pt x="-1405" y="352252"/>
                      <a:pt x="251" y="333522"/>
                    </a:cubicBezTo>
                    <a:lnTo>
                      <a:pt x="9323" y="308317"/>
                    </a:lnTo>
                    <a:lnTo>
                      <a:pt x="9126" y="307954"/>
                    </a:lnTo>
                    <a:cubicBezTo>
                      <a:pt x="5696" y="291978"/>
                      <a:pt x="8728" y="274737"/>
                      <a:pt x="17110" y="262590"/>
                    </a:cubicBezTo>
                    <a:cubicBezTo>
                      <a:pt x="5218" y="253062"/>
                      <a:pt x="-1405" y="234777"/>
                      <a:pt x="251" y="216047"/>
                    </a:cubicBezTo>
                    <a:cubicBezTo>
                      <a:pt x="2193" y="194117"/>
                      <a:pt x="14977" y="176940"/>
                      <a:pt x="31041" y="174679"/>
                    </a:cubicBezTo>
                    <a:cubicBezTo>
                      <a:pt x="31136" y="174313"/>
                      <a:pt x="31240" y="173954"/>
                      <a:pt x="31335" y="173588"/>
                    </a:cubicBezTo>
                    <a:cubicBezTo>
                      <a:pt x="29178" y="151993"/>
                      <a:pt x="34209" y="130214"/>
                      <a:pt x="45050" y="114182"/>
                    </a:cubicBezTo>
                    <a:cubicBezTo>
                      <a:pt x="53615" y="101522"/>
                      <a:pt x="64841" y="93781"/>
                      <a:pt x="76653" y="91379"/>
                    </a:cubicBezTo>
                    <a:lnTo>
                      <a:pt x="80320" y="91472"/>
                    </a:lnTo>
                    <a:lnTo>
                      <a:pt x="80943" y="81474"/>
                    </a:lnTo>
                    <a:cubicBezTo>
                      <a:pt x="83286" y="71326"/>
                      <a:pt x="87255" y="61873"/>
                      <a:pt x="92675" y="53857"/>
                    </a:cubicBezTo>
                    <a:cubicBezTo>
                      <a:pt x="109805" y="28536"/>
                      <a:pt x="137578" y="22893"/>
                      <a:pt x="159397" y="40285"/>
                    </a:cubicBezTo>
                    <a:lnTo>
                      <a:pt x="159412" y="40263"/>
                    </a:lnTo>
                    <a:lnTo>
                      <a:pt x="172681" y="19850"/>
                    </a:lnTo>
                    <a:cubicBezTo>
                      <a:pt x="180706" y="12285"/>
                      <a:pt x="190409" y="8782"/>
                      <a:pt x="200002" y="9715"/>
                    </a:cubicBezTo>
                    <a:lnTo>
                      <a:pt x="216697" y="20034"/>
                    </a:lnTo>
                    <a:lnTo>
                      <a:pt x="233835" y="14713"/>
                    </a:lnTo>
                    <a:lnTo>
                      <a:pt x="237445" y="8929"/>
                    </a:lnTo>
                    <a:cubicBezTo>
                      <a:pt x="241947" y="4511"/>
                      <a:pt x="247224" y="1559"/>
                      <a:pt x="252880" y="469"/>
                    </a:cubicBezTo>
                    <a:close/>
                  </a:path>
                </a:pathLst>
              </a:custGeom>
              <a:pattFill prst="lgConfetti">
                <a:fgClr>
                  <a:srgbClr val="CC66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58" name="フリーフォーム: 図形 1457"/>
              <p:cNvSpPr/>
              <p:nvPr/>
            </p:nvSpPr>
            <p:spPr bwMode="auto">
              <a:xfrm>
                <a:off x="1644178" y="5701304"/>
                <a:ext cx="576152" cy="238036"/>
              </a:xfrm>
              <a:custGeom>
                <a:avLst/>
                <a:gdLst>
                  <a:gd name="connsiteX0" fmla="*/ 288076 w 576152"/>
                  <a:gd name="connsiteY0" fmla="*/ 0 h 238036"/>
                  <a:gd name="connsiteX1" fmla="*/ 576152 w 576152"/>
                  <a:gd name="connsiteY1" fmla="*/ 190209 h 238036"/>
                  <a:gd name="connsiteX2" fmla="*/ 570299 w 576152"/>
                  <a:gd name="connsiteY2" fmla="*/ 228543 h 238036"/>
                  <a:gd name="connsiteX3" fmla="*/ 565836 w 576152"/>
                  <a:gd name="connsiteY3" fmla="*/ 238036 h 238036"/>
                  <a:gd name="connsiteX4" fmla="*/ 550339 w 576152"/>
                  <a:gd name="connsiteY4" fmla="*/ 205071 h 238036"/>
                  <a:gd name="connsiteX5" fmla="*/ 284901 w 576152"/>
                  <a:gd name="connsiteY5" fmla="*/ 88900 h 238036"/>
                  <a:gd name="connsiteX6" fmla="*/ 19463 w 576152"/>
                  <a:gd name="connsiteY6" fmla="*/ 205071 h 238036"/>
                  <a:gd name="connsiteX7" fmla="*/ 7141 w 576152"/>
                  <a:gd name="connsiteY7" fmla="*/ 231283 h 238036"/>
                  <a:gd name="connsiteX8" fmla="*/ 5853 w 576152"/>
                  <a:gd name="connsiteY8" fmla="*/ 228543 h 238036"/>
                  <a:gd name="connsiteX9" fmla="*/ 0 w 576152"/>
                  <a:gd name="connsiteY9" fmla="*/ 190209 h 238036"/>
                  <a:gd name="connsiteX10" fmla="*/ 288076 w 576152"/>
                  <a:gd name="connsiteY10" fmla="*/ 0 h 238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6152" h="238036">
                    <a:moveTo>
                      <a:pt x="288076" y="0"/>
                    </a:moveTo>
                    <a:cubicBezTo>
                      <a:pt x="447176" y="0"/>
                      <a:pt x="576152" y="85159"/>
                      <a:pt x="576152" y="190209"/>
                    </a:cubicBezTo>
                    <a:cubicBezTo>
                      <a:pt x="576152" y="203341"/>
                      <a:pt x="574137" y="216161"/>
                      <a:pt x="570299" y="228543"/>
                    </a:cubicBezTo>
                    <a:lnTo>
                      <a:pt x="565836" y="238036"/>
                    </a:lnTo>
                    <a:lnTo>
                      <a:pt x="550339" y="205071"/>
                    </a:lnTo>
                    <a:cubicBezTo>
                      <a:pt x="506606" y="136802"/>
                      <a:pt x="404226" y="88900"/>
                      <a:pt x="284901" y="88900"/>
                    </a:cubicBezTo>
                    <a:cubicBezTo>
                      <a:pt x="165576" y="88900"/>
                      <a:pt x="63196" y="136802"/>
                      <a:pt x="19463" y="205071"/>
                    </a:cubicBezTo>
                    <a:lnTo>
                      <a:pt x="7141" y="231283"/>
                    </a:lnTo>
                    <a:lnTo>
                      <a:pt x="5853" y="228543"/>
                    </a:lnTo>
                    <a:cubicBezTo>
                      <a:pt x="2015" y="216161"/>
                      <a:pt x="0" y="203341"/>
                      <a:pt x="0" y="190209"/>
                    </a:cubicBezTo>
                    <a:cubicBezTo>
                      <a:pt x="0" y="85159"/>
                      <a:pt x="128976" y="0"/>
                      <a:pt x="288076" y="0"/>
                    </a:cubicBez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9" name="フリーフォーム: 図形 1458"/>
              <p:cNvSpPr/>
              <p:nvPr/>
            </p:nvSpPr>
            <p:spPr bwMode="auto">
              <a:xfrm rot="9900000">
                <a:off x="1555278" y="5917204"/>
                <a:ext cx="576152" cy="238036"/>
              </a:xfrm>
              <a:custGeom>
                <a:avLst/>
                <a:gdLst>
                  <a:gd name="connsiteX0" fmla="*/ 288076 w 576152"/>
                  <a:gd name="connsiteY0" fmla="*/ 0 h 238036"/>
                  <a:gd name="connsiteX1" fmla="*/ 576152 w 576152"/>
                  <a:gd name="connsiteY1" fmla="*/ 190209 h 238036"/>
                  <a:gd name="connsiteX2" fmla="*/ 570299 w 576152"/>
                  <a:gd name="connsiteY2" fmla="*/ 228543 h 238036"/>
                  <a:gd name="connsiteX3" fmla="*/ 565836 w 576152"/>
                  <a:gd name="connsiteY3" fmla="*/ 238036 h 238036"/>
                  <a:gd name="connsiteX4" fmla="*/ 550339 w 576152"/>
                  <a:gd name="connsiteY4" fmla="*/ 205071 h 238036"/>
                  <a:gd name="connsiteX5" fmla="*/ 284901 w 576152"/>
                  <a:gd name="connsiteY5" fmla="*/ 88900 h 238036"/>
                  <a:gd name="connsiteX6" fmla="*/ 19463 w 576152"/>
                  <a:gd name="connsiteY6" fmla="*/ 205071 h 238036"/>
                  <a:gd name="connsiteX7" fmla="*/ 7141 w 576152"/>
                  <a:gd name="connsiteY7" fmla="*/ 231283 h 238036"/>
                  <a:gd name="connsiteX8" fmla="*/ 5853 w 576152"/>
                  <a:gd name="connsiteY8" fmla="*/ 228543 h 238036"/>
                  <a:gd name="connsiteX9" fmla="*/ 0 w 576152"/>
                  <a:gd name="connsiteY9" fmla="*/ 190209 h 238036"/>
                  <a:gd name="connsiteX10" fmla="*/ 288076 w 576152"/>
                  <a:gd name="connsiteY10" fmla="*/ 0 h 238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6152" h="238036">
                    <a:moveTo>
                      <a:pt x="288076" y="0"/>
                    </a:moveTo>
                    <a:cubicBezTo>
                      <a:pt x="447176" y="0"/>
                      <a:pt x="576152" y="85159"/>
                      <a:pt x="576152" y="190209"/>
                    </a:cubicBezTo>
                    <a:cubicBezTo>
                      <a:pt x="576152" y="203341"/>
                      <a:pt x="574137" y="216161"/>
                      <a:pt x="570299" y="228543"/>
                    </a:cubicBezTo>
                    <a:lnTo>
                      <a:pt x="565836" y="238036"/>
                    </a:lnTo>
                    <a:lnTo>
                      <a:pt x="550339" y="205071"/>
                    </a:lnTo>
                    <a:cubicBezTo>
                      <a:pt x="506606" y="136802"/>
                      <a:pt x="404226" y="88900"/>
                      <a:pt x="284901" y="88900"/>
                    </a:cubicBezTo>
                    <a:cubicBezTo>
                      <a:pt x="165576" y="88900"/>
                      <a:pt x="63196" y="136802"/>
                      <a:pt x="19463" y="205071"/>
                    </a:cubicBezTo>
                    <a:lnTo>
                      <a:pt x="7141" y="231283"/>
                    </a:lnTo>
                    <a:lnTo>
                      <a:pt x="5853" y="228543"/>
                    </a:lnTo>
                    <a:cubicBezTo>
                      <a:pt x="2015" y="216161"/>
                      <a:pt x="0" y="203341"/>
                      <a:pt x="0" y="190209"/>
                    </a:cubicBezTo>
                    <a:cubicBezTo>
                      <a:pt x="0" y="85159"/>
                      <a:pt x="128976" y="0"/>
                      <a:pt x="288076" y="0"/>
                    </a:cubicBez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51" name="フリーフォーム: 図形 1450"/>
            <p:cNvSpPr/>
            <p:nvPr/>
          </p:nvSpPr>
          <p:spPr bwMode="auto">
            <a:xfrm>
              <a:off x="3211014" y="5465595"/>
              <a:ext cx="1002547" cy="475674"/>
            </a:xfrm>
            <a:custGeom>
              <a:avLst/>
              <a:gdLst>
                <a:gd name="connsiteX0" fmla="*/ 668042 w 1002547"/>
                <a:gd name="connsiteY0" fmla="*/ 25845 h 568820"/>
                <a:gd name="connsiteX1" fmla="*/ 498974 w 1002547"/>
                <a:gd name="connsiteY1" fmla="*/ 109189 h 568820"/>
                <a:gd name="connsiteX2" fmla="*/ 294186 w 1002547"/>
                <a:gd name="connsiteY2" fmla="*/ 113951 h 568820"/>
                <a:gd name="connsiteX3" fmla="*/ 215605 w 1002547"/>
                <a:gd name="connsiteY3" fmla="*/ 223489 h 568820"/>
                <a:gd name="connsiteX4" fmla="*/ 44155 w 1002547"/>
                <a:gd name="connsiteY4" fmla="*/ 283020 h 568820"/>
                <a:gd name="connsiteX5" fmla="*/ 10817 w 1002547"/>
                <a:gd name="connsiteY5" fmla="*/ 387795 h 568820"/>
                <a:gd name="connsiteX6" fmla="*/ 201317 w 1002547"/>
                <a:gd name="connsiteY6" fmla="*/ 468757 h 568820"/>
                <a:gd name="connsiteX7" fmla="*/ 253705 w 1002547"/>
                <a:gd name="connsiteY7" fmla="*/ 568770 h 568820"/>
                <a:gd name="connsiteX8" fmla="*/ 656136 w 1002547"/>
                <a:gd name="connsiteY8" fmla="*/ 483045 h 568820"/>
                <a:gd name="connsiteX9" fmla="*/ 789486 w 1002547"/>
                <a:gd name="connsiteY9" fmla="*/ 537814 h 568820"/>
                <a:gd name="connsiteX10" fmla="*/ 939505 w 1002547"/>
                <a:gd name="connsiteY10" fmla="*/ 421132 h 568820"/>
                <a:gd name="connsiteX11" fmla="*/ 951411 w 1002547"/>
                <a:gd name="connsiteY11" fmla="*/ 273495 h 568820"/>
                <a:gd name="connsiteX12" fmla="*/ 1001417 w 1002547"/>
                <a:gd name="connsiteY12" fmla="*/ 209201 h 568820"/>
                <a:gd name="connsiteX13" fmla="*/ 896642 w 1002547"/>
                <a:gd name="connsiteY13" fmla="*/ 140145 h 568820"/>
                <a:gd name="connsiteX14" fmla="*/ 815680 w 1002547"/>
                <a:gd name="connsiteY14" fmla="*/ 140145 h 568820"/>
                <a:gd name="connsiteX15" fmla="*/ 756149 w 1002547"/>
                <a:gd name="connsiteY15" fmla="*/ 9176 h 568820"/>
                <a:gd name="connsiteX16" fmla="*/ 668042 w 1002547"/>
                <a:gd name="connsiteY16" fmla="*/ 25845 h 568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2547" h="568820">
                  <a:moveTo>
                    <a:pt x="668042" y="25845"/>
                  </a:moveTo>
                  <a:cubicBezTo>
                    <a:pt x="625180" y="42514"/>
                    <a:pt x="561283" y="94505"/>
                    <a:pt x="498974" y="109189"/>
                  </a:cubicBezTo>
                  <a:cubicBezTo>
                    <a:pt x="436665" y="123873"/>
                    <a:pt x="341414" y="94901"/>
                    <a:pt x="294186" y="113951"/>
                  </a:cubicBezTo>
                  <a:cubicBezTo>
                    <a:pt x="246958" y="133001"/>
                    <a:pt x="257277" y="195311"/>
                    <a:pt x="215605" y="223489"/>
                  </a:cubicBezTo>
                  <a:cubicBezTo>
                    <a:pt x="173933" y="251667"/>
                    <a:pt x="78286" y="255636"/>
                    <a:pt x="44155" y="283020"/>
                  </a:cubicBezTo>
                  <a:cubicBezTo>
                    <a:pt x="10024" y="310404"/>
                    <a:pt x="-15377" y="356839"/>
                    <a:pt x="10817" y="387795"/>
                  </a:cubicBezTo>
                  <a:cubicBezTo>
                    <a:pt x="37011" y="418751"/>
                    <a:pt x="160836" y="438595"/>
                    <a:pt x="201317" y="468757"/>
                  </a:cubicBezTo>
                  <a:cubicBezTo>
                    <a:pt x="241798" y="498919"/>
                    <a:pt x="177902" y="566389"/>
                    <a:pt x="253705" y="568770"/>
                  </a:cubicBezTo>
                  <a:cubicBezTo>
                    <a:pt x="329508" y="571151"/>
                    <a:pt x="566839" y="488204"/>
                    <a:pt x="656136" y="483045"/>
                  </a:cubicBezTo>
                  <a:cubicBezTo>
                    <a:pt x="745433" y="477886"/>
                    <a:pt x="742258" y="548133"/>
                    <a:pt x="789486" y="537814"/>
                  </a:cubicBezTo>
                  <a:cubicBezTo>
                    <a:pt x="836714" y="527495"/>
                    <a:pt x="912518" y="465185"/>
                    <a:pt x="939505" y="421132"/>
                  </a:cubicBezTo>
                  <a:cubicBezTo>
                    <a:pt x="966493" y="377079"/>
                    <a:pt x="941092" y="308817"/>
                    <a:pt x="951411" y="273495"/>
                  </a:cubicBezTo>
                  <a:cubicBezTo>
                    <a:pt x="961730" y="238173"/>
                    <a:pt x="1010545" y="231426"/>
                    <a:pt x="1001417" y="209201"/>
                  </a:cubicBezTo>
                  <a:cubicBezTo>
                    <a:pt x="992289" y="186976"/>
                    <a:pt x="927598" y="151654"/>
                    <a:pt x="896642" y="140145"/>
                  </a:cubicBezTo>
                  <a:cubicBezTo>
                    <a:pt x="865686" y="128636"/>
                    <a:pt x="839095" y="161973"/>
                    <a:pt x="815680" y="140145"/>
                  </a:cubicBezTo>
                  <a:cubicBezTo>
                    <a:pt x="792265" y="118317"/>
                    <a:pt x="779961" y="31004"/>
                    <a:pt x="756149" y="9176"/>
                  </a:cubicBezTo>
                  <a:cubicBezTo>
                    <a:pt x="732337" y="-12652"/>
                    <a:pt x="710904" y="9176"/>
                    <a:pt x="668042" y="25845"/>
                  </a:cubicBezTo>
                  <a:close/>
                </a:path>
              </a:pathLst>
            </a:custGeom>
            <a:solidFill>
              <a:srgbClr val="993300">
                <a:alpha val="60000"/>
              </a:srgbClr>
            </a:solidFill>
            <a:ln w="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75" name="グループ化 1474"/>
          <p:cNvGrpSpPr/>
          <p:nvPr/>
        </p:nvGrpSpPr>
        <p:grpSpPr>
          <a:xfrm>
            <a:off x="265350" y="5064209"/>
            <a:ext cx="1774640" cy="851985"/>
            <a:chOff x="-58856" y="4902510"/>
            <a:chExt cx="2861616" cy="1373830"/>
          </a:xfrm>
        </p:grpSpPr>
        <p:sp>
          <p:nvSpPr>
            <p:cNvPr id="1476" name="四角形: 角を丸くする 1475"/>
            <p:cNvSpPr/>
            <p:nvPr/>
          </p:nvSpPr>
          <p:spPr bwMode="auto">
            <a:xfrm>
              <a:off x="267045" y="589237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7" name="四角形: 角を丸くする 1476"/>
            <p:cNvSpPr/>
            <p:nvPr/>
          </p:nvSpPr>
          <p:spPr bwMode="auto">
            <a:xfrm>
              <a:off x="235295" y="494005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8" name="四角形: 角を丸くする 1477"/>
            <p:cNvSpPr/>
            <p:nvPr/>
          </p:nvSpPr>
          <p:spPr bwMode="auto">
            <a:xfrm>
              <a:off x="327370" y="517948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9" name="フリーフォーム: 図形 1478"/>
            <p:cNvSpPr/>
            <p:nvPr/>
          </p:nvSpPr>
          <p:spPr bwMode="auto">
            <a:xfrm>
              <a:off x="1516665" y="498399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0" name="フリーフォーム: 図形 1479"/>
            <p:cNvSpPr/>
            <p:nvPr/>
          </p:nvSpPr>
          <p:spPr bwMode="auto">
            <a:xfrm>
              <a:off x="2032797" y="531539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81" name="フリーフォーム: 図形 1480"/>
            <p:cNvSpPr/>
            <p:nvPr/>
          </p:nvSpPr>
          <p:spPr bwMode="auto">
            <a:xfrm>
              <a:off x="192470" y="490251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82" name="グループ化 1481"/>
            <p:cNvGrpSpPr/>
            <p:nvPr/>
          </p:nvGrpSpPr>
          <p:grpSpPr>
            <a:xfrm>
              <a:off x="235295" y="4940058"/>
              <a:ext cx="869232" cy="542046"/>
              <a:chOff x="4122905" y="1660056"/>
              <a:chExt cx="699921" cy="525960"/>
            </a:xfrm>
          </p:grpSpPr>
          <p:grpSp>
            <p:nvGrpSpPr>
              <p:cNvPr id="1567" name="グループ化 1566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599" name="グループ化 1598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25" name="楕円 162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6" name="楕円 162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7" name="楕円 162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8" name="楕円 162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00" name="グループ化 1599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21" name="楕円 162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2" name="楕円 162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3" name="楕円 162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4" name="楕円 162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01" name="グループ化 1600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617" name="楕円 161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8" name="楕円 161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9" name="楕円 1618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0" name="楕円 161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02" name="グループ化 1601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13" name="楕円 161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4" name="楕円 161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5" name="楕円 161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6" name="楕円 161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03" name="グループ化 1602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09" name="楕円 160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0" name="楕円 160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1" name="楕円 161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2" name="楕円 161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04" name="グループ化 1603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605" name="楕円 160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06" name="楕円 160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07" name="楕円 1606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08" name="楕円 160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568" name="グループ化 1567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569" name="グループ化 1568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95" name="楕円 159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6" name="楕円 159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7" name="楕円 159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8" name="楕円 159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70" name="グループ化 1569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91" name="楕円 159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2" name="楕円 159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3" name="楕円 159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4" name="楕円 159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71" name="グループ化 1570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87" name="楕円 158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8" name="楕円 158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9" name="楕円 158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0" name="楕円 158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72" name="グループ化 1571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83" name="楕円 158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4" name="楕円 158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5" name="楕円 158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6" name="楕円 158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73" name="グループ化 1572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79" name="楕円 157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0" name="楕円 157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1" name="楕円 158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2" name="楕円 158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74" name="グループ化 1573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75" name="楕円 157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76" name="楕円 157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77" name="楕円 157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78" name="楕円 157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483" name="グループ化 1482"/>
            <p:cNvGrpSpPr/>
            <p:nvPr/>
          </p:nvGrpSpPr>
          <p:grpSpPr>
            <a:xfrm>
              <a:off x="579372" y="5000684"/>
              <a:ext cx="869232" cy="542046"/>
              <a:chOff x="4122905" y="1660056"/>
              <a:chExt cx="699921" cy="525960"/>
            </a:xfrm>
          </p:grpSpPr>
          <p:grpSp>
            <p:nvGrpSpPr>
              <p:cNvPr id="1505" name="グループ化 1504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537" name="グループ化 1536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63" name="楕円 156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4" name="楕円 156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5" name="楕円 156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6" name="楕円 156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38" name="グループ化 1537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59" name="楕円 155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0" name="楕円 155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1" name="楕円 156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2" name="楕円 156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39" name="グループ化 1538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555" name="楕円 155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6" name="楕円 155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7" name="楕円 1556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8" name="楕円 155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40" name="グループ化 1539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51" name="楕円 155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2" name="楕円 155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3" name="楕円 155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4" name="楕円 155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41" name="グループ化 1540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47" name="楕円 154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8" name="楕円 154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9" name="楕円 154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0" name="楕円 154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42" name="グループ化 1541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543" name="楕円 154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4" name="楕円 154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5" name="楕円 1544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6" name="楕円 154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506" name="グループ化 1505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507" name="グループ化 1506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33" name="楕円 153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4" name="楕円 153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5" name="楕円 153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6" name="楕円 153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08" name="グループ化 1507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29" name="楕円 152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0" name="楕円 152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1" name="楕円 153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2" name="楕円 153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09" name="グループ化 1508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25" name="楕円 152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26" name="楕円 152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27" name="楕円 152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28" name="楕円 152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10" name="グループ化 1509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21" name="楕円 152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22" name="楕円 152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23" name="楕円 152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24" name="楕円 152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11" name="グループ化 1510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17" name="楕円 151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8" name="楕円 151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9" name="楕円 151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20" name="楕円 151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12" name="グループ化 1511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13" name="楕円 151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4" name="楕円 151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5" name="楕円 151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6" name="楕円 151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484" name="グループ化 1483"/>
            <p:cNvGrpSpPr/>
            <p:nvPr/>
          </p:nvGrpSpPr>
          <p:grpSpPr>
            <a:xfrm rot="1216917">
              <a:off x="-16939" y="4961354"/>
              <a:ext cx="1533698" cy="574150"/>
              <a:chOff x="6121088" y="5750132"/>
              <a:chExt cx="1980343" cy="741354"/>
            </a:xfrm>
          </p:grpSpPr>
          <p:grpSp>
            <p:nvGrpSpPr>
              <p:cNvPr id="1500" name="グループ化 1499"/>
              <p:cNvGrpSpPr/>
              <p:nvPr/>
            </p:nvGrpSpPr>
            <p:grpSpPr>
              <a:xfrm rot="2343569">
                <a:off x="6121088" y="5750132"/>
                <a:ext cx="435981" cy="297860"/>
                <a:chOff x="6432866" y="5268343"/>
                <a:chExt cx="435981" cy="297860"/>
              </a:xfrm>
            </p:grpSpPr>
            <p:sp>
              <p:nvSpPr>
                <p:cNvPr id="1502" name="楕円 155"/>
                <p:cNvSpPr/>
                <p:nvPr/>
              </p:nvSpPr>
              <p:spPr bwMode="auto">
                <a:xfrm rot="20700000">
                  <a:off x="6452500" y="5414889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3" name="楕円 155"/>
                <p:cNvSpPr/>
                <p:nvPr/>
              </p:nvSpPr>
              <p:spPr bwMode="auto">
                <a:xfrm rot="900000">
                  <a:off x="6432866" y="5268343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4" name="楕円 155"/>
                <p:cNvSpPr/>
                <p:nvPr/>
              </p:nvSpPr>
              <p:spPr bwMode="auto">
                <a:xfrm>
                  <a:off x="6432866" y="5339240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01" name="フリーフォーム: 図形 1500"/>
              <p:cNvSpPr/>
              <p:nvPr/>
            </p:nvSpPr>
            <p:spPr bwMode="auto">
              <a:xfrm>
                <a:off x="6455454" y="5926580"/>
                <a:ext cx="1645977" cy="564906"/>
              </a:xfrm>
              <a:custGeom>
                <a:avLst/>
                <a:gdLst>
                  <a:gd name="connsiteX0" fmla="*/ 167765 w 1645977"/>
                  <a:gd name="connsiteY0" fmla="*/ 0 h 564906"/>
                  <a:gd name="connsiteX1" fmla="*/ 205400 w 1645977"/>
                  <a:gd name="connsiteY1" fmla="*/ 11017 h 564906"/>
                  <a:gd name="connsiteX2" fmla="*/ 235221 w 1645977"/>
                  <a:gd name="connsiteY2" fmla="*/ 1430 h 564906"/>
                  <a:gd name="connsiteX3" fmla="*/ 269607 w 1645977"/>
                  <a:gd name="connsiteY3" fmla="*/ 17648 h 564906"/>
                  <a:gd name="connsiteX4" fmla="*/ 304672 w 1645977"/>
                  <a:gd name="connsiteY4" fmla="*/ 14137 h 564906"/>
                  <a:gd name="connsiteX5" fmla="*/ 333469 w 1645977"/>
                  <a:gd name="connsiteY5" fmla="*/ 34449 h 564906"/>
                  <a:gd name="connsiteX6" fmla="*/ 371384 w 1645977"/>
                  <a:gd name="connsiteY6" fmla="*/ 37253 h 564906"/>
                  <a:gd name="connsiteX7" fmla="*/ 392626 w 1645977"/>
                  <a:gd name="connsiteY7" fmla="*/ 60274 h 564906"/>
                  <a:gd name="connsiteX8" fmla="*/ 430810 w 1645977"/>
                  <a:gd name="connsiteY8" fmla="*/ 69204 h 564906"/>
                  <a:gd name="connsiteX9" fmla="*/ 441583 w 1645977"/>
                  <a:gd name="connsiteY9" fmla="*/ 90466 h 564906"/>
                  <a:gd name="connsiteX10" fmla="*/ 452575 w 1645977"/>
                  <a:gd name="connsiteY10" fmla="*/ 82638 h 564906"/>
                  <a:gd name="connsiteX11" fmla="*/ 505851 w 1645977"/>
                  <a:gd name="connsiteY11" fmla="*/ 92997 h 564906"/>
                  <a:gd name="connsiteX12" fmla="*/ 545346 w 1645977"/>
                  <a:gd name="connsiteY12" fmla="*/ 78616 h 564906"/>
                  <a:gd name="connsiteX13" fmla="*/ 594936 w 1645977"/>
                  <a:gd name="connsiteY13" fmla="*/ 95667 h 564906"/>
                  <a:gd name="connsiteX14" fmla="*/ 642528 w 1645977"/>
                  <a:gd name="connsiteY14" fmla="*/ 88328 h 564906"/>
                  <a:gd name="connsiteX15" fmla="*/ 685060 w 1645977"/>
                  <a:gd name="connsiteY15" fmla="*/ 110911 h 564906"/>
                  <a:gd name="connsiteX16" fmla="*/ 737499 w 1645977"/>
                  <a:gd name="connsiteY16" fmla="*/ 111116 h 564906"/>
                  <a:gd name="connsiteX17" fmla="*/ 770068 w 1645977"/>
                  <a:gd name="connsiteY17" fmla="*/ 137687 h 564906"/>
                  <a:gd name="connsiteX18" fmla="*/ 793849 w 1645977"/>
                  <a:gd name="connsiteY18" fmla="*/ 141112 h 564906"/>
                  <a:gd name="connsiteX19" fmla="*/ 808173 w 1645977"/>
                  <a:gd name="connsiteY19" fmla="*/ 132465 h 564906"/>
                  <a:gd name="connsiteX20" fmla="*/ 863243 w 1645977"/>
                  <a:gd name="connsiteY20" fmla="*/ 142123 h 564906"/>
                  <a:gd name="connsiteX21" fmla="*/ 911886 w 1645977"/>
                  <a:gd name="connsiteY21" fmla="*/ 124970 h 564906"/>
                  <a:gd name="connsiteX22" fmla="*/ 960529 w 1645977"/>
                  <a:gd name="connsiteY22" fmla="*/ 142123 h 564906"/>
                  <a:gd name="connsiteX23" fmla="*/ 1015599 w 1645977"/>
                  <a:gd name="connsiteY23" fmla="*/ 132465 h 564906"/>
                  <a:gd name="connsiteX24" fmla="*/ 1035258 w 1645977"/>
                  <a:gd name="connsiteY24" fmla="*/ 144332 h 564906"/>
                  <a:gd name="connsiteX25" fmla="*/ 1044903 w 1645977"/>
                  <a:gd name="connsiteY25" fmla="*/ 133628 h 564906"/>
                  <a:gd name="connsiteX26" fmla="*/ 1102652 w 1645977"/>
                  <a:gd name="connsiteY26" fmla="*/ 135196 h 564906"/>
                  <a:gd name="connsiteX27" fmla="*/ 1141548 w 1645977"/>
                  <a:gd name="connsiteY27" fmla="*/ 110717 h 564906"/>
                  <a:gd name="connsiteX28" fmla="*/ 1196618 w 1645977"/>
                  <a:gd name="connsiteY28" fmla="*/ 120787 h 564906"/>
                  <a:gd name="connsiteX29" fmla="*/ 1245261 w 1645977"/>
                  <a:gd name="connsiteY29" fmla="*/ 102903 h 564906"/>
                  <a:gd name="connsiteX30" fmla="*/ 1293904 w 1645977"/>
                  <a:gd name="connsiteY30" fmla="*/ 120787 h 564906"/>
                  <a:gd name="connsiteX31" fmla="*/ 1348974 w 1645977"/>
                  <a:gd name="connsiteY31" fmla="*/ 110717 h 564906"/>
                  <a:gd name="connsiteX32" fmla="*/ 1387870 w 1645977"/>
                  <a:gd name="connsiteY32" fmla="*/ 135196 h 564906"/>
                  <a:gd name="connsiteX33" fmla="*/ 1445619 w 1645977"/>
                  <a:gd name="connsiteY33" fmla="*/ 133628 h 564906"/>
                  <a:gd name="connsiteX34" fmla="*/ 1472120 w 1645977"/>
                  <a:gd name="connsiteY34" fmla="*/ 163035 h 564906"/>
                  <a:gd name="connsiteX35" fmla="*/ 1528610 w 1645977"/>
                  <a:gd name="connsiteY35" fmla="*/ 170074 h 564906"/>
                  <a:gd name="connsiteX36" fmla="*/ 1540909 w 1645977"/>
                  <a:gd name="connsiteY36" fmla="*/ 202404 h 564906"/>
                  <a:gd name="connsiteX37" fmla="*/ 1592291 w 1645977"/>
                  <a:gd name="connsiteY37" fmla="*/ 217571 h 564906"/>
                  <a:gd name="connsiteX38" fmla="*/ 1589552 w 1645977"/>
                  <a:gd name="connsiteY38" fmla="*/ 250621 h 564906"/>
                  <a:gd name="connsiteX39" fmla="*/ 1632323 w 1645977"/>
                  <a:gd name="connsiteY39" fmla="*/ 272882 h 564906"/>
                  <a:gd name="connsiteX40" fmla="*/ 1614729 w 1645977"/>
                  <a:gd name="connsiteY40" fmla="*/ 304399 h 564906"/>
                  <a:gd name="connsiteX41" fmla="*/ 1645977 w 1645977"/>
                  <a:gd name="connsiteY41" fmla="*/ 332238 h 564906"/>
                  <a:gd name="connsiteX42" fmla="*/ 1614729 w 1645977"/>
                  <a:gd name="connsiteY42" fmla="*/ 360077 h 564906"/>
                  <a:gd name="connsiteX43" fmla="*/ 1632323 w 1645977"/>
                  <a:gd name="connsiteY43" fmla="*/ 391594 h 564906"/>
                  <a:gd name="connsiteX44" fmla="*/ 1589552 w 1645977"/>
                  <a:gd name="connsiteY44" fmla="*/ 413855 h 564906"/>
                  <a:gd name="connsiteX45" fmla="*/ 1592291 w 1645977"/>
                  <a:gd name="connsiteY45" fmla="*/ 446906 h 564906"/>
                  <a:gd name="connsiteX46" fmla="*/ 1540909 w 1645977"/>
                  <a:gd name="connsiteY46" fmla="*/ 462072 h 564906"/>
                  <a:gd name="connsiteX47" fmla="*/ 1528610 w 1645977"/>
                  <a:gd name="connsiteY47" fmla="*/ 494402 h 564906"/>
                  <a:gd name="connsiteX48" fmla="*/ 1472120 w 1645977"/>
                  <a:gd name="connsiteY48" fmla="*/ 501441 h 564906"/>
                  <a:gd name="connsiteX49" fmla="*/ 1445619 w 1645977"/>
                  <a:gd name="connsiteY49" fmla="*/ 530848 h 564906"/>
                  <a:gd name="connsiteX50" fmla="*/ 1387870 w 1645977"/>
                  <a:gd name="connsiteY50" fmla="*/ 529280 h 564906"/>
                  <a:gd name="connsiteX51" fmla="*/ 1348974 w 1645977"/>
                  <a:gd name="connsiteY51" fmla="*/ 553759 h 564906"/>
                  <a:gd name="connsiteX52" fmla="*/ 1293904 w 1645977"/>
                  <a:gd name="connsiteY52" fmla="*/ 543689 h 564906"/>
                  <a:gd name="connsiteX53" fmla="*/ 1245261 w 1645977"/>
                  <a:gd name="connsiteY53" fmla="*/ 561573 h 564906"/>
                  <a:gd name="connsiteX54" fmla="*/ 1196618 w 1645977"/>
                  <a:gd name="connsiteY54" fmla="*/ 543689 h 564906"/>
                  <a:gd name="connsiteX55" fmla="*/ 1141548 w 1645977"/>
                  <a:gd name="connsiteY55" fmla="*/ 553759 h 564906"/>
                  <a:gd name="connsiteX56" fmla="*/ 1112315 w 1645977"/>
                  <a:gd name="connsiteY56" fmla="*/ 535361 h 564906"/>
                  <a:gd name="connsiteX57" fmla="*/ 1112244 w 1645977"/>
                  <a:gd name="connsiteY57" fmla="*/ 535436 h 564906"/>
                  <a:gd name="connsiteX58" fmla="*/ 1054495 w 1645977"/>
                  <a:gd name="connsiteY58" fmla="*/ 533932 h 564906"/>
                  <a:gd name="connsiteX59" fmla="*/ 1015599 w 1645977"/>
                  <a:gd name="connsiteY59" fmla="*/ 557411 h 564906"/>
                  <a:gd name="connsiteX60" fmla="*/ 960529 w 1645977"/>
                  <a:gd name="connsiteY60" fmla="*/ 547753 h 564906"/>
                  <a:gd name="connsiteX61" fmla="*/ 911886 w 1645977"/>
                  <a:gd name="connsiteY61" fmla="*/ 564906 h 564906"/>
                  <a:gd name="connsiteX62" fmla="*/ 863243 w 1645977"/>
                  <a:gd name="connsiteY62" fmla="*/ 547753 h 564906"/>
                  <a:gd name="connsiteX63" fmla="*/ 808173 w 1645977"/>
                  <a:gd name="connsiteY63" fmla="*/ 557411 h 564906"/>
                  <a:gd name="connsiteX64" fmla="*/ 769277 w 1645977"/>
                  <a:gd name="connsiteY64" fmla="*/ 533932 h 564906"/>
                  <a:gd name="connsiteX65" fmla="*/ 711528 w 1645977"/>
                  <a:gd name="connsiteY65" fmla="*/ 535436 h 564906"/>
                  <a:gd name="connsiteX66" fmla="*/ 685027 w 1645977"/>
                  <a:gd name="connsiteY66" fmla="*/ 507230 h 564906"/>
                  <a:gd name="connsiteX67" fmla="*/ 628537 w 1645977"/>
                  <a:gd name="connsiteY67" fmla="*/ 500479 h 564906"/>
                  <a:gd name="connsiteX68" fmla="*/ 616238 w 1645977"/>
                  <a:gd name="connsiteY68" fmla="*/ 469470 h 564906"/>
                  <a:gd name="connsiteX69" fmla="*/ 608446 w 1645977"/>
                  <a:gd name="connsiteY69" fmla="*/ 467264 h 564906"/>
                  <a:gd name="connsiteX70" fmla="*/ 577633 w 1645977"/>
                  <a:gd name="connsiteY70" fmla="*/ 472016 h 564906"/>
                  <a:gd name="connsiteX71" fmla="*/ 535101 w 1645977"/>
                  <a:gd name="connsiteY71" fmla="*/ 449433 h 564906"/>
                  <a:gd name="connsiteX72" fmla="*/ 482662 w 1645977"/>
                  <a:gd name="connsiteY72" fmla="*/ 449228 h 564906"/>
                  <a:gd name="connsiteX73" fmla="*/ 450093 w 1645977"/>
                  <a:gd name="connsiteY73" fmla="*/ 422658 h 564906"/>
                  <a:gd name="connsiteX74" fmla="*/ 396374 w 1645977"/>
                  <a:gd name="connsiteY74" fmla="*/ 414921 h 564906"/>
                  <a:gd name="connsiteX75" fmla="*/ 375985 w 1645977"/>
                  <a:gd name="connsiteY75" fmla="*/ 386169 h 564906"/>
                  <a:gd name="connsiteX76" fmla="*/ 324650 w 1645977"/>
                  <a:gd name="connsiteY76" fmla="*/ 371430 h 564906"/>
                  <a:gd name="connsiteX77" fmla="*/ 317831 w 1645977"/>
                  <a:gd name="connsiteY77" fmla="*/ 342459 h 564906"/>
                  <a:gd name="connsiteX78" fmla="*/ 294883 w 1645977"/>
                  <a:gd name="connsiteY78" fmla="*/ 331988 h 564906"/>
                  <a:gd name="connsiteX79" fmla="*/ 293746 w 1645977"/>
                  <a:gd name="connsiteY79" fmla="*/ 332354 h 564906"/>
                  <a:gd name="connsiteX80" fmla="*/ 259361 w 1645977"/>
                  <a:gd name="connsiteY80" fmla="*/ 316136 h 564906"/>
                  <a:gd name="connsiteX81" fmla="*/ 224296 w 1645977"/>
                  <a:gd name="connsiteY81" fmla="*/ 319647 h 564906"/>
                  <a:gd name="connsiteX82" fmla="*/ 195498 w 1645977"/>
                  <a:gd name="connsiteY82" fmla="*/ 299335 h 564906"/>
                  <a:gd name="connsiteX83" fmla="*/ 157584 w 1645977"/>
                  <a:gd name="connsiteY83" fmla="*/ 296531 h 564906"/>
                  <a:gd name="connsiteX84" fmla="*/ 136341 w 1645977"/>
                  <a:gd name="connsiteY84" fmla="*/ 273510 h 564906"/>
                  <a:gd name="connsiteX85" fmla="*/ 98158 w 1645977"/>
                  <a:gd name="connsiteY85" fmla="*/ 264580 h 564906"/>
                  <a:gd name="connsiteX86" fmla="*/ 85914 w 1645977"/>
                  <a:gd name="connsiteY86" fmla="*/ 240416 h 564906"/>
                  <a:gd name="connsiteX87" fmla="*/ 50066 w 1645977"/>
                  <a:gd name="connsiteY87" fmla="*/ 225972 h 564906"/>
                  <a:gd name="connsiteX88" fmla="*/ 47657 w 1645977"/>
                  <a:gd name="connsiteY88" fmla="*/ 202314 h 564906"/>
                  <a:gd name="connsiteX89" fmla="*/ 16586 w 1645977"/>
                  <a:gd name="connsiteY89" fmla="*/ 183338 h 564906"/>
                  <a:gd name="connsiteX90" fmla="*/ 24176 w 1645977"/>
                  <a:gd name="connsiteY90" fmla="*/ 161796 h 564906"/>
                  <a:gd name="connsiteX91" fmla="*/ 0 w 1645977"/>
                  <a:gd name="connsiteY91" fmla="*/ 139582 h 564906"/>
                  <a:gd name="connsiteX92" fmla="*/ 17072 w 1645977"/>
                  <a:gd name="connsiteY92" fmla="*/ 121628 h 564906"/>
                  <a:gd name="connsiteX93" fmla="*/ 1439 w 1645977"/>
                  <a:gd name="connsiteY93" fmla="*/ 97688 h 564906"/>
                  <a:gd name="connsiteX94" fmla="*/ 26829 w 1645977"/>
                  <a:gd name="connsiteY94" fmla="*/ 84541 h 564906"/>
                  <a:gd name="connsiteX95" fmla="*/ 20803 w 1645977"/>
                  <a:gd name="connsiteY95" fmla="*/ 60510 h 564906"/>
                  <a:gd name="connsiteX96" fmla="*/ 52781 w 1645977"/>
                  <a:gd name="connsiteY96" fmla="*/ 53069 h 564906"/>
                  <a:gd name="connsiteX97" fmla="*/ 56774 w 1645977"/>
                  <a:gd name="connsiteY97" fmla="*/ 30582 h 564906"/>
                  <a:gd name="connsiteX98" fmla="*/ 93161 w 1645977"/>
                  <a:gd name="connsiteY98" fmla="*/ 29353 h 564906"/>
                  <a:gd name="connsiteX99" fmla="*/ 106900 w 1645977"/>
                  <a:gd name="connsiteY99" fmla="*/ 9943 h 564906"/>
                  <a:gd name="connsiteX100" fmla="*/ 145216 w 1645977"/>
                  <a:gd name="connsiteY100" fmla="*/ 15010 h 564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645977" h="564906">
                    <a:moveTo>
                      <a:pt x="167765" y="0"/>
                    </a:moveTo>
                    <a:lnTo>
                      <a:pt x="205400" y="11017"/>
                    </a:lnTo>
                    <a:lnTo>
                      <a:pt x="235221" y="1430"/>
                    </a:lnTo>
                    <a:lnTo>
                      <a:pt x="269607" y="17648"/>
                    </a:lnTo>
                    <a:lnTo>
                      <a:pt x="304672" y="14137"/>
                    </a:lnTo>
                    <a:lnTo>
                      <a:pt x="333469" y="34449"/>
                    </a:lnTo>
                    <a:lnTo>
                      <a:pt x="371384" y="37253"/>
                    </a:lnTo>
                    <a:lnTo>
                      <a:pt x="392626" y="60274"/>
                    </a:lnTo>
                    <a:lnTo>
                      <a:pt x="430810" y="69204"/>
                    </a:lnTo>
                    <a:lnTo>
                      <a:pt x="441583" y="90466"/>
                    </a:lnTo>
                    <a:lnTo>
                      <a:pt x="452575" y="82638"/>
                    </a:lnTo>
                    <a:lnTo>
                      <a:pt x="505851" y="92997"/>
                    </a:lnTo>
                    <a:lnTo>
                      <a:pt x="545346" y="78616"/>
                    </a:lnTo>
                    <a:lnTo>
                      <a:pt x="594936" y="95667"/>
                    </a:lnTo>
                    <a:lnTo>
                      <a:pt x="642528" y="88328"/>
                    </a:lnTo>
                    <a:lnTo>
                      <a:pt x="685060" y="110911"/>
                    </a:lnTo>
                    <a:lnTo>
                      <a:pt x="737499" y="111116"/>
                    </a:lnTo>
                    <a:lnTo>
                      <a:pt x="770068" y="137687"/>
                    </a:lnTo>
                    <a:lnTo>
                      <a:pt x="793849" y="141112"/>
                    </a:lnTo>
                    <a:lnTo>
                      <a:pt x="808173" y="132465"/>
                    </a:lnTo>
                    <a:lnTo>
                      <a:pt x="863243" y="142123"/>
                    </a:lnTo>
                    <a:lnTo>
                      <a:pt x="911886" y="124970"/>
                    </a:lnTo>
                    <a:lnTo>
                      <a:pt x="960529" y="142123"/>
                    </a:lnTo>
                    <a:lnTo>
                      <a:pt x="1015599" y="132465"/>
                    </a:lnTo>
                    <a:lnTo>
                      <a:pt x="1035258" y="144332"/>
                    </a:lnTo>
                    <a:lnTo>
                      <a:pt x="1044903" y="133628"/>
                    </a:lnTo>
                    <a:lnTo>
                      <a:pt x="1102652" y="135196"/>
                    </a:lnTo>
                    <a:lnTo>
                      <a:pt x="1141548" y="110717"/>
                    </a:lnTo>
                    <a:lnTo>
                      <a:pt x="1196618" y="120787"/>
                    </a:lnTo>
                    <a:lnTo>
                      <a:pt x="1245261" y="102903"/>
                    </a:lnTo>
                    <a:lnTo>
                      <a:pt x="1293904" y="120787"/>
                    </a:lnTo>
                    <a:lnTo>
                      <a:pt x="1348974" y="110717"/>
                    </a:lnTo>
                    <a:lnTo>
                      <a:pt x="1387870" y="135196"/>
                    </a:lnTo>
                    <a:lnTo>
                      <a:pt x="1445619" y="133628"/>
                    </a:lnTo>
                    <a:lnTo>
                      <a:pt x="1472120" y="163035"/>
                    </a:lnTo>
                    <a:lnTo>
                      <a:pt x="1528610" y="170074"/>
                    </a:lnTo>
                    <a:lnTo>
                      <a:pt x="1540909" y="202404"/>
                    </a:lnTo>
                    <a:lnTo>
                      <a:pt x="1592291" y="217571"/>
                    </a:lnTo>
                    <a:lnTo>
                      <a:pt x="1589552" y="250621"/>
                    </a:lnTo>
                    <a:lnTo>
                      <a:pt x="1632323" y="272882"/>
                    </a:lnTo>
                    <a:lnTo>
                      <a:pt x="1614729" y="304399"/>
                    </a:lnTo>
                    <a:lnTo>
                      <a:pt x="1645977" y="332238"/>
                    </a:lnTo>
                    <a:lnTo>
                      <a:pt x="1614729" y="360077"/>
                    </a:lnTo>
                    <a:lnTo>
                      <a:pt x="1632323" y="391594"/>
                    </a:lnTo>
                    <a:lnTo>
                      <a:pt x="1589552" y="413855"/>
                    </a:lnTo>
                    <a:lnTo>
                      <a:pt x="1592291" y="446906"/>
                    </a:lnTo>
                    <a:lnTo>
                      <a:pt x="1540909" y="462072"/>
                    </a:lnTo>
                    <a:lnTo>
                      <a:pt x="1528610" y="494402"/>
                    </a:lnTo>
                    <a:lnTo>
                      <a:pt x="1472120" y="501441"/>
                    </a:lnTo>
                    <a:lnTo>
                      <a:pt x="1445619" y="530848"/>
                    </a:lnTo>
                    <a:lnTo>
                      <a:pt x="1387870" y="529280"/>
                    </a:lnTo>
                    <a:lnTo>
                      <a:pt x="1348974" y="553759"/>
                    </a:lnTo>
                    <a:lnTo>
                      <a:pt x="1293904" y="543689"/>
                    </a:lnTo>
                    <a:lnTo>
                      <a:pt x="1245261" y="561573"/>
                    </a:lnTo>
                    <a:lnTo>
                      <a:pt x="1196618" y="543689"/>
                    </a:lnTo>
                    <a:lnTo>
                      <a:pt x="1141548" y="553759"/>
                    </a:lnTo>
                    <a:lnTo>
                      <a:pt x="1112315" y="535361"/>
                    </a:lnTo>
                    <a:lnTo>
                      <a:pt x="1112244" y="535436"/>
                    </a:lnTo>
                    <a:lnTo>
                      <a:pt x="1054495" y="533932"/>
                    </a:lnTo>
                    <a:lnTo>
                      <a:pt x="1015599" y="557411"/>
                    </a:lnTo>
                    <a:lnTo>
                      <a:pt x="960529" y="547753"/>
                    </a:lnTo>
                    <a:lnTo>
                      <a:pt x="911886" y="564906"/>
                    </a:lnTo>
                    <a:lnTo>
                      <a:pt x="863243" y="547753"/>
                    </a:lnTo>
                    <a:lnTo>
                      <a:pt x="808173" y="557411"/>
                    </a:lnTo>
                    <a:lnTo>
                      <a:pt x="769277" y="533932"/>
                    </a:lnTo>
                    <a:lnTo>
                      <a:pt x="711528" y="535436"/>
                    </a:lnTo>
                    <a:lnTo>
                      <a:pt x="685027" y="507230"/>
                    </a:lnTo>
                    <a:lnTo>
                      <a:pt x="628537" y="500479"/>
                    </a:lnTo>
                    <a:lnTo>
                      <a:pt x="616238" y="469470"/>
                    </a:lnTo>
                    <a:lnTo>
                      <a:pt x="608446" y="467264"/>
                    </a:lnTo>
                    <a:lnTo>
                      <a:pt x="577633" y="472016"/>
                    </a:lnTo>
                    <a:lnTo>
                      <a:pt x="535101" y="449433"/>
                    </a:lnTo>
                    <a:lnTo>
                      <a:pt x="482662" y="449228"/>
                    </a:lnTo>
                    <a:lnTo>
                      <a:pt x="450093" y="422658"/>
                    </a:lnTo>
                    <a:lnTo>
                      <a:pt x="396374" y="414921"/>
                    </a:lnTo>
                    <a:lnTo>
                      <a:pt x="375985" y="386169"/>
                    </a:lnTo>
                    <a:lnTo>
                      <a:pt x="324650" y="371430"/>
                    </a:lnTo>
                    <a:lnTo>
                      <a:pt x="317831" y="342459"/>
                    </a:lnTo>
                    <a:lnTo>
                      <a:pt x="294883" y="331988"/>
                    </a:lnTo>
                    <a:lnTo>
                      <a:pt x="293746" y="332354"/>
                    </a:lnTo>
                    <a:lnTo>
                      <a:pt x="259361" y="316136"/>
                    </a:lnTo>
                    <a:lnTo>
                      <a:pt x="224296" y="319647"/>
                    </a:lnTo>
                    <a:lnTo>
                      <a:pt x="195498" y="299335"/>
                    </a:lnTo>
                    <a:lnTo>
                      <a:pt x="157584" y="296531"/>
                    </a:lnTo>
                    <a:lnTo>
                      <a:pt x="136341" y="273510"/>
                    </a:lnTo>
                    <a:lnTo>
                      <a:pt x="98158" y="264580"/>
                    </a:lnTo>
                    <a:lnTo>
                      <a:pt x="85914" y="240416"/>
                    </a:lnTo>
                    <a:lnTo>
                      <a:pt x="50066" y="225972"/>
                    </a:lnTo>
                    <a:lnTo>
                      <a:pt x="47657" y="202314"/>
                    </a:lnTo>
                    <a:lnTo>
                      <a:pt x="16586" y="183338"/>
                    </a:lnTo>
                    <a:lnTo>
                      <a:pt x="24176" y="161796"/>
                    </a:lnTo>
                    <a:lnTo>
                      <a:pt x="0" y="139582"/>
                    </a:lnTo>
                    <a:lnTo>
                      <a:pt x="17072" y="121628"/>
                    </a:lnTo>
                    <a:lnTo>
                      <a:pt x="1439" y="97688"/>
                    </a:lnTo>
                    <a:lnTo>
                      <a:pt x="26829" y="84541"/>
                    </a:lnTo>
                    <a:lnTo>
                      <a:pt x="20803" y="60510"/>
                    </a:lnTo>
                    <a:lnTo>
                      <a:pt x="52781" y="53069"/>
                    </a:lnTo>
                    <a:lnTo>
                      <a:pt x="56774" y="30582"/>
                    </a:lnTo>
                    <a:lnTo>
                      <a:pt x="93161" y="29353"/>
                    </a:lnTo>
                    <a:lnTo>
                      <a:pt x="106900" y="9943"/>
                    </a:lnTo>
                    <a:lnTo>
                      <a:pt x="145216" y="1501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85" name="グループ化 1484"/>
            <p:cNvGrpSpPr/>
            <p:nvPr/>
          </p:nvGrpSpPr>
          <p:grpSpPr>
            <a:xfrm rot="739437">
              <a:off x="-58856" y="5179551"/>
              <a:ext cx="1533698" cy="574150"/>
              <a:chOff x="6121088" y="5750132"/>
              <a:chExt cx="1980343" cy="741354"/>
            </a:xfrm>
          </p:grpSpPr>
          <p:grpSp>
            <p:nvGrpSpPr>
              <p:cNvPr id="1495" name="グループ化 1494"/>
              <p:cNvGrpSpPr/>
              <p:nvPr/>
            </p:nvGrpSpPr>
            <p:grpSpPr>
              <a:xfrm rot="2343569">
                <a:off x="6121088" y="5750132"/>
                <a:ext cx="435981" cy="297860"/>
                <a:chOff x="6432866" y="5268343"/>
                <a:chExt cx="435981" cy="297860"/>
              </a:xfrm>
            </p:grpSpPr>
            <p:sp>
              <p:nvSpPr>
                <p:cNvPr id="1497" name="楕円 155"/>
                <p:cNvSpPr/>
                <p:nvPr/>
              </p:nvSpPr>
              <p:spPr bwMode="auto">
                <a:xfrm rot="20700000">
                  <a:off x="6452500" y="5414889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8" name="楕円 155"/>
                <p:cNvSpPr/>
                <p:nvPr/>
              </p:nvSpPr>
              <p:spPr bwMode="auto">
                <a:xfrm rot="900000">
                  <a:off x="6432866" y="5268343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9" name="楕円 155"/>
                <p:cNvSpPr/>
                <p:nvPr/>
              </p:nvSpPr>
              <p:spPr bwMode="auto">
                <a:xfrm>
                  <a:off x="6432866" y="5339240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96" name="フリーフォーム: 図形 1495"/>
              <p:cNvSpPr/>
              <p:nvPr/>
            </p:nvSpPr>
            <p:spPr bwMode="auto">
              <a:xfrm>
                <a:off x="6455454" y="5926580"/>
                <a:ext cx="1645977" cy="564906"/>
              </a:xfrm>
              <a:custGeom>
                <a:avLst/>
                <a:gdLst>
                  <a:gd name="connsiteX0" fmla="*/ 167765 w 1645977"/>
                  <a:gd name="connsiteY0" fmla="*/ 0 h 564906"/>
                  <a:gd name="connsiteX1" fmla="*/ 205400 w 1645977"/>
                  <a:gd name="connsiteY1" fmla="*/ 11017 h 564906"/>
                  <a:gd name="connsiteX2" fmla="*/ 235221 w 1645977"/>
                  <a:gd name="connsiteY2" fmla="*/ 1430 h 564906"/>
                  <a:gd name="connsiteX3" fmla="*/ 269607 w 1645977"/>
                  <a:gd name="connsiteY3" fmla="*/ 17648 h 564906"/>
                  <a:gd name="connsiteX4" fmla="*/ 304672 w 1645977"/>
                  <a:gd name="connsiteY4" fmla="*/ 14137 h 564906"/>
                  <a:gd name="connsiteX5" fmla="*/ 333469 w 1645977"/>
                  <a:gd name="connsiteY5" fmla="*/ 34449 h 564906"/>
                  <a:gd name="connsiteX6" fmla="*/ 371384 w 1645977"/>
                  <a:gd name="connsiteY6" fmla="*/ 37253 h 564906"/>
                  <a:gd name="connsiteX7" fmla="*/ 392626 w 1645977"/>
                  <a:gd name="connsiteY7" fmla="*/ 60274 h 564906"/>
                  <a:gd name="connsiteX8" fmla="*/ 430810 w 1645977"/>
                  <a:gd name="connsiteY8" fmla="*/ 69204 h 564906"/>
                  <a:gd name="connsiteX9" fmla="*/ 441583 w 1645977"/>
                  <a:gd name="connsiteY9" fmla="*/ 90466 h 564906"/>
                  <a:gd name="connsiteX10" fmla="*/ 452575 w 1645977"/>
                  <a:gd name="connsiteY10" fmla="*/ 82638 h 564906"/>
                  <a:gd name="connsiteX11" fmla="*/ 505851 w 1645977"/>
                  <a:gd name="connsiteY11" fmla="*/ 92997 h 564906"/>
                  <a:gd name="connsiteX12" fmla="*/ 545346 w 1645977"/>
                  <a:gd name="connsiteY12" fmla="*/ 78616 h 564906"/>
                  <a:gd name="connsiteX13" fmla="*/ 594936 w 1645977"/>
                  <a:gd name="connsiteY13" fmla="*/ 95667 h 564906"/>
                  <a:gd name="connsiteX14" fmla="*/ 642528 w 1645977"/>
                  <a:gd name="connsiteY14" fmla="*/ 88328 h 564906"/>
                  <a:gd name="connsiteX15" fmla="*/ 685060 w 1645977"/>
                  <a:gd name="connsiteY15" fmla="*/ 110911 h 564906"/>
                  <a:gd name="connsiteX16" fmla="*/ 737499 w 1645977"/>
                  <a:gd name="connsiteY16" fmla="*/ 111116 h 564906"/>
                  <a:gd name="connsiteX17" fmla="*/ 770068 w 1645977"/>
                  <a:gd name="connsiteY17" fmla="*/ 137687 h 564906"/>
                  <a:gd name="connsiteX18" fmla="*/ 793849 w 1645977"/>
                  <a:gd name="connsiteY18" fmla="*/ 141112 h 564906"/>
                  <a:gd name="connsiteX19" fmla="*/ 808173 w 1645977"/>
                  <a:gd name="connsiteY19" fmla="*/ 132465 h 564906"/>
                  <a:gd name="connsiteX20" fmla="*/ 863243 w 1645977"/>
                  <a:gd name="connsiteY20" fmla="*/ 142123 h 564906"/>
                  <a:gd name="connsiteX21" fmla="*/ 911886 w 1645977"/>
                  <a:gd name="connsiteY21" fmla="*/ 124970 h 564906"/>
                  <a:gd name="connsiteX22" fmla="*/ 960529 w 1645977"/>
                  <a:gd name="connsiteY22" fmla="*/ 142123 h 564906"/>
                  <a:gd name="connsiteX23" fmla="*/ 1015599 w 1645977"/>
                  <a:gd name="connsiteY23" fmla="*/ 132465 h 564906"/>
                  <a:gd name="connsiteX24" fmla="*/ 1035258 w 1645977"/>
                  <a:gd name="connsiteY24" fmla="*/ 144332 h 564906"/>
                  <a:gd name="connsiteX25" fmla="*/ 1044903 w 1645977"/>
                  <a:gd name="connsiteY25" fmla="*/ 133628 h 564906"/>
                  <a:gd name="connsiteX26" fmla="*/ 1102652 w 1645977"/>
                  <a:gd name="connsiteY26" fmla="*/ 135196 h 564906"/>
                  <a:gd name="connsiteX27" fmla="*/ 1141548 w 1645977"/>
                  <a:gd name="connsiteY27" fmla="*/ 110717 h 564906"/>
                  <a:gd name="connsiteX28" fmla="*/ 1196618 w 1645977"/>
                  <a:gd name="connsiteY28" fmla="*/ 120787 h 564906"/>
                  <a:gd name="connsiteX29" fmla="*/ 1245261 w 1645977"/>
                  <a:gd name="connsiteY29" fmla="*/ 102903 h 564906"/>
                  <a:gd name="connsiteX30" fmla="*/ 1293904 w 1645977"/>
                  <a:gd name="connsiteY30" fmla="*/ 120787 h 564906"/>
                  <a:gd name="connsiteX31" fmla="*/ 1348974 w 1645977"/>
                  <a:gd name="connsiteY31" fmla="*/ 110717 h 564906"/>
                  <a:gd name="connsiteX32" fmla="*/ 1387870 w 1645977"/>
                  <a:gd name="connsiteY32" fmla="*/ 135196 h 564906"/>
                  <a:gd name="connsiteX33" fmla="*/ 1445619 w 1645977"/>
                  <a:gd name="connsiteY33" fmla="*/ 133628 h 564906"/>
                  <a:gd name="connsiteX34" fmla="*/ 1472120 w 1645977"/>
                  <a:gd name="connsiteY34" fmla="*/ 163035 h 564906"/>
                  <a:gd name="connsiteX35" fmla="*/ 1528610 w 1645977"/>
                  <a:gd name="connsiteY35" fmla="*/ 170074 h 564906"/>
                  <a:gd name="connsiteX36" fmla="*/ 1540909 w 1645977"/>
                  <a:gd name="connsiteY36" fmla="*/ 202404 h 564906"/>
                  <a:gd name="connsiteX37" fmla="*/ 1592291 w 1645977"/>
                  <a:gd name="connsiteY37" fmla="*/ 217571 h 564906"/>
                  <a:gd name="connsiteX38" fmla="*/ 1589552 w 1645977"/>
                  <a:gd name="connsiteY38" fmla="*/ 250621 h 564906"/>
                  <a:gd name="connsiteX39" fmla="*/ 1632323 w 1645977"/>
                  <a:gd name="connsiteY39" fmla="*/ 272882 h 564906"/>
                  <a:gd name="connsiteX40" fmla="*/ 1614729 w 1645977"/>
                  <a:gd name="connsiteY40" fmla="*/ 304399 h 564906"/>
                  <a:gd name="connsiteX41" fmla="*/ 1645977 w 1645977"/>
                  <a:gd name="connsiteY41" fmla="*/ 332238 h 564906"/>
                  <a:gd name="connsiteX42" fmla="*/ 1614729 w 1645977"/>
                  <a:gd name="connsiteY42" fmla="*/ 360077 h 564906"/>
                  <a:gd name="connsiteX43" fmla="*/ 1632323 w 1645977"/>
                  <a:gd name="connsiteY43" fmla="*/ 391594 h 564906"/>
                  <a:gd name="connsiteX44" fmla="*/ 1589552 w 1645977"/>
                  <a:gd name="connsiteY44" fmla="*/ 413855 h 564906"/>
                  <a:gd name="connsiteX45" fmla="*/ 1592291 w 1645977"/>
                  <a:gd name="connsiteY45" fmla="*/ 446906 h 564906"/>
                  <a:gd name="connsiteX46" fmla="*/ 1540909 w 1645977"/>
                  <a:gd name="connsiteY46" fmla="*/ 462072 h 564906"/>
                  <a:gd name="connsiteX47" fmla="*/ 1528610 w 1645977"/>
                  <a:gd name="connsiteY47" fmla="*/ 494402 h 564906"/>
                  <a:gd name="connsiteX48" fmla="*/ 1472120 w 1645977"/>
                  <a:gd name="connsiteY48" fmla="*/ 501441 h 564906"/>
                  <a:gd name="connsiteX49" fmla="*/ 1445619 w 1645977"/>
                  <a:gd name="connsiteY49" fmla="*/ 530848 h 564906"/>
                  <a:gd name="connsiteX50" fmla="*/ 1387870 w 1645977"/>
                  <a:gd name="connsiteY50" fmla="*/ 529280 h 564906"/>
                  <a:gd name="connsiteX51" fmla="*/ 1348974 w 1645977"/>
                  <a:gd name="connsiteY51" fmla="*/ 553759 h 564906"/>
                  <a:gd name="connsiteX52" fmla="*/ 1293904 w 1645977"/>
                  <a:gd name="connsiteY52" fmla="*/ 543689 h 564906"/>
                  <a:gd name="connsiteX53" fmla="*/ 1245261 w 1645977"/>
                  <a:gd name="connsiteY53" fmla="*/ 561573 h 564906"/>
                  <a:gd name="connsiteX54" fmla="*/ 1196618 w 1645977"/>
                  <a:gd name="connsiteY54" fmla="*/ 543689 h 564906"/>
                  <a:gd name="connsiteX55" fmla="*/ 1141548 w 1645977"/>
                  <a:gd name="connsiteY55" fmla="*/ 553759 h 564906"/>
                  <a:gd name="connsiteX56" fmla="*/ 1112315 w 1645977"/>
                  <a:gd name="connsiteY56" fmla="*/ 535361 h 564906"/>
                  <a:gd name="connsiteX57" fmla="*/ 1112244 w 1645977"/>
                  <a:gd name="connsiteY57" fmla="*/ 535436 h 564906"/>
                  <a:gd name="connsiteX58" fmla="*/ 1054495 w 1645977"/>
                  <a:gd name="connsiteY58" fmla="*/ 533932 h 564906"/>
                  <a:gd name="connsiteX59" fmla="*/ 1015599 w 1645977"/>
                  <a:gd name="connsiteY59" fmla="*/ 557411 h 564906"/>
                  <a:gd name="connsiteX60" fmla="*/ 960529 w 1645977"/>
                  <a:gd name="connsiteY60" fmla="*/ 547753 h 564906"/>
                  <a:gd name="connsiteX61" fmla="*/ 911886 w 1645977"/>
                  <a:gd name="connsiteY61" fmla="*/ 564906 h 564906"/>
                  <a:gd name="connsiteX62" fmla="*/ 863243 w 1645977"/>
                  <a:gd name="connsiteY62" fmla="*/ 547753 h 564906"/>
                  <a:gd name="connsiteX63" fmla="*/ 808173 w 1645977"/>
                  <a:gd name="connsiteY63" fmla="*/ 557411 h 564906"/>
                  <a:gd name="connsiteX64" fmla="*/ 769277 w 1645977"/>
                  <a:gd name="connsiteY64" fmla="*/ 533932 h 564906"/>
                  <a:gd name="connsiteX65" fmla="*/ 711528 w 1645977"/>
                  <a:gd name="connsiteY65" fmla="*/ 535436 h 564906"/>
                  <a:gd name="connsiteX66" fmla="*/ 685027 w 1645977"/>
                  <a:gd name="connsiteY66" fmla="*/ 507230 h 564906"/>
                  <a:gd name="connsiteX67" fmla="*/ 628537 w 1645977"/>
                  <a:gd name="connsiteY67" fmla="*/ 500479 h 564906"/>
                  <a:gd name="connsiteX68" fmla="*/ 616238 w 1645977"/>
                  <a:gd name="connsiteY68" fmla="*/ 469470 h 564906"/>
                  <a:gd name="connsiteX69" fmla="*/ 608446 w 1645977"/>
                  <a:gd name="connsiteY69" fmla="*/ 467264 h 564906"/>
                  <a:gd name="connsiteX70" fmla="*/ 577633 w 1645977"/>
                  <a:gd name="connsiteY70" fmla="*/ 472016 h 564906"/>
                  <a:gd name="connsiteX71" fmla="*/ 535101 w 1645977"/>
                  <a:gd name="connsiteY71" fmla="*/ 449433 h 564906"/>
                  <a:gd name="connsiteX72" fmla="*/ 482662 w 1645977"/>
                  <a:gd name="connsiteY72" fmla="*/ 449228 h 564906"/>
                  <a:gd name="connsiteX73" fmla="*/ 450093 w 1645977"/>
                  <a:gd name="connsiteY73" fmla="*/ 422658 h 564906"/>
                  <a:gd name="connsiteX74" fmla="*/ 396374 w 1645977"/>
                  <a:gd name="connsiteY74" fmla="*/ 414921 h 564906"/>
                  <a:gd name="connsiteX75" fmla="*/ 375985 w 1645977"/>
                  <a:gd name="connsiteY75" fmla="*/ 386169 h 564906"/>
                  <a:gd name="connsiteX76" fmla="*/ 324650 w 1645977"/>
                  <a:gd name="connsiteY76" fmla="*/ 371430 h 564906"/>
                  <a:gd name="connsiteX77" fmla="*/ 317831 w 1645977"/>
                  <a:gd name="connsiteY77" fmla="*/ 342459 h 564906"/>
                  <a:gd name="connsiteX78" fmla="*/ 294883 w 1645977"/>
                  <a:gd name="connsiteY78" fmla="*/ 331988 h 564906"/>
                  <a:gd name="connsiteX79" fmla="*/ 293746 w 1645977"/>
                  <a:gd name="connsiteY79" fmla="*/ 332354 h 564906"/>
                  <a:gd name="connsiteX80" fmla="*/ 259361 w 1645977"/>
                  <a:gd name="connsiteY80" fmla="*/ 316136 h 564906"/>
                  <a:gd name="connsiteX81" fmla="*/ 224296 w 1645977"/>
                  <a:gd name="connsiteY81" fmla="*/ 319647 h 564906"/>
                  <a:gd name="connsiteX82" fmla="*/ 195498 w 1645977"/>
                  <a:gd name="connsiteY82" fmla="*/ 299335 h 564906"/>
                  <a:gd name="connsiteX83" fmla="*/ 157584 w 1645977"/>
                  <a:gd name="connsiteY83" fmla="*/ 296531 h 564906"/>
                  <a:gd name="connsiteX84" fmla="*/ 136341 w 1645977"/>
                  <a:gd name="connsiteY84" fmla="*/ 273510 h 564906"/>
                  <a:gd name="connsiteX85" fmla="*/ 98158 w 1645977"/>
                  <a:gd name="connsiteY85" fmla="*/ 264580 h 564906"/>
                  <a:gd name="connsiteX86" fmla="*/ 85914 w 1645977"/>
                  <a:gd name="connsiteY86" fmla="*/ 240416 h 564906"/>
                  <a:gd name="connsiteX87" fmla="*/ 50066 w 1645977"/>
                  <a:gd name="connsiteY87" fmla="*/ 225972 h 564906"/>
                  <a:gd name="connsiteX88" fmla="*/ 47657 w 1645977"/>
                  <a:gd name="connsiteY88" fmla="*/ 202314 h 564906"/>
                  <a:gd name="connsiteX89" fmla="*/ 16586 w 1645977"/>
                  <a:gd name="connsiteY89" fmla="*/ 183338 h 564906"/>
                  <a:gd name="connsiteX90" fmla="*/ 24176 w 1645977"/>
                  <a:gd name="connsiteY90" fmla="*/ 161796 h 564906"/>
                  <a:gd name="connsiteX91" fmla="*/ 0 w 1645977"/>
                  <a:gd name="connsiteY91" fmla="*/ 139582 h 564906"/>
                  <a:gd name="connsiteX92" fmla="*/ 17072 w 1645977"/>
                  <a:gd name="connsiteY92" fmla="*/ 121628 h 564906"/>
                  <a:gd name="connsiteX93" fmla="*/ 1439 w 1645977"/>
                  <a:gd name="connsiteY93" fmla="*/ 97688 h 564906"/>
                  <a:gd name="connsiteX94" fmla="*/ 26829 w 1645977"/>
                  <a:gd name="connsiteY94" fmla="*/ 84541 h 564906"/>
                  <a:gd name="connsiteX95" fmla="*/ 20803 w 1645977"/>
                  <a:gd name="connsiteY95" fmla="*/ 60510 h 564906"/>
                  <a:gd name="connsiteX96" fmla="*/ 52781 w 1645977"/>
                  <a:gd name="connsiteY96" fmla="*/ 53069 h 564906"/>
                  <a:gd name="connsiteX97" fmla="*/ 56774 w 1645977"/>
                  <a:gd name="connsiteY97" fmla="*/ 30582 h 564906"/>
                  <a:gd name="connsiteX98" fmla="*/ 93161 w 1645977"/>
                  <a:gd name="connsiteY98" fmla="*/ 29353 h 564906"/>
                  <a:gd name="connsiteX99" fmla="*/ 106900 w 1645977"/>
                  <a:gd name="connsiteY99" fmla="*/ 9943 h 564906"/>
                  <a:gd name="connsiteX100" fmla="*/ 145216 w 1645977"/>
                  <a:gd name="connsiteY100" fmla="*/ 15010 h 564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645977" h="564906">
                    <a:moveTo>
                      <a:pt x="167765" y="0"/>
                    </a:moveTo>
                    <a:lnTo>
                      <a:pt x="205400" y="11017"/>
                    </a:lnTo>
                    <a:lnTo>
                      <a:pt x="235221" y="1430"/>
                    </a:lnTo>
                    <a:lnTo>
                      <a:pt x="269607" y="17648"/>
                    </a:lnTo>
                    <a:lnTo>
                      <a:pt x="304672" y="14137"/>
                    </a:lnTo>
                    <a:lnTo>
                      <a:pt x="333469" y="34449"/>
                    </a:lnTo>
                    <a:lnTo>
                      <a:pt x="371384" y="37253"/>
                    </a:lnTo>
                    <a:lnTo>
                      <a:pt x="392626" y="60274"/>
                    </a:lnTo>
                    <a:lnTo>
                      <a:pt x="430810" y="69204"/>
                    </a:lnTo>
                    <a:lnTo>
                      <a:pt x="441583" y="90466"/>
                    </a:lnTo>
                    <a:lnTo>
                      <a:pt x="452575" y="82638"/>
                    </a:lnTo>
                    <a:lnTo>
                      <a:pt x="505851" y="92997"/>
                    </a:lnTo>
                    <a:lnTo>
                      <a:pt x="545346" y="78616"/>
                    </a:lnTo>
                    <a:lnTo>
                      <a:pt x="594936" y="95667"/>
                    </a:lnTo>
                    <a:lnTo>
                      <a:pt x="642528" y="88328"/>
                    </a:lnTo>
                    <a:lnTo>
                      <a:pt x="685060" y="110911"/>
                    </a:lnTo>
                    <a:lnTo>
                      <a:pt x="737499" y="111116"/>
                    </a:lnTo>
                    <a:lnTo>
                      <a:pt x="770068" y="137687"/>
                    </a:lnTo>
                    <a:lnTo>
                      <a:pt x="793849" y="141112"/>
                    </a:lnTo>
                    <a:lnTo>
                      <a:pt x="808173" y="132465"/>
                    </a:lnTo>
                    <a:lnTo>
                      <a:pt x="863243" y="142123"/>
                    </a:lnTo>
                    <a:lnTo>
                      <a:pt x="911886" y="124970"/>
                    </a:lnTo>
                    <a:lnTo>
                      <a:pt x="960529" y="142123"/>
                    </a:lnTo>
                    <a:lnTo>
                      <a:pt x="1015599" y="132465"/>
                    </a:lnTo>
                    <a:lnTo>
                      <a:pt x="1035258" y="144332"/>
                    </a:lnTo>
                    <a:lnTo>
                      <a:pt x="1044903" y="133628"/>
                    </a:lnTo>
                    <a:lnTo>
                      <a:pt x="1102652" y="135196"/>
                    </a:lnTo>
                    <a:lnTo>
                      <a:pt x="1141548" y="110717"/>
                    </a:lnTo>
                    <a:lnTo>
                      <a:pt x="1196618" y="120787"/>
                    </a:lnTo>
                    <a:lnTo>
                      <a:pt x="1245261" y="102903"/>
                    </a:lnTo>
                    <a:lnTo>
                      <a:pt x="1293904" y="120787"/>
                    </a:lnTo>
                    <a:lnTo>
                      <a:pt x="1348974" y="110717"/>
                    </a:lnTo>
                    <a:lnTo>
                      <a:pt x="1387870" y="135196"/>
                    </a:lnTo>
                    <a:lnTo>
                      <a:pt x="1445619" y="133628"/>
                    </a:lnTo>
                    <a:lnTo>
                      <a:pt x="1472120" y="163035"/>
                    </a:lnTo>
                    <a:lnTo>
                      <a:pt x="1528610" y="170074"/>
                    </a:lnTo>
                    <a:lnTo>
                      <a:pt x="1540909" y="202404"/>
                    </a:lnTo>
                    <a:lnTo>
                      <a:pt x="1592291" y="217571"/>
                    </a:lnTo>
                    <a:lnTo>
                      <a:pt x="1589552" y="250621"/>
                    </a:lnTo>
                    <a:lnTo>
                      <a:pt x="1632323" y="272882"/>
                    </a:lnTo>
                    <a:lnTo>
                      <a:pt x="1614729" y="304399"/>
                    </a:lnTo>
                    <a:lnTo>
                      <a:pt x="1645977" y="332238"/>
                    </a:lnTo>
                    <a:lnTo>
                      <a:pt x="1614729" y="360077"/>
                    </a:lnTo>
                    <a:lnTo>
                      <a:pt x="1632323" y="391594"/>
                    </a:lnTo>
                    <a:lnTo>
                      <a:pt x="1589552" y="413855"/>
                    </a:lnTo>
                    <a:lnTo>
                      <a:pt x="1592291" y="446906"/>
                    </a:lnTo>
                    <a:lnTo>
                      <a:pt x="1540909" y="462072"/>
                    </a:lnTo>
                    <a:lnTo>
                      <a:pt x="1528610" y="494402"/>
                    </a:lnTo>
                    <a:lnTo>
                      <a:pt x="1472120" y="501441"/>
                    </a:lnTo>
                    <a:lnTo>
                      <a:pt x="1445619" y="530848"/>
                    </a:lnTo>
                    <a:lnTo>
                      <a:pt x="1387870" y="529280"/>
                    </a:lnTo>
                    <a:lnTo>
                      <a:pt x="1348974" y="553759"/>
                    </a:lnTo>
                    <a:lnTo>
                      <a:pt x="1293904" y="543689"/>
                    </a:lnTo>
                    <a:lnTo>
                      <a:pt x="1245261" y="561573"/>
                    </a:lnTo>
                    <a:lnTo>
                      <a:pt x="1196618" y="543689"/>
                    </a:lnTo>
                    <a:lnTo>
                      <a:pt x="1141548" y="553759"/>
                    </a:lnTo>
                    <a:lnTo>
                      <a:pt x="1112315" y="535361"/>
                    </a:lnTo>
                    <a:lnTo>
                      <a:pt x="1112244" y="535436"/>
                    </a:lnTo>
                    <a:lnTo>
                      <a:pt x="1054495" y="533932"/>
                    </a:lnTo>
                    <a:lnTo>
                      <a:pt x="1015599" y="557411"/>
                    </a:lnTo>
                    <a:lnTo>
                      <a:pt x="960529" y="547753"/>
                    </a:lnTo>
                    <a:lnTo>
                      <a:pt x="911886" y="564906"/>
                    </a:lnTo>
                    <a:lnTo>
                      <a:pt x="863243" y="547753"/>
                    </a:lnTo>
                    <a:lnTo>
                      <a:pt x="808173" y="557411"/>
                    </a:lnTo>
                    <a:lnTo>
                      <a:pt x="769277" y="533932"/>
                    </a:lnTo>
                    <a:lnTo>
                      <a:pt x="711528" y="535436"/>
                    </a:lnTo>
                    <a:lnTo>
                      <a:pt x="685027" y="507230"/>
                    </a:lnTo>
                    <a:lnTo>
                      <a:pt x="628537" y="500479"/>
                    </a:lnTo>
                    <a:lnTo>
                      <a:pt x="616238" y="469470"/>
                    </a:lnTo>
                    <a:lnTo>
                      <a:pt x="608446" y="467264"/>
                    </a:lnTo>
                    <a:lnTo>
                      <a:pt x="577633" y="472016"/>
                    </a:lnTo>
                    <a:lnTo>
                      <a:pt x="535101" y="449433"/>
                    </a:lnTo>
                    <a:lnTo>
                      <a:pt x="482662" y="449228"/>
                    </a:lnTo>
                    <a:lnTo>
                      <a:pt x="450093" y="422658"/>
                    </a:lnTo>
                    <a:lnTo>
                      <a:pt x="396374" y="414921"/>
                    </a:lnTo>
                    <a:lnTo>
                      <a:pt x="375985" y="386169"/>
                    </a:lnTo>
                    <a:lnTo>
                      <a:pt x="324650" y="371430"/>
                    </a:lnTo>
                    <a:lnTo>
                      <a:pt x="317831" y="342459"/>
                    </a:lnTo>
                    <a:lnTo>
                      <a:pt x="294883" y="331988"/>
                    </a:lnTo>
                    <a:lnTo>
                      <a:pt x="293746" y="332354"/>
                    </a:lnTo>
                    <a:lnTo>
                      <a:pt x="259361" y="316136"/>
                    </a:lnTo>
                    <a:lnTo>
                      <a:pt x="224296" y="319647"/>
                    </a:lnTo>
                    <a:lnTo>
                      <a:pt x="195498" y="299335"/>
                    </a:lnTo>
                    <a:lnTo>
                      <a:pt x="157584" y="296531"/>
                    </a:lnTo>
                    <a:lnTo>
                      <a:pt x="136341" y="273510"/>
                    </a:lnTo>
                    <a:lnTo>
                      <a:pt x="98158" y="264580"/>
                    </a:lnTo>
                    <a:lnTo>
                      <a:pt x="85914" y="240416"/>
                    </a:lnTo>
                    <a:lnTo>
                      <a:pt x="50066" y="225972"/>
                    </a:lnTo>
                    <a:lnTo>
                      <a:pt x="47657" y="202314"/>
                    </a:lnTo>
                    <a:lnTo>
                      <a:pt x="16586" y="183338"/>
                    </a:lnTo>
                    <a:lnTo>
                      <a:pt x="24176" y="161796"/>
                    </a:lnTo>
                    <a:lnTo>
                      <a:pt x="0" y="139582"/>
                    </a:lnTo>
                    <a:lnTo>
                      <a:pt x="17072" y="121628"/>
                    </a:lnTo>
                    <a:lnTo>
                      <a:pt x="1439" y="97688"/>
                    </a:lnTo>
                    <a:lnTo>
                      <a:pt x="26829" y="84541"/>
                    </a:lnTo>
                    <a:lnTo>
                      <a:pt x="20803" y="60510"/>
                    </a:lnTo>
                    <a:lnTo>
                      <a:pt x="52781" y="53069"/>
                    </a:lnTo>
                    <a:lnTo>
                      <a:pt x="56774" y="30582"/>
                    </a:lnTo>
                    <a:lnTo>
                      <a:pt x="93161" y="29353"/>
                    </a:lnTo>
                    <a:lnTo>
                      <a:pt x="106900" y="9943"/>
                    </a:lnTo>
                    <a:lnTo>
                      <a:pt x="145216" y="1501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86" name="グループ化 1485"/>
            <p:cNvGrpSpPr/>
            <p:nvPr/>
          </p:nvGrpSpPr>
          <p:grpSpPr>
            <a:xfrm>
              <a:off x="341619" y="5498557"/>
              <a:ext cx="619750" cy="389111"/>
              <a:chOff x="5820812" y="201016"/>
              <a:chExt cx="970450" cy="519331"/>
            </a:xfrm>
          </p:grpSpPr>
          <p:sp>
            <p:nvSpPr>
              <p:cNvPr id="1490" name="フリーフォーム: 図形 1489"/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1" name="四角形: 角を丸くする 1490"/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2" name="四角形: 角を丸くする 1491"/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3" name="四角形: 角を丸くする 1492"/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4" name="四角形: 角を丸くする 1493"/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7" name="グループ化 1486"/>
            <p:cNvGrpSpPr/>
            <p:nvPr/>
          </p:nvGrpSpPr>
          <p:grpSpPr>
            <a:xfrm rot="8339929">
              <a:off x="926789" y="5577353"/>
              <a:ext cx="479043" cy="191027"/>
              <a:chOff x="5263708" y="2769263"/>
              <a:chExt cx="958705" cy="296000"/>
            </a:xfrm>
          </p:grpSpPr>
          <p:sp>
            <p:nvSpPr>
              <p:cNvPr id="1488" name="フリーフォーム: 図形 1487"/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9" name="台形 1488"/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29" name="グループ化 1628"/>
          <p:cNvGrpSpPr/>
          <p:nvPr/>
        </p:nvGrpSpPr>
        <p:grpSpPr>
          <a:xfrm>
            <a:off x="2283267" y="5064209"/>
            <a:ext cx="1618779" cy="851985"/>
            <a:chOff x="6157450" y="5525664"/>
            <a:chExt cx="2610290" cy="1373830"/>
          </a:xfrm>
        </p:grpSpPr>
        <p:sp>
          <p:nvSpPr>
            <p:cNvPr id="1630" name="四角形: 角を丸くする 1629"/>
            <p:cNvSpPr/>
            <p:nvPr/>
          </p:nvSpPr>
          <p:spPr bwMode="auto">
            <a:xfrm>
              <a:off x="6232025" y="6515524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1" name="四角形: 角を丸くする 1630"/>
            <p:cNvSpPr/>
            <p:nvPr/>
          </p:nvSpPr>
          <p:spPr bwMode="auto">
            <a:xfrm>
              <a:off x="6200275" y="5563212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2" name="四角形: 角を丸くする 1631"/>
            <p:cNvSpPr/>
            <p:nvPr/>
          </p:nvSpPr>
          <p:spPr bwMode="auto">
            <a:xfrm>
              <a:off x="6292350" y="5802636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3" name="フリーフォーム: 図形 1632"/>
            <p:cNvSpPr/>
            <p:nvPr/>
          </p:nvSpPr>
          <p:spPr bwMode="auto">
            <a:xfrm>
              <a:off x="7481645" y="5607144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4" name="フリーフォーム: 図形 1633"/>
            <p:cNvSpPr/>
            <p:nvPr/>
          </p:nvSpPr>
          <p:spPr bwMode="auto">
            <a:xfrm>
              <a:off x="7997777" y="5938553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35" name="フリーフォーム: 図形 1634"/>
            <p:cNvSpPr/>
            <p:nvPr/>
          </p:nvSpPr>
          <p:spPr bwMode="auto">
            <a:xfrm>
              <a:off x="6157450" y="5525664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36" name="グループ化 1635"/>
            <p:cNvGrpSpPr/>
            <p:nvPr/>
          </p:nvGrpSpPr>
          <p:grpSpPr>
            <a:xfrm>
              <a:off x="6200275" y="5563212"/>
              <a:ext cx="869232" cy="542046"/>
              <a:chOff x="4122905" y="1660056"/>
              <a:chExt cx="699921" cy="525960"/>
            </a:xfrm>
          </p:grpSpPr>
          <p:grpSp>
            <p:nvGrpSpPr>
              <p:cNvPr id="1706" name="グループ化 1705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738" name="グループ化 1737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64" name="楕円 176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5" name="楕円 176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6" name="楕円 176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7" name="楕円 176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39" name="グループ化 1738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60" name="楕円 175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1" name="楕円 176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2" name="楕円 176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3" name="楕円 176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40" name="グループ化 1739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756" name="楕円 175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7" name="楕円 175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8" name="楕円 1757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9" name="楕円 175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41" name="グループ化 1740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52" name="楕円 175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3" name="楕円 175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4" name="楕円 175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5" name="楕円 175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42" name="グループ化 1741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48" name="楕円 174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49" name="楕円 174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0" name="楕円 174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1" name="楕円 175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43" name="グループ化 1742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744" name="楕円 174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45" name="楕円 174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46" name="楕円 1745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47" name="楕円 174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707" name="グループ化 1706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708" name="グループ化 1707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34" name="楕円 173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5" name="楕円 173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6" name="楕円 173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7" name="楕円 173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09" name="グループ化 1708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30" name="楕円 172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1" name="楕円 173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2" name="楕円 173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3" name="楕円 173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10" name="グループ化 1709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26" name="楕円 172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7" name="楕円 172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8" name="楕円 172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9" name="楕円 172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11" name="グループ化 1710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22" name="楕円 172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3" name="楕円 172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4" name="楕円 172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5" name="楕円 172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12" name="グループ化 1711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18" name="楕円 171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9" name="楕円 171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0" name="楕円 171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1" name="楕円 172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13" name="グループ化 1712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14" name="楕円 171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5" name="楕円 171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6" name="楕円 171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7" name="楕円 171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637" name="グループ化 1636"/>
            <p:cNvGrpSpPr/>
            <p:nvPr/>
          </p:nvGrpSpPr>
          <p:grpSpPr>
            <a:xfrm>
              <a:off x="6544352" y="5623838"/>
              <a:ext cx="869232" cy="542046"/>
              <a:chOff x="4122905" y="1660056"/>
              <a:chExt cx="699921" cy="525960"/>
            </a:xfrm>
          </p:grpSpPr>
          <p:grpSp>
            <p:nvGrpSpPr>
              <p:cNvPr id="1644" name="グループ化 1643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676" name="グループ化 1675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02" name="楕円 170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3" name="楕円 170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4" name="楕円 170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5" name="楕円 170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77" name="グループ化 1676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98" name="楕円 169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99" name="楕円 169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0" name="楕円 169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1" name="楕円 170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78" name="グループ化 1677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694" name="楕円 169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95" name="楕円 169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96" name="楕円 1695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97" name="楕円 169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79" name="グループ化 1678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90" name="楕円 168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91" name="楕円 169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92" name="楕円 169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93" name="楕円 169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80" name="グループ化 1679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86" name="楕円 168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7" name="楕円 168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8" name="楕円 168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9" name="楕円 168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81" name="グループ化 1680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682" name="楕円 168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3" name="楕円 168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4" name="楕円 1683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5" name="楕円 168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645" name="グループ化 1644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646" name="グループ化 1645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72" name="楕円 167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3" name="楕円 167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4" name="楕円 167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5" name="楕円 167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47" name="グループ化 1646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68" name="楕円 166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9" name="楕円 166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0" name="楕円 166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1" name="楕円 167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48" name="グループ化 1647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64" name="楕円 166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5" name="楕円 166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6" name="楕円 166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7" name="楕円 166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49" name="グループ化 1648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60" name="楕円 165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1" name="楕円 166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2" name="楕円 166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3" name="楕円 166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50" name="グループ化 1649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56" name="楕円 165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57" name="楕円 165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58" name="楕円 165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59" name="楕円 165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51" name="グループ化 1650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52" name="楕円 165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53" name="楕円 165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54" name="楕円 165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55" name="楕円 165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638" name="フリーフォーム: 図形 1637"/>
            <p:cNvSpPr/>
            <p:nvPr/>
          </p:nvSpPr>
          <p:spPr bwMode="auto">
            <a:xfrm rot="11862155">
              <a:off x="6305022" y="5805936"/>
              <a:ext cx="598372" cy="353221"/>
            </a:xfrm>
            <a:custGeom>
              <a:avLst/>
              <a:gdLst>
                <a:gd name="connsiteX0" fmla="*/ 564017 w 725639"/>
                <a:gd name="connsiteY0" fmla="*/ 341029 h 353221"/>
                <a:gd name="connsiteX1" fmla="*/ 538100 w 725639"/>
                <a:gd name="connsiteY1" fmla="*/ 340265 h 353221"/>
                <a:gd name="connsiteX2" fmla="*/ 523689 w 725639"/>
                <a:gd name="connsiteY2" fmla="*/ 334441 h 353221"/>
                <a:gd name="connsiteX3" fmla="*/ 480746 w 725639"/>
                <a:gd name="connsiteY3" fmla="*/ 339994 h 353221"/>
                <a:gd name="connsiteX4" fmla="*/ 465949 w 725639"/>
                <a:gd name="connsiteY4" fmla="*/ 330128 h 353221"/>
                <a:gd name="connsiteX5" fmla="*/ 458114 w 725639"/>
                <a:gd name="connsiteY5" fmla="*/ 338073 h 353221"/>
                <a:gd name="connsiteX6" fmla="*/ 413490 w 725639"/>
                <a:gd name="connsiteY6" fmla="*/ 334847 h 353221"/>
                <a:gd name="connsiteX7" fmla="*/ 382544 w 725639"/>
                <a:gd name="connsiteY7" fmla="*/ 352431 h 353221"/>
                <a:gd name="connsiteX8" fmla="*/ 340288 w 725639"/>
                <a:gd name="connsiteY8" fmla="*/ 342720 h 353221"/>
                <a:gd name="connsiteX9" fmla="*/ 307199 w 725639"/>
                <a:gd name="connsiteY9" fmla="*/ 353221 h 353221"/>
                <a:gd name="connsiteX10" fmla="*/ 295153 w 725639"/>
                <a:gd name="connsiteY10" fmla="*/ 344984 h 353221"/>
                <a:gd name="connsiteX11" fmla="*/ 295096 w 725639"/>
                <a:gd name="connsiteY11" fmla="*/ 345050 h 353221"/>
                <a:gd name="connsiteX12" fmla="*/ 277464 w 725639"/>
                <a:gd name="connsiteY12" fmla="*/ 344551 h 353221"/>
                <a:gd name="connsiteX13" fmla="*/ 265020 w 725639"/>
                <a:gd name="connsiteY13" fmla="*/ 339330 h 353221"/>
                <a:gd name="connsiteX14" fmla="*/ 222063 w 725639"/>
                <a:gd name="connsiteY14" fmla="*/ 345201 h 353221"/>
                <a:gd name="connsiteX15" fmla="*/ 192824 w 725639"/>
                <a:gd name="connsiteY15" fmla="*/ 324907 h 353221"/>
                <a:gd name="connsiteX16" fmla="*/ 148090 w 725639"/>
                <a:gd name="connsiteY16" fmla="*/ 324107 h 353221"/>
                <a:gd name="connsiteX17" fmla="*/ 128611 w 725639"/>
                <a:gd name="connsiteY17" fmla="*/ 300432 h 353221"/>
                <a:gd name="connsiteX18" fmla="*/ 85152 w 725639"/>
                <a:gd name="connsiteY18" fmla="*/ 293017 h 353221"/>
                <a:gd name="connsiteX19" fmla="*/ 76763 w 725639"/>
                <a:gd name="connsiteY19" fmla="*/ 267575 h 353221"/>
                <a:gd name="connsiteX20" fmla="*/ 37539 w 725639"/>
                <a:gd name="connsiteY20" fmla="*/ 254050 h 353221"/>
                <a:gd name="connsiteX21" fmla="*/ 40810 w 725639"/>
                <a:gd name="connsiteY21" fmla="*/ 228576 h 353221"/>
                <a:gd name="connsiteX22" fmla="*/ 8494 w 725639"/>
                <a:gd name="connsiteY22" fmla="*/ 209863 h 353221"/>
                <a:gd name="connsiteX23" fmla="*/ 23205 w 725639"/>
                <a:gd name="connsiteY23" fmla="*/ 186092 h 353221"/>
                <a:gd name="connsiteX24" fmla="*/ 0 w 725639"/>
                <a:gd name="connsiteY24" fmla="*/ 163464 h 353221"/>
                <a:gd name="connsiteX25" fmla="*/ 25146 w 725639"/>
                <a:gd name="connsiteY25" fmla="*/ 143015 h 353221"/>
                <a:gd name="connsiteX26" fmla="*/ 12632 w 725639"/>
                <a:gd name="connsiteY26" fmla="*/ 118018 h 353221"/>
                <a:gd name="connsiteX27" fmla="*/ 46499 w 725639"/>
                <a:gd name="connsiteY27" fmla="*/ 102286 h 353221"/>
                <a:gd name="connsiteX28" fmla="*/ 45532 w 725639"/>
                <a:gd name="connsiteY28" fmla="*/ 76620 h 353221"/>
                <a:gd name="connsiteX29" fmla="*/ 85813 w 725639"/>
                <a:gd name="connsiteY29" fmla="*/ 66677 h 353221"/>
                <a:gd name="connsiteX30" fmla="*/ 96455 w 725639"/>
                <a:gd name="connsiteY30" fmla="*/ 42092 h 353221"/>
                <a:gd name="connsiteX31" fmla="*/ 140406 w 725639"/>
                <a:gd name="connsiteY31" fmla="*/ 38615 h 353221"/>
                <a:gd name="connsiteX32" fmla="*/ 161934 w 725639"/>
                <a:gd name="connsiteY32" fmla="*/ 16788 h 353221"/>
                <a:gd name="connsiteX33" fmla="*/ 206558 w 725639"/>
                <a:gd name="connsiteY33" fmla="*/ 20014 h 353221"/>
                <a:gd name="connsiteX34" fmla="*/ 237505 w 725639"/>
                <a:gd name="connsiteY34" fmla="*/ 2431 h 353221"/>
                <a:gd name="connsiteX35" fmla="*/ 279760 w 725639"/>
                <a:gd name="connsiteY35" fmla="*/ 12141 h 353221"/>
                <a:gd name="connsiteX36" fmla="*/ 318017 w 725639"/>
                <a:gd name="connsiteY36" fmla="*/ 0 h 353221"/>
                <a:gd name="connsiteX37" fmla="*/ 355028 w 725639"/>
                <a:gd name="connsiteY37" fmla="*/ 15532 h 353221"/>
                <a:gd name="connsiteX38" fmla="*/ 397985 w 725639"/>
                <a:gd name="connsiteY38" fmla="*/ 9660 h 353221"/>
                <a:gd name="connsiteX39" fmla="*/ 419961 w 725639"/>
                <a:gd name="connsiteY39" fmla="*/ 24913 h 353221"/>
                <a:gd name="connsiteX40" fmla="*/ 420018 w 725639"/>
                <a:gd name="connsiteY40" fmla="*/ 24857 h 353221"/>
                <a:gd name="connsiteX41" fmla="*/ 464645 w 725639"/>
                <a:gd name="connsiteY41" fmla="*/ 28034 h 353221"/>
                <a:gd name="connsiteX42" fmla="*/ 495556 w 725639"/>
                <a:gd name="connsiteY42" fmla="*/ 11224 h 353221"/>
                <a:gd name="connsiteX43" fmla="*/ 537826 w 725639"/>
                <a:gd name="connsiteY43" fmla="*/ 20616 h 353221"/>
                <a:gd name="connsiteX44" fmla="*/ 576058 w 725639"/>
                <a:gd name="connsiteY44" fmla="*/ 9040 h 353221"/>
                <a:gd name="connsiteX45" fmla="*/ 578064 w 725639"/>
                <a:gd name="connsiteY45" fmla="*/ 9851 h 353221"/>
                <a:gd name="connsiteX46" fmla="*/ 585395 w 725639"/>
                <a:gd name="connsiteY46" fmla="*/ 18689 h 353221"/>
                <a:gd name="connsiteX47" fmla="*/ 607259 w 725639"/>
                <a:gd name="connsiteY47" fmla="*/ 21649 h 353221"/>
                <a:gd name="connsiteX48" fmla="*/ 613094 w 725639"/>
                <a:gd name="connsiteY48" fmla="*/ 24007 h 353221"/>
                <a:gd name="connsiteX49" fmla="*/ 619018 w 725639"/>
                <a:gd name="connsiteY49" fmla="*/ 23241 h 353221"/>
                <a:gd name="connsiteX50" fmla="*/ 630963 w 725639"/>
                <a:gd name="connsiteY50" fmla="*/ 24858 h 353221"/>
                <a:gd name="connsiteX51" fmla="*/ 640884 w 725639"/>
                <a:gd name="connsiteY51" fmla="*/ 53191 h 353221"/>
                <a:gd name="connsiteX52" fmla="*/ 682332 w 725639"/>
                <a:gd name="connsiteY52" fmla="*/ 66483 h 353221"/>
                <a:gd name="connsiteX53" fmla="*/ 680123 w 725639"/>
                <a:gd name="connsiteY53" fmla="*/ 95447 h 353221"/>
                <a:gd name="connsiteX54" fmla="*/ 714625 w 725639"/>
                <a:gd name="connsiteY54" fmla="*/ 114956 h 353221"/>
                <a:gd name="connsiteX55" fmla="*/ 700432 w 725639"/>
                <a:gd name="connsiteY55" fmla="*/ 142576 h 353221"/>
                <a:gd name="connsiteX56" fmla="*/ 725639 w 725639"/>
                <a:gd name="connsiteY56" fmla="*/ 166974 h 353221"/>
                <a:gd name="connsiteX57" fmla="*/ 700432 w 725639"/>
                <a:gd name="connsiteY57" fmla="*/ 191371 h 353221"/>
                <a:gd name="connsiteX58" fmla="*/ 714625 w 725639"/>
                <a:gd name="connsiteY58" fmla="*/ 218992 h 353221"/>
                <a:gd name="connsiteX59" fmla="*/ 680123 w 725639"/>
                <a:gd name="connsiteY59" fmla="*/ 238501 h 353221"/>
                <a:gd name="connsiteX60" fmla="*/ 682332 w 725639"/>
                <a:gd name="connsiteY60" fmla="*/ 267465 h 353221"/>
                <a:gd name="connsiteX61" fmla="*/ 640884 w 725639"/>
                <a:gd name="connsiteY61" fmla="*/ 280756 h 353221"/>
                <a:gd name="connsiteX62" fmla="*/ 630963 w 725639"/>
                <a:gd name="connsiteY62" fmla="*/ 309089 h 353221"/>
                <a:gd name="connsiteX63" fmla="*/ 585395 w 725639"/>
                <a:gd name="connsiteY63" fmla="*/ 315258 h 353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25639" h="353221">
                  <a:moveTo>
                    <a:pt x="564017" y="341029"/>
                  </a:moveTo>
                  <a:lnTo>
                    <a:pt x="538100" y="340265"/>
                  </a:lnTo>
                  <a:lnTo>
                    <a:pt x="523689" y="334441"/>
                  </a:lnTo>
                  <a:lnTo>
                    <a:pt x="480746" y="339994"/>
                  </a:lnTo>
                  <a:lnTo>
                    <a:pt x="465949" y="330128"/>
                  </a:lnTo>
                  <a:lnTo>
                    <a:pt x="458114" y="338073"/>
                  </a:lnTo>
                  <a:lnTo>
                    <a:pt x="413490" y="334847"/>
                  </a:lnTo>
                  <a:lnTo>
                    <a:pt x="382544" y="352431"/>
                  </a:lnTo>
                  <a:lnTo>
                    <a:pt x="340288" y="342720"/>
                  </a:lnTo>
                  <a:lnTo>
                    <a:pt x="307199" y="353221"/>
                  </a:lnTo>
                  <a:lnTo>
                    <a:pt x="295153" y="344984"/>
                  </a:lnTo>
                  <a:lnTo>
                    <a:pt x="295096" y="345050"/>
                  </a:lnTo>
                  <a:lnTo>
                    <a:pt x="277464" y="344551"/>
                  </a:lnTo>
                  <a:lnTo>
                    <a:pt x="265020" y="339330"/>
                  </a:lnTo>
                  <a:lnTo>
                    <a:pt x="222063" y="345201"/>
                  </a:lnTo>
                  <a:lnTo>
                    <a:pt x="192824" y="324907"/>
                  </a:lnTo>
                  <a:lnTo>
                    <a:pt x="148090" y="324107"/>
                  </a:lnTo>
                  <a:lnTo>
                    <a:pt x="128611" y="300432"/>
                  </a:lnTo>
                  <a:lnTo>
                    <a:pt x="85152" y="293017"/>
                  </a:lnTo>
                  <a:lnTo>
                    <a:pt x="76763" y="267575"/>
                  </a:lnTo>
                  <a:lnTo>
                    <a:pt x="37539" y="254050"/>
                  </a:lnTo>
                  <a:lnTo>
                    <a:pt x="40810" y="228576"/>
                  </a:lnTo>
                  <a:lnTo>
                    <a:pt x="8494" y="209863"/>
                  </a:lnTo>
                  <a:lnTo>
                    <a:pt x="23205" y="186092"/>
                  </a:lnTo>
                  <a:lnTo>
                    <a:pt x="0" y="163464"/>
                  </a:lnTo>
                  <a:lnTo>
                    <a:pt x="25146" y="143015"/>
                  </a:lnTo>
                  <a:lnTo>
                    <a:pt x="12632" y="118018"/>
                  </a:lnTo>
                  <a:lnTo>
                    <a:pt x="46499" y="102286"/>
                  </a:lnTo>
                  <a:lnTo>
                    <a:pt x="45532" y="76620"/>
                  </a:lnTo>
                  <a:lnTo>
                    <a:pt x="85813" y="66677"/>
                  </a:lnTo>
                  <a:lnTo>
                    <a:pt x="96455" y="42092"/>
                  </a:lnTo>
                  <a:lnTo>
                    <a:pt x="140406" y="38615"/>
                  </a:lnTo>
                  <a:lnTo>
                    <a:pt x="161934" y="16788"/>
                  </a:lnTo>
                  <a:lnTo>
                    <a:pt x="206558" y="20014"/>
                  </a:lnTo>
                  <a:lnTo>
                    <a:pt x="237505" y="2431"/>
                  </a:lnTo>
                  <a:lnTo>
                    <a:pt x="279760" y="12141"/>
                  </a:lnTo>
                  <a:lnTo>
                    <a:pt x="318017" y="0"/>
                  </a:lnTo>
                  <a:lnTo>
                    <a:pt x="355028" y="15532"/>
                  </a:lnTo>
                  <a:lnTo>
                    <a:pt x="397985" y="9660"/>
                  </a:lnTo>
                  <a:lnTo>
                    <a:pt x="419961" y="24913"/>
                  </a:lnTo>
                  <a:lnTo>
                    <a:pt x="420018" y="24857"/>
                  </a:lnTo>
                  <a:lnTo>
                    <a:pt x="464645" y="28034"/>
                  </a:lnTo>
                  <a:lnTo>
                    <a:pt x="495556" y="11224"/>
                  </a:lnTo>
                  <a:lnTo>
                    <a:pt x="537826" y="20616"/>
                  </a:lnTo>
                  <a:lnTo>
                    <a:pt x="576058" y="9040"/>
                  </a:lnTo>
                  <a:lnTo>
                    <a:pt x="578064" y="9851"/>
                  </a:lnTo>
                  <a:lnTo>
                    <a:pt x="585395" y="18689"/>
                  </a:lnTo>
                  <a:lnTo>
                    <a:pt x="607259" y="21649"/>
                  </a:lnTo>
                  <a:lnTo>
                    <a:pt x="613094" y="24007"/>
                  </a:lnTo>
                  <a:lnTo>
                    <a:pt x="619018" y="23241"/>
                  </a:lnTo>
                  <a:lnTo>
                    <a:pt x="630963" y="24858"/>
                  </a:lnTo>
                  <a:lnTo>
                    <a:pt x="640884" y="53191"/>
                  </a:lnTo>
                  <a:lnTo>
                    <a:pt x="682332" y="66483"/>
                  </a:lnTo>
                  <a:lnTo>
                    <a:pt x="680123" y="95447"/>
                  </a:lnTo>
                  <a:lnTo>
                    <a:pt x="714625" y="114956"/>
                  </a:lnTo>
                  <a:lnTo>
                    <a:pt x="700432" y="142576"/>
                  </a:lnTo>
                  <a:lnTo>
                    <a:pt x="725639" y="166974"/>
                  </a:lnTo>
                  <a:lnTo>
                    <a:pt x="700432" y="191371"/>
                  </a:lnTo>
                  <a:lnTo>
                    <a:pt x="714625" y="218992"/>
                  </a:lnTo>
                  <a:lnTo>
                    <a:pt x="680123" y="238501"/>
                  </a:lnTo>
                  <a:lnTo>
                    <a:pt x="682332" y="267465"/>
                  </a:lnTo>
                  <a:lnTo>
                    <a:pt x="640884" y="280756"/>
                  </a:lnTo>
                  <a:lnTo>
                    <a:pt x="630963" y="309089"/>
                  </a:lnTo>
                  <a:lnTo>
                    <a:pt x="585395" y="315258"/>
                  </a:ln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39" name="フリーフォーム: 図形 1638"/>
            <p:cNvSpPr/>
            <p:nvPr/>
          </p:nvSpPr>
          <p:spPr bwMode="auto">
            <a:xfrm rot="11862155">
              <a:off x="6709029" y="5692148"/>
              <a:ext cx="598372" cy="353221"/>
            </a:xfrm>
            <a:custGeom>
              <a:avLst/>
              <a:gdLst>
                <a:gd name="connsiteX0" fmla="*/ 564017 w 725639"/>
                <a:gd name="connsiteY0" fmla="*/ 341029 h 353221"/>
                <a:gd name="connsiteX1" fmla="*/ 538100 w 725639"/>
                <a:gd name="connsiteY1" fmla="*/ 340265 h 353221"/>
                <a:gd name="connsiteX2" fmla="*/ 523689 w 725639"/>
                <a:gd name="connsiteY2" fmla="*/ 334441 h 353221"/>
                <a:gd name="connsiteX3" fmla="*/ 480746 w 725639"/>
                <a:gd name="connsiteY3" fmla="*/ 339994 h 353221"/>
                <a:gd name="connsiteX4" fmla="*/ 465949 w 725639"/>
                <a:gd name="connsiteY4" fmla="*/ 330128 h 353221"/>
                <a:gd name="connsiteX5" fmla="*/ 458114 w 725639"/>
                <a:gd name="connsiteY5" fmla="*/ 338073 h 353221"/>
                <a:gd name="connsiteX6" fmla="*/ 413490 w 725639"/>
                <a:gd name="connsiteY6" fmla="*/ 334847 h 353221"/>
                <a:gd name="connsiteX7" fmla="*/ 382544 w 725639"/>
                <a:gd name="connsiteY7" fmla="*/ 352431 h 353221"/>
                <a:gd name="connsiteX8" fmla="*/ 340288 w 725639"/>
                <a:gd name="connsiteY8" fmla="*/ 342720 h 353221"/>
                <a:gd name="connsiteX9" fmla="*/ 307199 w 725639"/>
                <a:gd name="connsiteY9" fmla="*/ 353221 h 353221"/>
                <a:gd name="connsiteX10" fmla="*/ 295153 w 725639"/>
                <a:gd name="connsiteY10" fmla="*/ 344984 h 353221"/>
                <a:gd name="connsiteX11" fmla="*/ 295096 w 725639"/>
                <a:gd name="connsiteY11" fmla="*/ 345050 h 353221"/>
                <a:gd name="connsiteX12" fmla="*/ 277464 w 725639"/>
                <a:gd name="connsiteY12" fmla="*/ 344551 h 353221"/>
                <a:gd name="connsiteX13" fmla="*/ 265020 w 725639"/>
                <a:gd name="connsiteY13" fmla="*/ 339330 h 353221"/>
                <a:gd name="connsiteX14" fmla="*/ 222063 w 725639"/>
                <a:gd name="connsiteY14" fmla="*/ 345201 h 353221"/>
                <a:gd name="connsiteX15" fmla="*/ 192824 w 725639"/>
                <a:gd name="connsiteY15" fmla="*/ 324907 h 353221"/>
                <a:gd name="connsiteX16" fmla="*/ 148090 w 725639"/>
                <a:gd name="connsiteY16" fmla="*/ 324107 h 353221"/>
                <a:gd name="connsiteX17" fmla="*/ 128611 w 725639"/>
                <a:gd name="connsiteY17" fmla="*/ 300432 h 353221"/>
                <a:gd name="connsiteX18" fmla="*/ 85152 w 725639"/>
                <a:gd name="connsiteY18" fmla="*/ 293017 h 353221"/>
                <a:gd name="connsiteX19" fmla="*/ 76763 w 725639"/>
                <a:gd name="connsiteY19" fmla="*/ 267575 h 353221"/>
                <a:gd name="connsiteX20" fmla="*/ 37539 w 725639"/>
                <a:gd name="connsiteY20" fmla="*/ 254050 h 353221"/>
                <a:gd name="connsiteX21" fmla="*/ 40810 w 725639"/>
                <a:gd name="connsiteY21" fmla="*/ 228576 h 353221"/>
                <a:gd name="connsiteX22" fmla="*/ 8494 w 725639"/>
                <a:gd name="connsiteY22" fmla="*/ 209863 h 353221"/>
                <a:gd name="connsiteX23" fmla="*/ 23205 w 725639"/>
                <a:gd name="connsiteY23" fmla="*/ 186092 h 353221"/>
                <a:gd name="connsiteX24" fmla="*/ 0 w 725639"/>
                <a:gd name="connsiteY24" fmla="*/ 163464 h 353221"/>
                <a:gd name="connsiteX25" fmla="*/ 25146 w 725639"/>
                <a:gd name="connsiteY25" fmla="*/ 143015 h 353221"/>
                <a:gd name="connsiteX26" fmla="*/ 12632 w 725639"/>
                <a:gd name="connsiteY26" fmla="*/ 118018 h 353221"/>
                <a:gd name="connsiteX27" fmla="*/ 46499 w 725639"/>
                <a:gd name="connsiteY27" fmla="*/ 102286 h 353221"/>
                <a:gd name="connsiteX28" fmla="*/ 45532 w 725639"/>
                <a:gd name="connsiteY28" fmla="*/ 76620 h 353221"/>
                <a:gd name="connsiteX29" fmla="*/ 85813 w 725639"/>
                <a:gd name="connsiteY29" fmla="*/ 66677 h 353221"/>
                <a:gd name="connsiteX30" fmla="*/ 96455 w 725639"/>
                <a:gd name="connsiteY30" fmla="*/ 42092 h 353221"/>
                <a:gd name="connsiteX31" fmla="*/ 140406 w 725639"/>
                <a:gd name="connsiteY31" fmla="*/ 38615 h 353221"/>
                <a:gd name="connsiteX32" fmla="*/ 161934 w 725639"/>
                <a:gd name="connsiteY32" fmla="*/ 16788 h 353221"/>
                <a:gd name="connsiteX33" fmla="*/ 206558 w 725639"/>
                <a:gd name="connsiteY33" fmla="*/ 20014 h 353221"/>
                <a:gd name="connsiteX34" fmla="*/ 237505 w 725639"/>
                <a:gd name="connsiteY34" fmla="*/ 2431 h 353221"/>
                <a:gd name="connsiteX35" fmla="*/ 279760 w 725639"/>
                <a:gd name="connsiteY35" fmla="*/ 12141 h 353221"/>
                <a:gd name="connsiteX36" fmla="*/ 318017 w 725639"/>
                <a:gd name="connsiteY36" fmla="*/ 0 h 353221"/>
                <a:gd name="connsiteX37" fmla="*/ 355028 w 725639"/>
                <a:gd name="connsiteY37" fmla="*/ 15532 h 353221"/>
                <a:gd name="connsiteX38" fmla="*/ 397985 w 725639"/>
                <a:gd name="connsiteY38" fmla="*/ 9660 h 353221"/>
                <a:gd name="connsiteX39" fmla="*/ 419961 w 725639"/>
                <a:gd name="connsiteY39" fmla="*/ 24913 h 353221"/>
                <a:gd name="connsiteX40" fmla="*/ 420018 w 725639"/>
                <a:gd name="connsiteY40" fmla="*/ 24857 h 353221"/>
                <a:gd name="connsiteX41" fmla="*/ 464645 w 725639"/>
                <a:gd name="connsiteY41" fmla="*/ 28034 h 353221"/>
                <a:gd name="connsiteX42" fmla="*/ 495556 w 725639"/>
                <a:gd name="connsiteY42" fmla="*/ 11224 h 353221"/>
                <a:gd name="connsiteX43" fmla="*/ 537826 w 725639"/>
                <a:gd name="connsiteY43" fmla="*/ 20616 h 353221"/>
                <a:gd name="connsiteX44" fmla="*/ 576058 w 725639"/>
                <a:gd name="connsiteY44" fmla="*/ 9040 h 353221"/>
                <a:gd name="connsiteX45" fmla="*/ 578064 w 725639"/>
                <a:gd name="connsiteY45" fmla="*/ 9851 h 353221"/>
                <a:gd name="connsiteX46" fmla="*/ 585395 w 725639"/>
                <a:gd name="connsiteY46" fmla="*/ 18689 h 353221"/>
                <a:gd name="connsiteX47" fmla="*/ 607259 w 725639"/>
                <a:gd name="connsiteY47" fmla="*/ 21649 h 353221"/>
                <a:gd name="connsiteX48" fmla="*/ 613094 w 725639"/>
                <a:gd name="connsiteY48" fmla="*/ 24007 h 353221"/>
                <a:gd name="connsiteX49" fmla="*/ 619018 w 725639"/>
                <a:gd name="connsiteY49" fmla="*/ 23241 h 353221"/>
                <a:gd name="connsiteX50" fmla="*/ 630963 w 725639"/>
                <a:gd name="connsiteY50" fmla="*/ 24858 h 353221"/>
                <a:gd name="connsiteX51" fmla="*/ 640884 w 725639"/>
                <a:gd name="connsiteY51" fmla="*/ 53191 h 353221"/>
                <a:gd name="connsiteX52" fmla="*/ 682332 w 725639"/>
                <a:gd name="connsiteY52" fmla="*/ 66483 h 353221"/>
                <a:gd name="connsiteX53" fmla="*/ 680123 w 725639"/>
                <a:gd name="connsiteY53" fmla="*/ 95447 h 353221"/>
                <a:gd name="connsiteX54" fmla="*/ 714625 w 725639"/>
                <a:gd name="connsiteY54" fmla="*/ 114956 h 353221"/>
                <a:gd name="connsiteX55" fmla="*/ 700432 w 725639"/>
                <a:gd name="connsiteY55" fmla="*/ 142576 h 353221"/>
                <a:gd name="connsiteX56" fmla="*/ 725639 w 725639"/>
                <a:gd name="connsiteY56" fmla="*/ 166974 h 353221"/>
                <a:gd name="connsiteX57" fmla="*/ 700432 w 725639"/>
                <a:gd name="connsiteY57" fmla="*/ 191371 h 353221"/>
                <a:gd name="connsiteX58" fmla="*/ 714625 w 725639"/>
                <a:gd name="connsiteY58" fmla="*/ 218992 h 353221"/>
                <a:gd name="connsiteX59" fmla="*/ 680123 w 725639"/>
                <a:gd name="connsiteY59" fmla="*/ 238501 h 353221"/>
                <a:gd name="connsiteX60" fmla="*/ 682332 w 725639"/>
                <a:gd name="connsiteY60" fmla="*/ 267465 h 353221"/>
                <a:gd name="connsiteX61" fmla="*/ 640884 w 725639"/>
                <a:gd name="connsiteY61" fmla="*/ 280756 h 353221"/>
                <a:gd name="connsiteX62" fmla="*/ 630963 w 725639"/>
                <a:gd name="connsiteY62" fmla="*/ 309089 h 353221"/>
                <a:gd name="connsiteX63" fmla="*/ 585395 w 725639"/>
                <a:gd name="connsiteY63" fmla="*/ 315258 h 353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25639" h="353221">
                  <a:moveTo>
                    <a:pt x="564017" y="341029"/>
                  </a:moveTo>
                  <a:lnTo>
                    <a:pt x="538100" y="340265"/>
                  </a:lnTo>
                  <a:lnTo>
                    <a:pt x="523689" y="334441"/>
                  </a:lnTo>
                  <a:lnTo>
                    <a:pt x="480746" y="339994"/>
                  </a:lnTo>
                  <a:lnTo>
                    <a:pt x="465949" y="330128"/>
                  </a:lnTo>
                  <a:lnTo>
                    <a:pt x="458114" y="338073"/>
                  </a:lnTo>
                  <a:lnTo>
                    <a:pt x="413490" y="334847"/>
                  </a:lnTo>
                  <a:lnTo>
                    <a:pt x="382544" y="352431"/>
                  </a:lnTo>
                  <a:lnTo>
                    <a:pt x="340288" y="342720"/>
                  </a:lnTo>
                  <a:lnTo>
                    <a:pt x="307199" y="353221"/>
                  </a:lnTo>
                  <a:lnTo>
                    <a:pt x="295153" y="344984"/>
                  </a:lnTo>
                  <a:lnTo>
                    <a:pt x="295096" y="345050"/>
                  </a:lnTo>
                  <a:lnTo>
                    <a:pt x="277464" y="344551"/>
                  </a:lnTo>
                  <a:lnTo>
                    <a:pt x="265020" y="339330"/>
                  </a:lnTo>
                  <a:lnTo>
                    <a:pt x="222063" y="345201"/>
                  </a:lnTo>
                  <a:lnTo>
                    <a:pt x="192824" y="324907"/>
                  </a:lnTo>
                  <a:lnTo>
                    <a:pt x="148090" y="324107"/>
                  </a:lnTo>
                  <a:lnTo>
                    <a:pt x="128611" y="300432"/>
                  </a:lnTo>
                  <a:lnTo>
                    <a:pt x="85152" y="293017"/>
                  </a:lnTo>
                  <a:lnTo>
                    <a:pt x="76763" y="267575"/>
                  </a:lnTo>
                  <a:lnTo>
                    <a:pt x="37539" y="254050"/>
                  </a:lnTo>
                  <a:lnTo>
                    <a:pt x="40810" y="228576"/>
                  </a:lnTo>
                  <a:lnTo>
                    <a:pt x="8494" y="209863"/>
                  </a:lnTo>
                  <a:lnTo>
                    <a:pt x="23205" y="186092"/>
                  </a:lnTo>
                  <a:lnTo>
                    <a:pt x="0" y="163464"/>
                  </a:lnTo>
                  <a:lnTo>
                    <a:pt x="25146" y="143015"/>
                  </a:lnTo>
                  <a:lnTo>
                    <a:pt x="12632" y="118018"/>
                  </a:lnTo>
                  <a:lnTo>
                    <a:pt x="46499" y="102286"/>
                  </a:lnTo>
                  <a:lnTo>
                    <a:pt x="45532" y="76620"/>
                  </a:lnTo>
                  <a:lnTo>
                    <a:pt x="85813" y="66677"/>
                  </a:lnTo>
                  <a:lnTo>
                    <a:pt x="96455" y="42092"/>
                  </a:lnTo>
                  <a:lnTo>
                    <a:pt x="140406" y="38615"/>
                  </a:lnTo>
                  <a:lnTo>
                    <a:pt x="161934" y="16788"/>
                  </a:lnTo>
                  <a:lnTo>
                    <a:pt x="206558" y="20014"/>
                  </a:lnTo>
                  <a:lnTo>
                    <a:pt x="237505" y="2431"/>
                  </a:lnTo>
                  <a:lnTo>
                    <a:pt x="279760" y="12141"/>
                  </a:lnTo>
                  <a:lnTo>
                    <a:pt x="318017" y="0"/>
                  </a:lnTo>
                  <a:lnTo>
                    <a:pt x="355028" y="15532"/>
                  </a:lnTo>
                  <a:lnTo>
                    <a:pt x="397985" y="9660"/>
                  </a:lnTo>
                  <a:lnTo>
                    <a:pt x="419961" y="24913"/>
                  </a:lnTo>
                  <a:lnTo>
                    <a:pt x="420018" y="24857"/>
                  </a:lnTo>
                  <a:lnTo>
                    <a:pt x="464645" y="28034"/>
                  </a:lnTo>
                  <a:lnTo>
                    <a:pt x="495556" y="11224"/>
                  </a:lnTo>
                  <a:lnTo>
                    <a:pt x="537826" y="20616"/>
                  </a:lnTo>
                  <a:lnTo>
                    <a:pt x="576058" y="9040"/>
                  </a:lnTo>
                  <a:lnTo>
                    <a:pt x="578064" y="9851"/>
                  </a:lnTo>
                  <a:lnTo>
                    <a:pt x="585395" y="18689"/>
                  </a:lnTo>
                  <a:lnTo>
                    <a:pt x="607259" y="21649"/>
                  </a:lnTo>
                  <a:lnTo>
                    <a:pt x="613094" y="24007"/>
                  </a:lnTo>
                  <a:lnTo>
                    <a:pt x="619018" y="23241"/>
                  </a:lnTo>
                  <a:lnTo>
                    <a:pt x="630963" y="24858"/>
                  </a:lnTo>
                  <a:lnTo>
                    <a:pt x="640884" y="53191"/>
                  </a:lnTo>
                  <a:lnTo>
                    <a:pt x="682332" y="66483"/>
                  </a:lnTo>
                  <a:lnTo>
                    <a:pt x="680123" y="95447"/>
                  </a:lnTo>
                  <a:lnTo>
                    <a:pt x="714625" y="114956"/>
                  </a:lnTo>
                  <a:lnTo>
                    <a:pt x="700432" y="142576"/>
                  </a:lnTo>
                  <a:lnTo>
                    <a:pt x="725639" y="166974"/>
                  </a:lnTo>
                  <a:lnTo>
                    <a:pt x="700432" y="191371"/>
                  </a:lnTo>
                  <a:lnTo>
                    <a:pt x="714625" y="218992"/>
                  </a:lnTo>
                  <a:lnTo>
                    <a:pt x="680123" y="238501"/>
                  </a:lnTo>
                  <a:lnTo>
                    <a:pt x="682332" y="267465"/>
                  </a:lnTo>
                  <a:lnTo>
                    <a:pt x="640884" y="280756"/>
                  </a:lnTo>
                  <a:lnTo>
                    <a:pt x="630963" y="309089"/>
                  </a:lnTo>
                  <a:lnTo>
                    <a:pt x="585395" y="315258"/>
                  </a:ln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40" name="フリーフォーム: 図形 1639"/>
            <p:cNvSpPr/>
            <p:nvPr/>
          </p:nvSpPr>
          <p:spPr bwMode="auto">
            <a:xfrm rot="11862155">
              <a:off x="6305022" y="6044061"/>
              <a:ext cx="598372" cy="353221"/>
            </a:xfrm>
            <a:custGeom>
              <a:avLst/>
              <a:gdLst>
                <a:gd name="connsiteX0" fmla="*/ 564017 w 725639"/>
                <a:gd name="connsiteY0" fmla="*/ 341029 h 353221"/>
                <a:gd name="connsiteX1" fmla="*/ 538100 w 725639"/>
                <a:gd name="connsiteY1" fmla="*/ 340265 h 353221"/>
                <a:gd name="connsiteX2" fmla="*/ 523689 w 725639"/>
                <a:gd name="connsiteY2" fmla="*/ 334441 h 353221"/>
                <a:gd name="connsiteX3" fmla="*/ 480746 w 725639"/>
                <a:gd name="connsiteY3" fmla="*/ 339994 h 353221"/>
                <a:gd name="connsiteX4" fmla="*/ 465949 w 725639"/>
                <a:gd name="connsiteY4" fmla="*/ 330128 h 353221"/>
                <a:gd name="connsiteX5" fmla="*/ 458114 w 725639"/>
                <a:gd name="connsiteY5" fmla="*/ 338073 h 353221"/>
                <a:gd name="connsiteX6" fmla="*/ 413490 w 725639"/>
                <a:gd name="connsiteY6" fmla="*/ 334847 h 353221"/>
                <a:gd name="connsiteX7" fmla="*/ 382544 w 725639"/>
                <a:gd name="connsiteY7" fmla="*/ 352431 h 353221"/>
                <a:gd name="connsiteX8" fmla="*/ 340288 w 725639"/>
                <a:gd name="connsiteY8" fmla="*/ 342720 h 353221"/>
                <a:gd name="connsiteX9" fmla="*/ 307199 w 725639"/>
                <a:gd name="connsiteY9" fmla="*/ 353221 h 353221"/>
                <a:gd name="connsiteX10" fmla="*/ 295153 w 725639"/>
                <a:gd name="connsiteY10" fmla="*/ 344984 h 353221"/>
                <a:gd name="connsiteX11" fmla="*/ 295096 w 725639"/>
                <a:gd name="connsiteY11" fmla="*/ 345050 h 353221"/>
                <a:gd name="connsiteX12" fmla="*/ 277464 w 725639"/>
                <a:gd name="connsiteY12" fmla="*/ 344551 h 353221"/>
                <a:gd name="connsiteX13" fmla="*/ 265020 w 725639"/>
                <a:gd name="connsiteY13" fmla="*/ 339330 h 353221"/>
                <a:gd name="connsiteX14" fmla="*/ 222063 w 725639"/>
                <a:gd name="connsiteY14" fmla="*/ 345201 h 353221"/>
                <a:gd name="connsiteX15" fmla="*/ 192824 w 725639"/>
                <a:gd name="connsiteY15" fmla="*/ 324907 h 353221"/>
                <a:gd name="connsiteX16" fmla="*/ 148090 w 725639"/>
                <a:gd name="connsiteY16" fmla="*/ 324107 h 353221"/>
                <a:gd name="connsiteX17" fmla="*/ 128611 w 725639"/>
                <a:gd name="connsiteY17" fmla="*/ 300432 h 353221"/>
                <a:gd name="connsiteX18" fmla="*/ 85152 w 725639"/>
                <a:gd name="connsiteY18" fmla="*/ 293017 h 353221"/>
                <a:gd name="connsiteX19" fmla="*/ 76763 w 725639"/>
                <a:gd name="connsiteY19" fmla="*/ 267575 h 353221"/>
                <a:gd name="connsiteX20" fmla="*/ 37539 w 725639"/>
                <a:gd name="connsiteY20" fmla="*/ 254050 h 353221"/>
                <a:gd name="connsiteX21" fmla="*/ 40810 w 725639"/>
                <a:gd name="connsiteY21" fmla="*/ 228576 h 353221"/>
                <a:gd name="connsiteX22" fmla="*/ 8494 w 725639"/>
                <a:gd name="connsiteY22" fmla="*/ 209863 h 353221"/>
                <a:gd name="connsiteX23" fmla="*/ 23205 w 725639"/>
                <a:gd name="connsiteY23" fmla="*/ 186092 h 353221"/>
                <a:gd name="connsiteX24" fmla="*/ 0 w 725639"/>
                <a:gd name="connsiteY24" fmla="*/ 163464 h 353221"/>
                <a:gd name="connsiteX25" fmla="*/ 25146 w 725639"/>
                <a:gd name="connsiteY25" fmla="*/ 143015 h 353221"/>
                <a:gd name="connsiteX26" fmla="*/ 12632 w 725639"/>
                <a:gd name="connsiteY26" fmla="*/ 118018 h 353221"/>
                <a:gd name="connsiteX27" fmla="*/ 46499 w 725639"/>
                <a:gd name="connsiteY27" fmla="*/ 102286 h 353221"/>
                <a:gd name="connsiteX28" fmla="*/ 45532 w 725639"/>
                <a:gd name="connsiteY28" fmla="*/ 76620 h 353221"/>
                <a:gd name="connsiteX29" fmla="*/ 85813 w 725639"/>
                <a:gd name="connsiteY29" fmla="*/ 66677 h 353221"/>
                <a:gd name="connsiteX30" fmla="*/ 96455 w 725639"/>
                <a:gd name="connsiteY30" fmla="*/ 42092 h 353221"/>
                <a:gd name="connsiteX31" fmla="*/ 140406 w 725639"/>
                <a:gd name="connsiteY31" fmla="*/ 38615 h 353221"/>
                <a:gd name="connsiteX32" fmla="*/ 161934 w 725639"/>
                <a:gd name="connsiteY32" fmla="*/ 16788 h 353221"/>
                <a:gd name="connsiteX33" fmla="*/ 206558 w 725639"/>
                <a:gd name="connsiteY33" fmla="*/ 20014 h 353221"/>
                <a:gd name="connsiteX34" fmla="*/ 237505 w 725639"/>
                <a:gd name="connsiteY34" fmla="*/ 2431 h 353221"/>
                <a:gd name="connsiteX35" fmla="*/ 279760 w 725639"/>
                <a:gd name="connsiteY35" fmla="*/ 12141 h 353221"/>
                <a:gd name="connsiteX36" fmla="*/ 318017 w 725639"/>
                <a:gd name="connsiteY36" fmla="*/ 0 h 353221"/>
                <a:gd name="connsiteX37" fmla="*/ 355028 w 725639"/>
                <a:gd name="connsiteY37" fmla="*/ 15532 h 353221"/>
                <a:gd name="connsiteX38" fmla="*/ 397985 w 725639"/>
                <a:gd name="connsiteY38" fmla="*/ 9660 h 353221"/>
                <a:gd name="connsiteX39" fmla="*/ 419961 w 725639"/>
                <a:gd name="connsiteY39" fmla="*/ 24913 h 353221"/>
                <a:gd name="connsiteX40" fmla="*/ 420018 w 725639"/>
                <a:gd name="connsiteY40" fmla="*/ 24857 h 353221"/>
                <a:gd name="connsiteX41" fmla="*/ 464645 w 725639"/>
                <a:gd name="connsiteY41" fmla="*/ 28034 h 353221"/>
                <a:gd name="connsiteX42" fmla="*/ 495556 w 725639"/>
                <a:gd name="connsiteY42" fmla="*/ 11224 h 353221"/>
                <a:gd name="connsiteX43" fmla="*/ 537826 w 725639"/>
                <a:gd name="connsiteY43" fmla="*/ 20616 h 353221"/>
                <a:gd name="connsiteX44" fmla="*/ 576058 w 725639"/>
                <a:gd name="connsiteY44" fmla="*/ 9040 h 353221"/>
                <a:gd name="connsiteX45" fmla="*/ 578064 w 725639"/>
                <a:gd name="connsiteY45" fmla="*/ 9851 h 353221"/>
                <a:gd name="connsiteX46" fmla="*/ 585395 w 725639"/>
                <a:gd name="connsiteY46" fmla="*/ 18689 h 353221"/>
                <a:gd name="connsiteX47" fmla="*/ 607259 w 725639"/>
                <a:gd name="connsiteY47" fmla="*/ 21649 h 353221"/>
                <a:gd name="connsiteX48" fmla="*/ 613094 w 725639"/>
                <a:gd name="connsiteY48" fmla="*/ 24007 h 353221"/>
                <a:gd name="connsiteX49" fmla="*/ 619018 w 725639"/>
                <a:gd name="connsiteY49" fmla="*/ 23241 h 353221"/>
                <a:gd name="connsiteX50" fmla="*/ 630963 w 725639"/>
                <a:gd name="connsiteY50" fmla="*/ 24858 h 353221"/>
                <a:gd name="connsiteX51" fmla="*/ 640884 w 725639"/>
                <a:gd name="connsiteY51" fmla="*/ 53191 h 353221"/>
                <a:gd name="connsiteX52" fmla="*/ 682332 w 725639"/>
                <a:gd name="connsiteY52" fmla="*/ 66483 h 353221"/>
                <a:gd name="connsiteX53" fmla="*/ 680123 w 725639"/>
                <a:gd name="connsiteY53" fmla="*/ 95447 h 353221"/>
                <a:gd name="connsiteX54" fmla="*/ 714625 w 725639"/>
                <a:gd name="connsiteY54" fmla="*/ 114956 h 353221"/>
                <a:gd name="connsiteX55" fmla="*/ 700432 w 725639"/>
                <a:gd name="connsiteY55" fmla="*/ 142576 h 353221"/>
                <a:gd name="connsiteX56" fmla="*/ 725639 w 725639"/>
                <a:gd name="connsiteY56" fmla="*/ 166974 h 353221"/>
                <a:gd name="connsiteX57" fmla="*/ 700432 w 725639"/>
                <a:gd name="connsiteY57" fmla="*/ 191371 h 353221"/>
                <a:gd name="connsiteX58" fmla="*/ 714625 w 725639"/>
                <a:gd name="connsiteY58" fmla="*/ 218992 h 353221"/>
                <a:gd name="connsiteX59" fmla="*/ 680123 w 725639"/>
                <a:gd name="connsiteY59" fmla="*/ 238501 h 353221"/>
                <a:gd name="connsiteX60" fmla="*/ 682332 w 725639"/>
                <a:gd name="connsiteY60" fmla="*/ 267465 h 353221"/>
                <a:gd name="connsiteX61" fmla="*/ 640884 w 725639"/>
                <a:gd name="connsiteY61" fmla="*/ 280756 h 353221"/>
                <a:gd name="connsiteX62" fmla="*/ 630963 w 725639"/>
                <a:gd name="connsiteY62" fmla="*/ 309089 h 353221"/>
                <a:gd name="connsiteX63" fmla="*/ 585395 w 725639"/>
                <a:gd name="connsiteY63" fmla="*/ 315258 h 353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25639" h="353221">
                  <a:moveTo>
                    <a:pt x="564017" y="341029"/>
                  </a:moveTo>
                  <a:lnTo>
                    <a:pt x="538100" y="340265"/>
                  </a:lnTo>
                  <a:lnTo>
                    <a:pt x="523689" y="334441"/>
                  </a:lnTo>
                  <a:lnTo>
                    <a:pt x="480746" y="339994"/>
                  </a:lnTo>
                  <a:lnTo>
                    <a:pt x="465949" y="330128"/>
                  </a:lnTo>
                  <a:lnTo>
                    <a:pt x="458114" y="338073"/>
                  </a:lnTo>
                  <a:lnTo>
                    <a:pt x="413490" y="334847"/>
                  </a:lnTo>
                  <a:lnTo>
                    <a:pt x="382544" y="352431"/>
                  </a:lnTo>
                  <a:lnTo>
                    <a:pt x="340288" y="342720"/>
                  </a:lnTo>
                  <a:lnTo>
                    <a:pt x="307199" y="353221"/>
                  </a:lnTo>
                  <a:lnTo>
                    <a:pt x="295153" y="344984"/>
                  </a:lnTo>
                  <a:lnTo>
                    <a:pt x="295096" y="345050"/>
                  </a:lnTo>
                  <a:lnTo>
                    <a:pt x="277464" y="344551"/>
                  </a:lnTo>
                  <a:lnTo>
                    <a:pt x="265020" y="339330"/>
                  </a:lnTo>
                  <a:lnTo>
                    <a:pt x="222063" y="345201"/>
                  </a:lnTo>
                  <a:lnTo>
                    <a:pt x="192824" y="324907"/>
                  </a:lnTo>
                  <a:lnTo>
                    <a:pt x="148090" y="324107"/>
                  </a:lnTo>
                  <a:lnTo>
                    <a:pt x="128611" y="300432"/>
                  </a:lnTo>
                  <a:lnTo>
                    <a:pt x="85152" y="293017"/>
                  </a:lnTo>
                  <a:lnTo>
                    <a:pt x="76763" y="267575"/>
                  </a:lnTo>
                  <a:lnTo>
                    <a:pt x="37539" y="254050"/>
                  </a:lnTo>
                  <a:lnTo>
                    <a:pt x="40810" y="228576"/>
                  </a:lnTo>
                  <a:lnTo>
                    <a:pt x="8494" y="209863"/>
                  </a:lnTo>
                  <a:lnTo>
                    <a:pt x="23205" y="186092"/>
                  </a:lnTo>
                  <a:lnTo>
                    <a:pt x="0" y="163464"/>
                  </a:lnTo>
                  <a:lnTo>
                    <a:pt x="25146" y="143015"/>
                  </a:lnTo>
                  <a:lnTo>
                    <a:pt x="12632" y="118018"/>
                  </a:lnTo>
                  <a:lnTo>
                    <a:pt x="46499" y="102286"/>
                  </a:lnTo>
                  <a:lnTo>
                    <a:pt x="45532" y="76620"/>
                  </a:lnTo>
                  <a:lnTo>
                    <a:pt x="85813" y="66677"/>
                  </a:lnTo>
                  <a:lnTo>
                    <a:pt x="96455" y="42092"/>
                  </a:lnTo>
                  <a:lnTo>
                    <a:pt x="140406" y="38615"/>
                  </a:lnTo>
                  <a:lnTo>
                    <a:pt x="161934" y="16788"/>
                  </a:lnTo>
                  <a:lnTo>
                    <a:pt x="206558" y="20014"/>
                  </a:lnTo>
                  <a:lnTo>
                    <a:pt x="237505" y="2431"/>
                  </a:lnTo>
                  <a:lnTo>
                    <a:pt x="279760" y="12141"/>
                  </a:lnTo>
                  <a:lnTo>
                    <a:pt x="318017" y="0"/>
                  </a:lnTo>
                  <a:lnTo>
                    <a:pt x="355028" y="15532"/>
                  </a:lnTo>
                  <a:lnTo>
                    <a:pt x="397985" y="9660"/>
                  </a:lnTo>
                  <a:lnTo>
                    <a:pt x="419961" y="24913"/>
                  </a:lnTo>
                  <a:lnTo>
                    <a:pt x="420018" y="24857"/>
                  </a:lnTo>
                  <a:lnTo>
                    <a:pt x="464645" y="28034"/>
                  </a:lnTo>
                  <a:lnTo>
                    <a:pt x="495556" y="11224"/>
                  </a:lnTo>
                  <a:lnTo>
                    <a:pt x="537826" y="20616"/>
                  </a:lnTo>
                  <a:lnTo>
                    <a:pt x="576058" y="9040"/>
                  </a:lnTo>
                  <a:lnTo>
                    <a:pt x="578064" y="9851"/>
                  </a:lnTo>
                  <a:lnTo>
                    <a:pt x="585395" y="18689"/>
                  </a:lnTo>
                  <a:lnTo>
                    <a:pt x="607259" y="21649"/>
                  </a:lnTo>
                  <a:lnTo>
                    <a:pt x="613094" y="24007"/>
                  </a:lnTo>
                  <a:lnTo>
                    <a:pt x="619018" y="23241"/>
                  </a:lnTo>
                  <a:lnTo>
                    <a:pt x="630963" y="24858"/>
                  </a:lnTo>
                  <a:lnTo>
                    <a:pt x="640884" y="53191"/>
                  </a:lnTo>
                  <a:lnTo>
                    <a:pt x="682332" y="66483"/>
                  </a:lnTo>
                  <a:lnTo>
                    <a:pt x="680123" y="95447"/>
                  </a:lnTo>
                  <a:lnTo>
                    <a:pt x="714625" y="114956"/>
                  </a:lnTo>
                  <a:lnTo>
                    <a:pt x="700432" y="142576"/>
                  </a:lnTo>
                  <a:lnTo>
                    <a:pt x="725639" y="166974"/>
                  </a:lnTo>
                  <a:lnTo>
                    <a:pt x="700432" y="191371"/>
                  </a:lnTo>
                  <a:lnTo>
                    <a:pt x="714625" y="218992"/>
                  </a:lnTo>
                  <a:lnTo>
                    <a:pt x="680123" y="238501"/>
                  </a:lnTo>
                  <a:lnTo>
                    <a:pt x="682332" y="267465"/>
                  </a:lnTo>
                  <a:lnTo>
                    <a:pt x="640884" y="280756"/>
                  </a:lnTo>
                  <a:lnTo>
                    <a:pt x="630963" y="309089"/>
                  </a:lnTo>
                  <a:lnTo>
                    <a:pt x="585395" y="315258"/>
                  </a:ln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41" name="フリーフォーム: 図形 1640"/>
            <p:cNvSpPr/>
            <p:nvPr/>
          </p:nvSpPr>
          <p:spPr bwMode="auto">
            <a:xfrm rot="11862155">
              <a:off x="6709029" y="5930273"/>
              <a:ext cx="598372" cy="353221"/>
            </a:xfrm>
            <a:custGeom>
              <a:avLst/>
              <a:gdLst>
                <a:gd name="connsiteX0" fmla="*/ 564017 w 725639"/>
                <a:gd name="connsiteY0" fmla="*/ 341029 h 353221"/>
                <a:gd name="connsiteX1" fmla="*/ 538100 w 725639"/>
                <a:gd name="connsiteY1" fmla="*/ 340265 h 353221"/>
                <a:gd name="connsiteX2" fmla="*/ 523689 w 725639"/>
                <a:gd name="connsiteY2" fmla="*/ 334441 h 353221"/>
                <a:gd name="connsiteX3" fmla="*/ 480746 w 725639"/>
                <a:gd name="connsiteY3" fmla="*/ 339994 h 353221"/>
                <a:gd name="connsiteX4" fmla="*/ 465949 w 725639"/>
                <a:gd name="connsiteY4" fmla="*/ 330128 h 353221"/>
                <a:gd name="connsiteX5" fmla="*/ 458114 w 725639"/>
                <a:gd name="connsiteY5" fmla="*/ 338073 h 353221"/>
                <a:gd name="connsiteX6" fmla="*/ 413490 w 725639"/>
                <a:gd name="connsiteY6" fmla="*/ 334847 h 353221"/>
                <a:gd name="connsiteX7" fmla="*/ 382544 w 725639"/>
                <a:gd name="connsiteY7" fmla="*/ 352431 h 353221"/>
                <a:gd name="connsiteX8" fmla="*/ 340288 w 725639"/>
                <a:gd name="connsiteY8" fmla="*/ 342720 h 353221"/>
                <a:gd name="connsiteX9" fmla="*/ 307199 w 725639"/>
                <a:gd name="connsiteY9" fmla="*/ 353221 h 353221"/>
                <a:gd name="connsiteX10" fmla="*/ 295153 w 725639"/>
                <a:gd name="connsiteY10" fmla="*/ 344984 h 353221"/>
                <a:gd name="connsiteX11" fmla="*/ 295096 w 725639"/>
                <a:gd name="connsiteY11" fmla="*/ 345050 h 353221"/>
                <a:gd name="connsiteX12" fmla="*/ 277464 w 725639"/>
                <a:gd name="connsiteY12" fmla="*/ 344551 h 353221"/>
                <a:gd name="connsiteX13" fmla="*/ 265020 w 725639"/>
                <a:gd name="connsiteY13" fmla="*/ 339330 h 353221"/>
                <a:gd name="connsiteX14" fmla="*/ 222063 w 725639"/>
                <a:gd name="connsiteY14" fmla="*/ 345201 h 353221"/>
                <a:gd name="connsiteX15" fmla="*/ 192824 w 725639"/>
                <a:gd name="connsiteY15" fmla="*/ 324907 h 353221"/>
                <a:gd name="connsiteX16" fmla="*/ 148090 w 725639"/>
                <a:gd name="connsiteY16" fmla="*/ 324107 h 353221"/>
                <a:gd name="connsiteX17" fmla="*/ 128611 w 725639"/>
                <a:gd name="connsiteY17" fmla="*/ 300432 h 353221"/>
                <a:gd name="connsiteX18" fmla="*/ 85152 w 725639"/>
                <a:gd name="connsiteY18" fmla="*/ 293017 h 353221"/>
                <a:gd name="connsiteX19" fmla="*/ 76763 w 725639"/>
                <a:gd name="connsiteY19" fmla="*/ 267575 h 353221"/>
                <a:gd name="connsiteX20" fmla="*/ 37539 w 725639"/>
                <a:gd name="connsiteY20" fmla="*/ 254050 h 353221"/>
                <a:gd name="connsiteX21" fmla="*/ 40810 w 725639"/>
                <a:gd name="connsiteY21" fmla="*/ 228576 h 353221"/>
                <a:gd name="connsiteX22" fmla="*/ 8494 w 725639"/>
                <a:gd name="connsiteY22" fmla="*/ 209863 h 353221"/>
                <a:gd name="connsiteX23" fmla="*/ 23205 w 725639"/>
                <a:gd name="connsiteY23" fmla="*/ 186092 h 353221"/>
                <a:gd name="connsiteX24" fmla="*/ 0 w 725639"/>
                <a:gd name="connsiteY24" fmla="*/ 163464 h 353221"/>
                <a:gd name="connsiteX25" fmla="*/ 25146 w 725639"/>
                <a:gd name="connsiteY25" fmla="*/ 143015 h 353221"/>
                <a:gd name="connsiteX26" fmla="*/ 12632 w 725639"/>
                <a:gd name="connsiteY26" fmla="*/ 118018 h 353221"/>
                <a:gd name="connsiteX27" fmla="*/ 46499 w 725639"/>
                <a:gd name="connsiteY27" fmla="*/ 102286 h 353221"/>
                <a:gd name="connsiteX28" fmla="*/ 45532 w 725639"/>
                <a:gd name="connsiteY28" fmla="*/ 76620 h 353221"/>
                <a:gd name="connsiteX29" fmla="*/ 85813 w 725639"/>
                <a:gd name="connsiteY29" fmla="*/ 66677 h 353221"/>
                <a:gd name="connsiteX30" fmla="*/ 96455 w 725639"/>
                <a:gd name="connsiteY30" fmla="*/ 42092 h 353221"/>
                <a:gd name="connsiteX31" fmla="*/ 140406 w 725639"/>
                <a:gd name="connsiteY31" fmla="*/ 38615 h 353221"/>
                <a:gd name="connsiteX32" fmla="*/ 161934 w 725639"/>
                <a:gd name="connsiteY32" fmla="*/ 16788 h 353221"/>
                <a:gd name="connsiteX33" fmla="*/ 206558 w 725639"/>
                <a:gd name="connsiteY33" fmla="*/ 20014 h 353221"/>
                <a:gd name="connsiteX34" fmla="*/ 237505 w 725639"/>
                <a:gd name="connsiteY34" fmla="*/ 2431 h 353221"/>
                <a:gd name="connsiteX35" fmla="*/ 279760 w 725639"/>
                <a:gd name="connsiteY35" fmla="*/ 12141 h 353221"/>
                <a:gd name="connsiteX36" fmla="*/ 318017 w 725639"/>
                <a:gd name="connsiteY36" fmla="*/ 0 h 353221"/>
                <a:gd name="connsiteX37" fmla="*/ 355028 w 725639"/>
                <a:gd name="connsiteY37" fmla="*/ 15532 h 353221"/>
                <a:gd name="connsiteX38" fmla="*/ 397985 w 725639"/>
                <a:gd name="connsiteY38" fmla="*/ 9660 h 353221"/>
                <a:gd name="connsiteX39" fmla="*/ 419961 w 725639"/>
                <a:gd name="connsiteY39" fmla="*/ 24913 h 353221"/>
                <a:gd name="connsiteX40" fmla="*/ 420018 w 725639"/>
                <a:gd name="connsiteY40" fmla="*/ 24857 h 353221"/>
                <a:gd name="connsiteX41" fmla="*/ 464645 w 725639"/>
                <a:gd name="connsiteY41" fmla="*/ 28034 h 353221"/>
                <a:gd name="connsiteX42" fmla="*/ 495556 w 725639"/>
                <a:gd name="connsiteY42" fmla="*/ 11224 h 353221"/>
                <a:gd name="connsiteX43" fmla="*/ 537826 w 725639"/>
                <a:gd name="connsiteY43" fmla="*/ 20616 h 353221"/>
                <a:gd name="connsiteX44" fmla="*/ 576058 w 725639"/>
                <a:gd name="connsiteY44" fmla="*/ 9040 h 353221"/>
                <a:gd name="connsiteX45" fmla="*/ 578064 w 725639"/>
                <a:gd name="connsiteY45" fmla="*/ 9851 h 353221"/>
                <a:gd name="connsiteX46" fmla="*/ 585395 w 725639"/>
                <a:gd name="connsiteY46" fmla="*/ 18689 h 353221"/>
                <a:gd name="connsiteX47" fmla="*/ 607259 w 725639"/>
                <a:gd name="connsiteY47" fmla="*/ 21649 h 353221"/>
                <a:gd name="connsiteX48" fmla="*/ 613094 w 725639"/>
                <a:gd name="connsiteY48" fmla="*/ 24007 h 353221"/>
                <a:gd name="connsiteX49" fmla="*/ 619018 w 725639"/>
                <a:gd name="connsiteY49" fmla="*/ 23241 h 353221"/>
                <a:gd name="connsiteX50" fmla="*/ 630963 w 725639"/>
                <a:gd name="connsiteY50" fmla="*/ 24858 h 353221"/>
                <a:gd name="connsiteX51" fmla="*/ 640884 w 725639"/>
                <a:gd name="connsiteY51" fmla="*/ 53191 h 353221"/>
                <a:gd name="connsiteX52" fmla="*/ 682332 w 725639"/>
                <a:gd name="connsiteY52" fmla="*/ 66483 h 353221"/>
                <a:gd name="connsiteX53" fmla="*/ 680123 w 725639"/>
                <a:gd name="connsiteY53" fmla="*/ 95447 h 353221"/>
                <a:gd name="connsiteX54" fmla="*/ 714625 w 725639"/>
                <a:gd name="connsiteY54" fmla="*/ 114956 h 353221"/>
                <a:gd name="connsiteX55" fmla="*/ 700432 w 725639"/>
                <a:gd name="connsiteY55" fmla="*/ 142576 h 353221"/>
                <a:gd name="connsiteX56" fmla="*/ 725639 w 725639"/>
                <a:gd name="connsiteY56" fmla="*/ 166974 h 353221"/>
                <a:gd name="connsiteX57" fmla="*/ 700432 w 725639"/>
                <a:gd name="connsiteY57" fmla="*/ 191371 h 353221"/>
                <a:gd name="connsiteX58" fmla="*/ 714625 w 725639"/>
                <a:gd name="connsiteY58" fmla="*/ 218992 h 353221"/>
                <a:gd name="connsiteX59" fmla="*/ 680123 w 725639"/>
                <a:gd name="connsiteY59" fmla="*/ 238501 h 353221"/>
                <a:gd name="connsiteX60" fmla="*/ 682332 w 725639"/>
                <a:gd name="connsiteY60" fmla="*/ 267465 h 353221"/>
                <a:gd name="connsiteX61" fmla="*/ 640884 w 725639"/>
                <a:gd name="connsiteY61" fmla="*/ 280756 h 353221"/>
                <a:gd name="connsiteX62" fmla="*/ 630963 w 725639"/>
                <a:gd name="connsiteY62" fmla="*/ 309089 h 353221"/>
                <a:gd name="connsiteX63" fmla="*/ 585395 w 725639"/>
                <a:gd name="connsiteY63" fmla="*/ 315258 h 353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25639" h="353221">
                  <a:moveTo>
                    <a:pt x="564017" y="341029"/>
                  </a:moveTo>
                  <a:lnTo>
                    <a:pt x="538100" y="340265"/>
                  </a:lnTo>
                  <a:lnTo>
                    <a:pt x="523689" y="334441"/>
                  </a:lnTo>
                  <a:lnTo>
                    <a:pt x="480746" y="339994"/>
                  </a:lnTo>
                  <a:lnTo>
                    <a:pt x="465949" y="330128"/>
                  </a:lnTo>
                  <a:lnTo>
                    <a:pt x="458114" y="338073"/>
                  </a:lnTo>
                  <a:lnTo>
                    <a:pt x="413490" y="334847"/>
                  </a:lnTo>
                  <a:lnTo>
                    <a:pt x="382544" y="352431"/>
                  </a:lnTo>
                  <a:lnTo>
                    <a:pt x="340288" y="342720"/>
                  </a:lnTo>
                  <a:lnTo>
                    <a:pt x="307199" y="353221"/>
                  </a:lnTo>
                  <a:lnTo>
                    <a:pt x="295153" y="344984"/>
                  </a:lnTo>
                  <a:lnTo>
                    <a:pt x="295096" y="345050"/>
                  </a:lnTo>
                  <a:lnTo>
                    <a:pt x="277464" y="344551"/>
                  </a:lnTo>
                  <a:lnTo>
                    <a:pt x="265020" y="339330"/>
                  </a:lnTo>
                  <a:lnTo>
                    <a:pt x="222063" y="345201"/>
                  </a:lnTo>
                  <a:lnTo>
                    <a:pt x="192824" y="324907"/>
                  </a:lnTo>
                  <a:lnTo>
                    <a:pt x="148090" y="324107"/>
                  </a:lnTo>
                  <a:lnTo>
                    <a:pt x="128611" y="300432"/>
                  </a:lnTo>
                  <a:lnTo>
                    <a:pt x="85152" y="293017"/>
                  </a:lnTo>
                  <a:lnTo>
                    <a:pt x="76763" y="267575"/>
                  </a:lnTo>
                  <a:lnTo>
                    <a:pt x="37539" y="254050"/>
                  </a:lnTo>
                  <a:lnTo>
                    <a:pt x="40810" y="228576"/>
                  </a:lnTo>
                  <a:lnTo>
                    <a:pt x="8494" y="209863"/>
                  </a:lnTo>
                  <a:lnTo>
                    <a:pt x="23205" y="186092"/>
                  </a:lnTo>
                  <a:lnTo>
                    <a:pt x="0" y="163464"/>
                  </a:lnTo>
                  <a:lnTo>
                    <a:pt x="25146" y="143015"/>
                  </a:lnTo>
                  <a:lnTo>
                    <a:pt x="12632" y="118018"/>
                  </a:lnTo>
                  <a:lnTo>
                    <a:pt x="46499" y="102286"/>
                  </a:lnTo>
                  <a:lnTo>
                    <a:pt x="45532" y="76620"/>
                  </a:lnTo>
                  <a:lnTo>
                    <a:pt x="85813" y="66677"/>
                  </a:lnTo>
                  <a:lnTo>
                    <a:pt x="96455" y="42092"/>
                  </a:lnTo>
                  <a:lnTo>
                    <a:pt x="140406" y="38615"/>
                  </a:lnTo>
                  <a:lnTo>
                    <a:pt x="161934" y="16788"/>
                  </a:lnTo>
                  <a:lnTo>
                    <a:pt x="206558" y="20014"/>
                  </a:lnTo>
                  <a:lnTo>
                    <a:pt x="237505" y="2431"/>
                  </a:lnTo>
                  <a:lnTo>
                    <a:pt x="279760" y="12141"/>
                  </a:lnTo>
                  <a:lnTo>
                    <a:pt x="318017" y="0"/>
                  </a:lnTo>
                  <a:lnTo>
                    <a:pt x="355028" y="15532"/>
                  </a:lnTo>
                  <a:lnTo>
                    <a:pt x="397985" y="9660"/>
                  </a:lnTo>
                  <a:lnTo>
                    <a:pt x="419961" y="24913"/>
                  </a:lnTo>
                  <a:lnTo>
                    <a:pt x="420018" y="24857"/>
                  </a:lnTo>
                  <a:lnTo>
                    <a:pt x="464645" y="28034"/>
                  </a:lnTo>
                  <a:lnTo>
                    <a:pt x="495556" y="11224"/>
                  </a:lnTo>
                  <a:lnTo>
                    <a:pt x="537826" y="20616"/>
                  </a:lnTo>
                  <a:lnTo>
                    <a:pt x="576058" y="9040"/>
                  </a:lnTo>
                  <a:lnTo>
                    <a:pt x="578064" y="9851"/>
                  </a:lnTo>
                  <a:lnTo>
                    <a:pt x="585395" y="18689"/>
                  </a:lnTo>
                  <a:lnTo>
                    <a:pt x="607259" y="21649"/>
                  </a:lnTo>
                  <a:lnTo>
                    <a:pt x="613094" y="24007"/>
                  </a:lnTo>
                  <a:lnTo>
                    <a:pt x="619018" y="23241"/>
                  </a:lnTo>
                  <a:lnTo>
                    <a:pt x="630963" y="24858"/>
                  </a:lnTo>
                  <a:lnTo>
                    <a:pt x="640884" y="53191"/>
                  </a:lnTo>
                  <a:lnTo>
                    <a:pt x="682332" y="66483"/>
                  </a:lnTo>
                  <a:lnTo>
                    <a:pt x="680123" y="95447"/>
                  </a:lnTo>
                  <a:lnTo>
                    <a:pt x="714625" y="114956"/>
                  </a:lnTo>
                  <a:lnTo>
                    <a:pt x="700432" y="142576"/>
                  </a:lnTo>
                  <a:lnTo>
                    <a:pt x="725639" y="166974"/>
                  </a:lnTo>
                  <a:lnTo>
                    <a:pt x="700432" y="191371"/>
                  </a:lnTo>
                  <a:lnTo>
                    <a:pt x="714625" y="218992"/>
                  </a:lnTo>
                  <a:lnTo>
                    <a:pt x="680123" y="238501"/>
                  </a:lnTo>
                  <a:lnTo>
                    <a:pt x="682332" y="267465"/>
                  </a:lnTo>
                  <a:lnTo>
                    <a:pt x="640884" y="280756"/>
                  </a:lnTo>
                  <a:lnTo>
                    <a:pt x="630963" y="309089"/>
                  </a:lnTo>
                  <a:lnTo>
                    <a:pt x="585395" y="315258"/>
                  </a:ln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42" name="フリーフォーム: 図形 1641"/>
            <p:cNvSpPr/>
            <p:nvPr/>
          </p:nvSpPr>
          <p:spPr bwMode="auto">
            <a:xfrm>
              <a:off x="6288234" y="6263045"/>
              <a:ext cx="470844" cy="248030"/>
            </a:xfrm>
            <a:custGeom>
              <a:avLst/>
              <a:gdLst>
                <a:gd name="connsiteX0" fmla="*/ 199900 w 399800"/>
                <a:gd name="connsiteY0" fmla="*/ 0 h 298163"/>
                <a:gd name="connsiteX1" fmla="*/ 399800 w 399800"/>
                <a:gd name="connsiteY1" fmla="*/ 217344 h 298163"/>
                <a:gd name="connsiteX2" fmla="*/ 389957 w 399800"/>
                <a:gd name="connsiteY2" fmla="*/ 270355 h 298163"/>
                <a:gd name="connsiteX3" fmla="*/ 359869 w 399800"/>
                <a:gd name="connsiteY3" fmla="*/ 281083 h 298163"/>
                <a:gd name="connsiteX4" fmla="*/ 199900 w 399800"/>
                <a:gd name="connsiteY4" fmla="*/ 298163 h 298163"/>
                <a:gd name="connsiteX5" fmla="*/ 39931 w 399800"/>
                <a:gd name="connsiteY5" fmla="*/ 281083 h 298163"/>
                <a:gd name="connsiteX6" fmla="*/ 9844 w 399800"/>
                <a:gd name="connsiteY6" fmla="*/ 270355 h 298163"/>
                <a:gd name="connsiteX7" fmla="*/ 0 w 399800"/>
                <a:gd name="connsiteY7" fmla="*/ 217344 h 298163"/>
                <a:gd name="connsiteX8" fmla="*/ 199900 w 399800"/>
                <a:gd name="connsiteY8" fmla="*/ 0 h 298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9800" h="298163">
                  <a:moveTo>
                    <a:pt x="199900" y="0"/>
                  </a:moveTo>
                  <a:cubicBezTo>
                    <a:pt x="310302" y="0"/>
                    <a:pt x="399800" y="97308"/>
                    <a:pt x="399800" y="217344"/>
                  </a:cubicBezTo>
                  <a:lnTo>
                    <a:pt x="389957" y="270355"/>
                  </a:lnTo>
                  <a:lnTo>
                    <a:pt x="359869" y="281083"/>
                  </a:lnTo>
                  <a:cubicBezTo>
                    <a:pt x="310701" y="292081"/>
                    <a:pt x="256644" y="298163"/>
                    <a:pt x="199900" y="298163"/>
                  </a:cubicBezTo>
                  <a:cubicBezTo>
                    <a:pt x="143157" y="298163"/>
                    <a:pt x="89099" y="292081"/>
                    <a:pt x="39931" y="281083"/>
                  </a:cubicBezTo>
                  <a:lnTo>
                    <a:pt x="9844" y="270355"/>
                  </a:lnTo>
                  <a:lnTo>
                    <a:pt x="0" y="217344"/>
                  </a:lnTo>
                  <a:cubicBezTo>
                    <a:pt x="0" y="97308"/>
                    <a:pt x="89498" y="0"/>
                    <a:pt x="199900" y="0"/>
                  </a:cubicBezTo>
                  <a:close/>
                </a:path>
              </a:pathLst>
            </a:custGeom>
            <a:solidFill>
              <a:srgbClr val="FFFF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3" name="フリーフォーム: 図形 1642"/>
            <p:cNvSpPr/>
            <p:nvPr/>
          </p:nvSpPr>
          <p:spPr bwMode="auto">
            <a:xfrm rot="11862155">
              <a:off x="6785230" y="6149349"/>
              <a:ext cx="598372" cy="353221"/>
            </a:xfrm>
            <a:custGeom>
              <a:avLst/>
              <a:gdLst>
                <a:gd name="connsiteX0" fmla="*/ 564017 w 725639"/>
                <a:gd name="connsiteY0" fmla="*/ 341029 h 353221"/>
                <a:gd name="connsiteX1" fmla="*/ 538100 w 725639"/>
                <a:gd name="connsiteY1" fmla="*/ 340265 h 353221"/>
                <a:gd name="connsiteX2" fmla="*/ 523689 w 725639"/>
                <a:gd name="connsiteY2" fmla="*/ 334441 h 353221"/>
                <a:gd name="connsiteX3" fmla="*/ 480746 w 725639"/>
                <a:gd name="connsiteY3" fmla="*/ 339994 h 353221"/>
                <a:gd name="connsiteX4" fmla="*/ 465949 w 725639"/>
                <a:gd name="connsiteY4" fmla="*/ 330128 h 353221"/>
                <a:gd name="connsiteX5" fmla="*/ 458114 w 725639"/>
                <a:gd name="connsiteY5" fmla="*/ 338073 h 353221"/>
                <a:gd name="connsiteX6" fmla="*/ 413490 w 725639"/>
                <a:gd name="connsiteY6" fmla="*/ 334847 h 353221"/>
                <a:gd name="connsiteX7" fmla="*/ 382544 w 725639"/>
                <a:gd name="connsiteY7" fmla="*/ 352431 h 353221"/>
                <a:gd name="connsiteX8" fmla="*/ 340288 w 725639"/>
                <a:gd name="connsiteY8" fmla="*/ 342720 h 353221"/>
                <a:gd name="connsiteX9" fmla="*/ 307199 w 725639"/>
                <a:gd name="connsiteY9" fmla="*/ 353221 h 353221"/>
                <a:gd name="connsiteX10" fmla="*/ 295153 w 725639"/>
                <a:gd name="connsiteY10" fmla="*/ 344984 h 353221"/>
                <a:gd name="connsiteX11" fmla="*/ 295096 w 725639"/>
                <a:gd name="connsiteY11" fmla="*/ 345050 h 353221"/>
                <a:gd name="connsiteX12" fmla="*/ 277464 w 725639"/>
                <a:gd name="connsiteY12" fmla="*/ 344551 h 353221"/>
                <a:gd name="connsiteX13" fmla="*/ 265020 w 725639"/>
                <a:gd name="connsiteY13" fmla="*/ 339330 h 353221"/>
                <a:gd name="connsiteX14" fmla="*/ 222063 w 725639"/>
                <a:gd name="connsiteY14" fmla="*/ 345201 h 353221"/>
                <a:gd name="connsiteX15" fmla="*/ 192824 w 725639"/>
                <a:gd name="connsiteY15" fmla="*/ 324907 h 353221"/>
                <a:gd name="connsiteX16" fmla="*/ 148090 w 725639"/>
                <a:gd name="connsiteY16" fmla="*/ 324107 h 353221"/>
                <a:gd name="connsiteX17" fmla="*/ 128611 w 725639"/>
                <a:gd name="connsiteY17" fmla="*/ 300432 h 353221"/>
                <a:gd name="connsiteX18" fmla="*/ 85152 w 725639"/>
                <a:gd name="connsiteY18" fmla="*/ 293017 h 353221"/>
                <a:gd name="connsiteX19" fmla="*/ 76763 w 725639"/>
                <a:gd name="connsiteY19" fmla="*/ 267575 h 353221"/>
                <a:gd name="connsiteX20" fmla="*/ 37539 w 725639"/>
                <a:gd name="connsiteY20" fmla="*/ 254050 h 353221"/>
                <a:gd name="connsiteX21" fmla="*/ 40810 w 725639"/>
                <a:gd name="connsiteY21" fmla="*/ 228576 h 353221"/>
                <a:gd name="connsiteX22" fmla="*/ 8494 w 725639"/>
                <a:gd name="connsiteY22" fmla="*/ 209863 h 353221"/>
                <a:gd name="connsiteX23" fmla="*/ 23205 w 725639"/>
                <a:gd name="connsiteY23" fmla="*/ 186092 h 353221"/>
                <a:gd name="connsiteX24" fmla="*/ 0 w 725639"/>
                <a:gd name="connsiteY24" fmla="*/ 163464 h 353221"/>
                <a:gd name="connsiteX25" fmla="*/ 25146 w 725639"/>
                <a:gd name="connsiteY25" fmla="*/ 143015 h 353221"/>
                <a:gd name="connsiteX26" fmla="*/ 12632 w 725639"/>
                <a:gd name="connsiteY26" fmla="*/ 118018 h 353221"/>
                <a:gd name="connsiteX27" fmla="*/ 46499 w 725639"/>
                <a:gd name="connsiteY27" fmla="*/ 102286 h 353221"/>
                <a:gd name="connsiteX28" fmla="*/ 45532 w 725639"/>
                <a:gd name="connsiteY28" fmla="*/ 76620 h 353221"/>
                <a:gd name="connsiteX29" fmla="*/ 85813 w 725639"/>
                <a:gd name="connsiteY29" fmla="*/ 66677 h 353221"/>
                <a:gd name="connsiteX30" fmla="*/ 96455 w 725639"/>
                <a:gd name="connsiteY30" fmla="*/ 42092 h 353221"/>
                <a:gd name="connsiteX31" fmla="*/ 140406 w 725639"/>
                <a:gd name="connsiteY31" fmla="*/ 38615 h 353221"/>
                <a:gd name="connsiteX32" fmla="*/ 161934 w 725639"/>
                <a:gd name="connsiteY32" fmla="*/ 16788 h 353221"/>
                <a:gd name="connsiteX33" fmla="*/ 206558 w 725639"/>
                <a:gd name="connsiteY33" fmla="*/ 20014 h 353221"/>
                <a:gd name="connsiteX34" fmla="*/ 237505 w 725639"/>
                <a:gd name="connsiteY34" fmla="*/ 2431 h 353221"/>
                <a:gd name="connsiteX35" fmla="*/ 279760 w 725639"/>
                <a:gd name="connsiteY35" fmla="*/ 12141 h 353221"/>
                <a:gd name="connsiteX36" fmla="*/ 318017 w 725639"/>
                <a:gd name="connsiteY36" fmla="*/ 0 h 353221"/>
                <a:gd name="connsiteX37" fmla="*/ 355028 w 725639"/>
                <a:gd name="connsiteY37" fmla="*/ 15532 h 353221"/>
                <a:gd name="connsiteX38" fmla="*/ 397985 w 725639"/>
                <a:gd name="connsiteY38" fmla="*/ 9660 h 353221"/>
                <a:gd name="connsiteX39" fmla="*/ 419961 w 725639"/>
                <a:gd name="connsiteY39" fmla="*/ 24913 h 353221"/>
                <a:gd name="connsiteX40" fmla="*/ 420018 w 725639"/>
                <a:gd name="connsiteY40" fmla="*/ 24857 h 353221"/>
                <a:gd name="connsiteX41" fmla="*/ 464645 w 725639"/>
                <a:gd name="connsiteY41" fmla="*/ 28034 h 353221"/>
                <a:gd name="connsiteX42" fmla="*/ 495556 w 725639"/>
                <a:gd name="connsiteY42" fmla="*/ 11224 h 353221"/>
                <a:gd name="connsiteX43" fmla="*/ 537826 w 725639"/>
                <a:gd name="connsiteY43" fmla="*/ 20616 h 353221"/>
                <a:gd name="connsiteX44" fmla="*/ 576058 w 725639"/>
                <a:gd name="connsiteY44" fmla="*/ 9040 h 353221"/>
                <a:gd name="connsiteX45" fmla="*/ 578064 w 725639"/>
                <a:gd name="connsiteY45" fmla="*/ 9851 h 353221"/>
                <a:gd name="connsiteX46" fmla="*/ 585395 w 725639"/>
                <a:gd name="connsiteY46" fmla="*/ 18689 h 353221"/>
                <a:gd name="connsiteX47" fmla="*/ 607259 w 725639"/>
                <a:gd name="connsiteY47" fmla="*/ 21649 h 353221"/>
                <a:gd name="connsiteX48" fmla="*/ 613094 w 725639"/>
                <a:gd name="connsiteY48" fmla="*/ 24007 h 353221"/>
                <a:gd name="connsiteX49" fmla="*/ 619018 w 725639"/>
                <a:gd name="connsiteY49" fmla="*/ 23241 h 353221"/>
                <a:gd name="connsiteX50" fmla="*/ 630963 w 725639"/>
                <a:gd name="connsiteY50" fmla="*/ 24858 h 353221"/>
                <a:gd name="connsiteX51" fmla="*/ 640884 w 725639"/>
                <a:gd name="connsiteY51" fmla="*/ 53191 h 353221"/>
                <a:gd name="connsiteX52" fmla="*/ 682332 w 725639"/>
                <a:gd name="connsiteY52" fmla="*/ 66483 h 353221"/>
                <a:gd name="connsiteX53" fmla="*/ 680123 w 725639"/>
                <a:gd name="connsiteY53" fmla="*/ 95447 h 353221"/>
                <a:gd name="connsiteX54" fmla="*/ 714625 w 725639"/>
                <a:gd name="connsiteY54" fmla="*/ 114956 h 353221"/>
                <a:gd name="connsiteX55" fmla="*/ 700432 w 725639"/>
                <a:gd name="connsiteY55" fmla="*/ 142576 h 353221"/>
                <a:gd name="connsiteX56" fmla="*/ 725639 w 725639"/>
                <a:gd name="connsiteY56" fmla="*/ 166974 h 353221"/>
                <a:gd name="connsiteX57" fmla="*/ 700432 w 725639"/>
                <a:gd name="connsiteY57" fmla="*/ 191371 h 353221"/>
                <a:gd name="connsiteX58" fmla="*/ 714625 w 725639"/>
                <a:gd name="connsiteY58" fmla="*/ 218992 h 353221"/>
                <a:gd name="connsiteX59" fmla="*/ 680123 w 725639"/>
                <a:gd name="connsiteY59" fmla="*/ 238501 h 353221"/>
                <a:gd name="connsiteX60" fmla="*/ 682332 w 725639"/>
                <a:gd name="connsiteY60" fmla="*/ 267465 h 353221"/>
                <a:gd name="connsiteX61" fmla="*/ 640884 w 725639"/>
                <a:gd name="connsiteY61" fmla="*/ 280756 h 353221"/>
                <a:gd name="connsiteX62" fmla="*/ 630963 w 725639"/>
                <a:gd name="connsiteY62" fmla="*/ 309089 h 353221"/>
                <a:gd name="connsiteX63" fmla="*/ 585395 w 725639"/>
                <a:gd name="connsiteY63" fmla="*/ 315258 h 353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25639" h="353221">
                  <a:moveTo>
                    <a:pt x="564017" y="341029"/>
                  </a:moveTo>
                  <a:lnTo>
                    <a:pt x="538100" y="340265"/>
                  </a:lnTo>
                  <a:lnTo>
                    <a:pt x="523689" y="334441"/>
                  </a:lnTo>
                  <a:lnTo>
                    <a:pt x="480746" y="339994"/>
                  </a:lnTo>
                  <a:lnTo>
                    <a:pt x="465949" y="330128"/>
                  </a:lnTo>
                  <a:lnTo>
                    <a:pt x="458114" y="338073"/>
                  </a:lnTo>
                  <a:lnTo>
                    <a:pt x="413490" y="334847"/>
                  </a:lnTo>
                  <a:lnTo>
                    <a:pt x="382544" y="352431"/>
                  </a:lnTo>
                  <a:lnTo>
                    <a:pt x="340288" y="342720"/>
                  </a:lnTo>
                  <a:lnTo>
                    <a:pt x="307199" y="353221"/>
                  </a:lnTo>
                  <a:lnTo>
                    <a:pt x="295153" y="344984"/>
                  </a:lnTo>
                  <a:lnTo>
                    <a:pt x="295096" y="345050"/>
                  </a:lnTo>
                  <a:lnTo>
                    <a:pt x="277464" y="344551"/>
                  </a:lnTo>
                  <a:lnTo>
                    <a:pt x="265020" y="339330"/>
                  </a:lnTo>
                  <a:lnTo>
                    <a:pt x="222063" y="345201"/>
                  </a:lnTo>
                  <a:lnTo>
                    <a:pt x="192824" y="324907"/>
                  </a:lnTo>
                  <a:lnTo>
                    <a:pt x="148090" y="324107"/>
                  </a:lnTo>
                  <a:lnTo>
                    <a:pt x="128611" y="300432"/>
                  </a:lnTo>
                  <a:lnTo>
                    <a:pt x="85152" y="293017"/>
                  </a:lnTo>
                  <a:lnTo>
                    <a:pt x="76763" y="267575"/>
                  </a:lnTo>
                  <a:lnTo>
                    <a:pt x="37539" y="254050"/>
                  </a:lnTo>
                  <a:lnTo>
                    <a:pt x="40810" y="228576"/>
                  </a:lnTo>
                  <a:lnTo>
                    <a:pt x="8494" y="209863"/>
                  </a:lnTo>
                  <a:lnTo>
                    <a:pt x="23205" y="186092"/>
                  </a:lnTo>
                  <a:lnTo>
                    <a:pt x="0" y="163464"/>
                  </a:lnTo>
                  <a:lnTo>
                    <a:pt x="25146" y="143015"/>
                  </a:lnTo>
                  <a:lnTo>
                    <a:pt x="12632" y="118018"/>
                  </a:lnTo>
                  <a:lnTo>
                    <a:pt x="46499" y="102286"/>
                  </a:lnTo>
                  <a:lnTo>
                    <a:pt x="45532" y="76620"/>
                  </a:lnTo>
                  <a:lnTo>
                    <a:pt x="85813" y="66677"/>
                  </a:lnTo>
                  <a:lnTo>
                    <a:pt x="96455" y="42092"/>
                  </a:lnTo>
                  <a:lnTo>
                    <a:pt x="140406" y="38615"/>
                  </a:lnTo>
                  <a:lnTo>
                    <a:pt x="161934" y="16788"/>
                  </a:lnTo>
                  <a:lnTo>
                    <a:pt x="206558" y="20014"/>
                  </a:lnTo>
                  <a:lnTo>
                    <a:pt x="237505" y="2431"/>
                  </a:lnTo>
                  <a:lnTo>
                    <a:pt x="279760" y="12141"/>
                  </a:lnTo>
                  <a:lnTo>
                    <a:pt x="318017" y="0"/>
                  </a:lnTo>
                  <a:lnTo>
                    <a:pt x="355028" y="15532"/>
                  </a:lnTo>
                  <a:lnTo>
                    <a:pt x="397985" y="9660"/>
                  </a:lnTo>
                  <a:lnTo>
                    <a:pt x="419961" y="24913"/>
                  </a:lnTo>
                  <a:lnTo>
                    <a:pt x="420018" y="24857"/>
                  </a:lnTo>
                  <a:lnTo>
                    <a:pt x="464645" y="28034"/>
                  </a:lnTo>
                  <a:lnTo>
                    <a:pt x="495556" y="11224"/>
                  </a:lnTo>
                  <a:lnTo>
                    <a:pt x="537826" y="20616"/>
                  </a:lnTo>
                  <a:lnTo>
                    <a:pt x="576058" y="9040"/>
                  </a:lnTo>
                  <a:lnTo>
                    <a:pt x="578064" y="9851"/>
                  </a:lnTo>
                  <a:lnTo>
                    <a:pt x="585395" y="18689"/>
                  </a:lnTo>
                  <a:lnTo>
                    <a:pt x="607259" y="21649"/>
                  </a:lnTo>
                  <a:lnTo>
                    <a:pt x="613094" y="24007"/>
                  </a:lnTo>
                  <a:lnTo>
                    <a:pt x="619018" y="23241"/>
                  </a:lnTo>
                  <a:lnTo>
                    <a:pt x="630963" y="24858"/>
                  </a:lnTo>
                  <a:lnTo>
                    <a:pt x="640884" y="53191"/>
                  </a:lnTo>
                  <a:lnTo>
                    <a:pt x="682332" y="66483"/>
                  </a:lnTo>
                  <a:lnTo>
                    <a:pt x="680123" y="95447"/>
                  </a:lnTo>
                  <a:lnTo>
                    <a:pt x="714625" y="114956"/>
                  </a:lnTo>
                  <a:lnTo>
                    <a:pt x="700432" y="142576"/>
                  </a:lnTo>
                  <a:lnTo>
                    <a:pt x="725639" y="166974"/>
                  </a:lnTo>
                  <a:lnTo>
                    <a:pt x="700432" y="191371"/>
                  </a:lnTo>
                  <a:lnTo>
                    <a:pt x="714625" y="218992"/>
                  </a:lnTo>
                  <a:lnTo>
                    <a:pt x="680123" y="238501"/>
                  </a:lnTo>
                  <a:lnTo>
                    <a:pt x="682332" y="267465"/>
                  </a:lnTo>
                  <a:lnTo>
                    <a:pt x="640884" y="280756"/>
                  </a:lnTo>
                  <a:lnTo>
                    <a:pt x="630963" y="309089"/>
                  </a:lnTo>
                  <a:lnTo>
                    <a:pt x="585395" y="315258"/>
                  </a:ln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00531" y="1219015"/>
            <a:ext cx="1618779" cy="851985"/>
            <a:chOff x="253430" y="917250"/>
            <a:chExt cx="2610290" cy="1373830"/>
          </a:xfrm>
        </p:grpSpPr>
        <p:sp>
          <p:nvSpPr>
            <p:cNvPr id="3" name="四角形: 角を丸くする 2"/>
            <p:cNvSpPr/>
            <p:nvPr/>
          </p:nvSpPr>
          <p:spPr bwMode="auto">
            <a:xfrm>
              <a:off x="328005" y="19071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/>
            <p:cNvSpPr/>
            <p:nvPr/>
          </p:nvSpPr>
          <p:spPr bwMode="auto">
            <a:xfrm>
              <a:off x="296255" y="9547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/>
            <p:cNvSpPr/>
            <p:nvPr/>
          </p:nvSpPr>
          <p:spPr bwMode="auto">
            <a:xfrm>
              <a:off x="388330" y="11942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/>
            <p:cNvSpPr/>
            <p:nvPr/>
          </p:nvSpPr>
          <p:spPr bwMode="auto">
            <a:xfrm>
              <a:off x="1577625" y="9987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/>
            <p:cNvSpPr/>
            <p:nvPr/>
          </p:nvSpPr>
          <p:spPr bwMode="auto">
            <a:xfrm>
              <a:off x="2093757" y="13301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" name="グループ化 7"/>
            <p:cNvGrpSpPr/>
            <p:nvPr/>
          </p:nvGrpSpPr>
          <p:grpSpPr>
            <a:xfrm>
              <a:off x="896799" y="985271"/>
              <a:ext cx="603147" cy="415267"/>
              <a:chOff x="7047920" y="463029"/>
              <a:chExt cx="711700" cy="490006"/>
            </a:xfrm>
          </p:grpSpPr>
          <p:sp>
            <p:nvSpPr>
              <p:cNvPr id="96" name="星: 24 pt 95"/>
              <p:cNvSpPr/>
              <p:nvPr/>
            </p:nvSpPr>
            <p:spPr bwMode="auto">
              <a:xfrm>
                <a:off x="7070221" y="469106"/>
                <a:ext cx="664062" cy="275477"/>
              </a:xfrm>
              <a:prstGeom prst="star24">
                <a:avLst>
                  <a:gd name="adj" fmla="val 4447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角を丸くする 96"/>
              <p:cNvSpPr/>
              <p:nvPr/>
            </p:nvSpPr>
            <p:spPr bwMode="auto">
              <a:xfrm rot="900000">
                <a:off x="7227198" y="668709"/>
                <a:ext cx="270030" cy="45719"/>
              </a:xfrm>
              <a:prstGeom prst="roundRect">
                <a:avLst/>
              </a:prstGeom>
              <a:solidFill>
                <a:srgbClr val="FFC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角を丸くする 97"/>
              <p:cNvSpPr/>
              <p:nvPr/>
            </p:nvSpPr>
            <p:spPr bwMode="auto">
              <a:xfrm rot="8499981">
                <a:off x="7376197" y="65600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角を丸くする 98"/>
              <p:cNvSpPr/>
              <p:nvPr/>
            </p:nvSpPr>
            <p:spPr bwMode="auto">
              <a:xfrm rot="12700214">
                <a:off x="7146244" y="647954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角を丸くする 99"/>
              <p:cNvSpPr/>
              <p:nvPr/>
            </p:nvSpPr>
            <p:spPr bwMode="auto">
              <a:xfrm rot="13944319">
                <a:off x="7246258" y="60747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四角形: 角を丸くする 100"/>
              <p:cNvSpPr/>
              <p:nvPr/>
            </p:nvSpPr>
            <p:spPr bwMode="auto">
              <a:xfrm rot="12700214">
                <a:off x="7339532" y="633596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四角形: 角を丸くする 101"/>
              <p:cNvSpPr/>
              <p:nvPr/>
            </p:nvSpPr>
            <p:spPr bwMode="auto">
              <a:xfrm rot="9122757">
                <a:off x="7380014" y="59787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角を丸くする 102"/>
              <p:cNvSpPr/>
              <p:nvPr/>
            </p:nvSpPr>
            <p:spPr bwMode="auto">
              <a:xfrm rot="12700214">
                <a:off x="7203982" y="598352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角を丸くする 103"/>
              <p:cNvSpPr/>
              <p:nvPr/>
            </p:nvSpPr>
            <p:spPr bwMode="auto">
              <a:xfrm rot="9256280">
                <a:off x="7227198" y="613941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/>
              <p:cNvSpPr/>
              <p:nvPr/>
            </p:nvSpPr>
            <p:spPr bwMode="auto">
              <a:xfrm rot="10351518">
                <a:off x="7163121" y="615545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角を丸くする 105"/>
              <p:cNvSpPr/>
              <p:nvPr/>
            </p:nvSpPr>
            <p:spPr bwMode="auto">
              <a:xfrm rot="13944319">
                <a:off x="7315315" y="600330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角を丸くする 106"/>
              <p:cNvSpPr/>
              <p:nvPr/>
            </p:nvSpPr>
            <p:spPr bwMode="auto">
              <a:xfrm rot="12700214">
                <a:off x="7180170" y="634071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角を丸くする 107"/>
              <p:cNvSpPr/>
              <p:nvPr/>
            </p:nvSpPr>
            <p:spPr bwMode="auto">
              <a:xfrm rot="12700214">
                <a:off x="7115878" y="69122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/>
              <p:cNvSpPr/>
              <p:nvPr/>
            </p:nvSpPr>
            <p:spPr bwMode="auto">
              <a:xfrm rot="9122757">
                <a:off x="7439546" y="65979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/>
              <p:cNvSpPr/>
              <p:nvPr/>
            </p:nvSpPr>
            <p:spPr bwMode="auto">
              <a:xfrm>
                <a:off x="7047920" y="463029"/>
                <a:ext cx="711700" cy="490006"/>
              </a:xfrm>
              <a:custGeom>
                <a:avLst/>
                <a:gdLst>
                  <a:gd name="connsiteX0" fmla="*/ 355850 w 711700"/>
                  <a:gd name="connsiteY0" fmla="*/ 19712 h 490006"/>
                  <a:gd name="connsiteX1" fmla="*/ 319684 w 711700"/>
                  <a:gd name="connsiteY1" fmla="*/ 33992 h 490006"/>
                  <a:gd name="connsiteX2" fmla="*/ 275237 w 711700"/>
                  <a:gd name="connsiteY2" fmla="*/ 23834 h 490006"/>
                  <a:gd name="connsiteX3" fmla="*/ 249820 w 711700"/>
                  <a:gd name="connsiteY3" fmla="*/ 41263 h 490006"/>
                  <a:gd name="connsiteX4" fmla="*/ 200119 w 711700"/>
                  <a:gd name="connsiteY4" fmla="*/ 35921 h 490006"/>
                  <a:gd name="connsiteX5" fmla="*/ 187180 w 711700"/>
                  <a:gd name="connsiteY5" fmla="*/ 55311 h 490006"/>
                  <a:gd name="connsiteX6" fmla="*/ 135612 w 711700"/>
                  <a:gd name="connsiteY6" fmla="*/ 55147 h 490006"/>
                  <a:gd name="connsiteX7" fmla="*/ 136036 w 711700"/>
                  <a:gd name="connsiteY7" fmla="*/ 75177 h 490006"/>
                  <a:gd name="connsiteX8" fmla="*/ 86115 w 711700"/>
                  <a:gd name="connsiteY8" fmla="*/ 80203 h 490006"/>
                  <a:gd name="connsiteX9" fmla="*/ 99869 w 711700"/>
                  <a:gd name="connsiteY9" fmla="*/ 99509 h 490006"/>
                  <a:gd name="connsiteX10" fmla="*/ 55000 w 711700"/>
                  <a:gd name="connsiteY10" fmla="*/ 109382 h 490006"/>
                  <a:gd name="connsiteX11" fmla="*/ 81150 w 711700"/>
                  <a:gd name="connsiteY11" fmla="*/ 126646 h 490006"/>
                  <a:gd name="connsiteX12" fmla="*/ 44387 w 711700"/>
                  <a:gd name="connsiteY12" fmla="*/ 140694 h 490006"/>
                  <a:gd name="connsiteX13" fmla="*/ 81150 w 711700"/>
                  <a:gd name="connsiteY13" fmla="*/ 154742 h 490006"/>
                  <a:gd name="connsiteX14" fmla="*/ 55000 w 711700"/>
                  <a:gd name="connsiteY14" fmla="*/ 172006 h 490006"/>
                  <a:gd name="connsiteX15" fmla="*/ 99869 w 711700"/>
                  <a:gd name="connsiteY15" fmla="*/ 181879 h 490006"/>
                  <a:gd name="connsiteX16" fmla="*/ 86115 w 711700"/>
                  <a:gd name="connsiteY16" fmla="*/ 201185 h 490006"/>
                  <a:gd name="connsiteX17" fmla="*/ 136036 w 711700"/>
                  <a:gd name="connsiteY17" fmla="*/ 206211 h 490006"/>
                  <a:gd name="connsiteX18" fmla="*/ 135612 w 711700"/>
                  <a:gd name="connsiteY18" fmla="*/ 226241 h 490006"/>
                  <a:gd name="connsiteX19" fmla="*/ 187180 w 711700"/>
                  <a:gd name="connsiteY19" fmla="*/ 226077 h 490006"/>
                  <a:gd name="connsiteX20" fmla="*/ 200119 w 711700"/>
                  <a:gd name="connsiteY20" fmla="*/ 245467 h 490006"/>
                  <a:gd name="connsiteX21" fmla="*/ 249820 w 711700"/>
                  <a:gd name="connsiteY21" fmla="*/ 240125 h 490006"/>
                  <a:gd name="connsiteX22" fmla="*/ 275237 w 711700"/>
                  <a:gd name="connsiteY22" fmla="*/ 257554 h 490006"/>
                  <a:gd name="connsiteX23" fmla="*/ 319684 w 711700"/>
                  <a:gd name="connsiteY23" fmla="*/ 247396 h 490006"/>
                  <a:gd name="connsiteX24" fmla="*/ 355850 w 711700"/>
                  <a:gd name="connsiteY24" fmla="*/ 261676 h 490006"/>
                  <a:gd name="connsiteX25" fmla="*/ 392016 w 711700"/>
                  <a:gd name="connsiteY25" fmla="*/ 247396 h 490006"/>
                  <a:gd name="connsiteX26" fmla="*/ 436463 w 711700"/>
                  <a:gd name="connsiteY26" fmla="*/ 257554 h 490006"/>
                  <a:gd name="connsiteX27" fmla="*/ 461880 w 711700"/>
                  <a:gd name="connsiteY27" fmla="*/ 240125 h 490006"/>
                  <a:gd name="connsiteX28" fmla="*/ 511582 w 711700"/>
                  <a:gd name="connsiteY28" fmla="*/ 245467 h 490006"/>
                  <a:gd name="connsiteX29" fmla="*/ 524520 w 711700"/>
                  <a:gd name="connsiteY29" fmla="*/ 226077 h 490006"/>
                  <a:gd name="connsiteX30" fmla="*/ 576088 w 711700"/>
                  <a:gd name="connsiteY30" fmla="*/ 226241 h 490006"/>
                  <a:gd name="connsiteX31" fmla="*/ 575664 w 711700"/>
                  <a:gd name="connsiteY31" fmla="*/ 206211 h 490006"/>
                  <a:gd name="connsiteX32" fmla="*/ 625585 w 711700"/>
                  <a:gd name="connsiteY32" fmla="*/ 201185 h 490006"/>
                  <a:gd name="connsiteX33" fmla="*/ 611831 w 711700"/>
                  <a:gd name="connsiteY33" fmla="*/ 181879 h 490006"/>
                  <a:gd name="connsiteX34" fmla="*/ 656700 w 711700"/>
                  <a:gd name="connsiteY34" fmla="*/ 172006 h 490006"/>
                  <a:gd name="connsiteX35" fmla="*/ 630550 w 711700"/>
                  <a:gd name="connsiteY35" fmla="*/ 154742 h 490006"/>
                  <a:gd name="connsiteX36" fmla="*/ 667313 w 711700"/>
                  <a:gd name="connsiteY36" fmla="*/ 140694 h 490006"/>
                  <a:gd name="connsiteX37" fmla="*/ 630550 w 711700"/>
                  <a:gd name="connsiteY37" fmla="*/ 126646 h 490006"/>
                  <a:gd name="connsiteX38" fmla="*/ 656700 w 711700"/>
                  <a:gd name="connsiteY38" fmla="*/ 109382 h 490006"/>
                  <a:gd name="connsiteX39" fmla="*/ 611831 w 711700"/>
                  <a:gd name="connsiteY39" fmla="*/ 99509 h 490006"/>
                  <a:gd name="connsiteX40" fmla="*/ 625585 w 711700"/>
                  <a:gd name="connsiteY40" fmla="*/ 80203 h 490006"/>
                  <a:gd name="connsiteX41" fmla="*/ 575664 w 711700"/>
                  <a:gd name="connsiteY41" fmla="*/ 75177 h 490006"/>
                  <a:gd name="connsiteX42" fmla="*/ 576088 w 711700"/>
                  <a:gd name="connsiteY42" fmla="*/ 55147 h 490006"/>
                  <a:gd name="connsiteX43" fmla="*/ 524520 w 711700"/>
                  <a:gd name="connsiteY43" fmla="*/ 55311 h 490006"/>
                  <a:gd name="connsiteX44" fmla="*/ 511582 w 711700"/>
                  <a:gd name="connsiteY44" fmla="*/ 35921 h 490006"/>
                  <a:gd name="connsiteX45" fmla="*/ 461880 w 711700"/>
                  <a:gd name="connsiteY45" fmla="*/ 41263 h 490006"/>
                  <a:gd name="connsiteX46" fmla="*/ 436463 w 711700"/>
                  <a:gd name="connsiteY46" fmla="*/ 23834 h 490006"/>
                  <a:gd name="connsiteX47" fmla="*/ 392016 w 711700"/>
                  <a:gd name="connsiteY47" fmla="*/ 33992 h 490006"/>
                  <a:gd name="connsiteX48" fmla="*/ 355850 w 711700"/>
                  <a:gd name="connsiteY48" fmla="*/ 0 h 490006"/>
                  <a:gd name="connsiteX49" fmla="*/ 397170 w 711700"/>
                  <a:gd name="connsiteY49" fmla="*/ 16107 h 490006"/>
                  <a:gd name="connsiteX50" fmla="*/ 447951 w 711700"/>
                  <a:gd name="connsiteY50" fmla="*/ 4650 h 490006"/>
                  <a:gd name="connsiteX51" fmla="*/ 476990 w 711700"/>
                  <a:gd name="connsiteY51" fmla="*/ 24308 h 490006"/>
                  <a:gd name="connsiteX52" fmla="*/ 533775 w 711700"/>
                  <a:gd name="connsiteY52" fmla="*/ 18282 h 490006"/>
                  <a:gd name="connsiteX53" fmla="*/ 548557 w 711700"/>
                  <a:gd name="connsiteY53" fmla="*/ 40154 h 490006"/>
                  <a:gd name="connsiteX54" fmla="*/ 607474 w 711700"/>
                  <a:gd name="connsiteY54" fmla="*/ 39968 h 490006"/>
                  <a:gd name="connsiteX55" fmla="*/ 606991 w 711700"/>
                  <a:gd name="connsiteY55" fmla="*/ 62561 h 490006"/>
                  <a:gd name="connsiteX56" fmla="*/ 664025 w 711700"/>
                  <a:gd name="connsiteY56" fmla="*/ 68230 h 490006"/>
                  <a:gd name="connsiteX57" fmla="*/ 648311 w 711700"/>
                  <a:gd name="connsiteY57" fmla="*/ 90006 h 490006"/>
                  <a:gd name="connsiteX58" fmla="*/ 699575 w 711700"/>
                  <a:gd name="connsiteY58" fmla="*/ 101142 h 490006"/>
                  <a:gd name="connsiteX59" fmla="*/ 669697 w 711700"/>
                  <a:gd name="connsiteY59" fmla="*/ 120615 h 490006"/>
                  <a:gd name="connsiteX60" fmla="*/ 711700 w 711700"/>
                  <a:gd name="connsiteY60" fmla="*/ 136460 h 490006"/>
                  <a:gd name="connsiteX61" fmla="*/ 669697 w 711700"/>
                  <a:gd name="connsiteY61" fmla="*/ 152305 h 490006"/>
                  <a:gd name="connsiteX62" fmla="*/ 699575 w 711700"/>
                  <a:gd name="connsiteY62" fmla="*/ 171778 h 490006"/>
                  <a:gd name="connsiteX63" fmla="*/ 521107 w 711700"/>
                  <a:gd name="connsiteY63" fmla="*/ 449266 h 490006"/>
                  <a:gd name="connsiteX64" fmla="*/ 510535 w 711700"/>
                  <a:gd name="connsiteY64" fmla="*/ 463039 h 490006"/>
                  <a:gd name="connsiteX65" fmla="*/ 355850 w 711700"/>
                  <a:gd name="connsiteY65" fmla="*/ 490006 h 490006"/>
                  <a:gd name="connsiteX66" fmla="*/ 201166 w 711700"/>
                  <a:gd name="connsiteY66" fmla="*/ 463039 h 490006"/>
                  <a:gd name="connsiteX67" fmla="*/ 190594 w 711700"/>
                  <a:gd name="connsiteY67" fmla="*/ 449266 h 490006"/>
                  <a:gd name="connsiteX68" fmla="*/ 12125 w 711700"/>
                  <a:gd name="connsiteY68" fmla="*/ 171778 h 490006"/>
                  <a:gd name="connsiteX69" fmla="*/ 40492 w 711700"/>
                  <a:gd name="connsiteY69" fmla="*/ 153290 h 490006"/>
                  <a:gd name="connsiteX70" fmla="*/ 39674 w 711700"/>
                  <a:gd name="connsiteY70" fmla="*/ 151427 h 490006"/>
                  <a:gd name="connsiteX71" fmla="*/ 0 w 711700"/>
                  <a:gd name="connsiteY71" fmla="*/ 136460 h 490006"/>
                  <a:gd name="connsiteX72" fmla="*/ 42003 w 711700"/>
                  <a:gd name="connsiteY72" fmla="*/ 120615 h 490006"/>
                  <a:gd name="connsiteX73" fmla="*/ 12125 w 711700"/>
                  <a:gd name="connsiteY73" fmla="*/ 101142 h 490006"/>
                  <a:gd name="connsiteX74" fmla="*/ 63389 w 711700"/>
                  <a:gd name="connsiteY74" fmla="*/ 90006 h 490006"/>
                  <a:gd name="connsiteX75" fmla="*/ 47675 w 711700"/>
                  <a:gd name="connsiteY75" fmla="*/ 68230 h 490006"/>
                  <a:gd name="connsiteX76" fmla="*/ 104709 w 711700"/>
                  <a:gd name="connsiteY76" fmla="*/ 62561 h 490006"/>
                  <a:gd name="connsiteX77" fmla="*/ 104226 w 711700"/>
                  <a:gd name="connsiteY77" fmla="*/ 39968 h 490006"/>
                  <a:gd name="connsiteX78" fmla="*/ 163143 w 711700"/>
                  <a:gd name="connsiteY78" fmla="*/ 40154 h 490006"/>
                  <a:gd name="connsiteX79" fmla="*/ 177925 w 711700"/>
                  <a:gd name="connsiteY79" fmla="*/ 18282 h 490006"/>
                  <a:gd name="connsiteX80" fmla="*/ 234710 w 711700"/>
                  <a:gd name="connsiteY80" fmla="*/ 24308 h 490006"/>
                  <a:gd name="connsiteX81" fmla="*/ 263749 w 711700"/>
                  <a:gd name="connsiteY81" fmla="*/ 4650 h 490006"/>
                  <a:gd name="connsiteX82" fmla="*/ 314530 w 711700"/>
                  <a:gd name="connsiteY82" fmla="*/ 16107 h 49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11700" h="490006">
                    <a:moveTo>
                      <a:pt x="355850" y="19712"/>
                    </a:moveTo>
                    <a:lnTo>
                      <a:pt x="319684" y="33992"/>
                    </a:lnTo>
                    <a:lnTo>
                      <a:pt x="275237" y="23834"/>
                    </a:lnTo>
                    <a:lnTo>
                      <a:pt x="249820" y="41263"/>
                    </a:lnTo>
                    <a:lnTo>
                      <a:pt x="200119" y="35921"/>
                    </a:lnTo>
                    <a:lnTo>
                      <a:pt x="187180" y="55311"/>
                    </a:lnTo>
                    <a:lnTo>
                      <a:pt x="135612" y="55147"/>
                    </a:lnTo>
                    <a:cubicBezTo>
                      <a:pt x="135753" y="61824"/>
                      <a:pt x="135895" y="68500"/>
                      <a:pt x="136036" y="75177"/>
                    </a:cubicBezTo>
                    <a:lnTo>
                      <a:pt x="86115" y="80203"/>
                    </a:lnTo>
                    <a:lnTo>
                      <a:pt x="99869" y="99509"/>
                    </a:lnTo>
                    <a:lnTo>
                      <a:pt x="55000" y="109382"/>
                    </a:lnTo>
                    <a:lnTo>
                      <a:pt x="81150" y="126646"/>
                    </a:lnTo>
                    <a:lnTo>
                      <a:pt x="44387" y="140694"/>
                    </a:lnTo>
                    <a:lnTo>
                      <a:pt x="81150" y="154742"/>
                    </a:lnTo>
                    <a:lnTo>
                      <a:pt x="55000" y="172006"/>
                    </a:lnTo>
                    <a:lnTo>
                      <a:pt x="99869" y="181879"/>
                    </a:lnTo>
                    <a:lnTo>
                      <a:pt x="86115" y="201185"/>
                    </a:lnTo>
                    <a:lnTo>
                      <a:pt x="136036" y="206211"/>
                    </a:lnTo>
                    <a:cubicBezTo>
                      <a:pt x="135895" y="212888"/>
                      <a:pt x="135753" y="219564"/>
                      <a:pt x="135612" y="226241"/>
                    </a:cubicBezTo>
                    <a:lnTo>
                      <a:pt x="187180" y="226077"/>
                    </a:lnTo>
                    <a:lnTo>
                      <a:pt x="200119" y="245467"/>
                    </a:lnTo>
                    <a:lnTo>
                      <a:pt x="249820" y="240125"/>
                    </a:lnTo>
                    <a:lnTo>
                      <a:pt x="275237" y="257554"/>
                    </a:lnTo>
                    <a:lnTo>
                      <a:pt x="319684" y="247396"/>
                    </a:lnTo>
                    <a:lnTo>
                      <a:pt x="355850" y="261676"/>
                    </a:lnTo>
                    <a:lnTo>
                      <a:pt x="392016" y="247396"/>
                    </a:lnTo>
                    <a:lnTo>
                      <a:pt x="436463" y="257554"/>
                    </a:lnTo>
                    <a:lnTo>
                      <a:pt x="461880" y="240125"/>
                    </a:lnTo>
                    <a:lnTo>
                      <a:pt x="511582" y="245467"/>
                    </a:lnTo>
                    <a:lnTo>
                      <a:pt x="524520" y="226077"/>
                    </a:lnTo>
                    <a:lnTo>
                      <a:pt x="576088" y="226241"/>
                    </a:lnTo>
                    <a:cubicBezTo>
                      <a:pt x="575947" y="219564"/>
                      <a:pt x="575805" y="212888"/>
                      <a:pt x="575664" y="206211"/>
                    </a:cubicBezTo>
                    <a:lnTo>
                      <a:pt x="625585" y="201185"/>
                    </a:lnTo>
                    <a:lnTo>
                      <a:pt x="611831" y="181879"/>
                    </a:lnTo>
                    <a:lnTo>
                      <a:pt x="656700" y="172006"/>
                    </a:lnTo>
                    <a:lnTo>
                      <a:pt x="630550" y="154742"/>
                    </a:lnTo>
                    <a:lnTo>
                      <a:pt x="667313" y="140694"/>
                    </a:lnTo>
                    <a:lnTo>
                      <a:pt x="630550" y="126646"/>
                    </a:lnTo>
                    <a:lnTo>
                      <a:pt x="656700" y="109382"/>
                    </a:lnTo>
                    <a:lnTo>
                      <a:pt x="611831" y="99509"/>
                    </a:lnTo>
                    <a:lnTo>
                      <a:pt x="625585" y="80203"/>
                    </a:lnTo>
                    <a:lnTo>
                      <a:pt x="575664" y="75177"/>
                    </a:lnTo>
                    <a:cubicBezTo>
                      <a:pt x="575805" y="68500"/>
                      <a:pt x="575947" y="61824"/>
                      <a:pt x="576088" y="55147"/>
                    </a:cubicBezTo>
                    <a:lnTo>
                      <a:pt x="524520" y="55311"/>
                    </a:lnTo>
                    <a:lnTo>
                      <a:pt x="511582" y="35921"/>
                    </a:lnTo>
                    <a:lnTo>
                      <a:pt x="461880" y="41263"/>
                    </a:lnTo>
                    <a:lnTo>
                      <a:pt x="436463" y="23834"/>
                    </a:lnTo>
                    <a:lnTo>
                      <a:pt x="392016" y="33992"/>
                    </a:lnTo>
                    <a:close/>
                    <a:moveTo>
                      <a:pt x="355850" y="0"/>
                    </a:moveTo>
                    <a:lnTo>
                      <a:pt x="397170" y="16107"/>
                    </a:lnTo>
                    <a:lnTo>
                      <a:pt x="447951" y="4650"/>
                    </a:lnTo>
                    <a:lnTo>
                      <a:pt x="476990" y="24308"/>
                    </a:lnTo>
                    <a:lnTo>
                      <a:pt x="533775" y="18282"/>
                    </a:lnTo>
                    <a:lnTo>
                      <a:pt x="548557" y="40154"/>
                    </a:lnTo>
                    <a:lnTo>
                      <a:pt x="607474" y="39968"/>
                    </a:lnTo>
                    <a:lnTo>
                      <a:pt x="606991" y="62561"/>
                    </a:lnTo>
                    <a:lnTo>
                      <a:pt x="664025" y="68230"/>
                    </a:lnTo>
                    <a:lnTo>
                      <a:pt x="648311" y="90006"/>
                    </a:lnTo>
                    <a:lnTo>
                      <a:pt x="699575" y="101142"/>
                    </a:lnTo>
                    <a:lnTo>
                      <a:pt x="669697" y="120615"/>
                    </a:lnTo>
                    <a:lnTo>
                      <a:pt x="711700" y="136460"/>
                    </a:lnTo>
                    <a:lnTo>
                      <a:pt x="669697" y="152305"/>
                    </a:lnTo>
                    <a:lnTo>
                      <a:pt x="699575" y="171778"/>
                    </a:lnTo>
                    <a:lnTo>
                      <a:pt x="521107" y="449266"/>
                    </a:lnTo>
                    <a:lnTo>
                      <a:pt x="510535" y="463039"/>
                    </a:lnTo>
                    <a:cubicBezTo>
                      <a:pt x="485050" y="478887"/>
                      <a:pt x="425387" y="490006"/>
                      <a:pt x="355850" y="490006"/>
                    </a:cubicBezTo>
                    <a:cubicBezTo>
                      <a:pt x="286313" y="490006"/>
                      <a:pt x="226651" y="478887"/>
                      <a:pt x="201166" y="463039"/>
                    </a:cubicBezTo>
                    <a:lnTo>
                      <a:pt x="190594" y="449266"/>
                    </a:lnTo>
                    <a:lnTo>
                      <a:pt x="12125" y="171778"/>
                    </a:lnTo>
                    <a:lnTo>
                      <a:pt x="40492" y="153290"/>
                    </a:lnTo>
                    <a:lnTo>
                      <a:pt x="39674" y="151427"/>
                    </a:lnTo>
                    <a:lnTo>
                      <a:pt x="0" y="136460"/>
                    </a:lnTo>
                    <a:lnTo>
                      <a:pt x="42003" y="120615"/>
                    </a:lnTo>
                    <a:lnTo>
                      <a:pt x="12125" y="101142"/>
                    </a:lnTo>
                    <a:lnTo>
                      <a:pt x="63389" y="90006"/>
                    </a:lnTo>
                    <a:lnTo>
                      <a:pt x="47675" y="68230"/>
                    </a:lnTo>
                    <a:lnTo>
                      <a:pt x="104709" y="62561"/>
                    </a:lnTo>
                    <a:lnTo>
                      <a:pt x="104226" y="39968"/>
                    </a:lnTo>
                    <a:lnTo>
                      <a:pt x="163143" y="40154"/>
                    </a:lnTo>
                    <a:lnTo>
                      <a:pt x="177925" y="18282"/>
                    </a:lnTo>
                    <a:lnTo>
                      <a:pt x="234710" y="24308"/>
                    </a:lnTo>
                    <a:lnTo>
                      <a:pt x="263749" y="4650"/>
                    </a:lnTo>
                    <a:lnTo>
                      <a:pt x="314530" y="16107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角を丸くする 110"/>
              <p:cNvSpPr/>
              <p:nvPr/>
            </p:nvSpPr>
            <p:spPr bwMode="auto">
              <a:xfrm rot="2517548">
                <a:off x="7380526" y="547153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楕円 8"/>
            <p:cNvSpPr/>
            <p:nvPr/>
          </p:nvSpPr>
          <p:spPr bwMode="auto">
            <a:xfrm rot="1129040">
              <a:off x="318337" y="1045746"/>
              <a:ext cx="1160755" cy="436466"/>
            </a:xfrm>
            <a:prstGeom prst="ellipse">
              <a:avLst/>
            </a:pr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/>
            <p:cNvSpPr/>
            <p:nvPr/>
          </p:nvSpPr>
          <p:spPr bwMode="auto">
            <a:xfrm rot="16200000">
              <a:off x="437300" y="1066475"/>
              <a:ext cx="355162" cy="576654"/>
            </a:xfrm>
            <a:custGeom>
              <a:avLst/>
              <a:gdLst>
                <a:gd name="connsiteX0" fmla="*/ 355162 w 355162"/>
                <a:gd name="connsiteY0" fmla="*/ 87961 h 1180811"/>
                <a:gd name="connsiteX1" fmla="*/ 283384 w 355162"/>
                <a:gd name="connsiteY1" fmla="*/ 159738 h 1180811"/>
                <a:gd name="connsiteX2" fmla="*/ 355162 w 355162"/>
                <a:gd name="connsiteY2" fmla="*/ 231517 h 1180811"/>
                <a:gd name="connsiteX3" fmla="*/ 283384 w 355162"/>
                <a:gd name="connsiteY3" fmla="*/ 303294 h 1180811"/>
                <a:gd name="connsiteX4" fmla="*/ 355162 w 355162"/>
                <a:gd name="connsiteY4" fmla="*/ 375073 h 1180811"/>
                <a:gd name="connsiteX5" fmla="*/ 283384 w 355162"/>
                <a:gd name="connsiteY5" fmla="*/ 446851 h 1180811"/>
                <a:gd name="connsiteX6" fmla="*/ 355162 w 355162"/>
                <a:gd name="connsiteY6" fmla="*/ 518629 h 1180811"/>
                <a:gd name="connsiteX7" fmla="*/ 283384 w 355162"/>
                <a:gd name="connsiteY7" fmla="*/ 590407 h 1180811"/>
                <a:gd name="connsiteX8" fmla="*/ 355162 w 355162"/>
                <a:gd name="connsiteY8" fmla="*/ 662185 h 1180811"/>
                <a:gd name="connsiteX9" fmla="*/ 283384 w 355162"/>
                <a:gd name="connsiteY9" fmla="*/ 733963 h 1180811"/>
                <a:gd name="connsiteX10" fmla="*/ 355162 w 355162"/>
                <a:gd name="connsiteY10" fmla="*/ 805741 h 1180811"/>
                <a:gd name="connsiteX11" fmla="*/ 283384 w 355162"/>
                <a:gd name="connsiteY11" fmla="*/ 877519 h 1180811"/>
                <a:gd name="connsiteX12" fmla="*/ 355162 w 355162"/>
                <a:gd name="connsiteY12" fmla="*/ 949297 h 1180811"/>
                <a:gd name="connsiteX13" fmla="*/ 283385 w 355162"/>
                <a:gd name="connsiteY13" fmla="*/ 1021074 h 1180811"/>
                <a:gd name="connsiteX14" fmla="*/ 355162 w 355162"/>
                <a:gd name="connsiteY14" fmla="*/ 1092851 h 1180811"/>
                <a:gd name="connsiteX15" fmla="*/ 267202 w 355162"/>
                <a:gd name="connsiteY15" fmla="*/ 1180811 h 1180811"/>
                <a:gd name="connsiteX16" fmla="*/ 0 w 355162"/>
                <a:gd name="connsiteY16" fmla="*/ 1180811 h 1180811"/>
                <a:gd name="connsiteX17" fmla="*/ 0 w 355162"/>
                <a:gd name="connsiteY17" fmla="*/ 1037257 h 1180811"/>
                <a:gd name="connsiteX18" fmla="*/ 0 w 355162"/>
                <a:gd name="connsiteY18" fmla="*/ 1004890 h 1180811"/>
                <a:gd name="connsiteX19" fmla="*/ 0 w 355162"/>
                <a:gd name="connsiteY19" fmla="*/ 893701 h 1180811"/>
                <a:gd name="connsiteX20" fmla="*/ 0 w 355162"/>
                <a:gd name="connsiteY20" fmla="*/ 861336 h 1180811"/>
                <a:gd name="connsiteX21" fmla="*/ 0 w 355162"/>
                <a:gd name="connsiteY21" fmla="*/ 750145 h 1180811"/>
                <a:gd name="connsiteX22" fmla="*/ 0 w 355162"/>
                <a:gd name="connsiteY22" fmla="*/ 717780 h 1180811"/>
                <a:gd name="connsiteX23" fmla="*/ 0 w 355162"/>
                <a:gd name="connsiteY23" fmla="*/ 606589 h 1180811"/>
                <a:gd name="connsiteX24" fmla="*/ 0 w 355162"/>
                <a:gd name="connsiteY24" fmla="*/ 574224 h 1180811"/>
                <a:gd name="connsiteX25" fmla="*/ 0 w 355162"/>
                <a:gd name="connsiteY25" fmla="*/ 463033 h 1180811"/>
                <a:gd name="connsiteX26" fmla="*/ 0 w 355162"/>
                <a:gd name="connsiteY26" fmla="*/ 430668 h 1180811"/>
                <a:gd name="connsiteX27" fmla="*/ 0 w 355162"/>
                <a:gd name="connsiteY27" fmla="*/ 319477 h 1180811"/>
                <a:gd name="connsiteX28" fmla="*/ 0 w 355162"/>
                <a:gd name="connsiteY28" fmla="*/ 287112 h 1180811"/>
                <a:gd name="connsiteX29" fmla="*/ 0 w 355162"/>
                <a:gd name="connsiteY29" fmla="*/ 175921 h 1180811"/>
                <a:gd name="connsiteX30" fmla="*/ 0 w 355162"/>
                <a:gd name="connsiteY30" fmla="*/ 143556 h 1180811"/>
                <a:gd name="connsiteX31" fmla="*/ 0 w 355162"/>
                <a:gd name="connsiteY31" fmla="*/ 0 h 1180811"/>
                <a:gd name="connsiteX32" fmla="*/ 267202 w 355162"/>
                <a:gd name="connsiteY32" fmla="*/ 0 h 1180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55162" h="1180811">
                  <a:moveTo>
                    <a:pt x="355162" y="87961"/>
                  </a:moveTo>
                  <a:lnTo>
                    <a:pt x="283384" y="159738"/>
                  </a:lnTo>
                  <a:lnTo>
                    <a:pt x="355162" y="231517"/>
                  </a:lnTo>
                  <a:lnTo>
                    <a:pt x="283384" y="303294"/>
                  </a:lnTo>
                  <a:lnTo>
                    <a:pt x="355162" y="375073"/>
                  </a:lnTo>
                  <a:lnTo>
                    <a:pt x="283384" y="446851"/>
                  </a:lnTo>
                  <a:lnTo>
                    <a:pt x="355162" y="518629"/>
                  </a:lnTo>
                  <a:lnTo>
                    <a:pt x="283384" y="590407"/>
                  </a:lnTo>
                  <a:lnTo>
                    <a:pt x="355162" y="662185"/>
                  </a:lnTo>
                  <a:lnTo>
                    <a:pt x="283384" y="733963"/>
                  </a:lnTo>
                  <a:lnTo>
                    <a:pt x="355162" y="805741"/>
                  </a:lnTo>
                  <a:lnTo>
                    <a:pt x="283384" y="877519"/>
                  </a:lnTo>
                  <a:lnTo>
                    <a:pt x="355162" y="949297"/>
                  </a:lnTo>
                  <a:lnTo>
                    <a:pt x="283385" y="1021074"/>
                  </a:lnTo>
                  <a:lnTo>
                    <a:pt x="355162" y="1092851"/>
                  </a:lnTo>
                  <a:lnTo>
                    <a:pt x="267202" y="1180811"/>
                  </a:lnTo>
                  <a:lnTo>
                    <a:pt x="0" y="1180811"/>
                  </a:lnTo>
                  <a:lnTo>
                    <a:pt x="0" y="1037257"/>
                  </a:lnTo>
                  <a:lnTo>
                    <a:pt x="0" y="1004890"/>
                  </a:lnTo>
                  <a:lnTo>
                    <a:pt x="0" y="893701"/>
                  </a:lnTo>
                  <a:lnTo>
                    <a:pt x="0" y="861336"/>
                  </a:lnTo>
                  <a:lnTo>
                    <a:pt x="0" y="750145"/>
                  </a:lnTo>
                  <a:lnTo>
                    <a:pt x="0" y="717780"/>
                  </a:lnTo>
                  <a:lnTo>
                    <a:pt x="0" y="606589"/>
                  </a:lnTo>
                  <a:lnTo>
                    <a:pt x="0" y="574224"/>
                  </a:lnTo>
                  <a:lnTo>
                    <a:pt x="0" y="463033"/>
                  </a:lnTo>
                  <a:lnTo>
                    <a:pt x="0" y="430668"/>
                  </a:lnTo>
                  <a:lnTo>
                    <a:pt x="0" y="319477"/>
                  </a:lnTo>
                  <a:lnTo>
                    <a:pt x="0" y="287112"/>
                  </a:lnTo>
                  <a:lnTo>
                    <a:pt x="0" y="175921"/>
                  </a:lnTo>
                  <a:lnTo>
                    <a:pt x="0" y="143556"/>
                  </a:lnTo>
                  <a:lnTo>
                    <a:pt x="0" y="0"/>
                  </a:lnTo>
                  <a:lnTo>
                    <a:pt x="267202" y="0"/>
                  </a:lnTo>
                  <a:close/>
                </a:path>
              </a:pathLst>
            </a:custGeom>
            <a:pattFill prst="dkVert">
              <a:fgClr>
                <a:srgbClr val="00B050"/>
              </a:fgClr>
              <a:bgClr>
                <a:srgbClr val="92D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/>
            <p:cNvGrpSpPr/>
            <p:nvPr/>
          </p:nvGrpSpPr>
          <p:grpSpPr>
            <a:xfrm rot="746794">
              <a:off x="863821" y="1241999"/>
              <a:ext cx="663757" cy="227785"/>
              <a:chOff x="3962890" y="1320429"/>
              <a:chExt cx="746612" cy="250553"/>
            </a:xfrm>
          </p:grpSpPr>
          <p:sp>
            <p:nvSpPr>
              <p:cNvPr id="92" name="四角形: 角を丸くする 91"/>
              <p:cNvSpPr/>
              <p:nvPr/>
            </p:nvSpPr>
            <p:spPr bwMode="auto">
              <a:xfrm>
                <a:off x="3962890" y="1320429"/>
                <a:ext cx="746612" cy="2505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四角形: 角を丸くする 92"/>
              <p:cNvSpPr/>
              <p:nvPr/>
            </p:nvSpPr>
            <p:spPr bwMode="auto">
              <a:xfrm rot="2700000">
                <a:off x="4158563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四角形: 角を丸くする 93"/>
              <p:cNvSpPr/>
              <p:nvPr/>
            </p:nvSpPr>
            <p:spPr bwMode="auto">
              <a:xfrm rot="2700000">
                <a:off x="4288737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四角形: 角を丸くする 94"/>
              <p:cNvSpPr/>
              <p:nvPr/>
            </p:nvSpPr>
            <p:spPr bwMode="auto">
              <a:xfrm rot="2700000">
                <a:off x="4415736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>
              <a:off x="814499" y="1351539"/>
              <a:ext cx="720301" cy="449174"/>
              <a:chOff x="4122905" y="1660056"/>
              <a:chExt cx="699921" cy="525960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62" name="グループ化 61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8" name="楕円 8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" name="楕円 8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" name="楕円 8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" name="楕円 9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3" name="グループ化 62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4" name="楕円 8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" name="楕円 8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" name="楕円 8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" name="楕円 8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4" name="グループ化 63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80" name="楕円 7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1" name="楕円 8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2" name="楕円 81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" name="楕円 8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5" name="グループ化 64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76" name="楕円 7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" name="楕円 7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" name="楕円 7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" name="楕円 7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6" name="グループ化 65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72" name="楕円 7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" name="楕円 7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" name="楕円 7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" name="楕円 7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7" name="グループ化 66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68" name="楕円 6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" name="楕円 6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" name="楕円 69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" name="楕円 7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1" name="グループ化 30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32" name="グループ化 31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8" name="楕円 5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" name="楕円 5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" name="楕円 5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" name="楕円 6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3" name="グループ化 32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4" name="楕円 5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" name="楕円 5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" name="楕円 5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" name="楕円 5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4" name="グループ化 33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0" name="楕円 4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" name="楕円 5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" name="楕円 5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" name="楕円 5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5" name="グループ化 34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6" name="楕円 4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" name="楕円 4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" name="楕円 4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" name="楕円 4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" name="グループ化 35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2" name="楕円 4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" name="楕円 4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" name="楕円 4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" name="楕円 4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7" name="グループ化 36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8" name="楕円 3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" name="楕円 3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" name="楕円 3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" name="楕円 4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3" name="グループ化 12"/>
            <p:cNvGrpSpPr/>
            <p:nvPr/>
          </p:nvGrpSpPr>
          <p:grpSpPr>
            <a:xfrm>
              <a:off x="376782" y="1377553"/>
              <a:ext cx="619750" cy="389111"/>
              <a:chOff x="5820812" y="201016"/>
              <a:chExt cx="970450" cy="519331"/>
            </a:xfrm>
          </p:grpSpPr>
          <p:sp>
            <p:nvSpPr>
              <p:cNvPr id="25" name="フリーフォーム: 図形 24"/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/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/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/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/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>
              <a:off x="341619" y="1536157"/>
              <a:ext cx="619750" cy="389111"/>
              <a:chOff x="5820812" y="201016"/>
              <a:chExt cx="970450" cy="519331"/>
            </a:xfrm>
          </p:grpSpPr>
          <p:sp>
            <p:nvSpPr>
              <p:cNvPr id="20" name="フリーフォーム: 図形 19"/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四角形: 角を丸くする 20"/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/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/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/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/>
            <p:cNvSpPr/>
            <p:nvPr/>
          </p:nvSpPr>
          <p:spPr bwMode="auto">
            <a:xfrm>
              <a:off x="980029" y="1497790"/>
              <a:ext cx="422587" cy="422369"/>
            </a:xfrm>
            <a:custGeom>
              <a:avLst/>
              <a:gdLst>
                <a:gd name="connsiteX0" fmla="*/ 252880 w 576100"/>
                <a:gd name="connsiteY0" fmla="*/ 469 h 575803"/>
                <a:gd name="connsiteX1" fmla="*/ 270943 w 576100"/>
                <a:gd name="connsiteY1" fmla="*/ 3538 h 575803"/>
                <a:gd name="connsiteX2" fmla="*/ 277433 w 576100"/>
                <a:gd name="connsiteY2" fmla="*/ 10317 h 575803"/>
                <a:gd name="connsiteX3" fmla="*/ 288263 w 576100"/>
                <a:gd name="connsiteY3" fmla="*/ 9225 h 575803"/>
                <a:gd name="connsiteX4" fmla="*/ 295796 w 576100"/>
                <a:gd name="connsiteY4" fmla="*/ 9984 h 575803"/>
                <a:gd name="connsiteX5" fmla="*/ 306065 w 576100"/>
                <a:gd name="connsiteY5" fmla="*/ 1456 h 575803"/>
                <a:gd name="connsiteX6" fmla="*/ 330204 w 576100"/>
                <a:gd name="connsiteY6" fmla="*/ 4369 h 575803"/>
                <a:gd name="connsiteX7" fmla="*/ 339875 w 576100"/>
                <a:gd name="connsiteY7" fmla="*/ 14428 h 575803"/>
                <a:gd name="connsiteX8" fmla="*/ 342684 w 576100"/>
                <a:gd name="connsiteY8" fmla="*/ 14711 h 575803"/>
                <a:gd name="connsiteX9" fmla="*/ 366478 w 576100"/>
                <a:gd name="connsiteY9" fmla="*/ 22098 h 575803"/>
                <a:gd name="connsiteX10" fmla="*/ 369368 w 576100"/>
                <a:gd name="connsiteY10" fmla="*/ 22589 h 575803"/>
                <a:gd name="connsiteX11" fmla="*/ 369921 w 576100"/>
                <a:gd name="connsiteY11" fmla="*/ 23166 h 575803"/>
                <a:gd name="connsiteX12" fmla="*/ 392753 w 576100"/>
                <a:gd name="connsiteY12" fmla="*/ 30254 h 575803"/>
                <a:gd name="connsiteX13" fmla="*/ 404490 w 576100"/>
                <a:gd name="connsiteY13" fmla="*/ 20506 h 575803"/>
                <a:gd name="connsiteX14" fmla="*/ 428629 w 576100"/>
                <a:gd name="connsiteY14" fmla="*/ 23420 h 575803"/>
                <a:gd name="connsiteX15" fmla="*/ 451355 w 576100"/>
                <a:gd name="connsiteY15" fmla="*/ 62312 h 575803"/>
                <a:gd name="connsiteX16" fmla="*/ 451480 w 576100"/>
                <a:gd name="connsiteY16" fmla="*/ 62409 h 575803"/>
                <a:gd name="connsiteX17" fmla="*/ 459669 w 576100"/>
                <a:gd name="connsiteY17" fmla="*/ 68692 h 575803"/>
                <a:gd name="connsiteX18" fmla="*/ 467990 w 576100"/>
                <a:gd name="connsiteY18" fmla="*/ 61781 h 575803"/>
                <a:gd name="connsiteX19" fmla="*/ 492129 w 576100"/>
                <a:gd name="connsiteY19" fmla="*/ 64695 h 575803"/>
                <a:gd name="connsiteX20" fmla="*/ 514855 w 576100"/>
                <a:gd name="connsiteY20" fmla="*/ 103587 h 575803"/>
                <a:gd name="connsiteX21" fmla="*/ 514980 w 576100"/>
                <a:gd name="connsiteY21" fmla="*/ 103684 h 575803"/>
                <a:gd name="connsiteX22" fmla="*/ 532925 w 576100"/>
                <a:gd name="connsiteY22" fmla="*/ 117452 h 575803"/>
                <a:gd name="connsiteX23" fmla="*/ 544021 w 576100"/>
                <a:gd name="connsiteY23" fmla="*/ 141334 h 575803"/>
                <a:gd name="connsiteX24" fmla="*/ 542757 w 576100"/>
                <a:gd name="connsiteY24" fmla="*/ 180968 h 575803"/>
                <a:gd name="connsiteX25" fmla="*/ 555150 w 576100"/>
                <a:gd name="connsiteY25" fmla="*/ 190477 h 575803"/>
                <a:gd name="connsiteX26" fmla="*/ 566246 w 576100"/>
                <a:gd name="connsiteY26" fmla="*/ 214359 h 575803"/>
                <a:gd name="connsiteX27" fmla="*/ 564940 w 576100"/>
                <a:gd name="connsiteY27" fmla="*/ 255290 h 575803"/>
                <a:gd name="connsiteX28" fmla="*/ 574477 w 576100"/>
                <a:gd name="connsiteY28" fmla="*/ 317872 h 575803"/>
                <a:gd name="connsiteX29" fmla="*/ 559088 w 576100"/>
                <a:gd name="connsiteY29" fmla="*/ 352675 h 575803"/>
                <a:gd name="connsiteX30" fmla="*/ 558602 w 576100"/>
                <a:gd name="connsiteY30" fmla="*/ 384547 h 575803"/>
                <a:gd name="connsiteX31" fmla="*/ 513930 w 576100"/>
                <a:gd name="connsiteY31" fmla="*/ 439328 h 575803"/>
                <a:gd name="connsiteX32" fmla="*/ 497938 w 576100"/>
                <a:gd name="connsiteY32" fmla="*/ 486269 h 575803"/>
                <a:gd name="connsiteX33" fmla="*/ 471401 w 576100"/>
                <a:gd name="connsiteY33" fmla="*/ 501268 h 575803"/>
                <a:gd name="connsiteX34" fmla="*/ 458778 w 576100"/>
                <a:gd name="connsiteY34" fmla="*/ 497055 h 575803"/>
                <a:gd name="connsiteX35" fmla="*/ 447138 w 576100"/>
                <a:gd name="connsiteY35" fmla="*/ 518019 h 575803"/>
                <a:gd name="connsiteX36" fmla="*/ 420601 w 576100"/>
                <a:gd name="connsiteY36" fmla="*/ 533018 h 575803"/>
                <a:gd name="connsiteX37" fmla="*/ 417978 w 576100"/>
                <a:gd name="connsiteY37" fmla="*/ 532143 h 575803"/>
                <a:gd name="connsiteX38" fmla="*/ 404582 w 576100"/>
                <a:gd name="connsiteY38" fmla="*/ 542029 h 575803"/>
                <a:gd name="connsiteX39" fmla="*/ 385206 w 576100"/>
                <a:gd name="connsiteY39" fmla="*/ 540203 h 575803"/>
                <a:gd name="connsiteX40" fmla="*/ 378123 w 576100"/>
                <a:gd name="connsiteY40" fmla="*/ 555815 h 575803"/>
                <a:gd name="connsiteX41" fmla="*/ 353782 w 576100"/>
                <a:gd name="connsiteY41" fmla="*/ 573779 h 575803"/>
                <a:gd name="connsiteX42" fmla="*/ 321664 w 576100"/>
                <a:gd name="connsiteY42" fmla="*/ 570752 h 575803"/>
                <a:gd name="connsiteX43" fmla="*/ 300942 w 576100"/>
                <a:gd name="connsiteY43" fmla="*/ 548007 h 575803"/>
                <a:gd name="connsiteX44" fmla="*/ 288263 w 576100"/>
                <a:gd name="connsiteY44" fmla="*/ 549285 h 575803"/>
                <a:gd name="connsiteX45" fmla="*/ 284999 w 576100"/>
                <a:gd name="connsiteY45" fmla="*/ 548792 h 575803"/>
                <a:gd name="connsiteX46" fmla="*/ 282293 w 576100"/>
                <a:gd name="connsiteY46" fmla="*/ 550096 h 575803"/>
                <a:gd name="connsiteX47" fmla="*/ 279698 w 576100"/>
                <a:gd name="connsiteY47" fmla="*/ 555815 h 575803"/>
                <a:gd name="connsiteX48" fmla="*/ 255357 w 576100"/>
                <a:gd name="connsiteY48" fmla="*/ 573779 h 575803"/>
                <a:gd name="connsiteX49" fmla="*/ 198148 w 576100"/>
                <a:gd name="connsiteY49" fmla="*/ 543212 h 575803"/>
                <a:gd name="connsiteX50" fmla="*/ 113166 w 576100"/>
                <a:gd name="connsiteY50" fmla="*/ 513012 h 575803"/>
                <a:gd name="connsiteX51" fmla="*/ 89949 w 576100"/>
                <a:gd name="connsiteY51" fmla="*/ 505494 h 575803"/>
                <a:gd name="connsiteX52" fmla="*/ 84455 w 576100"/>
                <a:gd name="connsiteY52" fmla="*/ 495363 h 575803"/>
                <a:gd name="connsiteX53" fmla="*/ 73125 w 576100"/>
                <a:gd name="connsiteY53" fmla="*/ 492916 h 575803"/>
                <a:gd name="connsiteX54" fmla="*/ 46491 w 576100"/>
                <a:gd name="connsiteY54" fmla="*/ 459037 h 575803"/>
                <a:gd name="connsiteX55" fmla="*/ 9126 w 576100"/>
                <a:gd name="connsiteY55" fmla="*/ 425429 h 575803"/>
                <a:gd name="connsiteX56" fmla="*/ 17110 w 576100"/>
                <a:gd name="connsiteY56" fmla="*/ 380065 h 575803"/>
                <a:gd name="connsiteX57" fmla="*/ 251 w 576100"/>
                <a:gd name="connsiteY57" fmla="*/ 333522 h 575803"/>
                <a:gd name="connsiteX58" fmla="*/ 9323 w 576100"/>
                <a:gd name="connsiteY58" fmla="*/ 308317 h 575803"/>
                <a:gd name="connsiteX59" fmla="*/ 9126 w 576100"/>
                <a:gd name="connsiteY59" fmla="*/ 307954 h 575803"/>
                <a:gd name="connsiteX60" fmla="*/ 17110 w 576100"/>
                <a:gd name="connsiteY60" fmla="*/ 262590 h 575803"/>
                <a:gd name="connsiteX61" fmla="*/ 251 w 576100"/>
                <a:gd name="connsiteY61" fmla="*/ 216047 h 575803"/>
                <a:gd name="connsiteX62" fmla="*/ 31041 w 576100"/>
                <a:gd name="connsiteY62" fmla="*/ 174679 h 575803"/>
                <a:gd name="connsiteX63" fmla="*/ 31335 w 576100"/>
                <a:gd name="connsiteY63" fmla="*/ 173588 h 575803"/>
                <a:gd name="connsiteX64" fmla="*/ 45050 w 576100"/>
                <a:gd name="connsiteY64" fmla="*/ 114182 h 575803"/>
                <a:gd name="connsiteX65" fmla="*/ 76653 w 576100"/>
                <a:gd name="connsiteY65" fmla="*/ 91379 h 575803"/>
                <a:gd name="connsiteX66" fmla="*/ 80320 w 576100"/>
                <a:gd name="connsiteY66" fmla="*/ 91472 h 575803"/>
                <a:gd name="connsiteX67" fmla="*/ 80943 w 576100"/>
                <a:gd name="connsiteY67" fmla="*/ 81474 h 575803"/>
                <a:gd name="connsiteX68" fmla="*/ 92675 w 576100"/>
                <a:gd name="connsiteY68" fmla="*/ 53857 h 575803"/>
                <a:gd name="connsiteX69" fmla="*/ 159397 w 576100"/>
                <a:gd name="connsiteY69" fmla="*/ 40285 h 575803"/>
                <a:gd name="connsiteX70" fmla="*/ 159412 w 576100"/>
                <a:gd name="connsiteY70" fmla="*/ 40263 h 575803"/>
                <a:gd name="connsiteX71" fmla="*/ 172681 w 576100"/>
                <a:gd name="connsiteY71" fmla="*/ 19850 h 575803"/>
                <a:gd name="connsiteX72" fmla="*/ 200002 w 576100"/>
                <a:gd name="connsiteY72" fmla="*/ 9715 h 575803"/>
                <a:gd name="connsiteX73" fmla="*/ 216697 w 576100"/>
                <a:gd name="connsiteY73" fmla="*/ 20034 h 575803"/>
                <a:gd name="connsiteX74" fmla="*/ 233835 w 576100"/>
                <a:gd name="connsiteY74" fmla="*/ 14713 h 575803"/>
                <a:gd name="connsiteX75" fmla="*/ 237445 w 576100"/>
                <a:gd name="connsiteY75" fmla="*/ 8929 h 575803"/>
                <a:gd name="connsiteX76" fmla="*/ 252880 w 576100"/>
                <a:gd name="connsiteY76" fmla="*/ 469 h 57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576100" h="575803">
                  <a:moveTo>
                    <a:pt x="252880" y="469"/>
                  </a:moveTo>
                  <a:cubicBezTo>
                    <a:pt x="259105" y="-733"/>
                    <a:pt x="265326" y="401"/>
                    <a:pt x="270943" y="3538"/>
                  </a:cubicBezTo>
                  <a:lnTo>
                    <a:pt x="277433" y="10317"/>
                  </a:lnTo>
                  <a:lnTo>
                    <a:pt x="288263" y="9225"/>
                  </a:lnTo>
                  <a:lnTo>
                    <a:pt x="295796" y="9984"/>
                  </a:lnTo>
                  <a:lnTo>
                    <a:pt x="306065" y="1456"/>
                  </a:lnTo>
                  <a:cubicBezTo>
                    <a:pt x="313942" y="-1049"/>
                    <a:pt x="322395" y="-208"/>
                    <a:pt x="330204" y="4369"/>
                  </a:cubicBezTo>
                  <a:lnTo>
                    <a:pt x="339875" y="14428"/>
                  </a:lnTo>
                  <a:lnTo>
                    <a:pt x="342684" y="14711"/>
                  </a:lnTo>
                  <a:lnTo>
                    <a:pt x="366478" y="22098"/>
                  </a:lnTo>
                  <a:lnTo>
                    <a:pt x="369368" y="22589"/>
                  </a:lnTo>
                  <a:lnTo>
                    <a:pt x="369921" y="23166"/>
                  </a:lnTo>
                  <a:lnTo>
                    <a:pt x="392753" y="30254"/>
                  </a:lnTo>
                  <a:lnTo>
                    <a:pt x="404490" y="20506"/>
                  </a:lnTo>
                  <a:cubicBezTo>
                    <a:pt x="412367" y="18001"/>
                    <a:pt x="420820" y="18843"/>
                    <a:pt x="428629" y="23420"/>
                  </a:cubicBezTo>
                  <a:cubicBezTo>
                    <a:pt x="440529" y="30393"/>
                    <a:pt x="449063" y="44991"/>
                    <a:pt x="451355" y="62312"/>
                  </a:cubicBezTo>
                  <a:lnTo>
                    <a:pt x="451480" y="62409"/>
                  </a:lnTo>
                  <a:lnTo>
                    <a:pt x="459669" y="68692"/>
                  </a:lnTo>
                  <a:lnTo>
                    <a:pt x="467990" y="61781"/>
                  </a:lnTo>
                  <a:cubicBezTo>
                    <a:pt x="475867" y="59276"/>
                    <a:pt x="484320" y="60118"/>
                    <a:pt x="492129" y="64695"/>
                  </a:cubicBezTo>
                  <a:cubicBezTo>
                    <a:pt x="504029" y="71668"/>
                    <a:pt x="512563" y="86266"/>
                    <a:pt x="514855" y="103587"/>
                  </a:cubicBezTo>
                  <a:lnTo>
                    <a:pt x="514980" y="103684"/>
                  </a:lnTo>
                  <a:lnTo>
                    <a:pt x="532925" y="117452"/>
                  </a:lnTo>
                  <a:cubicBezTo>
                    <a:pt x="537939" y="123941"/>
                    <a:pt x="541792" y="132100"/>
                    <a:pt x="544021" y="141334"/>
                  </a:cubicBezTo>
                  <a:lnTo>
                    <a:pt x="542757" y="180968"/>
                  </a:lnTo>
                  <a:lnTo>
                    <a:pt x="555150" y="190477"/>
                  </a:lnTo>
                  <a:cubicBezTo>
                    <a:pt x="560164" y="196966"/>
                    <a:pt x="564017" y="205125"/>
                    <a:pt x="566246" y="214359"/>
                  </a:cubicBezTo>
                  <a:cubicBezTo>
                    <a:pt x="569486" y="227764"/>
                    <a:pt x="569024" y="242323"/>
                    <a:pt x="564940" y="255290"/>
                  </a:cubicBezTo>
                  <a:cubicBezTo>
                    <a:pt x="574978" y="273073"/>
                    <a:pt x="578488" y="296125"/>
                    <a:pt x="574477" y="317872"/>
                  </a:cubicBezTo>
                  <a:lnTo>
                    <a:pt x="559088" y="352675"/>
                  </a:lnTo>
                  <a:lnTo>
                    <a:pt x="558602" y="384547"/>
                  </a:lnTo>
                  <a:cubicBezTo>
                    <a:pt x="553268" y="413458"/>
                    <a:pt x="535613" y="435109"/>
                    <a:pt x="513930" y="439328"/>
                  </a:cubicBezTo>
                  <a:cubicBezTo>
                    <a:pt x="513826" y="457374"/>
                    <a:pt x="507991" y="474488"/>
                    <a:pt x="497938" y="486269"/>
                  </a:cubicBezTo>
                  <a:cubicBezTo>
                    <a:pt x="490300" y="495220"/>
                    <a:pt x="480965" y="500270"/>
                    <a:pt x="471401" y="501268"/>
                  </a:cubicBezTo>
                  <a:lnTo>
                    <a:pt x="458778" y="497055"/>
                  </a:lnTo>
                  <a:lnTo>
                    <a:pt x="447138" y="518019"/>
                  </a:lnTo>
                  <a:cubicBezTo>
                    <a:pt x="439500" y="526970"/>
                    <a:pt x="430165" y="532020"/>
                    <a:pt x="420601" y="533018"/>
                  </a:cubicBezTo>
                  <a:lnTo>
                    <a:pt x="417978" y="532143"/>
                  </a:lnTo>
                  <a:lnTo>
                    <a:pt x="404582" y="542029"/>
                  </a:lnTo>
                  <a:lnTo>
                    <a:pt x="385206" y="540203"/>
                  </a:lnTo>
                  <a:lnTo>
                    <a:pt x="378123" y="555815"/>
                  </a:lnTo>
                  <a:cubicBezTo>
                    <a:pt x="371408" y="564458"/>
                    <a:pt x="363064" y="570742"/>
                    <a:pt x="353782" y="573779"/>
                  </a:cubicBezTo>
                  <a:cubicBezTo>
                    <a:pt x="342845" y="577357"/>
                    <a:pt x="331669" y="576097"/>
                    <a:pt x="321664" y="570752"/>
                  </a:cubicBezTo>
                  <a:lnTo>
                    <a:pt x="300942" y="548007"/>
                  </a:lnTo>
                  <a:lnTo>
                    <a:pt x="288263" y="549285"/>
                  </a:lnTo>
                  <a:lnTo>
                    <a:pt x="284999" y="548792"/>
                  </a:lnTo>
                  <a:lnTo>
                    <a:pt x="282293" y="550096"/>
                  </a:lnTo>
                  <a:lnTo>
                    <a:pt x="279698" y="555815"/>
                  </a:lnTo>
                  <a:cubicBezTo>
                    <a:pt x="272983" y="564458"/>
                    <a:pt x="264639" y="570742"/>
                    <a:pt x="255357" y="573779"/>
                  </a:cubicBezTo>
                  <a:cubicBezTo>
                    <a:pt x="233483" y="580935"/>
                    <a:pt x="210653" y="568740"/>
                    <a:pt x="198148" y="543212"/>
                  </a:cubicBezTo>
                  <a:cubicBezTo>
                    <a:pt x="168632" y="567443"/>
                    <a:pt x="130296" y="553823"/>
                    <a:pt x="113166" y="513012"/>
                  </a:cubicBezTo>
                  <a:cubicBezTo>
                    <a:pt x="104752" y="514353"/>
                    <a:pt x="96595" y="511471"/>
                    <a:pt x="89949" y="505494"/>
                  </a:cubicBezTo>
                  <a:lnTo>
                    <a:pt x="84455" y="495363"/>
                  </a:lnTo>
                  <a:lnTo>
                    <a:pt x="73125" y="492916"/>
                  </a:lnTo>
                  <a:cubicBezTo>
                    <a:pt x="62321" y="485821"/>
                    <a:pt x="52915" y="474341"/>
                    <a:pt x="46491" y="459037"/>
                  </a:cubicBezTo>
                  <a:cubicBezTo>
                    <a:pt x="29663" y="461719"/>
                    <a:pt x="13863" y="447511"/>
                    <a:pt x="9126" y="425429"/>
                  </a:cubicBezTo>
                  <a:cubicBezTo>
                    <a:pt x="5696" y="409453"/>
                    <a:pt x="8728" y="392212"/>
                    <a:pt x="17110" y="380065"/>
                  </a:cubicBezTo>
                  <a:cubicBezTo>
                    <a:pt x="5218" y="370537"/>
                    <a:pt x="-1405" y="352252"/>
                    <a:pt x="251" y="333522"/>
                  </a:cubicBezTo>
                  <a:lnTo>
                    <a:pt x="9323" y="308317"/>
                  </a:lnTo>
                  <a:lnTo>
                    <a:pt x="9126" y="307954"/>
                  </a:lnTo>
                  <a:cubicBezTo>
                    <a:pt x="5696" y="291978"/>
                    <a:pt x="8728" y="274737"/>
                    <a:pt x="17110" y="262590"/>
                  </a:cubicBezTo>
                  <a:cubicBezTo>
                    <a:pt x="5218" y="253062"/>
                    <a:pt x="-1405" y="234777"/>
                    <a:pt x="251" y="216047"/>
                  </a:cubicBezTo>
                  <a:cubicBezTo>
                    <a:pt x="2193" y="194117"/>
                    <a:pt x="14977" y="176940"/>
                    <a:pt x="31041" y="174679"/>
                  </a:cubicBezTo>
                  <a:cubicBezTo>
                    <a:pt x="31136" y="174313"/>
                    <a:pt x="31240" y="173954"/>
                    <a:pt x="31335" y="173588"/>
                  </a:cubicBezTo>
                  <a:cubicBezTo>
                    <a:pt x="29178" y="151993"/>
                    <a:pt x="34209" y="130214"/>
                    <a:pt x="45050" y="114182"/>
                  </a:cubicBezTo>
                  <a:cubicBezTo>
                    <a:pt x="53615" y="101522"/>
                    <a:pt x="64841" y="93781"/>
                    <a:pt x="76653" y="91379"/>
                  </a:cubicBezTo>
                  <a:lnTo>
                    <a:pt x="80320" y="91472"/>
                  </a:lnTo>
                  <a:lnTo>
                    <a:pt x="80943" y="81474"/>
                  </a:lnTo>
                  <a:cubicBezTo>
                    <a:pt x="83286" y="71326"/>
                    <a:pt x="87255" y="61873"/>
                    <a:pt x="92675" y="53857"/>
                  </a:cubicBezTo>
                  <a:cubicBezTo>
                    <a:pt x="109805" y="28536"/>
                    <a:pt x="137578" y="22893"/>
                    <a:pt x="159397" y="40285"/>
                  </a:cubicBezTo>
                  <a:lnTo>
                    <a:pt x="159412" y="40263"/>
                  </a:lnTo>
                  <a:lnTo>
                    <a:pt x="172681" y="19850"/>
                  </a:lnTo>
                  <a:cubicBezTo>
                    <a:pt x="180706" y="12285"/>
                    <a:pt x="190409" y="8782"/>
                    <a:pt x="200002" y="9715"/>
                  </a:cubicBezTo>
                  <a:lnTo>
                    <a:pt x="216697" y="20034"/>
                  </a:lnTo>
                  <a:lnTo>
                    <a:pt x="233835" y="14713"/>
                  </a:lnTo>
                  <a:lnTo>
                    <a:pt x="237445" y="8929"/>
                  </a:lnTo>
                  <a:cubicBezTo>
                    <a:pt x="241947" y="4511"/>
                    <a:pt x="247224" y="1559"/>
                    <a:pt x="252880" y="469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8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6" name="グループ化 15"/>
            <p:cNvGrpSpPr/>
            <p:nvPr/>
          </p:nvGrpSpPr>
          <p:grpSpPr>
            <a:xfrm rot="900000">
              <a:off x="1029629" y="1745356"/>
              <a:ext cx="479043" cy="191027"/>
              <a:chOff x="5263708" y="2769263"/>
              <a:chExt cx="958705" cy="296000"/>
            </a:xfrm>
          </p:grpSpPr>
          <p:sp>
            <p:nvSpPr>
              <p:cNvPr id="18" name="フリーフォーム: 図形 17"/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/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/>
            <p:cNvSpPr/>
            <p:nvPr/>
          </p:nvSpPr>
          <p:spPr bwMode="auto">
            <a:xfrm>
              <a:off x="253430" y="9172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5927079" y="5064209"/>
            <a:ext cx="1682525" cy="851985"/>
            <a:chOff x="2921000" y="917250"/>
            <a:chExt cx="2713080" cy="1373830"/>
          </a:xfrm>
        </p:grpSpPr>
        <p:sp>
          <p:nvSpPr>
            <p:cNvPr id="113" name="四角形: 角を丸くする 112"/>
            <p:cNvSpPr/>
            <p:nvPr/>
          </p:nvSpPr>
          <p:spPr bwMode="auto">
            <a:xfrm>
              <a:off x="3098365" y="19071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四角形: 角を丸くする 113"/>
            <p:cNvSpPr/>
            <p:nvPr/>
          </p:nvSpPr>
          <p:spPr bwMode="auto">
            <a:xfrm>
              <a:off x="3066615" y="9547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四角形: 角を丸くする 114"/>
            <p:cNvSpPr/>
            <p:nvPr/>
          </p:nvSpPr>
          <p:spPr bwMode="auto">
            <a:xfrm>
              <a:off x="3158690" y="11942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/>
            <p:cNvSpPr/>
            <p:nvPr/>
          </p:nvSpPr>
          <p:spPr bwMode="auto">
            <a:xfrm>
              <a:off x="4347985" y="9987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/>
            <p:cNvGrpSpPr/>
            <p:nvPr/>
          </p:nvGrpSpPr>
          <p:grpSpPr>
            <a:xfrm>
              <a:off x="3667159" y="985271"/>
              <a:ext cx="603147" cy="415267"/>
              <a:chOff x="7047920" y="463029"/>
              <a:chExt cx="711700" cy="490006"/>
            </a:xfrm>
          </p:grpSpPr>
          <p:sp>
            <p:nvSpPr>
              <p:cNvPr id="196" name="星: 24 pt 195"/>
              <p:cNvSpPr/>
              <p:nvPr/>
            </p:nvSpPr>
            <p:spPr bwMode="auto">
              <a:xfrm>
                <a:off x="7070221" y="469106"/>
                <a:ext cx="664062" cy="275477"/>
              </a:xfrm>
              <a:prstGeom prst="star24">
                <a:avLst>
                  <a:gd name="adj" fmla="val 4447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四角形: 角を丸くする 196"/>
              <p:cNvSpPr/>
              <p:nvPr/>
            </p:nvSpPr>
            <p:spPr bwMode="auto">
              <a:xfrm rot="900000">
                <a:off x="7227198" y="668709"/>
                <a:ext cx="270030" cy="45719"/>
              </a:xfrm>
              <a:prstGeom prst="roundRect">
                <a:avLst/>
              </a:prstGeom>
              <a:solidFill>
                <a:srgbClr val="FFC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角を丸くする 197"/>
              <p:cNvSpPr/>
              <p:nvPr/>
            </p:nvSpPr>
            <p:spPr bwMode="auto">
              <a:xfrm rot="8499981">
                <a:off x="7376197" y="65600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角を丸くする 198"/>
              <p:cNvSpPr/>
              <p:nvPr/>
            </p:nvSpPr>
            <p:spPr bwMode="auto">
              <a:xfrm rot="12700214">
                <a:off x="7146244" y="647954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四角形: 角を丸くする 199"/>
              <p:cNvSpPr/>
              <p:nvPr/>
            </p:nvSpPr>
            <p:spPr bwMode="auto">
              <a:xfrm rot="13944319">
                <a:off x="7246258" y="60747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四角形: 角を丸くする 200"/>
              <p:cNvSpPr/>
              <p:nvPr/>
            </p:nvSpPr>
            <p:spPr bwMode="auto">
              <a:xfrm rot="12700214">
                <a:off x="7339532" y="633596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四角形: 角を丸くする 201"/>
              <p:cNvSpPr/>
              <p:nvPr/>
            </p:nvSpPr>
            <p:spPr bwMode="auto">
              <a:xfrm rot="9122757">
                <a:off x="7380014" y="59787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角を丸くする 202"/>
              <p:cNvSpPr/>
              <p:nvPr/>
            </p:nvSpPr>
            <p:spPr bwMode="auto">
              <a:xfrm rot="12700214">
                <a:off x="7203982" y="598352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四角形: 角を丸くする 203"/>
              <p:cNvSpPr/>
              <p:nvPr/>
            </p:nvSpPr>
            <p:spPr bwMode="auto">
              <a:xfrm rot="9256280">
                <a:off x="7227198" y="613941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四角形: 角を丸くする 204"/>
              <p:cNvSpPr/>
              <p:nvPr/>
            </p:nvSpPr>
            <p:spPr bwMode="auto">
              <a:xfrm rot="10351518">
                <a:off x="7163121" y="615545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四角形: 角を丸くする 205"/>
              <p:cNvSpPr/>
              <p:nvPr/>
            </p:nvSpPr>
            <p:spPr bwMode="auto">
              <a:xfrm rot="13944319">
                <a:off x="7315315" y="600330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四角形: 角を丸くする 206"/>
              <p:cNvSpPr/>
              <p:nvPr/>
            </p:nvSpPr>
            <p:spPr bwMode="auto">
              <a:xfrm rot="12700214">
                <a:off x="7180170" y="634071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四角形: 角を丸くする 207"/>
              <p:cNvSpPr/>
              <p:nvPr/>
            </p:nvSpPr>
            <p:spPr bwMode="auto">
              <a:xfrm rot="12700214">
                <a:off x="7115878" y="69122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四角形: 角を丸くする 208"/>
              <p:cNvSpPr/>
              <p:nvPr/>
            </p:nvSpPr>
            <p:spPr bwMode="auto">
              <a:xfrm rot="9122757">
                <a:off x="7439546" y="65979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/>
              <p:cNvSpPr/>
              <p:nvPr/>
            </p:nvSpPr>
            <p:spPr bwMode="auto">
              <a:xfrm>
                <a:off x="7047920" y="463029"/>
                <a:ext cx="711700" cy="490006"/>
              </a:xfrm>
              <a:custGeom>
                <a:avLst/>
                <a:gdLst>
                  <a:gd name="connsiteX0" fmla="*/ 355850 w 711700"/>
                  <a:gd name="connsiteY0" fmla="*/ 19712 h 490006"/>
                  <a:gd name="connsiteX1" fmla="*/ 319684 w 711700"/>
                  <a:gd name="connsiteY1" fmla="*/ 33992 h 490006"/>
                  <a:gd name="connsiteX2" fmla="*/ 275237 w 711700"/>
                  <a:gd name="connsiteY2" fmla="*/ 23834 h 490006"/>
                  <a:gd name="connsiteX3" fmla="*/ 249820 w 711700"/>
                  <a:gd name="connsiteY3" fmla="*/ 41263 h 490006"/>
                  <a:gd name="connsiteX4" fmla="*/ 200119 w 711700"/>
                  <a:gd name="connsiteY4" fmla="*/ 35921 h 490006"/>
                  <a:gd name="connsiteX5" fmla="*/ 187180 w 711700"/>
                  <a:gd name="connsiteY5" fmla="*/ 55311 h 490006"/>
                  <a:gd name="connsiteX6" fmla="*/ 135612 w 711700"/>
                  <a:gd name="connsiteY6" fmla="*/ 55147 h 490006"/>
                  <a:gd name="connsiteX7" fmla="*/ 136036 w 711700"/>
                  <a:gd name="connsiteY7" fmla="*/ 75177 h 490006"/>
                  <a:gd name="connsiteX8" fmla="*/ 86115 w 711700"/>
                  <a:gd name="connsiteY8" fmla="*/ 80203 h 490006"/>
                  <a:gd name="connsiteX9" fmla="*/ 99869 w 711700"/>
                  <a:gd name="connsiteY9" fmla="*/ 99509 h 490006"/>
                  <a:gd name="connsiteX10" fmla="*/ 55000 w 711700"/>
                  <a:gd name="connsiteY10" fmla="*/ 109382 h 490006"/>
                  <a:gd name="connsiteX11" fmla="*/ 81150 w 711700"/>
                  <a:gd name="connsiteY11" fmla="*/ 126646 h 490006"/>
                  <a:gd name="connsiteX12" fmla="*/ 44387 w 711700"/>
                  <a:gd name="connsiteY12" fmla="*/ 140694 h 490006"/>
                  <a:gd name="connsiteX13" fmla="*/ 81150 w 711700"/>
                  <a:gd name="connsiteY13" fmla="*/ 154742 h 490006"/>
                  <a:gd name="connsiteX14" fmla="*/ 55000 w 711700"/>
                  <a:gd name="connsiteY14" fmla="*/ 172006 h 490006"/>
                  <a:gd name="connsiteX15" fmla="*/ 99869 w 711700"/>
                  <a:gd name="connsiteY15" fmla="*/ 181879 h 490006"/>
                  <a:gd name="connsiteX16" fmla="*/ 86115 w 711700"/>
                  <a:gd name="connsiteY16" fmla="*/ 201185 h 490006"/>
                  <a:gd name="connsiteX17" fmla="*/ 136036 w 711700"/>
                  <a:gd name="connsiteY17" fmla="*/ 206211 h 490006"/>
                  <a:gd name="connsiteX18" fmla="*/ 135612 w 711700"/>
                  <a:gd name="connsiteY18" fmla="*/ 226241 h 490006"/>
                  <a:gd name="connsiteX19" fmla="*/ 187180 w 711700"/>
                  <a:gd name="connsiteY19" fmla="*/ 226077 h 490006"/>
                  <a:gd name="connsiteX20" fmla="*/ 200119 w 711700"/>
                  <a:gd name="connsiteY20" fmla="*/ 245467 h 490006"/>
                  <a:gd name="connsiteX21" fmla="*/ 249820 w 711700"/>
                  <a:gd name="connsiteY21" fmla="*/ 240125 h 490006"/>
                  <a:gd name="connsiteX22" fmla="*/ 275237 w 711700"/>
                  <a:gd name="connsiteY22" fmla="*/ 257554 h 490006"/>
                  <a:gd name="connsiteX23" fmla="*/ 319684 w 711700"/>
                  <a:gd name="connsiteY23" fmla="*/ 247396 h 490006"/>
                  <a:gd name="connsiteX24" fmla="*/ 355850 w 711700"/>
                  <a:gd name="connsiteY24" fmla="*/ 261676 h 490006"/>
                  <a:gd name="connsiteX25" fmla="*/ 392016 w 711700"/>
                  <a:gd name="connsiteY25" fmla="*/ 247396 h 490006"/>
                  <a:gd name="connsiteX26" fmla="*/ 436463 w 711700"/>
                  <a:gd name="connsiteY26" fmla="*/ 257554 h 490006"/>
                  <a:gd name="connsiteX27" fmla="*/ 461880 w 711700"/>
                  <a:gd name="connsiteY27" fmla="*/ 240125 h 490006"/>
                  <a:gd name="connsiteX28" fmla="*/ 511582 w 711700"/>
                  <a:gd name="connsiteY28" fmla="*/ 245467 h 490006"/>
                  <a:gd name="connsiteX29" fmla="*/ 524520 w 711700"/>
                  <a:gd name="connsiteY29" fmla="*/ 226077 h 490006"/>
                  <a:gd name="connsiteX30" fmla="*/ 576088 w 711700"/>
                  <a:gd name="connsiteY30" fmla="*/ 226241 h 490006"/>
                  <a:gd name="connsiteX31" fmla="*/ 575664 w 711700"/>
                  <a:gd name="connsiteY31" fmla="*/ 206211 h 490006"/>
                  <a:gd name="connsiteX32" fmla="*/ 625585 w 711700"/>
                  <a:gd name="connsiteY32" fmla="*/ 201185 h 490006"/>
                  <a:gd name="connsiteX33" fmla="*/ 611831 w 711700"/>
                  <a:gd name="connsiteY33" fmla="*/ 181879 h 490006"/>
                  <a:gd name="connsiteX34" fmla="*/ 656700 w 711700"/>
                  <a:gd name="connsiteY34" fmla="*/ 172006 h 490006"/>
                  <a:gd name="connsiteX35" fmla="*/ 630550 w 711700"/>
                  <a:gd name="connsiteY35" fmla="*/ 154742 h 490006"/>
                  <a:gd name="connsiteX36" fmla="*/ 667313 w 711700"/>
                  <a:gd name="connsiteY36" fmla="*/ 140694 h 490006"/>
                  <a:gd name="connsiteX37" fmla="*/ 630550 w 711700"/>
                  <a:gd name="connsiteY37" fmla="*/ 126646 h 490006"/>
                  <a:gd name="connsiteX38" fmla="*/ 656700 w 711700"/>
                  <a:gd name="connsiteY38" fmla="*/ 109382 h 490006"/>
                  <a:gd name="connsiteX39" fmla="*/ 611831 w 711700"/>
                  <a:gd name="connsiteY39" fmla="*/ 99509 h 490006"/>
                  <a:gd name="connsiteX40" fmla="*/ 625585 w 711700"/>
                  <a:gd name="connsiteY40" fmla="*/ 80203 h 490006"/>
                  <a:gd name="connsiteX41" fmla="*/ 575664 w 711700"/>
                  <a:gd name="connsiteY41" fmla="*/ 75177 h 490006"/>
                  <a:gd name="connsiteX42" fmla="*/ 576088 w 711700"/>
                  <a:gd name="connsiteY42" fmla="*/ 55147 h 490006"/>
                  <a:gd name="connsiteX43" fmla="*/ 524520 w 711700"/>
                  <a:gd name="connsiteY43" fmla="*/ 55311 h 490006"/>
                  <a:gd name="connsiteX44" fmla="*/ 511582 w 711700"/>
                  <a:gd name="connsiteY44" fmla="*/ 35921 h 490006"/>
                  <a:gd name="connsiteX45" fmla="*/ 461880 w 711700"/>
                  <a:gd name="connsiteY45" fmla="*/ 41263 h 490006"/>
                  <a:gd name="connsiteX46" fmla="*/ 436463 w 711700"/>
                  <a:gd name="connsiteY46" fmla="*/ 23834 h 490006"/>
                  <a:gd name="connsiteX47" fmla="*/ 392016 w 711700"/>
                  <a:gd name="connsiteY47" fmla="*/ 33992 h 490006"/>
                  <a:gd name="connsiteX48" fmla="*/ 355850 w 711700"/>
                  <a:gd name="connsiteY48" fmla="*/ 0 h 490006"/>
                  <a:gd name="connsiteX49" fmla="*/ 397170 w 711700"/>
                  <a:gd name="connsiteY49" fmla="*/ 16107 h 490006"/>
                  <a:gd name="connsiteX50" fmla="*/ 447951 w 711700"/>
                  <a:gd name="connsiteY50" fmla="*/ 4650 h 490006"/>
                  <a:gd name="connsiteX51" fmla="*/ 476990 w 711700"/>
                  <a:gd name="connsiteY51" fmla="*/ 24308 h 490006"/>
                  <a:gd name="connsiteX52" fmla="*/ 533775 w 711700"/>
                  <a:gd name="connsiteY52" fmla="*/ 18282 h 490006"/>
                  <a:gd name="connsiteX53" fmla="*/ 548557 w 711700"/>
                  <a:gd name="connsiteY53" fmla="*/ 40154 h 490006"/>
                  <a:gd name="connsiteX54" fmla="*/ 607474 w 711700"/>
                  <a:gd name="connsiteY54" fmla="*/ 39968 h 490006"/>
                  <a:gd name="connsiteX55" fmla="*/ 606991 w 711700"/>
                  <a:gd name="connsiteY55" fmla="*/ 62561 h 490006"/>
                  <a:gd name="connsiteX56" fmla="*/ 664025 w 711700"/>
                  <a:gd name="connsiteY56" fmla="*/ 68230 h 490006"/>
                  <a:gd name="connsiteX57" fmla="*/ 648311 w 711700"/>
                  <a:gd name="connsiteY57" fmla="*/ 90006 h 490006"/>
                  <a:gd name="connsiteX58" fmla="*/ 699575 w 711700"/>
                  <a:gd name="connsiteY58" fmla="*/ 101142 h 490006"/>
                  <a:gd name="connsiteX59" fmla="*/ 669697 w 711700"/>
                  <a:gd name="connsiteY59" fmla="*/ 120615 h 490006"/>
                  <a:gd name="connsiteX60" fmla="*/ 711700 w 711700"/>
                  <a:gd name="connsiteY60" fmla="*/ 136460 h 490006"/>
                  <a:gd name="connsiteX61" fmla="*/ 669697 w 711700"/>
                  <a:gd name="connsiteY61" fmla="*/ 152305 h 490006"/>
                  <a:gd name="connsiteX62" fmla="*/ 699575 w 711700"/>
                  <a:gd name="connsiteY62" fmla="*/ 171778 h 490006"/>
                  <a:gd name="connsiteX63" fmla="*/ 521107 w 711700"/>
                  <a:gd name="connsiteY63" fmla="*/ 449266 h 490006"/>
                  <a:gd name="connsiteX64" fmla="*/ 510535 w 711700"/>
                  <a:gd name="connsiteY64" fmla="*/ 463039 h 490006"/>
                  <a:gd name="connsiteX65" fmla="*/ 355850 w 711700"/>
                  <a:gd name="connsiteY65" fmla="*/ 490006 h 490006"/>
                  <a:gd name="connsiteX66" fmla="*/ 201166 w 711700"/>
                  <a:gd name="connsiteY66" fmla="*/ 463039 h 490006"/>
                  <a:gd name="connsiteX67" fmla="*/ 190594 w 711700"/>
                  <a:gd name="connsiteY67" fmla="*/ 449266 h 490006"/>
                  <a:gd name="connsiteX68" fmla="*/ 12125 w 711700"/>
                  <a:gd name="connsiteY68" fmla="*/ 171778 h 490006"/>
                  <a:gd name="connsiteX69" fmla="*/ 40492 w 711700"/>
                  <a:gd name="connsiteY69" fmla="*/ 153290 h 490006"/>
                  <a:gd name="connsiteX70" fmla="*/ 39674 w 711700"/>
                  <a:gd name="connsiteY70" fmla="*/ 151427 h 490006"/>
                  <a:gd name="connsiteX71" fmla="*/ 0 w 711700"/>
                  <a:gd name="connsiteY71" fmla="*/ 136460 h 490006"/>
                  <a:gd name="connsiteX72" fmla="*/ 42003 w 711700"/>
                  <a:gd name="connsiteY72" fmla="*/ 120615 h 490006"/>
                  <a:gd name="connsiteX73" fmla="*/ 12125 w 711700"/>
                  <a:gd name="connsiteY73" fmla="*/ 101142 h 490006"/>
                  <a:gd name="connsiteX74" fmla="*/ 63389 w 711700"/>
                  <a:gd name="connsiteY74" fmla="*/ 90006 h 490006"/>
                  <a:gd name="connsiteX75" fmla="*/ 47675 w 711700"/>
                  <a:gd name="connsiteY75" fmla="*/ 68230 h 490006"/>
                  <a:gd name="connsiteX76" fmla="*/ 104709 w 711700"/>
                  <a:gd name="connsiteY76" fmla="*/ 62561 h 490006"/>
                  <a:gd name="connsiteX77" fmla="*/ 104226 w 711700"/>
                  <a:gd name="connsiteY77" fmla="*/ 39968 h 490006"/>
                  <a:gd name="connsiteX78" fmla="*/ 163143 w 711700"/>
                  <a:gd name="connsiteY78" fmla="*/ 40154 h 490006"/>
                  <a:gd name="connsiteX79" fmla="*/ 177925 w 711700"/>
                  <a:gd name="connsiteY79" fmla="*/ 18282 h 490006"/>
                  <a:gd name="connsiteX80" fmla="*/ 234710 w 711700"/>
                  <a:gd name="connsiteY80" fmla="*/ 24308 h 490006"/>
                  <a:gd name="connsiteX81" fmla="*/ 263749 w 711700"/>
                  <a:gd name="connsiteY81" fmla="*/ 4650 h 490006"/>
                  <a:gd name="connsiteX82" fmla="*/ 314530 w 711700"/>
                  <a:gd name="connsiteY82" fmla="*/ 16107 h 49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11700" h="490006">
                    <a:moveTo>
                      <a:pt x="355850" y="19712"/>
                    </a:moveTo>
                    <a:lnTo>
                      <a:pt x="319684" y="33992"/>
                    </a:lnTo>
                    <a:lnTo>
                      <a:pt x="275237" y="23834"/>
                    </a:lnTo>
                    <a:lnTo>
                      <a:pt x="249820" y="41263"/>
                    </a:lnTo>
                    <a:lnTo>
                      <a:pt x="200119" y="35921"/>
                    </a:lnTo>
                    <a:lnTo>
                      <a:pt x="187180" y="55311"/>
                    </a:lnTo>
                    <a:lnTo>
                      <a:pt x="135612" y="55147"/>
                    </a:lnTo>
                    <a:cubicBezTo>
                      <a:pt x="135753" y="61824"/>
                      <a:pt x="135895" y="68500"/>
                      <a:pt x="136036" y="75177"/>
                    </a:cubicBezTo>
                    <a:lnTo>
                      <a:pt x="86115" y="80203"/>
                    </a:lnTo>
                    <a:lnTo>
                      <a:pt x="99869" y="99509"/>
                    </a:lnTo>
                    <a:lnTo>
                      <a:pt x="55000" y="109382"/>
                    </a:lnTo>
                    <a:lnTo>
                      <a:pt x="81150" y="126646"/>
                    </a:lnTo>
                    <a:lnTo>
                      <a:pt x="44387" y="140694"/>
                    </a:lnTo>
                    <a:lnTo>
                      <a:pt x="81150" y="154742"/>
                    </a:lnTo>
                    <a:lnTo>
                      <a:pt x="55000" y="172006"/>
                    </a:lnTo>
                    <a:lnTo>
                      <a:pt x="99869" y="181879"/>
                    </a:lnTo>
                    <a:lnTo>
                      <a:pt x="86115" y="201185"/>
                    </a:lnTo>
                    <a:lnTo>
                      <a:pt x="136036" y="206211"/>
                    </a:lnTo>
                    <a:cubicBezTo>
                      <a:pt x="135895" y="212888"/>
                      <a:pt x="135753" y="219564"/>
                      <a:pt x="135612" y="226241"/>
                    </a:cubicBezTo>
                    <a:lnTo>
                      <a:pt x="187180" y="226077"/>
                    </a:lnTo>
                    <a:lnTo>
                      <a:pt x="200119" y="245467"/>
                    </a:lnTo>
                    <a:lnTo>
                      <a:pt x="249820" y="240125"/>
                    </a:lnTo>
                    <a:lnTo>
                      <a:pt x="275237" y="257554"/>
                    </a:lnTo>
                    <a:lnTo>
                      <a:pt x="319684" y="247396"/>
                    </a:lnTo>
                    <a:lnTo>
                      <a:pt x="355850" y="261676"/>
                    </a:lnTo>
                    <a:lnTo>
                      <a:pt x="392016" y="247396"/>
                    </a:lnTo>
                    <a:lnTo>
                      <a:pt x="436463" y="257554"/>
                    </a:lnTo>
                    <a:lnTo>
                      <a:pt x="461880" y="240125"/>
                    </a:lnTo>
                    <a:lnTo>
                      <a:pt x="511582" y="245467"/>
                    </a:lnTo>
                    <a:lnTo>
                      <a:pt x="524520" y="226077"/>
                    </a:lnTo>
                    <a:lnTo>
                      <a:pt x="576088" y="226241"/>
                    </a:lnTo>
                    <a:cubicBezTo>
                      <a:pt x="575947" y="219564"/>
                      <a:pt x="575805" y="212888"/>
                      <a:pt x="575664" y="206211"/>
                    </a:cubicBezTo>
                    <a:lnTo>
                      <a:pt x="625585" y="201185"/>
                    </a:lnTo>
                    <a:lnTo>
                      <a:pt x="611831" y="181879"/>
                    </a:lnTo>
                    <a:lnTo>
                      <a:pt x="656700" y="172006"/>
                    </a:lnTo>
                    <a:lnTo>
                      <a:pt x="630550" y="154742"/>
                    </a:lnTo>
                    <a:lnTo>
                      <a:pt x="667313" y="140694"/>
                    </a:lnTo>
                    <a:lnTo>
                      <a:pt x="630550" y="126646"/>
                    </a:lnTo>
                    <a:lnTo>
                      <a:pt x="656700" y="109382"/>
                    </a:lnTo>
                    <a:lnTo>
                      <a:pt x="611831" y="99509"/>
                    </a:lnTo>
                    <a:lnTo>
                      <a:pt x="625585" y="80203"/>
                    </a:lnTo>
                    <a:lnTo>
                      <a:pt x="575664" y="75177"/>
                    </a:lnTo>
                    <a:cubicBezTo>
                      <a:pt x="575805" y="68500"/>
                      <a:pt x="575947" y="61824"/>
                      <a:pt x="576088" y="55147"/>
                    </a:cubicBezTo>
                    <a:lnTo>
                      <a:pt x="524520" y="55311"/>
                    </a:lnTo>
                    <a:lnTo>
                      <a:pt x="511582" y="35921"/>
                    </a:lnTo>
                    <a:lnTo>
                      <a:pt x="461880" y="41263"/>
                    </a:lnTo>
                    <a:lnTo>
                      <a:pt x="436463" y="23834"/>
                    </a:lnTo>
                    <a:lnTo>
                      <a:pt x="392016" y="33992"/>
                    </a:lnTo>
                    <a:close/>
                    <a:moveTo>
                      <a:pt x="355850" y="0"/>
                    </a:moveTo>
                    <a:lnTo>
                      <a:pt x="397170" y="16107"/>
                    </a:lnTo>
                    <a:lnTo>
                      <a:pt x="447951" y="4650"/>
                    </a:lnTo>
                    <a:lnTo>
                      <a:pt x="476990" y="24308"/>
                    </a:lnTo>
                    <a:lnTo>
                      <a:pt x="533775" y="18282"/>
                    </a:lnTo>
                    <a:lnTo>
                      <a:pt x="548557" y="40154"/>
                    </a:lnTo>
                    <a:lnTo>
                      <a:pt x="607474" y="39968"/>
                    </a:lnTo>
                    <a:lnTo>
                      <a:pt x="606991" y="62561"/>
                    </a:lnTo>
                    <a:lnTo>
                      <a:pt x="664025" y="68230"/>
                    </a:lnTo>
                    <a:lnTo>
                      <a:pt x="648311" y="90006"/>
                    </a:lnTo>
                    <a:lnTo>
                      <a:pt x="699575" y="101142"/>
                    </a:lnTo>
                    <a:lnTo>
                      <a:pt x="669697" y="120615"/>
                    </a:lnTo>
                    <a:lnTo>
                      <a:pt x="711700" y="136460"/>
                    </a:lnTo>
                    <a:lnTo>
                      <a:pt x="669697" y="152305"/>
                    </a:lnTo>
                    <a:lnTo>
                      <a:pt x="699575" y="171778"/>
                    </a:lnTo>
                    <a:lnTo>
                      <a:pt x="521107" y="449266"/>
                    </a:lnTo>
                    <a:lnTo>
                      <a:pt x="510535" y="463039"/>
                    </a:lnTo>
                    <a:cubicBezTo>
                      <a:pt x="485050" y="478887"/>
                      <a:pt x="425387" y="490006"/>
                      <a:pt x="355850" y="490006"/>
                    </a:cubicBezTo>
                    <a:cubicBezTo>
                      <a:pt x="286313" y="490006"/>
                      <a:pt x="226651" y="478887"/>
                      <a:pt x="201166" y="463039"/>
                    </a:cubicBezTo>
                    <a:lnTo>
                      <a:pt x="190594" y="449266"/>
                    </a:lnTo>
                    <a:lnTo>
                      <a:pt x="12125" y="171778"/>
                    </a:lnTo>
                    <a:lnTo>
                      <a:pt x="40492" y="153290"/>
                    </a:lnTo>
                    <a:lnTo>
                      <a:pt x="39674" y="151427"/>
                    </a:lnTo>
                    <a:lnTo>
                      <a:pt x="0" y="136460"/>
                    </a:lnTo>
                    <a:lnTo>
                      <a:pt x="42003" y="120615"/>
                    </a:lnTo>
                    <a:lnTo>
                      <a:pt x="12125" y="101142"/>
                    </a:lnTo>
                    <a:lnTo>
                      <a:pt x="63389" y="90006"/>
                    </a:lnTo>
                    <a:lnTo>
                      <a:pt x="47675" y="68230"/>
                    </a:lnTo>
                    <a:lnTo>
                      <a:pt x="104709" y="62561"/>
                    </a:lnTo>
                    <a:lnTo>
                      <a:pt x="104226" y="39968"/>
                    </a:lnTo>
                    <a:lnTo>
                      <a:pt x="163143" y="40154"/>
                    </a:lnTo>
                    <a:lnTo>
                      <a:pt x="177925" y="18282"/>
                    </a:lnTo>
                    <a:lnTo>
                      <a:pt x="234710" y="24308"/>
                    </a:lnTo>
                    <a:lnTo>
                      <a:pt x="263749" y="4650"/>
                    </a:lnTo>
                    <a:lnTo>
                      <a:pt x="314530" y="16107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四角形: 角を丸くする 210"/>
              <p:cNvSpPr/>
              <p:nvPr/>
            </p:nvSpPr>
            <p:spPr bwMode="auto">
              <a:xfrm rot="2517548">
                <a:off x="7380526" y="547153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/>
            <p:cNvGrpSpPr/>
            <p:nvPr/>
          </p:nvGrpSpPr>
          <p:grpSpPr>
            <a:xfrm rot="900000">
              <a:off x="3185411" y="1031173"/>
              <a:ext cx="479043" cy="191027"/>
              <a:chOff x="5263708" y="2769263"/>
              <a:chExt cx="958705" cy="296000"/>
            </a:xfrm>
          </p:grpSpPr>
          <p:sp>
            <p:nvSpPr>
              <p:cNvPr id="194" name="フリーフォーム: 図形 193"/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台形 194"/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9" name="フリーフォーム: 図形 118"/>
            <p:cNvSpPr/>
            <p:nvPr/>
          </p:nvSpPr>
          <p:spPr bwMode="auto">
            <a:xfrm>
              <a:off x="3023790" y="9172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小波 119"/>
            <p:cNvSpPr/>
            <p:nvPr/>
          </p:nvSpPr>
          <p:spPr bwMode="auto">
            <a:xfrm>
              <a:off x="4421991" y="1054395"/>
              <a:ext cx="1077189" cy="391369"/>
            </a:xfrm>
            <a:prstGeom prst="doubleWave">
              <a:avLst>
                <a:gd name="adj1" fmla="val 5123"/>
                <a:gd name="adj2" fmla="val 0"/>
              </a:avLst>
            </a:prstGeom>
            <a:pattFill prst="smConfetti">
              <a:fgClr>
                <a:schemeClr val="accent1">
                  <a:lumMod val="10000"/>
                </a:schemeClr>
              </a:fgClr>
              <a:bgClr>
                <a:srgbClr val="0033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21" name="小波 120"/>
            <p:cNvSpPr/>
            <p:nvPr/>
          </p:nvSpPr>
          <p:spPr bwMode="auto">
            <a:xfrm>
              <a:off x="4421991" y="1477330"/>
              <a:ext cx="1077189" cy="391369"/>
            </a:xfrm>
            <a:prstGeom prst="doubleWave">
              <a:avLst>
                <a:gd name="adj1" fmla="val 5123"/>
                <a:gd name="adj2" fmla="val 0"/>
              </a:avLst>
            </a:prstGeom>
            <a:pattFill prst="smConfetti">
              <a:fgClr>
                <a:schemeClr val="accent1">
                  <a:lumMod val="10000"/>
                </a:schemeClr>
              </a:fgClr>
              <a:bgClr>
                <a:srgbClr val="0033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22" name="グループ化 121"/>
            <p:cNvGrpSpPr/>
            <p:nvPr/>
          </p:nvGrpSpPr>
          <p:grpSpPr>
            <a:xfrm>
              <a:off x="3586715" y="1169522"/>
              <a:ext cx="720301" cy="449174"/>
              <a:chOff x="4122905" y="1660056"/>
              <a:chExt cx="699921" cy="525960"/>
            </a:xfrm>
          </p:grpSpPr>
          <p:grpSp>
            <p:nvGrpSpPr>
              <p:cNvPr id="132" name="グループ化 131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64" name="グループ化 163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90" name="楕円 18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1" name="楕円 19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2" name="楕円 19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3" name="楕円 19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5" name="グループ化 164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86" name="楕円 18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7" name="楕円 18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8" name="楕円 18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9" name="楕円 18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6" name="グループ化 165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82" name="楕円 18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3" name="楕円 18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4" name="楕円 183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5" name="楕円 18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7" name="グループ化 166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8" name="楕円 17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9" name="楕円 17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0" name="楕円 17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1" name="楕円 18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8" name="グループ化 167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4" name="楕円 17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" name="楕円 17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" name="楕円 17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7" name="楕円 17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9" name="グループ化 168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70" name="楕円 16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" name="楕円 17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" name="楕円 171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" name="楕円 17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33" name="グループ化 132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34" name="グループ化 133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0" name="楕円 15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" name="楕円 16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" name="楕円 16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3" name="楕円 16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5" name="グループ化 134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6" name="楕円 15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7" name="楕円 15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" name="楕円 15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" name="楕円 15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6" name="グループ化 135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2" name="楕円 15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" name="楕円 15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" name="楕円 15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" name="楕円 15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7" name="グループ化 136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8" name="楕円 14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9" name="楕円 14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0" name="楕円 14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" name="楕円 15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8" name="グループ化 137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4" name="楕円 14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5" name="楕円 14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6" name="楕円 14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7" name="楕円 14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9" name="グループ化 138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0" name="楕円 13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" name="楕円 14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" name="楕円 14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" name="楕円 14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23" name="楕円 122"/>
            <p:cNvSpPr/>
            <p:nvPr/>
          </p:nvSpPr>
          <p:spPr bwMode="auto">
            <a:xfrm rot="1129040">
              <a:off x="3006721" y="1203195"/>
              <a:ext cx="1297019" cy="451877"/>
            </a:xfrm>
            <a:prstGeom prst="ellipse">
              <a:avLst/>
            </a:pr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4" name="グループ化 123"/>
            <p:cNvGrpSpPr/>
            <p:nvPr/>
          </p:nvGrpSpPr>
          <p:grpSpPr>
            <a:xfrm rot="722886">
              <a:off x="2921000" y="1426548"/>
              <a:ext cx="1346645" cy="386716"/>
              <a:chOff x="3265607" y="2743200"/>
              <a:chExt cx="1485165" cy="426495"/>
            </a:xfrm>
          </p:grpSpPr>
          <p:sp>
            <p:nvSpPr>
              <p:cNvPr id="125" name="四角形: 角を丸くする 124"/>
              <p:cNvSpPr/>
              <p:nvPr/>
            </p:nvSpPr>
            <p:spPr bwMode="auto">
              <a:xfrm>
                <a:off x="3265607" y="2753925"/>
                <a:ext cx="1485165" cy="405045"/>
              </a:xfrm>
              <a:prstGeom prst="roundRect">
                <a:avLst>
                  <a:gd name="adj" fmla="val 22546"/>
                </a:avLst>
              </a:prstGeom>
              <a:pattFill prst="lgConfetti">
                <a:fgClr>
                  <a:srgbClr val="FFC000"/>
                </a:fgClr>
                <a:bgClr>
                  <a:srgbClr val="FFFF66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四角形: 角を丸くする 125"/>
              <p:cNvSpPr/>
              <p:nvPr/>
            </p:nvSpPr>
            <p:spPr bwMode="auto">
              <a:xfrm>
                <a:off x="3378282" y="2743200"/>
                <a:ext cx="134558" cy="213990"/>
              </a:xfrm>
              <a:prstGeom prst="roundRect">
                <a:avLst>
                  <a:gd name="adj" fmla="val 39161"/>
                </a:avLst>
              </a:prstGeom>
              <a:pattFill prst="smConfetti">
                <a:fgClr>
                  <a:srgbClr val="FFC000"/>
                </a:fgClr>
                <a:bgClr>
                  <a:srgbClr val="9933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四角形: 角を丸くする 126"/>
              <p:cNvSpPr/>
              <p:nvPr/>
            </p:nvSpPr>
            <p:spPr bwMode="auto">
              <a:xfrm>
                <a:off x="3605059" y="2955705"/>
                <a:ext cx="134558" cy="213990"/>
              </a:xfrm>
              <a:prstGeom prst="roundRect">
                <a:avLst>
                  <a:gd name="adj" fmla="val 39161"/>
                </a:avLst>
              </a:prstGeom>
              <a:pattFill prst="smConfetti">
                <a:fgClr>
                  <a:srgbClr val="FFC000"/>
                </a:fgClr>
                <a:bgClr>
                  <a:srgbClr val="9933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四角形: 角を丸くする 127"/>
              <p:cNvSpPr/>
              <p:nvPr/>
            </p:nvSpPr>
            <p:spPr bwMode="auto">
              <a:xfrm>
                <a:off x="3831836" y="2743200"/>
                <a:ext cx="134558" cy="213990"/>
              </a:xfrm>
              <a:prstGeom prst="roundRect">
                <a:avLst>
                  <a:gd name="adj" fmla="val 39161"/>
                </a:avLst>
              </a:prstGeom>
              <a:pattFill prst="smConfetti">
                <a:fgClr>
                  <a:srgbClr val="FFC000"/>
                </a:fgClr>
                <a:bgClr>
                  <a:srgbClr val="9933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四角形: 角を丸くする 128"/>
              <p:cNvSpPr/>
              <p:nvPr/>
            </p:nvSpPr>
            <p:spPr bwMode="auto">
              <a:xfrm>
                <a:off x="4058613" y="2955705"/>
                <a:ext cx="134558" cy="213990"/>
              </a:xfrm>
              <a:prstGeom prst="roundRect">
                <a:avLst>
                  <a:gd name="adj" fmla="val 39161"/>
                </a:avLst>
              </a:prstGeom>
              <a:pattFill prst="smConfetti">
                <a:fgClr>
                  <a:srgbClr val="FFC000"/>
                </a:fgClr>
                <a:bgClr>
                  <a:srgbClr val="9933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四角形: 角を丸くする 129"/>
              <p:cNvSpPr/>
              <p:nvPr/>
            </p:nvSpPr>
            <p:spPr bwMode="auto">
              <a:xfrm>
                <a:off x="4285390" y="2743200"/>
                <a:ext cx="134558" cy="213990"/>
              </a:xfrm>
              <a:prstGeom prst="roundRect">
                <a:avLst>
                  <a:gd name="adj" fmla="val 39161"/>
                </a:avLst>
              </a:prstGeom>
              <a:pattFill prst="smConfetti">
                <a:fgClr>
                  <a:srgbClr val="FFC000"/>
                </a:fgClr>
                <a:bgClr>
                  <a:srgbClr val="9933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四角形: 角を丸くする 130"/>
              <p:cNvSpPr/>
              <p:nvPr/>
            </p:nvSpPr>
            <p:spPr bwMode="auto">
              <a:xfrm>
                <a:off x="4512169" y="2955705"/>
                <a:ext cx="134558" cy="213990"/>
              </a:xfrm>
              <a:prstGeom prst="roundRect">
                <a:avLst>
                  <a:gd name="adj" fmla="val 39161"/>
                </a:avLst>
              </a:prstGeom>
              <a:pattFill prst="smConfetti">
                <a:fgClr>
                  <a:srgbClr val="FFC000"/>
                </a:fgClr>
                <a:bgClr>
                  <a:srgbClr val="9933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2" name="グループ化 211"/>
          <p:cNvGrpSpPr/>
          <p:nvPr/>
        </p:nvGrpSpPr>
        <p:grpSpPr>
          <a:xfrm>
            <a:off x="7904437" y="1219015"/>
            <a:ext cx="1618779" cy="851985"/>
            <a:chOff x="253430" y="2784150"/>
            <a:chExt cx="2610290" cy="1373830"/>
          </a:xfrm>
        </p:grpSpPr>
        <p:sp>
          <p:nvSpPr>
            <p:cNvPr id="213" name="四角形: 角を丸くする 212"/>
            <p:cNvSpPr/>
            <p:nvPr/>
          </p:nvSpPr>
          <p:spPr bwMode="auto">
            <a:xfrm>
              <a:off x="328005" y="37740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四角形: 角を丸くする 213"/>
            <p:cNvSpPr/>
            <p:nvPr/>
          </p:nvSpPr>
          <p:spPr bwMode="auto">
            <a:xfrm>
              <a:off x="296255" y="28216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四角形: 角を丸くする 214"/>
            <p:cNvSpPr/>
            <p:nvPr/>
          </p:nvSpPr>
          <p:spPr bwMode="auto">
            <a:xfrm>
              <a:off x="388330" y="30611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/>
            <p:cNvSpPr/>
            <p:nvPr/>
          </p:nvSpPr>
          <p:spPr bwMode="auto">
            <a:xfrm>
              <a:off x="1577625" y="28656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/>
            <p:cNvSpPr/>
            <p:nvPr/>
          </p:nvSpPr>
          <p:spPr bwMode="auto">
            <a:xfrm>
              <a:off x="2093757" y="31970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8" name="フリーフォーム: 図形 217"/>
            <p:cNvSpPr/>
            <p:nvPr/>
          </p:nvSpPr>
          <p:spPr bwMode="auto">
            <a:xfrm>
              <a:off x="253430" y="27841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9" name="グループ化 218"/>
            <p:cNvGrpSpPr/>
            <p:nvPr/>
          </p:nvGrpSpPr>
          <p:grpSpPr>
            <a:xfrm>
              <a:off x="296255" y="2821698"/>
              <a:ext cx="869232" cy="542046"/>
              <a:chOff x="4122905" y="1660056"/>
              <a:chExt cx="699921" cy="525960"/>
            </a:xfrm>
          </p:grpSpPr>
          <p:grpSp>
            <p:nvGrpSpPr>
              <p:cNvPr id="288" name="グループ化 287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320" name="グループ化 319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46" name="楕円 34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7" name="楕円 34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8" name="楕円 34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9" name="楕円 34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21" name="グループ化 320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42" name="楕円 34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3" name="楕円 34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4" name="楕円 34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5" name="楕円 34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22" name="グループ化 321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338" name="楕円 33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9" name="楕円 33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0" name="楕円 339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1" name="楕円 34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23" name="グループ化 322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34" name="楕円 33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5" name="楕円 33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6" name="楕円 33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7" name="楕円 33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24" name="グループ化 323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30" name="楕円 32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1" name="楕円 33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2" name="楕円 33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3" name="楕円 33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25" name="グループ化 324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326" name="楕円 32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7" name="楕円 32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8" name="楕円 327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9" name="楕円 32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89" name="グループ化 288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290" name="グループ化 289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16" name="楕円 31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7" name="楕円 31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8" name="楕円 31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9" name="楕円 31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91" name="グループ化 290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12" name="楕円 31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3" name="楕円 31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4" name="楕円 31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5" name="楕円 31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92" name="グループ化 291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08" name="楕円 30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9" name="楕円 30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0" name="楕円 30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1" name="楕円 31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93" name="グループ化 292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04" name="楕円 30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5" name="楕円 30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6" name="楕円 30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7" name="楕円 30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94" name="グループ化 293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00" name="楕円 29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1" name="楕円 30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2" name="楕円 30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3" name="楕円 30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95" name="グループ化 294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96" name="楕円 29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7" name="楕円 29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8" name="楕円 29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9" name="楕円 29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20" name="グループ化 219"/>
            <p:cNvGrpSpPr/>
            <p:nvPr/>
          </p:nvGrpSpPr>
          <p:grpSpPr>
            <a:xfrm>
              <a:off x="640332" y="2882324"/>
              <a:ext cx="869232" cy="542046"/>
              <a:chOff x="4122905" y="1660056"/>
              <a:chExt cx="699921" cy="525960"/>
            </a:xfrm>
          </p:grpSpPr>
          <p:grpSp>
            <p:nvGrpSpPr>
              <p:cNvPr id="226" name="グループ化 225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258" name="グループ化 257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84" name="楕円 28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5" name="楕円 28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6" name="楕円 28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7" name="楕円 28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59" name="グループ化 258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80" name="楕円 27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1" name="楕円 28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2" name="楕円 28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3" name="楕円 28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60" name="グループ化 259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276" name="楕円 27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7" name="楕円 27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8" name="楕円 277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9" name="楕円 27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61" name="グループ化 260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72" name="楕円 27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3" name="楕円 27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4" name="楕円 27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5" name="楕円 27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62" name="グループ化 261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68" name="楕円 26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9" name="楕円 26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0" name="楕円 26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1" name="楕円 27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63" name="グループ化 262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264" name="楕円 26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5" name="楕円 26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6" name="楕円 265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7" name="楕円 26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27" name="グループ化 226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228" name="グループ化 227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54" name="楕円 25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5" name="楕円 25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6" name="楕円 25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7" name="楕円 25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29" name="グループ化 228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50" name="楕円 24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1" name="楕円 25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2" name="楕円 25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3" name="楕円 25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30" name="グループ化 229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46" name="楕円 24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7" name="楕円 24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8" name="楕円 24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9" name="楕円 24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31" name="グループ化 230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42" name="楕円 24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3" name="楕円 24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4" name="楕円 24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5" name="楕円 24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32" name="グループ化 231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38" name="楕円 23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9" name="楕円 23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0" name="楕円 23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1" name="楕円 24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33" name="グループ化 232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34" name="楕円 23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5" name="楕円 23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6" name="楕円 23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7" name="楕円 23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21" name="グループ化 220"/>
            <p:cNvGrpSpPr/>
            <p:nvPr/>
          </p:nvGrpSpPr>
          <p:grpSpPr>
            <a:xfrm rot="179066">
              <a:off x="365850" y="2961703"/>
              <a:ext cx="1088261" cy="809905"/>
              <a:chOff x="3742896" y="3609578"/>
              <a:chExt cx="1390124" cy="1034557"/>
            </a:xfrm>
          </p:grpSpPr>
          <p:sp>
            <p:nvSpPr>
              <p:cNvPr id="223" name="フリーフォーム: 図形 222"/>
              <p:cNvSpPr/>
              <p:nvPr/>
            </p:nvSpPr>
            <p:spPr bwMode="auto">
              <a:xfrm>
                <a:off x="3742896" y="3767613"/>
                <a:ext cx="1390124" cy="876522"/>
              </a:xfrm>
              <a:custGeom>
                <a:avLst/>
                <a:gdLst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82839 w 1390124"/>
                  <a:gd name="connsiteY2" fmla="*/ 438261 h 876522"/>
                  <a:gd name="connsiteX3" fmla="*/ 1390124 w 1390124"/>
                  <a:gd name="connsiteY3" fmla="*/ 479536 h 876522"/>
                  <a:gd name="connsiteX4" fmla="*/ 695062 w 1390124"/>
                  <a:gd name="connsiteY4" fmla="*/ 876522 h 876522"/>
                  <a:gd name="connsiteX5" fmla="*/ 0 w 1390124"/>
                  <a:gd name="connsiteY5" fmla="*/ 479536 h 876522"/>
                  <a:gd name="connsiteX6" fmla="*/ 7285 w 1390124"/>
                  <a:gd name="connsiteY6" fmla="*/ 438261 h 876522"/>
                  <a:gd name="connsiteX7" fmla="*/ 0 w 1390124"/>
                  <a:gd name="connsiteY7" fmla="*/ 396986 h 876522"/>
                  <a:gd name="connsiteX8" fmla="*/ 695062 w 1390124"/>
                  <a:gd name="connsiteY8" fmla="*/ 0 h 876522"/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82839 w 1390124"/>
                  <a:gd name="connsiteY2" fmla="*/ 438261 h 876522"/>
                  <a:gd name="connsiteX3" fmla="*/ 1390124 w 1390124"/>
                  <a:gd name="connsiteY3" fmla="*/ 479536 h 876522"/>
                  <a:gd name="connsiteX4" fmla="*/ 695062 w 1390124"/>
                  <a:gd name="connsiteY4" fmla="*/ 876522 h 876522"/>
                  <a:gd name="connsiteX5" fmla="*/ 0 w 1390124"/>
                  <a:gd name="connsiteY5" fmla="*/ 479536 h 876522"/>
                  <a:gd name="connsiteX6" fmla="*/ 0 w 1390124"/>
                  <a:gd name="connsiteY6" fmla="*/ 396986 h 876522"/>
                  <a:gd name="connsiteX7" fmla="*/ 695062 w 1390124"/>
                  <a:gd name="connsiteY7" fmla="*/ 0 h 876522"/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90124 w 1390124"/>
                  <a:gd name="connsiteY2" fmla="*/ 479536 h 876522"/>
                  <a:gd name="connsiteX3" fmla="*/ 695062 w 1390124"/>
                  <a:gd name="connsiteY3" fmla="*/ 876522 h 876522"/>
                  <a:gd name="connsiteX4" fmla="*/ 0 w 1390124"/>
                  <a:gd name="connsiteY4" fmla="*/ 479536 h 876522"/>
                  <a:gd name="connsiteX5" fmla="*/ 0 w 1390124"/>
                  <a:gd name="connsiteY5" fmla="*/ 396986 h 876522"/>
                  <a:gd name="connsiteX6" fmla="*/ 695062 w 1390124"/>
                  <a:gd name="connsiteY6" fmla="*/ 0 h 876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0124" h="876522">
                    <a:moveTo>
                      <a:pt x="695062" y="0"/>
                    </a:moveTo>
                    <a:cubicBezTo>
                      <a:pt x="1078934" y="0"/>
                      <a:pt x="1390124" y="177737"/>
                      <a:pt x="1390124" y="396986"/>
                    </a:cubicBezTo>
                    <a:lnTo>
                      <a:pt x="1390124" y="479536"/>
                    </a:lnTo>
                    <a:cubicBezTo>
                      <a:pt x="1390124" y="698785"/>
                      <a:pt x="1078934" y="876522"/>
                      <a:pt x="695062" y="876522"/>
                    </a:cubicBezTo>
                    <a:cubicBezTo>
                      <a:pt x="311190" y="876522"/>
                      <a:pt x="0" y="698785"/>
                      <a:pt x="0" y="479536"/>
                    </a:cubicBezTo>
                    <a:lnTo>
                      <a:pt x="0" y="396986"/>
                    </a:lnTo>
                    <a:cubicBezTo>
                      <a:pt x="0" y="177737"/>
                      <a:pt x="311190" y="0"/>
                      <a:pt x="695062" y="0"/>
                    </a:cubicBezTo>
                    <a:close/>
                  </a:path>
                </a:pathLst>
              </a:custGeom>
              <a:pattFill prst="lgConfetti">
                <a:fgClr>
                  <a:srgbClr val="CC6600"/>
                </a:fgClr>
                <a:bgClr>
                  <a:srgbClr val="8000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楕円 223"/>
              <p:cNvSpPr/>
              <p:nvPr/>
            </p:nvSpPr>
            <p:spPr bwMode="auto">
              <a:xfrm>
                <a:off x="3742897" y="3699030"/>
                <a:ext cx="1390123" cy="793972"/>
              </a:xfrm>
              <a:prstGeom prst="ellipse">
                <a:avLst/>
              </a:prstGeom>
              <a:pattFill prst="lgConfetti">
                <a:fgClr>
                  <a:srgbClr val="993300"/>
                </a:fgClr>
                <a:bgClr>
                  <a:srgbClr val="8000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" name="フリーフォーム: 図形 224"/>
              <p:cNvSpPr/>
              <p:nvPr/>
            </p:nvSpPr>
            <p:spPr bwMode="auto">
              <a:xfrm rot="3600000" flipH="1">
                <a:off x="4000382" y="3563491"/>
                <a:ext cx="871795" cy="963969"/>
              </a:xfrm>
              <a:custGeom>
                <a:avLst/>
                <a:gdLst>
                  <a:gd name="connsiteX0" fmla="*/ 527879 w 871795"/>
                  <a:gd name="connsiteY0" fmla="*/ 283710 h 963969"/>
                  <a:gd name="connsiteX1" fmla="*/ 502567 w 871795"/>
                  <a:gd name="connsiteY1" fmla="*/ 318796 h 963969"/>
                  <a:gd name="connsiteX2" fmla="*/ 458296 w 871795"/>
                  <a:gd name="connsiteY2" fmla="*/ 386389 h 963969"/>
                  <a:gd name="connsiteX3" fmla="*/ 424670 w 871795"/>
                  <a:gd name="connsiteY3" fmla="*/ 442279 h 963969"/>
                  <a:gd name="connsiteX4" fmla="*/ 343805 w 871795"/>
                  <a:gd name="connsiteY4" fmla="*/ 443737 h 963969"/>
                  <a:gd name="connsiteX5" fmla="*/ 263133 w 871795"/>
                  <a:gd name="connsiteY5" fmla="*/ 448281 h 963969"/>
                  <a:gd name="connsiteX6" fmla="*/ 238543 w 871795"/>
                  <a:gd name="connsiteY6" fmla="*/ 450782 h 963969"/>
                  <a:gd name="connsiteX7" fmla="*/ 297255 w 871795"/>
                  <a:gd name="connsiteY7" fmla="*/ 363109 h 963969"/>
                  <a:gd name="connsiteX8" fmla="*/ 338950 w 871795"/>
                  <a:gd name="connsiteY8" fmla="*/ 293808 h 963969"/>
                  <a:gd name="connsiteX9" fmla="*/ 404165 w 871795"/>
                  <a:gd name="connsiteY9" fmla="*/ 292632 h 963969"/>
                  <a:gd name="connsiteX10" fmla="*/ 484838 w 871795"/>
                  <a:gd name="connsiteY10" fmla="*/ 288088 h 963969"/>
                  <a:gd name="connsiteX11" fmla="*/ 660782 w 871795"/>
                  <a:gd name="connsiteY11" fmla="*/ 485613 h 963969"/>
                  <a:gd name="connsiteX12" fmla="*/ 647391 w 871795"/>
                  <a:gd name="connsiteY12" fmla="*/ 503393 h 963969"/>
                  <a:gd name="connsiteX13" fmla="*/ 582121 w 871795"/>
                  <a:gd name="connsiteY13" fmla="*/ 600860 h 963969"/>
                  <a:gd name="connsiteX14" fmla="*/ 548495 w 871795"/>
                  <a:gd name="connsiteY14" fmla="*/ 656750 h 963969"/>
                  <a:gd name="connsiteX15" fmla="*/ 467630 w 871795"/>
                  <a:gd name="connsiteY15" fmla="*/ 658208 h 963969"/>
                  <a:gd name="connsiteX16" fmla="*/ 386958 w 871795"/>
                  <a:gd name="connsiteY16" fmla="*/ 662752 h 963969"/>
                  <a:gd name="connsiteX17" fmla="*/ 346901 w 871795"/>
                  <a:gd name="connsiteY17" fmla="*/ 666826 h 963969"/>
                  <a:gd name="connsiteX18" fmla="*/ 370458 w 871795"/>
                  <a:gd name="connsiteY18" fmla="*/ 634174 h 963969"/>
                  <a:gd name="connsiteX19" fmla="*/ 414729 w 871795"/>
                  <a:gd name="connsiteY19" fmla="*/ 566581 h 963969"/>
                  <a:gd name="connsiteX20" fmla="*/ 456424 w 871795"/>
                  <a:gd name="connsiteY20" fmla="*/ 497279 h 963969"/>
                  <a:gd name="connsiteX21" fmla="*/ 521639 w 871795"/>
                  <a:gd name="connsiteY21" fmla="*/ 496103 h 963969"/>
                  <a:gd name="connsiteX22" fmla="*/ 602312 w 871795"/>
                  <a:gd name="connsiteY22" fmla="*/ 491560 h 963969"/>
                  <a:gd name="connsiteX23" fmla="*/ 871795 w 871795"/>
                  <a:gd name="connsiteY23" fmla="*/ 684392 h 963969"/>
                  <a:gd name="connsiteX24" fmla="*/ 851573 w 871795"/>
                  <a:gd name="connsiteY24" fmla="*/ 679058 h 963969"/>
                  <a:gd name="connsiteX25" fmla="*/ 645464 w 871795"/>
                  <a:gd name="connsiteY25" fmla="*/ 658208 h 963969"/>
                  <a:gd name="connsiteX26" fmla="*/ 610568 w 871795"/>
                  <a:gd name="connsiteY26" fmla="*/ 657579 h 963969"/>
                  <a:gd name="connsiteX27" fmla="*/ 627471 w 871795"/>
                  <a:gd name="connsiteY27" fmla="*/ 627043 h 963969"/>
                  <a:gd name="connsiteX28" fmla="*/ 679245 w 871795"/>
                  <a:gd name="connsiteY28" fmla="*/ 521783 h 963969"/>
                  <a:gd name="connsiteX29" fmla="*/ 696842 w 871795"/>
                  <a:gd name="connsiteY29" fmla="*/ 480361 h 963969"/>
                  <a:gd name="connsiteX30" fmla="*/ 727748 w 871795"/>
                  <a:gd name="connsiteY30" fmla="*/ 475253 h 963969"/>
                  <a:gd name="connsiteX31" fmla="*/ 747970 w 871795"/>
                  <a:gd name="connsiteY31" fmla="*/ 469920 h 963969"/>
                  <a:gd name="connsiteX32" fmla="*/ 727748 w 871795"/>
                  <a:gd name="connsiteY32" fmla="*/ 464587 h 963969"/>
                  <a:gd name="connsiteX33" fmla="*/ 704233 w 871795"/>
                  <a:gd name="connsiteY33" fmla="*/ 460701 h 963969"/>
                  <a:gd name="connsiteX34" fmla="*/ 712469 w 871795"/>
                  <a:gd name="connsiteY34" fmla="*/ 438123 h 963969"/>
                  <a:gd name="connsiteX35" fmla="*/ 717961 w 871795"/>
                  <a:gd name="connsiteY35" fmla="*/ 417943 h 963969"/>
                  <a:gd name="connsiteX36" fmla="*/ 703232 w 871795"/>
                  <a:gd name="connsiteY36" fmla="*/ 432790 h 963969"/>
                  <a:gd name="connsiteX37" fmla="*/ 682812 w 871795"/>
                  <a:gd name="connsiteY37" fmla="*/ 457160 h 963969"/>
                  <a:gd name="connsiteX38" fmla="*/ 671946 w 871795"/>
                  <a:gd name="connsiteY38" fmla="*/ 455364 h 963969"/>
                  <a:gd name="connsiteX39" fmla="*/ 521639 w 871795"/>
                  <a:gd name="connsiteY39" fmla="*/ 443737 h 963969"/>
                  <a:gd name="connsiteX40" fmla="*/ 486743 w 871795"/>
                  <a:gd name="connsiteY40" fmla="*/ 443108 h 963969"/>
                  <a:gd name="connsiteX41" fmla="*/ 503646 w 871795"/>
                  <a:gd name="connsiteY41" fmla="*/ 412572 h 963969"/>
                  <a:gd name="connsiteX42" fmla="*/ 540048 w 871795"/>
                  <a:gd name="connsiteY42" fmla="*/ 340436 h 963969"/>
                  <a:gd name="connsiteX43" fmla="*/ 567732 w 871795"/>
                  <a:gd name="connsiteY43" fmla="*/ 278813 h 963969"/>
                  <a:gd name="connsiteX44" fmla="*/ 610273 w 871795"/>
                  <a:gd name="connsiteY44" fmla="*/ 271781 h 963969"/>
                  <a:gd name="connsiteX45" fmla="*/ 630496 w 871795"/>
                  <a:gd name="connsiteY45" fmla="*/ 266449 h 963969"/>
                  <a:gd name="connsiteX46" fmla="*/ 610273 w 871795"/>
                  <a:gd name="connsiteY46" fmla="*/ 261115 h 963969"/>
                  <a:gd name="connsiteX47" fmla="*/ 576642 w 871795"/>
                  <a:gd name="connsiteY47" fmla="*/ 255557 h 963969"/>
                  <a:gd name="connsiteX48" fmla="*/ 588644 w 871795"/>
                  <a:gd name="connsiteY48" fmla="*/ 223652 h 963969"/>
                  <a:gd name="connsiteX49" fmla="*/ 594136 w 871795"/>
                  <a:gd name="connsiteY49" fmla="*/ 203472 h 963969"/>
                  <a:gd name="connsiteX50" fmla="*/ 579407 w 871795"/>
                  <a:gd name="connsiteY50" fmla="*/ 218319 h 963969"/>
                  <a:gd name="connsiteX51" fmla="*/ 552046 w 871795"/>
                  <a:gd name="connsiteY51" fmla="*/ 251645 h 963969"/>
                  <a:gd name="connsiteX52" fmla="*/ 484837 w 871795"/>
                  <a:gd name="connsiteY52" fmla="*/ 244809 h 963969"/>
                  <a:gd name="connsiteX53" fmla="*/ 404165 w 871795"/>
                  <a:gd name="connsiteY53" fmla="*/ 240265 h 963969"/>
                  <a:gd name="connsiteX54" fmla="*/ 369268 w 871795"/>
                  <a:gd name="connsiteY54" fmla="*/ 239636 h 963969"/>
                  <a:gd name="connsiteX55" fmla="*/ 386172 w 871795"/>
                  <a:gd name="connsiteY55" fmla="*/ 209100 h 963969"/>
                  <a:gd name="connsiteX56" fmla="*/ 471169 w 871795"/>
                  <a:gd name="connsiteY56" fmla="*/ 20180 h 963969"/>
                  <a:gd name="connsiteX57" fmla="*/ 476662 w 871795"/>
                  <a:gd name="connsiteY57" fmla="*/ 0 h 963969"/>
                  <a:gd name="connsiteX58" fmla="*/ 461932 w 871795"/>
                  <a:gd name="connsiteY58" fmla="*/ 14847 h 963969"/>
                  <a:gd name="connsiteX59" fmla="*/ 340821 w 871795"/>
                  <a:gd name="connsiteY59" fmla="*/ 182917 h 963969"/>
                  <a:gd name="connsiteX60" fmla="*/ 307195 w 871795"/>
                  <a:gd name="connsiteY60" fmla="*/ 238807 h 963969"/>
                  <a:gd name="connsiteX61" fmla="*/ 226331 w 871795"/>
                  <a:gd name="connsiteY61" fmla="*/ 240265 h 963969"/>
                  <a:gd name="connsiteX62" fmla="*/ 20223 w 871795"/>
                  <a:gd name="connsiteY62" fmla="*/ 261115 h 963969"/>
                  <a:gd name="connsiteX63" fmla="*/ 0 w 871795"/>
                  <a:gd name="connsiteY63" fmla="*/ 266449 h 963969"/>
                  <a:gd name="connsiteX64" fmla="*/ 20223 w 871795"/>
                  <a:gd name="connsiteY64" fmla="*/ 271782 h 963969"/>
                  <a:gd name="connsiteX65" fmla="*/ 226331 w 871795"/>
                  <a:gd name="connsiteY65" fmla="*/ 292632 h 963969"/>
                  <a:gd name="connsiteX66" fmla="*/ 275929 w 871795"/>
                  <a:gd name="connsiteY66" fmla="*/ 293526 h 963969"/>
                  <a:gd name="connsiteX67" fmla="*/ 251904 w 871795"/>
                  <a:gd name="connsiteY67" fmla="*/ 336926 h 963969"/>
                  <a:gd name="connsiteX68" fmla="*/ 200131 w 871795"/>
                  <a:gd name="connsiteY68" fmla="*/ 442185 h 963969"/>
                  <a:gd name="connsiteX69" fmla="*/ 194579 w 871795"/>
                  <a:gd name="connsiteY69" fmla="*/ 455254 h 963969"/>
                  <a:gd name="connsiteX70" fmla="*/ 193499 w 871795"/>
                  <a:gd name="connsiteY70" fmla="*/ 455364 h 963969"/>
                  <a:gd name="connsiteX71" fmla="*/ 137698 w 871795"/>
                  <a:gd name="connsiteY71" fmla="*/ 464587 h 963969"/>
                  <a:gd name="connsiteX72" fmla="*/ 117474 w 871795"/>
                  <a:gd name="connsiteY72" fmla="*/ 469920 h 963969"/>
                  <a:gd name="connsiteX73" fmla="*/ 137697 w 871795"/>
                  <a:gd name="connsiteY73" fmla="*/ 475253 h 963969"/>
                  <a:gd name="connsiteX74" fmla="*/ 182908 w 871795"/>
                  <a:gd name="connsiteY74" fmla="*/ 482726 h 963969"/>
                  <a:gd name="connsiteX75" fmla="*/ 180978 w 871795"/>
                  <a:gd name="connsiteY75" fmla="*/ 487268 h 963969"/>
                  <a:gd name="connsiteX76" fmla="*/ 166907 w 871795"/>
                  <a:gd name="connsiteY76" fmla="*/ 525846 h 963969"/>
                  <a:gd name="connsiteX77" fmla="*/ 161414 w 871795"/>
                  <a:gd name="connsiteY77" fmla="*/ 546026 h 963969"/>
                  <a:gd name="connsiteX78" fmla="*/ 176144 w 871795"/>
                  <a:gd name="connsiteY78" fmla="*/ 531179 h 963969"/>
                  <a:gd name="connsiteX79" fmla="*/ 202517 w 871795"/>
                  <a:gd name="connsiteY79" fmla="*/ 499704 h 963969"/>
                  <a:gd name="connsiteX80" fmla="*/ 212527 w 871795"/>
                  <a:gd name="connsiteY80" fmla="*/ 486413 h 963969"/>
                  <a:gd name="connsiteX81" fmla="*/ 263133 w 871795"/>
                  <a:gd name="connsiteY81" fmla="*/ 491560 h 963969"/>
                  <a:gd name="connsiteX82" fmla="*/ 343805 w 871795"/>
                  <a:gd name="connsiteY82" fmla="*/ 496103 h 963969"/>
                  <a:gd name="connsiteX83" fmla="*/ 393403 w 871795"/>
                  <a:gd name="connsiteY83" fmla="*/ 496998 h 963969"/>
                  <a:gd name="connsiteX84" fmla="*/ 369379 w 871795"/>
                  <a:gd name="connsiteY84" fmla="*/ 540398 h 963969"/>
                  <a:gd name="connsiteX85" fmla="*/ 332977 w 871795"/>
                  <a:gd name="connsiteY85" fmla="*/ 612534 h 963969"/>
                  <a:gd name="connsiteX86" fmla="*/ 306425 w 871795"/>
                  <a:gd name="connsiteY86" fmla="*/ 671636 h 963969"/>
                  <a:gd name="connsiteX87" fmla="*/ 261523 w 871795"/>
                  <a:gd name="connsiteY87" fmla="*/ 679058 h 963969"/>
                  <a:gd name="connsiteX88" fmla="*/ 241299 w 871795"/>
                  <a:gd name="connsiteY88" fmla="*/ 684392 h 963969"/>
                  <a:gd name="connsiteX89" fmla="*/ 261522 w 871795"/>
                  <a:gd name="connsiteY89" fmla="*/ 689725 h 963969"/>
                  <a:gd name="connsiteX90" fmla="*/ 297065 w 871795"/>
                  <a:gd name="connsiteY90" fmla="*/ 695599 h 963969"/>
                  <a:gd name="connsiteX91" fmla="*/ 284381 w 871795"/>
                  <a:gd name="connsiteY91" fmla="*/ 729318 h 963969"/>
                  <a:gd name="connsiteX92" fmla="*/ 278888 w 871795"/>
                  <a:gd name="connsiteY92" fmla="*/ 749498 h 963969"/>
                  <a:gd name="connsiteX93" fmla="*/ 293619 w 871795"/>
                  <a:gd name="connsiteY93" fmla="*/ 734650 h 963969"/>
                  <a:gd name="connsiteX94" fmla="*/ 322498 w 871795"/>
                  <a:gd name="connsiteY94" fmla="*/ 699474 h 963969"/>
                  <a:gd name="connsiteX95" fmla="*/ 386958 w 871795"/>
                  <a:gd name="connsiteY95" fmla="*/ 706032 h 963969"/>
                  <a:gd name="connsiteX96" fmla="*/ 467630 w 871795"/>
                  <a:gd name="connsiteY96" fmla="*/ 710575 h 963969"/>
                  <a:gd name="connsiteX97" fmla="*/ 517228 w 871795"/>
                  <a:gd name="connsiteY97" fmla="*/ 711469 h 963969"/>
                  <a:gd name="connsiteX98" fmla="*/ 493204 w 871795"/>
                  <a:gd name="connsiteY98" fmla="*/ 754869 h 963969"/>
                  <a:gd name="connsiteX99" fmla="*/ 408206 w 871795"/>
                  <a:gd name="connsiteY99" fmla="*/ 943789 h 963969"/>
                  <a:gd name="connsiteX100" fmla="*/ 402713 w 871795"/>
                  <a:gd name="connsiteY100" fmla="*/ 963969 h 963969"/>
                  <a:gd name="connsiteX101" fmla="*/ 417444 w 871795"/>
                  <a:gd name="connsiteY101" fmla="*/ 949122 h 963969"/>
                  <a:gd name="connsiteX102" fmla="*/ 538554 w 871795"/>
                  <a:gd name="connsiteY102" fmla="*/ 781052 h 963969"/>
                  <a:gd name="connsiteX103" fmla="*/ 580249 w 871795"/>
                  <a:gd name="connsiteY103" fmla="*/ 711751 h 963969"/>
                  <a:gd name="connsiteX104" fmla="*/ 645464 w 871795"/>
                  <a:gd name="connsiteY104" fmla="*/ 710575 h 963969"/>
                  <a:gd name="connsiteX105" fmla="*/ 851573 w 871795"/>
                  <a:gd name="connsiteY105" fmla="*/ 689725 h 963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871795" h="963969">
                    <a:moveTo>
                      <a:pt x="527879" y="283710"/>
                    </a:moveTo>
                    <a:lnTo>
                      <a:pt x="502567" y="318796"/>
                    </a:lnTo>
                    <a:cubicBezTo>
                      <a:pt x="488266" y="339645"/>
                      <a:pt x="473412" y="362300"/>
                      <a:pt x="458296" y="386389"/>
                    </a:cubicBezTo>
                    <a:lnTo>
                      <a:pt x="424670" y="442279"/>
                    </a:lnTo>
                    <a:lnTo>
                      <a:pt x="343805" y="443737"/>
                    </a:lnTo>
                    <a:cubicBezTo>
                      <a:pt x="315385" y="444784"/>
                      <a:pt x="288339" y="446321"/>
                      <a:pt x="263133" y="448281"/>
                    </a:cubicBezTo>
                    <a:lnTo>
                      <a:pt x="238543" y="450782"/>
                    </a:lnTo>
                    <a:lnTo>
                      <a:pt x="297255" y="363109"/>
                    </a:lnTo>
                    <a:lnTo>
                      <a:pt x="338950" y="293808"/>
                    </a:lnTo>
                    <a:lnTo>
                      <a:pt x="404165" y="292632"/>
                    </a:lnTo>
                    <a:cubicBezTo>
                      <a:pt x="432585" y="291585"/>
                      <a:pt x="459631" y="290049"/>
                      <a:pt x="484838" y="288088"/>
                    </a:cubicBezTo>
                    <a:close/>
                    <a:moveTo>
                      <a:pt x="660782" y="485613"/>
                    </a:moveTo>
                    <a:lnTo>
                      <a:pt x="647391" y="503393"/>
                    </a:lnTo>
                    <a:cubicBezTo>
                      <a:pt x="626879" y="531821"/>
                      <a:pt x="604795" y="564726"/>
                      <a:pt x="582121" y="600860"/>
                    </a:cubicBezTo>
                    <a:lnTo>
                      <a:pt x="548495" y="656750"/>
                    </a:lnTo>
                    <a:lnTo>
                      <a:pt x="467630" y="658208"/>
                    </a:lnTo>
                    <a:cubicBezTo>
                      <a:pt x="439210" y="659255"/>
                      <a:pt x="412164" y="660791"/>
                      <a:pt x="386958" y="662752"/>
                    </a:cubicBezTo>
                    <a:lnTo>
                      <a:pt x="346901" y="666826"/>
                    </a:lnTo>
                    <a:lnTo>
                      <a:pt x="370458" y="634174"/>
                    </a:lnTo>
                    <a:cubicBezTo>
                      <a:pt x="384759" y="613324"/>
                      <a:pt x="399613" y="590670"/>
                      <a:pt x="414729" y="566581"/>
                    </a:cubicBezTo>
                    <a:lnTo>
                      <a:pt x="456424" y="497279"/>
                    </a:lnTo>
                    <a:lnTo>
                      <a:pt x="521639" y="496103"/>
                    </a:lnTo>
                    <a:cubicBezTo>
                      <a:pt x="550060" y="495057"/>
                      <a:pt x="577106" y="493520"/>
                      <a:pt x="602312" y="491560"/>
                    </a:cubicBezTo>
                    <a:close/>
                    <a:moveTo>
                      <a:pt x="871795" y="684392"/>
                    </a:moveTo>
                    <a:lnTo>
                      <a:pt x="851573" y="679058"/>
                    </a:lnTo>
                    <a:cubicBezTo>
                      <a:pt x="803619" y="668898"/>
                      <a:pt x="730725" y="661348"/>
                      <a:pt x="645464" y="658208"/>
                    </a:cubicBezTo>
                    <a:lnTo>
                      <a:pt x="610568" y="657579"/>
                    </a:lnTo>
                    <a:lnTo>
                      <a:pt x="627471" y="627043"/>
                    </a:lnTo>
                    <a:cubicBezTo>
                      <a:pt x="647427" y="589339"/>
                      <a:pt x="664882" y="553762"/>
                      <a:pt x="679245" y="521783"/>
                    </a:cubicBezTo>
                    <a:lnTo>
                      <a:pt x="696842" y="480361"/>
                    </a:lnTo>
                    <a:lnTo>
                      <a:pt x="727748" y="475253"/>
                    </a:lnTo>
                    <a:lnTo>
                      <a:pt x="747970" y="469920"/>
                    </a:lnTo>
                    <a:lnTo>
                      <a:pt x="727748" y="464587"/>
                    </a:lnTo>
                    <a:lnTo>
                      <a:pt x="704233" y="460701"/>
                    </a:lnTo>
                    <a:lnTo>
                      <a:pt x="712469" y="438123"/>
                    </a:lnTo>
                    <a:lnTo>
                      <a:pt x="717961" y="417943"/>
                    </a:lnTo>
                    <a:lnTo>
                      <a:pt x="703232" y="432790"/>
                    </a:lnTo>
                    <a:lnTo>
                      <a:pt x="682812" y="457160"/>
                    </a:lnTo>
                    <a:lnTo>
                      <a:pt x="671946" y="455364"/>
                    </a:lnTo>
                    <a:cubicBezTo>
                      <a:pt x="629824" y="449884"/>
                      <a:pt x="578480" y="445830"/>
                      <a:pt x="521639" y="443737"/>
                    </a:cubicBezTo>
                    <a:lnTo>
                      <a:pt x="486743" y="443108"/>
                    </a:lnTo>
                    <a:lnTo>
                      <a:pt x="503646" y="412572"/>
                    </a:lnTo>
                    <a:cubicBezTo>
                      <a:pt x="516950" y="387436"/>
                      <a:pt x="529142" y="363245"/>
                      <a:pt x="540048" y="340436"/>
                    </a:cubicBezTo>
                    <a:lnTo>
                      <a:pt x="567732" y="278813"/>
                    </a:lnTo>
                    <a:lnTo>
                      <a:pt x="610273" y="271781"/>
                    </a:lnTo>
                    <a:lnTo>
                      <a:pt x="630496" y="266449"/>
                    </a:lnTo>
                    <a:lnTo>
                      <a:pt x="610273" y="261115"/>
                    </a:lnTo>
                    <a:lnTo>
                      <a:pt x="576642" y="255557"/>
                    </a:lnTo>
                    <a:lnTo>
                      <a:pt x="588644" y="223652"/>
                    </a:lnTo>
                    <a:lnTo>
                      <a:pt x="594136" y="203472"/>
                    </a:lnTo>
                    <a:lnTo>
                      <a:pt x="579407" y="218319"/>
                    </a:lnTo>
                    <a:lnTo>
                      <a:pt x="552046" y="251645"/>
                    </a:lnTo>
                    <a:lnTo>
                      <a:pt x="484837" y="244809"/>
                    </a:lnTo>
                    <a:cubicBezTo>
                      <a:pt x="459631" y="242849"/>
                      <a:pt x="432585" y="241312"/>
                      <a:pt x="404165" y="240265"/>
                    </a:cubicBezTo>
                    <a:lnTo>
                      <a:pt x="369268" y="239636"/>
                    </a:lnTo>
                    <a:lnTo>
                      <a:pt x="386172" y="209100"/>
                    </a:lnTo>
                    <a:cubicBezTo>
                      <a:pt x="426083" y="133693"/>
                      <a:pt x="455991" y="66789"/>
                      <a:pt x="471169" y="20180"/>
                    </a:cubicBezTo>
                    <a:lnTo>
                      <a:pt x="476662" y="0"/>
                    </a:lnTo>
                    <a:lnTo>
                      <a:pt x="461932" y="14847"/>
                    </a:lnTo>
                    <a:cubicBezTo>
                      <a:pt x="429156" y="51296"/>
                      <a:pt x="386171" y="110649"/>
                      <a:pt x="340821" y="182917"/>
                    </a:cubicBezTo>
                    <a:lnTo>
                      <a:pt x="307195" y="238807"/>
                    </a:lnTo>
                    <a:lnTo>
                      <a:pt x="226331" y="240265"/>
                    </a:lnTo>
                    <a:cubicBezTo>
                      <a:pt x="141070" y="243406"/>
                      <a:pt x="68176" y="250955"/>
                      <a:pt x="20223" y="261115"/>
                    </a:cubicBezTo>
                    <a:lnTo>
                      <a:pt x="0" y="266449"/>
                    </a:lnTo>
                    <a:lnTo>
                      <a:pt x="20223" y="271782"/>
                    </a:lnTo>
                    <a:cubicBezTo>
                      <a:pt x="68176" y="281942"/>
                      <a:pt x="141070" y="289492"/>
                      <a:pt x="226331" y="292632"/>
                    </a:cubicBezTo>
                    <a:lnTo>
                      <a:pt x="275929" y="293526"/>
                    </a:lnTo>
                    <a:lnTo>
                      <a:pt x="251904" y="336926"/>
                    </a:lnTo>
                    <a:cubicBezTo>
                      <a:pt x="231949" y="374630"/>
                      <a:pt x="214494" y="410208"/>
                      <a:pt x="200131" y="442185"/>
                    </a:cubicBezTo>
                    <a:lnTo>
                      <a:pt x="194579" y="455254"/>
                    </a:lnTo>
                    <a:lnTo>
                      <a:pt x="193499" y="455364"/>
                    </a:lnTo>
                    <a:cubicBezTo>
                      <a:pt x="172438" y="458104"/>
                      <a:pt x="153682" y="461201"/>
                      <a:pt x="137698" y="464587"/>
                    </a:cubicBezTo>
                    <a:lnTo>
                      <a:pt x="117474" y="469920"/>
                    </a:lnTo>
                    <a:lnTo>
                      <a:pt x="137697" y="475253"/>
                    </a:lnTo>
                    <a:lnTo>
                      <a:pt x="182908" y="482726"/>
                    </a:lnTo>
                    <a:lnTo>
                      <a:pt x="180978" y="487268"/>
                    </a:lnTo>
                    <a:cubicBezTo>
                      <a:pt x="175416" y="501273"/>
                      <a:pt x="170701" y="514193"/>
                      <a:pt x="166907" y="525846"/>
                    </a:cubicBezTo>
                    <a:lnTo>
                      <a:pt x="161414" y="546026"/>
                    </a:lnTo>
                    <a:lnTo>
                      <a:pt x="176144" y="531179"/>
                    </a:lnTo>
                    <a:cubicBezTo>
                      <a:pt x="184338" y="522066"/>
                      <a:pt x="193170" y="511523"/>
                      <a:pt x="202517" y="499704"/>
                    </a:cubicBezTo>
                    <a:lnTo>
                      <a:pt x="212527" y="486413"/>
                    </a:lnTo>
                    <a:lnTo>
                      <a:pt x="263133" y="491560"/>
                    </a:lnTo>
                    <a:cubicBezTo>
                      <a:pt x="288339" y="493520"/>
                      <a:pt x="315385" y="495057"/>
                      <a:pt x="343805" y="496103"/>
                    </a:cubicBezTo>
                    <a:lnTo>
                      <a:pt x="393403" y="496998"/>
                    </a:lnTo>
                    <a:lnTo>
                      <a:pt x="369379" y="540398"/>
                    </a:lnTo>
                    <a:cubicBezTo>
                      <a:pt x="356075" y="565533"/>
                      <a:pt x="343883" y="589724"/>
                      <a:pt x="332977" y="612534"/>
                    </a:cubicBezTo>
                    <a:lnTo>
                      <a:pt x="306425" y="671636"/>
                    </a:lnTo>
                    <a:lnTo>
                      <a:pt x="261523" y="679058"/>
                    </a:lnTo>
                    <a:lnTo>
                      <a:pt x="241299" y="684392"/>
                    </a:lnTo>
                    <a:lnTo>
                      <a:pt x="261522" y="689725"/>
                    </a:lnTo>
                    <a:lnTo>
                      <a:pt x="297065" y="695599"/>
                    </a:lnTo>
                    <a:lnTo>
                      <a:pt x="284381" y="729318"/>
                    </a:lnTo>
                    <a:lnTo>
                      <a:pt x="278888" y="749498"/>
                    </a:lnTo>
                    <a:lnTo>
                      <a:pt x="293619" y="734650"/>
                    </a:lnTo>
                    <a:lnTo>
                      <a:pt x="322498" y="699474"/>
                    </a:lnTo>
                    <a:lnTo>
                      <a:pt x="386958" y="706032"/>
                    </a:lnTo>
                    <a:cubicBezTo>
                      <a:pt x="412164" y="707992"/>
                      <a:pt x="439210" y="709528"/>
                      <a:pt x="467630" y="710575"/>
                    </a:cubicBezTo>
                    <a:lnTo>
                      <a:pt x="517228" y="711469"/>
                    </a:lnTo>
                    <a:lnTo>
                      <a:pt x="493204" y="754869"/>
                    </a:lnTo>
                    <a:cubicBezTo>
                      <a:pt x="453293" y="830277"/>
                      <a:pt x="423384" y="897180"/>
                      <a:pt x="408206" y="943789"/>
                    </a:cubicBezTo>
                    <a:lnTo>
                      <a:pt x="402713" y="963969"/>
                    </a:lnTo>
                    <a:lnTo>
                      <a:pt x="417444" y="949122"/>
                    </a:lnTo>
                    <a:cubicBezTo>
                      <a:pt x="450219" y="912673"/>
                      <a:pt x="493205" y="853320"/>
                      <a:pt x="538554" y="781052"/>
                    </a:cubicBezTo>
                    <a:lnTo>
                      <a:pt x="580249" y="711751"/>
                    </a:lnTo>
                    <a:lnTo>
                      <a:pt x="645464" y="710575"/>
                    </a:lnTo>
                    <a:cubicBezTo>
                      <a:pt x="730725" y="707435"/>
                      <a:pt x="803619" y="699885"/>
                      <a:pt x="851573" y="689725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2" name="フリーフォーム: 図形 221"/>
            <p:cNvSpPr/>
            <p:nvPr/>
          </p:nvSpPr>
          <p:spPr bwMode="auto">
            <a:xfrm>
              <a:off x="687375" y="3012281"/>
              <a:ext cx="509266" cy="761652"/>
            </a:xfrm>
            <a:custGeom>
              <a:avLst/>
              <a:gdLst>
                <a:gd name="connsiteX0" fmla="*/ 230152 w 515952"/>
                <a:gd name="connsiteY0" fmla="*/ 302 h 730806"/>
                <a:gd name="connsiteX1" fmla="*/ 1552 w 515952"/>
                <a:gd name="connsiteY1" fmla="*/ 86027 h 730806"/>
                <a:gd name="connsiteX2" fmla="*/ 125377 w 515952"/>
                <a:gd name="connsiteY2" fmla="*/ 254302 h 730806"/>
                <a:gd name="connsiteX3" fmla="*/ 36477 w 515952"/>
                <a:gd name="connsiteY3" fmla="*/ 432102 h 730806"/>
                <a:gd name="connsiteX4" fmla="*/ 176177 w 515952"/>
                <a:gd name="connsiteY4" fmla="*/ 555927 h 730806"/>
                <a:gd name="connsiteX5" fmla="*/ 296827 w 515952"/>
                <a:gd name="connsiteY5" fmla="*/ 660702 h 730806"/>
                <a:gd name="connsiteX6" fmla="*/ 398427 w 515952"/>
                <a:gd name="connsiteY6" fmla="*/ 730552 h 730806"/>
                <a:gd name="connsiteX7" fmla="*/ 515902 w 515952"/>
                <a:gd name="connsiteY7" fmla="*/ 676577 h 730806"/>
                <a:gd name="connsiteX8" fmla="*/ 414302 w 515952"/>
                <a:gd name="connsiteY8" fmla="*/ 498777 h 730806"/>
                <a:gd name="connsiteX9" fmla="*/ 503202 w 515952"/>
                <a:gd name="connsiteY9" fmla="*/ 327327 h 730806"/>
                <a:gd name="connsiteX10" fmla="*/ 398427 w 515952"/>
                <a:gd name="connsiteY10" fmla="*/ 162227 h 730806"/>
                <a:gd name="connsiteX11" fmla="*/ 388902 w 515952"/>
                <a:gd name="connsiteY11" fmla="*/ 60627 h 730806"/>
                <a:gd name="connsiteX12" fmla="*/ 230152 w 515952"/>
                <a:gd name="connsiteY12" fmla="*/ 302 h 730806"/>
                <a:gd name="connsiteX0" fmla="*/ 230152 w 516502"/>
                <a:gd name="connsiteY0" fmla="*/ 302 h 746263"/>
                <a:gd name="connsiteX1" fmla="*/ 1552 w 516502"/>
                <a:gd name="connsiteY1" fmla="*/ 86027 h 746263"/>
                <a:gd name="connsiteX2" fmla="*/ 125377 w 516502"/>
                <a:gd name="connsiteY2" fmla="*/ 254302 h 746263"/>
                <a:gd name="connsiteX3" fmla="*/ 36477 w 516502"/>
                <a:gd name="connsiteY3" fmla="*/ 432102 h 746263"/>
                <a:gd name="connsiteX4" fmla="*/ 176177 w 516502"/>
                <a:gd name="connsiteY4" fmla="*/ 555927 h 746263"/>
                <a:gd name="connsiteX5" fmla="*/ 296827 w 516502"/>
                <a:gd name="connsiteY5" fmla="*/ 660702 h 746263"/>
                <a:gd name="connsiteX6" fmla="*/ 356565 w 516502"/>
                <a:gd name="connsiteY6" fmla="*/ 746106 h 746263"/>
                <a:gd name="connsiteX7" fmla="*/ 515902 w 516502"/>
                <a:gd name="connsiteY7" fmla="*/ 676577 h 746263"/>
                <a:gd name="connsiteX8" fmla="*/ 414302 w 516502"/>
                <a:gd name="connsiteY8" fmla="*/ 498777 h 746263"/>
                <a:gd name="connsiteX9" fmla="*/ 503202 w 516502"/>
                <a:gd name="connsiteY9" fmla="*/ 327327 h 746263"/>
                <a:gd name="connsiteX10" fmla="*/ 398427 w 516502"/>
                <a:gd name="connsiteY10" fmla="*/ 162227 h 746263"/>
                <a:gd name="connsiteX11" fmla="*/ 388902 w 516502"/>
                <a:gd name="connsiteY11" fmla="*/ 60627 h 746263"/>
                <a:gd name="connsiteX12" fmla="*/ 230152 w 516502"/>
                <a:gd name="connsiteY12" fmla="*/ 302 h 74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6502" h="746263">
                  <a:moveTo>
                    <a:pt x="230152" y="302"/>
                  </a:moveTo>
                  <a:cubicBezTo>
                    <a:pt x="165594" y="4535"/>
                    <a:pt x="19014" y="43694"/>
                    <a:pt x="1552" y="86027"/>
                  </a:cubicBezTo>
                  <a:cubicBezTo>
                    <a:pt x="-15910" y="128360"/>
                    <a:pt x="119556" y="196623"/>
                    <a:pt x="125377" y="254302"/>
                  </a:cubicBezTo>
                  <a:cubicBezTo>
                    <a:pt x="131198" y="311981"/>
                    <a:pt x="28010" y="381831"/>
                    <a:pt x="36477" y="432102"/>
                  </a:cubicBezTo>
                  <a:cubicBezTo>
                    <a:pt x="44944" y="482373"/>
                    <a:pt x="176177" y="555927"/>
                    <a:pt x="176177" y="555927"/>
                  </a:cubicBezTo>
                  <a:cubicBezTo>
                    <a:pt x="219569" y="594027"/>
                    <a:pt x="266762" y="629006"/>
                    <a:pt x="296827" y="660702"/>
                  </a:cubicBezTo>
                  <a:cubicBezTo>
                    <a:pt x="326892" y="692399"/>
                    <a:pt x="320053" y="743460"/>
                    <a:pt x="356565" y="746106"/>
                  </a:cubicBezTo>
                  <a:cubicBezTo>
                    <a:pt x="393077" y="748752"/>
                    <a:pt x="506279" y="717799"/>
                    <a:pt x="515902" y="676577"/>
                  </a:cubicBezTo>
                  <a:cubicBezTo>
                    <a:pt x="525525" y="635356"/>
                    <a:pt x="416419" y="556985"/>
                    <a:pt x="414302" y="498777"/>
                  </a:cubicBezTo>
                  <a:cubicBezTo>
                    <a:pt x="412185" y="440569"/>
                    <a:pt x="505848" y="383419"/>
                    <a:pt x="503202" y="327327"/>
                  </a:cubicBezTo>
                  <a:cubicBezTo>
                    <a:pt x="500556" y="271235"/>
                    <a:pt x="417477" y="206677"/>
                    <a:pt x="398427" y="162227"/>
                  </a:cubicBezTo>
                  <a:cubicBezTo>
                    <a:pt x="379377" y="117777"/>
                    <a:pt x="419594" y="83910"/>
                    <a:pt x="388902" y="60627"/>
                  </a:cubicBezTo>
                  <a:cubicBezTo>
                    <a:pt x="358210" y="37344"/>
                    <a:pt x="294710" y="-3931"/>
                    <a:pt x="230152" y="302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50" name="グループ化 349"/>
          <p:cNvGrpSpPr/>
          <p:nvPr/>
        </p:nvGrpSpPr>
        <p:grpSpPr>
          <a:xfrm>
            <a:off x="4205043" y="1219015"/>
            <a:ext cx="1618779" cy="851985"/>
            <a:chOff x="2996630" y="2784150"/>
            <a:chExt cx="2610290" cy="1373830"/>
          </a:xfrm>
        </p:grpSpPr>
        <p:sp>
          <p:nvSpPr>
            <p:cNvPr id="351" name="四角形: 角を丸くする 350"/>
            <p:cNvSpPr/>
            <p:nvPr/>
          </p:nvSpPr>
          <p:spPr bwMode="auto">
            <a:xfrm>
              <a:off x="3071205" y="37740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四角形: 角を丸くする 351"/>
            <p:cNvSpPr/>
            <p:nvPr/>
          </p:nvSpPr>
          <p:spPr bwMode="auto">
            <a:xfrm>
              <a:off x="3039455" y="28216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四角形: 角を丸くする 352"/>
            <p:cNvSpPr/>
            <p:nvPr/>
          </p:nvSpPr>
          <p:spPr bwMode="auto">
            <a:xfrm>
              <a:off x="3131530" y="30611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フリーフォーム: 図形 353"/>
            <p:cNvSpPr/>
            <p:nvPr/>
          </p:nvSpPr>
          <p:spPr bwMode="auto">
            <a:xfrm>
              <a:off x="4320825" y="28656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フリーフォーム: 図形 354"/>
            <p:cNvSpPr/>
            <p:nvPr/>
          </p:nvSpPr>
          <p:spPr bwMode="auto">
            <a:xfrm>
              <a:off x="4836957" y="31970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6" name="フリーフォーム: 図形 355"/>
            <p:cNvSpPr/>
            <p:nvPr/>
          </p:nvSpPr>
          <p:spPr bwMode="auto">
            <a:xfrm>
              <a:off x="2996630" y="27841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7" name="グループ化 356"/>
            <p:cNvGrpSpPr/>
            <p:nvPr/>
          </p:nvGrpSpPr>
          <p:grpSpPr>
            <a:xfrm>
              <a:off x="3039455" y="2821698"/>
              <a:ext cx="869232" cy="542046"/>
              <a:chOff x="4122905" y="1660056"/>
              <a:chExt cx="699921" cy="525960"/>
            </a:xfrm>
          </p:grpSpPr>
          <p:grpSp>
            <p:nvGrpSpPr>
              <p:cNvPr id="424" name="グループ化 423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456" name="グループ化 455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82" name="楕円 48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3" name="楕円 48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4" name="楕円 48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5" name="楕円 48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57" name="グループ化 456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78" name="楕円 47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9" name="楕円 47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0" name="楕円 47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1" name="楕円 48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58" name="グループ化 457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474" name="楕円 47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5" name="楕円 47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6" name="楕円 475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7" name="楕円 47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59" name="グループ化 458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70" name="楕円 46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1" name="楕円 47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2" name="楕円 47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3" name="楕円 47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60" name="グループ化 459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66" name="楕円 46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7" name="楕円 46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8" name="楕円 46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9" name="楕円 46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61" name="グループ化 460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462" name="楕円 46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3" name="楕円 46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4" name="楕円 463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5" name="楕円 46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25" name="グループ化 424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426" name="グループ化 425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52" name="楕円 45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3" name="楕円 45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4" name="楕円 45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5" name="楕円 45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27" name="グループ化 426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48" name="楕円 44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9" name="楕円 44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0" name="楕円 44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1" name="楕円 45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28" name="グループ化 427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44" name="楕円 44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5" name="楕円 44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6" name="楕円 44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7" name="楕円 44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29" name="グループ化 428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40" name="楕円 43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1" name="楕円 44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2" name="楕円 44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3" name="楕円 44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30" name="グループ化 429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36" name="楕円 43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7" name="楕円 43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8" name="楕円 43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9" name="楕円 43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31" name="グループ化 430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32" name="楕円 43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3" name="楕円 43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4" name="楕円 43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5" name="楕円 43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58" name="グループ化 357"/>
            <p:cNvGrpSpPr/>
            <p:nvPr/>
          </p:nvGrpSpPr>
          <p:grpSpPr>
            <a:xfrm>
              <a:off x="3383532" y="2882324"/>
              <a:ext cx="869232" cy="542046"/>
              <a:chOff x="4122905" y="1660056"/>
              <a:chExt cx="699921" cy="525960"/>
            </a:xfrm>
          </p:grpSpPr>
          <p:grpSp>
            <p:nvGrpSpPr>
              <p:cNvPr id="362" name="グループ化 361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394" name="グループ化 393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20" name="楕円 41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1" name="楕円 42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2" name="楕円 42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3" name="楕円 42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95" name="グループ化 394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16" name="楕円 41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7" name="楕円 41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8" name="楕円 41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9" name="楕円 41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96" name="グループ化 395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412" name="楕円 41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3" name="楕円 41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4" name="楕円 413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5" name="楕円 41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97" name="グループ化 396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08" name="楕円 40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9" name="楕円 40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0" name="楕円 40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1" name="楕円 41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98" name="グループ化 397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04" name="楕円 40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5" name="楕円 40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6" name="楕円 40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7" name="楕円 40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99" name="グループ化 398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400" name="楕円 39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1" name="楕円 40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2" name="楕円 401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3" name="楕円 40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63" name="グループ化 362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364" name="グループ化 363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90" name="楕円 38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1" name="楕円 39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2" name="楕円 39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3" name="楕円 39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5" name="グループ化 364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86" name="楕円 38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7" name="楕円 38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8" name="楕円 38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9" name="楕円 38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6" name="グループ化 365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82" name="楕円 38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3" name="楕円 38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4" name="楕円 38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5" name="楕円 38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7" name="グループ化 366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78" name="楕円 37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9" name="楕円 37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0" name="楕円 37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1" name="楕円 38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8" name="グループ化 367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74" name="楕円 37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5" name="楕円 37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6" name="楕円 37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7" name="楕円 37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9" name="グループ化 368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70" name="楕円 36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1" name="楕円 37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2" name="楕円 37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3" name="楕円 37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59" name="グループ化 358"/>
            <p:cNvGrpSpPr/>
            <p:nvPr/>
          </p:nvGrpSpPr>
          <p:grpSpPr>
            <a:xfrm rot="371665">
              <a:off x="3167903" y="3115545"/>
              <a:ext cx="1088261" cy="674810"/>
              <a:chOff x="3742896" y="3699030"/>
              <a:chExt cx="1390124" cy="945105"/>
            </a:xfrm>
          </p:grpSpPr>
          <p:sp>
            <p:nvSpPr>
              <p:cNvPr id="360" name="フリーフォーム: 図形 359"/>
              <p:cNvSpPr/>
              <p:nvPr/>
            </p:nvSpPr>
            <p:spPr bwMode="auto">
              <a:xfrm>
                <a:off x="3742896" y="3767613"/>
                <a:ext cx="1390124" cy="876522"/>
              </a:xfrm>
              <a:custGeom>
                <a:avLst/>
                <a:gdLst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82839 w 1390124"/>
                  <a:gd name="connsiteY2" fmla="*/ 438261 h 876522"/>
                  <a:gd name="connsiteX3" fmla="*/ 1390124 w 1390124"/>
                  <a:gd name="connsiteY3" fmla="*/ 479536 h 876522"/>
                  <a:gd name="connsiteX4" fmla="*/ 695062 w 1390124"/>
                  <a:gd name="connsiteY4" fmla="*/ 876522 h 876522"/>
                  <a:gd name="connsiteX5" fmla="*/ 0 w 1390124"/>
                  <a:gd name="connsiteY5" fmla="*/ 479536 h 876522"/>
                  <a:gd name="connsiteX6" fmla="*/ 7285 w 1390124"/>
                  <a:gd name="connsiteY6" fmla="*/ 438261 h 876522"/>
                  <a:gd name="connsiteX7" fmla="*/ 0 w 1390124"/>
                  <a:gd name="connsiteY7" fmla="*/ 396986 h 876522"/>
                  <a:gd name="connsiteX8" fmla="*/ 695062 w 1390124"/>
                  <a:gd name="connsiteY8" fmla="*/ 0 h 876522"/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82839 w 1390124"/>
                  <a:gd name="connsiteY2" fmla="*/ 438261 h 876522"/>
                  <a:gd name="connsiteX3" fmla="*/ 1390124 w 1390124"/>
                  <a:gd name="connsiteY3" fmla="*/ 479536 h 876522"/>
                  <a:gd name="connsiteX4" fmla="*/ 695062 w 1390124"/>
                  <a:gd name="connsiteY4" fmla="*/ 876522 h 876522"/>
                  <a:gd name="connsiteX5" fmla="*/ 0 w 1390124"/>
                  <a:gd name="connsiteY5" fmla="*/ 479536 h 876522"/>
                  <a:gd name="connsiteX6" fmla="*/ 0 w 1390124"/>
                  <a:gd name="connsiteY6" fmla="*/ 396986 h 876522"/>
                  <a:gd name="connsiteX7" fmla="*/ 695062 w 1390124"/>
                  <a:gd name="connsiteY7" fmla="*/ 0 h 876522"/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90124 w 1390124"/>
                  <a:gd name="connsiteY2" fmla="*/ 479536 h 876522"/>
                  <a:gd name="connsiteX3" fmla="*/ 695062 w 1390124"/>
                  <a:gd name="connsiteY3" fmla="*/ 876522 h 876522"/>
                  <a:gd name="connsiteX4" fmla="*/ 0 w 1390124"/>
                  <a:gd name="connsiteY4" fmla="*/ 479536 h 876522"/>
                  <a:gd name="connsiteX5" fmla="*/ 0 w 1390124"/>
                  <a:gd name="connsiteY5" fmla="*/ 396986 h 876522"/>
                  <a:gd name="connsiteX6" fmla="*/ 695062 w 1390124"/>
                  <a:gd name="connsiteY6" fmla="*/ 0 h 876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0124" h="876522">
                    <a:moveTo>
                      <a:pt x="695062" y="0"/>
                    </a:moveTo>
                    <a:cubicBezTo>
                      <a:pt x="1078934" y="0"/>
                      <a:pt x="1390124" y="177737"/>
                      <a:pt x="1390124" y="396986"/>
                    </a:cubicBezTo>
                    <a:lnTo>
                      <a:pt x="1390124" y="479536"/>
                    </a:lnTo>
                    <a:cubicBezTo>
                      <a:pt x="1390124" y="698785"/>
                      <a:pt x="1078934" y="876522"/>
                      <a:pt x="695062" y="876522"/>
                    </a:cubicBezTo>
                    <a:cubicBezTo>
                      <a:pt x="311190" y="876522"/>
                      <a:pt x="0" y="698785"/>
                      <a:pt x="0" y="479536"/>
                    </a:cubicBezTo>
                    <a:lnTo>
                      <a:pt x="0" y="396986"/>
                    </a:lnTo>
                    <a:cubicBezTo>
                      <a:pt x="0" y="177737"/>
                      <a:pt x="311190" y="0"/>
                      <a:pt x="695062" y="0"/>
                    </a:cubicBezTo>
                    <a:close/>
                  </a:path>
                </a:pathLst>
              </a:custGeom>
              <a:pattFill prst="sm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1" name="楕円 360"/>
              <p:cNvSpPr/>
              <p:nvPr/>
            </p:nvSpPr>
            <p:spPr bwMode="auto">
              <a:xfrm>
                <a:off x="3742897" y="3699030"/>
                <a:ext cx="1390123" cy="793972"/>
              </a:xfrm>
              <a:prstGeom prst="ellipse">
                <a:avLst/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86" name="グループ化 485"/>
          <p:cNvGrpSpPr/>
          <p:nvPr/>
        </p:nvGrpSpPr>
        <p:grpSpPr>
          <a:xfrm>
            <a:off x="2250228" y="1219015"/>
            <a:ext cx="1723897" cy="851984"/>
            <a:chOff x="5860036" y="917250"/>
            <a:chExt cx="2779795" cy="1373830"/>
          </a:xfrm>
        </p:grpSpPr>
        <p:sp>
          <p:nvSpPr>
            <p:cNvPr id="487" name="四角形: 角を丸くする 486"/>
            <p:cNvSpPr/>
            <p:nvPr/>
          </p:nvSpPr>
          <p:spPr bwMode="auto">
            <a:xfrm>
              <a:off x="6104116" y="19071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四角形: 角を丸くする 487"/>
            <p:cNvSpPr/>
            <p:nvPr/>
          </p:nvSpPr>
          <p:spPr bwMode="auto">
            <a:xfrm>
              <a:off x="6072366" y="9547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四角形: 角を丸くする 488"/>
            <p:cNvSpPr/>
            <p:nvPr/>
          </p:nvSpPr>
          <p:spPr bwMode="auto">
            <a:xfrm>
              <a:off x="6164441" y="11942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フリーフォーム: 図形 489"/>
            <p:cNvSpPr/>
            <p:nvPr/>
          </p:nvSpPr>
          <p:spPr bwMode="auto">
            <a:xfrm>
              <a:off x="7353736" y="9987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1" name="グループ化 490"/>
            <p:cNvGrpSpPr/>
            <p:nvPr/>
          </p:nvGrpSpPr>
          <p:grpSpPr>
            <a:xfrm>
              <a:off x="6672910" y="985271"/>
              <a:ext cx="603147" cy="415267"/>
              <a:chOff x="7047920" y="463029"/>
              <a:chExt cx="711700" cy="490006"/>
            </a:xfrm>
          </p:grpSpPr>
          <p:sp>
            <p:nvSpPr>
              <p:cNvPr id="525" name="星: 24 pt 524"/>
              <p:cNvSpPr/>
              <p:nvPr/>
            </p:nvSpPr>
            <p:spPr bwMode="auto">
              <a:xfrm>
                <a:off x="7070221" y="469106"/>
                <a:ext cx="664062" cy="275477"/>
              </a:xfrm>
              <a:prstGeom prst="star24">
                <a:avLst>
                  <a:gd name="adj" fmla="val 4447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四角形: 角を丸くする 525"/>
              <p:cNvSpPr/>
              <p:nvPr/>
            </p:nvSpPr>
            <p:spPr bwMode="auto">
              <a:xfrm rot="900000">
                <a:off x="7227198" y="668709"/>
                <a:ext cx="270030" cy="45719"/>
              </a:xfrm>
              <a:prstGeom prst="roundRect">
                <a:avLst/>
              </a:prstGeom>
              <a:solidFill>
                <a:srgbClr val="FFC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四角形: 角を丸くする 526"/>
              <p:cNvSpPr/>
              <p:nvPr/>
            </p:nvSpPr>
            <p:spPr bwMode="auto">
              <a:xfrm rot="8499981">
                <a:off x="7376197" y="65600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四角形: 角を丸くする 527"/>
              <p:cNvSpPr/>
              <p:nvPr/>
            </p:nvSpPr>
            <p:spPr bwMode="auto">
              <a:xfrm rot="12700214">
                <a:off x="7146244" y="647954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四角形: 角を丸くする 528"/>
              <p:cNvSpPr/>
              <p:nvPr/>
            </p:nvSpPr>
            <p:spPr bwMode="auto">
              <a:xfrm rot="13944319">
                <a:off x="7246258" y="60747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四角形: 角を丸くする 529"/>
              <p:cNvSpPr/>
              <p:nvPr/>
            </p:nvSpPr>
            <p:spPr bwMode="auto">
              <a:xfrm rot="12700214">
                <a:off x="7339532" y="633596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四角形: 角を丸くする 530"/>
              <p:cNvSpPr/>
              <p:nvPr/>
            </p:nvSpPr>
            <p:spPr bwMode="auto">
              <a:xfrm rot="9122757">
                <a:off x="7380014" y="59787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四角形: 角を丸くする 531"/>
              <p:cNvSpPr/>
              <p:nvPr/>
            </p:nvSpPr>
            <p:spPr bwMode="auto">
              <a:xfrm rot="12700214">
                <a:off x="7203982" y="598352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四角形: 角を丸くする 532"/>
              <p:cNvSpPr/>
              <p:nvPr/>
            </p:nvSpPr>
            <p:spPr bwMode="auto">
              <a:xfrm rot="9256280">
                <a:off x="7227198" y="613941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四角形: 角を丸くする 533"/>
              <p:cNvSpPr/>
              <p:nvPr/>
            </p:nvSpPr>
            <p:spPr bwMode="auto">
              <a:xfrm rot="10351518">
                <a:off x="7163121" y="615545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四角形: 角を丸くする 534"/>
              <p:cNvSpPr/>
              <p:nvPr/>
            </p:nvSpPr>
            <p:spPr bwMode="auto">
              <a:xfrm rot="13944319">
                <a:off x="7315315" y="600330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四角形: 角を丸くする 535"/>
              <p:cNvSpPr/>
              <p:nvPr/>
            </p:nvSpPr>
            <p:spPr bwMode="auto">
              <a:xfrm rot="12700214">
                <a:off x="7180170" y="634071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四角形: 角を丸くする 536"/>
              <p:cNvSpPr/>
              <p:nvPr/>
            </p:nvSpPr>
            <p:spPr bwMode="auto">
              <a:xfrm rot="12700214">
                <a:off x="7115878" y="69122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四角形: 角を丸くする 537"/>
              <p:cNvSpPr/>
              <p:nvPr/>
            </p:nvSpPr>
            <p:spPr bwMode="auto">
              <a:xfrm rot="9122757">
                <a:off x="7439546" y="65979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: 図形 538"/>
              <p:cNvSpPr/>
              <p:nvPr/>
            </p:nvSpPr>
            <p:spPr bwMode="auto">
              <a:xfrm>
                <a:off x="7047920" y="463029"/>
                <a:ext cx="711700" cy="490006"/>
              </a:xfrm>
              <a:custGeom>
                <a:avLst/>
                <a:gdLst>
                  <a:gd name="connsiteX0" fmla="*/ 355850 w 711700"/>
                  <a:gd name="connsiteY0" fmla="*/ 19712 h 490006"/>
                  <a:gd name="connsiteX1" fmla="*/ 319684 w 711700"/>
                  <a:gd name="connsiteY1" fmla="*/ 33992 h 490006"/>
                  <a:gd name="connsiteX2" fmla="*/ 275237 w 711700"/>
                  <a:gd name="connsiteY2" fmla="*/ 23834 h 490006"/>
                  <a:gd name="connsiteX3" fmla="*/ 249820 w 711700"/>
                  <a:gd name="connsiteY3" fmla="*/ 41263 h 490006"/>
                  <a:gd name="connsiteX4" fmla="*/ 200119 w 711700"/>
                  <a:gd name="connsiteY4" fmla="*/ 35921 h 490006"/>
                  <a:gd name="connsiteX5" fmla="*/ 187180 w 711700"/>
                  <a:gd name="connsiteY5" fmla="*/ 55311 h 490006"/>
                  <a:gd name="connsiteX6" fmla="*/ 135612 w 711700"/>
                  <a:gd name="connsiteY6" fmla="*/ 55147 h 490006"/>
                  <a:gd name="connsiteX7" fmla="*/ 136036 w 711700"/>
                  <a:gd name="connsiteY7" fmla="*/ 75177 h 490006"/>
                  <a:gd name="connsiteX8" fmla="*/ 86115 w 711700"/>
                  <a:gd name="connsiteY8" fmla="*/ 80203 h 490006"/>
                  <a:gd name="connsiteX9" fmla="*/ 99869 w 711700"/>
                  <a:gd name="connsiteY9" fmla="*/ 99509 h 490006"/>
                  <a:gd name="connsiteX10" fmla="*/ 55000 w 711700"/>
                  <a:gd name="connsiteY10" fmla="*/ 109382 h 490006"/>
                  <a:gd name="connsiteX11" fmla="*/ 81150 w 711700"/>
                  <a:gd name="connsiteY11" fmla="*/ 126646 h 490006"/>
                  <a:gd name="connsiteX12" fmla="*/ 44387 w 711700"/>
                  <a:gd name="connsiteY12" fmla="*/ 140694 h 490006"/>
                  <a:gd name="connsiteX13" fmla="*/ 81150 w 711700"/>
                  <a:gd name="connsiteY13" fmla="*/ 154742 h 490006"/>
                  <a:gd name="connsiteX14" fmla="*/ 55000 w 711700"/>
                  <a:gd name="connsiteY14" fmla="*/ 172006 h 490006"/>
                  <a:gd name="connsiteX15" fmla="*/ 99869 w 711700"/>
                  <a:gd name="connsiteY15" fmla="*/ 181879 h 490006"/>
                  <a:gd name="connsiteX16" fmla="*/ 86115 w 711700"/>
                  <a:gd name="connsiteY16" fmla="*/ 201185 h 490006"/>
                  <a:gd name="connsiteX17" fmla="*/ 136036 w 711700"/>
                  <a:gd name="connsiteY17" fmla="*/ 206211 h 490006"/>
                  <a:gd name="connsiteX18" fmla="*/ 135612 w 711700"/>
                  <a:gd name="connsiteY18" fmla="*/ 226241 h 490006"/>
                  <a:gd name="connsiteX19" fmla="*/ 187180 w 711700"/>
                  <a:gd name="connsiteY19" fmla="*/ 226077 h 490006"/>
                  <a:gd name="connsiteX20" fmla="*/ 200119 w 711700"/>
                  <a:gd name="connsiteY20" fmla="*/ 245467 h 490006"/>
                  <a:gd name="connsiteX21" fmla="*/ 249820 w 711700"/>
                  <a:gd name="connsiteY21" fmla="*/ 240125 h 490006"/>
                  <a:gd name="connsiteX22" fmla="*/ 275237 w 711700"/>
                  <a:gd name="connsiteY22" fmla="*/ 257554 h 490006"/>
                  <a:gd name="connsiteX23" fmla="*/ 319684 w 711700"/>
                  <a:gd name="connsiteY23" fmla="*/ 247396 h 490006"/>
                  <a:gd name="connsiteX24" fmla="*/ 355850 w 711700"/>
                  <a:gd name="connsiteY24" fmla="*/ 261676 h 490006"/>
                  <a:gd name="connsiteX25" fmla="*/ 392016 w 711700"/>
                  <a:gd name="connsiteY25" fmla="*/ 247396 h 490006"/>
                  <a:gd name="connsiteX26" fmla="*/ 436463 w 711700"/>
                  <a:gd name="connsiteY26" fmla="*/ 257554 h 490006"/>
                  <a:gd name="connsiteX27" fmla="*/ 461880 w 711700"/>
                  <a:gd name="connsiteY27" fmla="*/ 240125 h 490006"/>
                  <a:gd name="connsiteX28" fmla="*/ 511582 w 711700"/>
                  <a:gd name="connsiteY28" fmla="*/ 245467 h 490006"/>
                  <a:gd name="connsiteX29" fmla="*/ 524520 w 711700"/>
                  <a:gd name="connsiteY29" fmla="*/ 226077 h 490006"/>
                  <a:gd name="connsiteX30" fmla="*/ 576088 w 711700"/>
                  <a:gd name="connsiteY30" fmla="*/ 226241 h 490006"/>
                  <a:gd name="connsiteX31" fmla="*/ 575664 w 711700"/>
                  <a:gd name="connsiteY31" fmla="*/ 206211 h 490006"/>
                  <a:gd name="connsiteX32" fmla="*/ 625585 w 711700"/>
                  <a:gd name="connsiteY32" fmla="*/ 201185 h 490006"/>
                  <a:gd name="connsiteX33" fmla="*/ 611831 w 711700"/>
                  <a:gd name="connsiteY33" fmla="*/ 181879 h 490006"/>
                  <a:gd name="connsiteX34" fmla="*/ 656700 w 711700"/>
                  <a:gd name="connsiteY34" fmla="*/ 172006 h 490006"/>
                  <a:gd name="connsiteX35" fmla="*/ 630550 w 711700"/>
                  <a:gd name="connsiteY35" fmla="*/ 154742 h 490006"/>
                  <a:gd name="connsiteX36" fmla="*/ 667313 w 711700"/>
                  <a:gd name="connsiteY36" fmla="*/ 140694 h 490006"/>
                  <a:gd name="connsiteX37" fmla="*/ 630550 w 711700"/>
                  <a:gd name="connsiteY37" fmla="*/ 126646 h 490006"/>
                  <a:gd name="connsiteX38" fmla="*/ 656700 w 711700"/>
                  <a:gd name="connsiteY38" fmla="*/ 109382 h 490006"/>
                  <a:gd name="connsiteX39" fmla="*/ 611831 w 711700"/>
                  <a:gd name="connsiteY39" fmla="*/ 99509 h 490006"/>
                  <a:gd name="connsiteX40" fmla="*/ 625585 w 711700"/>
                  <a:gd name="connsiteY40" fmla="*/ 80203 h 490006"/>
                  <a:gd name="connsiteX41" fmla="*/ 575664 w 711700"/>
                  <a:gd name="connsiteY41" fmla="*/ 75177 h 490006"/>
                  <a:gd name="connsiteX42" fmla="*/ 576088 w 711700"/>
                  <a:gd name="connsiteY42" fmla="*/ 55147 h 490006"/>
                  <a:gd name="connsiteX43" fmla="*/ 524520 w 711700"/>
                  <a:gd name="connsiteY43" fmla="*/ 55311 h 490006"/>
                  <a:gd name="connsiteX44" fmla="*/ 511582 w 711700"/>
                  <a:gd name="connsiteY44" fmla="*/ 35921 h 490006"/>
                  <a:gd name="connsiteX45" fmla="*/ 461880 w 711700"/>
                  <a:gd name="connsiteY45" fmla="*/ 41263 h 490006"/>
                  <a:gd name="connsiteX46" fmla="*/ 436463 w 711700"/>
                  <a:gd name="connsiteY46" fmla="*/ 23834 h 490006"/>
                  <a:gd name="connsiteX47" fmla="*/ 392016 w 711700"/>
                  <a:gd name="connsiteY47" fmla="*/ 33992 h 490006"/>
                  <a:gd name="connsiteX48" fmla="*/ 355850 w 711700"/>
                  <a:gd name="connsiteY48" fmla="*/ 0 h 490006"/>
                  <a:gd name="connsiteX49" fmla="*/ 397170 w 711700"/>
                  <a:gd name="connsiteY49" fmla="*/ 16107 h 490006"/>
                  <a:gd name="connsiteX50" fmla="*/ 447951 w 711700"/>
                  <a:gd name="connsiteY50" fmla="*/ 4650 h 490006"/>
                  <a:gd name="connsiteX51" fmla="*/ 476990 w 711700"/>
                  <a:gd name="connsiteY51" fmla="*/ 24308 h 490006"/>
                  <a:gd name="connsiteX52" fmla="*/ 533775 w 711700"/>
                  <a:gd name="connsiteY52" fmla="*/ 18282 h 490006"/>
                  <a:gd name="connsiteX53" fmla="*/ 548557 w 711700"/>
                  <a:gd name="connsiteY53" fmla="*/ 40154 h 490006"/>
                  <a:gd name="connsiteX54" fmla="*/ 607474 w 711700"/>
                  <a:gd name="connsiteY54" fmla="*/ 39968 h 490006"/>
                  <a:gd name="connsiteX55" fmla="*/ 606991 w 711700"/>
                  <a:gd name="connsiteY55" fmla="*/ 62561 h 490006"/>
                  <a:gd name="connsiteX56" fmla="*/ 664025 w 711700"/>
                  <a:gd name="connsiteY56" fmla="*/ 68230 h 490006"/>
                  <a:gd name="connsiteX57" fmla="*/ 648311 w 711700"/>
                  <a:gd name="connsiteY57" fmla="*/ 90006 h 490006"/>
                  <a:gd name="connsiteX58" fmla="*/ 699575 w 711700"/>
                  <a:gd name="connsiteY58" fmla="*/ 101142 h 490006"/>
                  <a:gd name="connsiteX59" fmla="*/ 669697 w 711700"/>
                  <a:gd name="connsiteY59" fmla="*/ 120615 h 490006"/>
                  <a:gd name="connsiteX60" fmla="*/ 711700 w 711700"/>
                  <a:gd name="connsiteY60" fmla="*/ 136460 h 490006"/>
                  <a:gd name="connsiteX61" fmla="*/ 669697 w 711700"/>
                  <a:gd name="connsiteY61" fmla="*/ 152305 h 490006"/>
                  <a:gd name="connsiteX62" fmla="*/ 699575 w 711700"/>
                  <a:gd name="connsiteY62" fmla="*/ 171778 h 490006"/>
                  <a:gd name="connsiteX63" fmla="*/ 521107 w 711700"/>
                  <a:gd name="connsiteY63" fmla="*/ 449266 h 490006"/>
                  <a:gd name="connsiteX64" fmla="*/ 510535 w 711700"/>
                  <a:gd name="connsiteY64" fmla="*/ 463039 h 490006"/>
                  <a:gd name="connsiteX65" fmla="*/ 355850 w 711700"/>
                  <a:gd name="connsiteY65" fmla="*/ 490006 h 490006"/>
                  <a:gd name="connsiteX66" fmla="*/ 201166 w 711700"/>
                  <a:gd name="connsiteY66" fmla="*/ 463039 h 490006"/>
                  <a:gd name="connsiteX67" fmla="*/ 190594 w 711700"/>
                  <a:gd name="connsiteY67" fmla="*/ 449266 h 490006"/>
                  <a:gd name="connsiteX68" fmla="*/ 12125 w 711700"/>
                  <a:gd name="connsiteY68" fmla="*/ 171778 h 490006"/>
                  <a:gd name="connsiteX69" fmla="*/ 40492 w 711700"/>
                  <a:gd name="connsiteY69" fmla="*/ 153290 h 490006"/>
                  <a:gd name="connsiteX70" fmla="*/ 39674 w 711700"/>
                  <a:gd name="connsiteY70" fmla="*/ 151427 h 490006"/>
                  <a:gd name="connsiteX71" fmla="*/ 0 w 711700"/>
                  <a:gd name="connsiteY71" fmla="*/ 136460 h 490006"/>
                  <a:gd name="connsiteX72" fmla="*/ 42003 w 711700"/>
                  <a:gd name="connsiteY72" fmla="*/ 120615 h 490006"/>
                  <a:gd name="connsiteX73" fmla="*/ 12125 w 711700"/>
                  <a:gd name="connsiteY73" fmla="*/ 101142 h 490006"/>
                  <a:gd name="connsiteX74" fmla="*/ 63389 w 711700"/>
                  <a:gd name="connsiteY74" fmla="*/ 90006 h 490006"/>
                  <a:gd name="connsiteX75" fmla="*/ 47675 w 711700"/>
                  <a:gd name="connsiteY75" fmla="*/ 68230 h 490006"/>
                  <a:gd name="connsiteX76" fmla="*/ 104709 w 711700"/>
                  <a:gd name="connsiteY76" fmla="*/ 62561 h 490006"/>
                  <a:gd name="connsiteX77" fmla="*/ 104226 w 711700"/>
                  <a:gd name="connsiteY77" fmla="*/ 39968 h 490006"/>
                  <a:gd name="connsiteX78" fmla="*/ 163143 w 711700"/>
                  <a:gd name="connsiteY78" fmla="*/ 40154 h 490006"/>
                  <a:gd name="connsiteX79" fmla="*/ 177925 w 711700"/>
                  <a:gd name="connsiteY79" fmla="*/ 18282 h 490006"/>
                  <a:gd name="connsiteX80" fmla="*/ 234710 w 711700"/>
                  <a:gd name="connsiteY80" fmla="*/ 24308 h 490006"/>
                  <a:gd name="connsiteX81" fmla="*/ 263749 w 711700"/>
                  <a:gd name="connsiteY81" fmla="*/ 4650 h 490006"/>
                  <a:gd name="connsiteX82" fmla="*/ 314530 w 711700"/>
                  <a:gd name="connsiteY82" fmla="*/ 16107 h 49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11700" h="490006">
                    <a:moveTo>
                      <a:pt x="355850" y="19712"/>
                    </a:moveTo>
                    <a:lnTo>
                      <a:pt x="319684" y="33992"/>
                    </a:lnTo>
                    <a:lnTo>
                      <a:pt x="275237" y="23834"/>
                    </a:lnTo>
                    <a:lnTo>
                      <a:pt x="249820" y="41263"/>
                    </a:lnTo>
                    <a:lnTo>
                      <a:pt x="200119" y="35921"/>
                    </a:lnTo>
                    <a:lnTo>
                      <a:pt x="187180" y="55311"/>
                    </a:lnTo>
                    <a:lnTo>
                      <a:pt x="135612" y="55147"/>
                    </a:lnTo>
                    <a:cubicBezTo>
                      <a:pt x="135753" y="61824"/>
                      <a:pt x="135895" y="68500"/>
                      <a:pt x="136036" y="75177"/>
                    </a:cubicBezTo>
                    <a:lnTo>
                      <a:pt x="86115" y="80203"/>
                    </a:lnTo>
                    <a:lnTo>
                      <a:pt x="99869" y="99509"/>
                    </a:lnTo>
                    <a:lnTo>
                      <a:pt x="55000" y="109382"/>
                    </a:lnTo>
                    <a:lnTo>
                      <a:pt x="81150" y="126646"/>
                    </a:lnTo>
                    <a:lnTo>
                      <a:pt x="44387" y="140694"/>
                    </a:lnTo>
                    <a:lnTo>
                      <a:pt x="81150" y="154742"/>
                    </a:lnTo>
                    <a:lnTo>
                      <a:pt x="55000" y="172006"/>
                    </a:lnTo>
                    <a:lnTo>
                      <a:pt x="99869" y="181879"/>
                    </a:lnTo>
                    <a:lnTo>
                      <a:pt x="86115" y="201185"/>
                    </a:lnTo>
                    <a:lnTo>
                      <a:pt x="136036" y="206211"/>
                    </a:lnTo>
                    <a:cubicBezTo>
                      <a:pt x="135895" y="212888"/>
                      <a:pt x="135753" y="219564"/>
                      <a:pt x="135612" y="226241"/>
                    </a:cubicBezTo>
                    <a:lnTo>
                      <a:pt x="187180" y="226077"/>
                    </a:lnTo>
                    <a:lnTo>
                      <a:pt x="200119" y="245467"/>
                    </a:lnTo>
                    <a:lnTo>
                      <a:pt x="249820" y="240125"/>
                    </a:lnTo>
                    <a:lnTo>
                      <a:pt x="275237" y="257554"/>
                    </a:lnTo>
                    <a:lnTo>
                      <a:pt x="319684" y="247396"/>
                    </a:lnTo>
                    <a:lnTo>
                      <a:pt x="355850" y="261676"/>
                    </a:lnTo>
                    <a:lnTo>
                      <a:pt x="392016" y="247396"/>
                    </a:lnTo>
                    <a:lnTo>
                      <a:pt x="436463" y="257554"/>
                    </a:lnTo>
                    <a:lnTo>
                      <a:pt x="461880" y="240125"/>
                    </a:lnTo>
                    <a:lnTo>
                      <a:pt x="511582" y="245467"/>
                    </a:lnTo>
                    <a:lnTo>
                      <a:pt x="524520" y="226077"/>
                    </a:lnTo>
                    <a:lnTo>
                      <a:pt x="576088" y="226241"/>
                    </a:lnTo>
                    <a:cubicBezTo>
                      <a:pt x="575947" y="219564"/>
                      <a:pt x="575805" y="212888"/>
                      <a:pt x="575664" y="206211"/>
                    </a:cubicBezTo>
                    <a:lnTo>
                      <a:pt x="625585" y="201185"/>
                    </a:lnTo>
                    <a:lnTo>
                      <a:pt x="611831" y="181879"/>
                    </a:lnTo>
                    <a:lnTo>
                      <a:pt x="656700" y="172006"/>
                    </a:lnTo>
                    <a:lnTo>
                      <a:pt x="630550" y="154742"/>
                    </a:lnTo>
                    <a:lnTo>
                      <a:pt x="667313" y="140694"/>
                    </a:lnTo>
                    <a:lnTo>
                      <a:pt x="630550" y="126646"/>
                    </a:lnTo>
                    <a:lnTo>
                      <a:pt x="656700" y="109382"/>
                    </a:lnTo>
                    <a:lnTo>
                      <a:pt x="611831" y="99509"/>
                    </a:lnTo>
                    <a:lnTo>
                      <a:pt x="625585" y="80203"/>
                    </a:lnTo>
                    <a:lnTo>
                      <a:pt x="575664" y="75177"/>
                    </a:lnTo>
                    <a:cubicBezTo>
                      <a:pt x="575805" y="68500"/>
                      <a:pt x="575947" y="61824"/>
                      <a:pt x="576088" y="55147"/>
                    </a:cubicBezTo>
                    <a:lnTo>
                      <a:pt x="524520" y="55311"/>
                    </a:lnTo>
                    <a:lnTo>
                      <a:pt x="511582" y="35921"/>
                    </a:lnTo>
                    <a:lnTo>
                      <a:pt x="461880" y="41263"/>
                    </a:lnTo>
                    <a:lnTo>
                      <a:pt x="436463" y="23834"/>
                    </a:lnTo>
                    <a:lnTo>
                      <a:pt x="392016" y="33992"/>
                    </a:lnTo>
                    <a:close/>
                    <a:moveTo>
                      <a:pt x="355850" y="0"/>
                    </a:moveTo>
                    <a:lnTo>
                      <a:pt x="397170" y="16107"/>
                    </a:lnTo>
                    <a:lnTo>
                      <a:pt x="447951" y="4650"/>
                    </a:lnTo>
                    <a:lnTo>
                      <a:pt x="476990" y="24308"/>
                    </a:lnTo>
                    <a:lnTo>
                      <a:pt x="533775" y="18282"/>
                    </a:lnTo>
                    <a:lnTo>
                      <a:pt x="548557" y="40154"/>
                    </a:lnTo>
                    <a:lnTo>
                      <a:pt x="607474" y="39968"/>
                    </a:lnTo>
                    <a:lnTo>
                      <a:pt x="606991" y="62561"/>
                    </a:lnTo>
                    <a:lnTo>
                      <a:pt x="664025" y="68230"/>
                    </a:lnTo>
                    <a:lnTo>
                      <a:pt x="648311" y="90006"/>
                    </a:lnTo>
                    <a:lnTo>
                      <a:pt x="699575" y="101142"/>
                    </a:lnTo>
                    <a:lnTo>
                      <a:pt x="669697" y="120615"/>
                    </a:lnTo>
                    <a:lnTo>
                      <a:pt x="711700" y="136460"/>
                    </a:lnTo>
                    <a:lnTo>
                      <a:pt x="669697" y="152305"/>
                    </a:lnTo>
                    <a:lnTo>
                      <a:pt x="699575" y="171778"/>
                    </a:lnTo>
                    <a:lnTo>
                      <a:pt x="521107" y="449266"/>
                    </a:lnTo>
                    <a:lnTo>
                      <a:pt x="510535" y="463039"/>
                    </a:lnTo>
                    <a:cubicBezTo>
                      <a:pt x="485050" y="478887"/>
                      <a:pt x="425387" y="490006"/>
                      <a:pt x="355850" y="490006"/>
                    </a:cubicBezTo>
                    <a:cubicBezTo>
                      <a:pt x="286313" y="490006"/>
                      <a:pt x="226651" y="478887"/>
                      <a:pt x="201166" y="463039"/>
                    </a:cubicBezTo>
                    <a:lnTo>
                      <a:pt x="190594" y="449266"/>
                    </a:lnTo>
                    <a:lnTo>
                      <a:pt x="12125" y="171778"/>
                    </a:lnTo>
                    <a:lnTo>
                      <a:pt x="40492" y="153290"/>
                    </a:lnTo>
                    <a:lnTo>
                      <a:pt x="39674" y="151427"/>
                    </a:lnTo>
                    <a:lnTo>
                      <a:pt x="0" y="136460"/>
                    </a:lnTo>
                    <a:lnTo>
                      <a:pt x="42003" y="120615"/>
                    </a:lnTo>
                    <a:lnTo>
                      <a:pt x="12125" y="101142"/>
                    </a:lnTo>
                    <a:lnTo>
                      <a:pt x="63389" y="90006"/>
                    </a:lnTo>
                    <a:lnTo>
                      <a:pt x="47675" y="68230"/>
                    </a:lnTo>
                    <a:lnTo>
                      <a:pt x="104709" y="62561"/>
                    </a:lnTo>
                    <a:lnTo>
                      <a:pt x="104226" y="39968"/>
                    </a:lnTo>
                    <a:lnTo>
                      <a:pt x="163143" y="40154"/>
                    </a:lnTo>
                    <a:lnTo>
                      <a:pt x="177925" y="18282"/>
                    </a:lnTo>
                    <a:lnTo>
                      <a:pt x="234710" y="24308"/>
                    </a:lnTo>
                    <a:lnTo>
                      <a:pt x="263749" y="4650"/>
                    </a:lnTo>
                    <a:lnTo>
                      <a:pt x="314530" y="16107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四角形: 角を丸くする 539"/>
              <p:cNvSpPr/>
              <p:nvPr/>
            </p:nvSpPr>
            <p:spPr bwMode="auto">
              <a:xfrm rot="2517548">
                <a:off x="7380526" y="547153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2" name="グループ化 491"/>
            <p:cNvGrpSpPr/>
            <p:nvPr/>
          </p:nvGrpSpPr>
          <p:grpSpPr>
            <a:xfrm rot="900000">
              <a:off x="6191162" y="1031173"/>
              <a:ext cx="479043" cy="191027"/>
              <a:chOff x="5263708" y="2769263"/>
              <a:chExt cx="958705" cy="296000"/>
            </a:xfrm>
          </p:grpSpPr>
          <p:sp>
            <p:nvSpPr>
              <p:cNvPr id="523" name="フリーフォーム: 図形 522"/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台形 523"/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3" name="フリーフォーム: 図形 492"/>
            <p:cNvSpPr/>
            <p:nvPr/>
          </p:nvSpPr>
          <p:spPr bwMode="auto">
            <a:xfrm>
              <a:off x="6029541" y="9172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4" name="グループ化 493"/>
            <p:cNvGrpSpPr/>
            <p:nvPr/>
          </p:nvGrpSpPr>
          <p:grpSpPr>
            <a:xfrm rot="900000">
              <a:off x="5860036" y="1215037"/>
              <a:ext cx="1438725" cy="527042"/>
              <a:chOff x="6471814" y="2509723"/>
              <a:chExt cx="1562523" cy="593087"/>
            </a:xfrm>
          </p:grpSpPr>
          <p:sp>
            <p:nvSpPr>
              <p:cNvPr id="513" name="フリーフォーム: 図形 512"/>
              <p:cNvSpPr/>
              <p:nvPr/>
            </p:nvSpPr>
            <p:spPr bwMode="auto">
              <a:xfrm>
                <a:off x="6499600" y="2509723"/>
                <a:ext cx="1516360" cy="593087"/>
              </a:xfrm>
              <a:custGeom>
                <a:avLst/>
                <a:gdLst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00266 w 1516360"/>
                  <a:gd name="connsiteY3" fmla="*/ 240254 h 646105"/>
                  <a:gd name="connsiteX4" fmla="*/ 1516360 w 1516360"/>
                  <a:gd name="connsiteY4" fmla="*/ 277998 h 646105"/>
                  <a:gd name="connsiteX5" fmla="*/ 748655 w 1516360"/>
                  <a:gd name="connsiteY5" fmla="*/ 646052 h 646105"/>
                  <a:gd name="connsiteX6" fmla="*/ 0 w 1516360"/>
                  <a:gd name="connsiteY6" fmla="*/ 254185 h 646105"/>
                  <a:gd name="connsiteX7" fmla="*/ 15512 w 1516360"/>
                  <a:gd name="connsiteY7" fmla="*/ 216937 h 646105"/>
                  <a:gd name="connsiteX8" fmla="*/ 0 w 1516360"/>
                  <a:gd name="connsiteY8" fmla="*/ 173223 h 646105"/>
                  <a:gd name="connsiteX9" fmla="*/ 643926 w 1516360"/>
                  <a:gd name="connsiteY9" fmla="*/ 322 h 646105"/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00266 w 1516360"/>
                  <a:gd name="connsiteY3" fmla="*/ 240254 h 646105"/>
                  <a:gd name="connsiteX4" fmla="*/ 1516360 w 1516360"/>
                  <a:gd name="connsiteY4" fmla="*/ 277998 h 646105"/>
                  <a:gd name="connsiteX5" fmla="*/ 748655 w 1516360"/>
                  <a:gd name="connsiteY5" fmla="*/ 646052 h 646105"/>
                  <a:gd name="connsiteX6" fmla="*/ 0 w 1516360"/>
                  <a:gd name="connsiteY6" fmla="*/ 254185 h 646105"/>
                  <a:gd name="connsiteX7" fmla="*/ 0 w 1516360"/>
                  <a:gd name="connsiteY7" fmla="*/ 173223 h 646105"/>
                  <a:gd name="connsiteX8" fmla="*/ 643926 w 1516360"/>
                  <a:gd name="connsiteY8" fmla="*/ 322 h 646105"/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16360 w 1516360"/>
                  <a:gd name="connsiteY3" fmla="*/ 277998 h 646105"/>
                  <a:gd name="connsiteX4" fmla="*/ 748655 w 1516360"/>
                  <a:gd name="connsiteY4" fmla="*/ 646052 h 646105"/>
                  <a:gd name="connsiteX5" fmla="*/ 0 w 1516360"/>
                  <a:gd name="connsiteY5" fmla="*/ 254185 h 646105"/>
                  <a:gd name="connsiteX6" fmla="*/ 0 w 1516360"/>
                  <a:gd name="connsiteY6" fmla="*/ 173223 h 646105"/>
                  <a:gd name="connsiteX7" fmla="*/ 643926 w 1516360"/>
                  <a:gd name="connsiteY7" fmla="*/ 322 h 646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6360" h="646105">
                    <a:moveTo>
                      <a:pt x="643926" y="322"/>
                    </a:moveTo>
                    <a:cubicBezTo>
                      <a:pt x="681674" y="-173"/>
                      <a:pt x="717064" y="-64"/>
                      <a:pt x="748655" y="432"/>
                    </a:cubicBezTo>
                    <a:cubicBezTo>
                      <a:pt x="1001382" y="4401"/>
                      <a:pt x="1516360" y="41110"/>
                      <a:pt x="1516360" y="197036"/>
                    </a:cubicBezTo>
                    <a:lnTo>
                      <a:pt x="1516360" y="277998"/>
                    </a:lnTo>
                    <a:cubicBezTo>
                      <a:pt x="1516360" y="433924"/>
                      <a:pt x="1001382" y="650021"/>
                      <a:pt x="748655" y="646052"/>
                    </a:cubicBezTo>
                    <a:cubicBezTo>
                      <a:pt x="495928" y="642083"/>
                      <a:pt x="0" y="410111"/>
                      <a:pt x="0" y="254185"/>
                    </a:cubicBezTo>
                    <a:lnTo>
                      <a:pt x="0" y="173223"/>
                    </a:lnTo>
                    <a:cubicBezTo>
                      <a:pt x="0" y="36788"/>
                      <a:pt x="379695" y="3782"/>
                      <a:pt x="643926" y="322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フリーフォーム: 図形 513"/>
              <p:cNvSpPr/>
              <p:nvPr/>
            </p:nvSpPr>
            <p:spPr bwMode="auto">
              <a:xfrm>
                <a:off x="6471814" y="2509723"/>
                <a:ext cx="1562523" cy="240254"/>
              </a:xfrm>
              <a:custGeom>
                <a:avLst/>
                <a:gdLst>
                  <a:gd name="connsiteX0" fmla="*/ 643926 w 1516360"/>
                  <a:gd name="connsiteY0" fmla="*/ 322 h 240254"/>
                  <a:gd name="connsiteX1" fmla="*/ 748655 w 1516360"/>
                  <a:gd name="connsiteY1" fmla="*/ 432 h 240254"/>
                  <a:gd name="connsiteX2" fmla="*/ 1516360 w 1516360"/>
                  <a:gd name="connsiteY2" fmla="*/ 197036 h 240254"/>
                  <a:gd name="connsiteX3" fmla="*/ 1500266 w 1516360"/>
                  <a:gd name="connsiteY3" fmla="*/ 240254 h 240254"/>
                  <a:gd name="connsiteX4" fmla="*/ 1493738 w 1516360"/>
                  <a:gd name="connsiteY4" fmla="*/ 224945 h 240254"/>
                  <a:gd name="connsiteX5" fmla="*/ 748655 w 1516360"/>
                  <a:gd name="connsiteY5" fmla="*/ 81394 h 240254"/>
                  <a:gd name="connsiteX6" fmla="*/ 21803 w 1516360"/>
                  <a:gd name="connsiteY6" fmla="*/ 201830 h 240254"/>
                  <a:gd name="connsiteX7" fmla="*/ 15512 w 1516360"/>
                  <a:gd name="connsiteY7" fmla="*/ 216937 h 240254"/>
                  <a:gd name="connsiteX8" fmla="*/ 0 w 1516360"/>
                  <a:gd name="connsiteY8" fmla="*/ 173223 h 240254"/>
                  <a:gd name="connsiteX9" fmla="*/ 643926 w 1516360"/>
                  <a:gd name="connsiteY9" fmla="*/ 322 h 240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16360" h="240254">
                    <a:moveTo>
                      <a:pt x="643926" y="322"/>
                    </a:moveTo>
                    <a:cubicBezTo>
                      <a:pt x="681674" y="-173"/>
                      <a:pt x="717064" y="-64"/>
                      <a:pt x="748655" y="432"/>
                    </a:cubicBezTo>
                    <a:cubicBezTo>
                      <a:pt x="1001382" y="4401"/>
                      <a:pt x="1516360" y="41110"/>
                      <a:pt x="1516360" y="197036"/>
                    </a:cubicBezTo>
                    <a:lnTo>
                      <a:pt x="1500266" y="240254"/>
                    </a:lnTo>
                    <a:lnTo>
                      <a:pt x="1493738" y="224945"/>
                    </a:lnTo>
                    <a:cubicBezTo>
                      <a:pt x="1391713" y="113406"/>
                      <a:pt x="969791" y="84867"/>
                      <a:pt x="748655" y="81394"/>
                    </a:cubicBezTo>
                    <a:cubicBezTo>
                      <a:pt x="527519" y="77921"/>
                      <a:pt x="120182" y="93438"/>
                      <a:pt x="21803" y="201830"/>
                    </a:cubicBezTo>
                    <a:lnTo>
                      <a:pt x="15512" y="216937"/>
                    </a:lnTo>
                    <a:lnTo>
                      <a:pt x="0" y="173223"/>
                    </a:lnTo>
                    <a:cubicBezTo>
                      <a:pt x="0" y="36788"/>
                      <a:pt x="379695" y="3782"/>
                      <a:pt x="643926" y="322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10000"/>
                  </a:schemeClr>
                </a:fgClr>
                <a:bgClr>
                  <a:schemeClr val="bg2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5" name="フリーフォーム: 図形 514"/>
              <p:cNvSpPr/>
              <p:nvPr/>
            </p:nvSpPr>
            <p:spPr bwMode="auto">
              <a:xfrm rot="1800000">
                <a:off x="6876254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/>
              <p:cNvSpPr/>
              <p:nvPr/>
            </p:nvSpPr>
            <p:spPr bwMode="auto">
              <a:xfrm rot="1800000">
                <a:off x="7023890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: 図形 516"/>
              <p:cNvSpPr/>
              <p:nvPr/>
            </p:nvSpPr>
            <p:spPr bwMode="auto">
              <a:xfrm rot="1800000">
                <a:off x="7162738" y="2610211"/>
                <a:ext cx="45719" cy="404064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フリーフォーム: 図形 517"/>
              <p:cNvSpPr/>
              <p:nvPr/>
            </p:nvSpPr>
            <p:spPr bwMode="auto">
              <a:xfrm rot="1800000">
                <a:off x="7310374" y="2610211"/>
                <a:ext cx="45719" cy="404064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: 図形 518"/>
              <p:cNvSpPr/>
              <p:nvPr/>
            </p:nvSpPr>
            <p:spPr bwMode="auto">
              <a:xfrm rot="1800000">
                <a:off x="7481089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/>
              <p:cNvSpPr/>
              <p:nvPr/>
            </p:nvSpPr>
            <p:spPr bwMode="auto">
              <a:xfrm rot="1800000">
                <a:off x="7625170" y="2641865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/>
              <p:cNvSpPr/>
              <p:nvPr/>
            </p:nvSpPr>
            <p:spPr bwMode="auto">
              <a:xfrm rot="1800000">
                <a:off x="7767227" y="2704166"/>
                <a:ext cx="45719" cy="273337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/>
              <p:cNvSpPr/>
              <p:nvPr/>
            </p:nvSpPr>
            <p:spPr bwMode="auto">
              <a:xfrm rot="1800000">
                <a:off x="6729002" y="2623205"/>
                <a:ext cx="45719" cy="273337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5" name="グループ化 494"/>
            <p:cNvGrpSpPr/>
            <p:nvPr/>
          </p:nvGrpSpPr>
          <p:grpSpPr>
            <a:xfrm>
              <a:off x="6145122" y="1377553"/>
              <a:ext cx="619750" cy="389111"/>
              <a:chOff x="5820812" y="201016"/>
              <a:chExt cx="970450" cy="519331"/>
            </a:xfrm>
          </p:grpSpPr>
          <p:sp>
            <p:nvSpPr>
              <p:cNvPr id="508" name="フリーフォーム: 図形 507"/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四角形: 角を丸くする 508"/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四角形: 角を丸くする 509"/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四角形: 角を丸くする 510"/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四角形: 角を丸くする 511"/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6" name="グループ化 495"/>
            <p:cNvGrpSpPr/>
            <p:nvPr/>
          </p:nvGrpSpPr>
          <p:grpSpPr>
            <a:xfrm rot="899763">
              <a:off x="6546077" y="1537604"/>
              <a:ext cx="768574" cy="256018"/>
              <a:chOff x="6507483" y="2984939"/>
              <a:chExt cx="891336" cy="256018"/>
            </a:xfrm>
          </p:grpSpPr>
          <p:sp>
            <p:nvSpPr>
              <p:cNvPr id="504" name="楕円 503"/>
              <p:cNvSpPr/>
              <p:nvPr/>
            </p:nvSpPr>
            <p:spPr bwMode="auto">
              <a:xfrm>
                <a:off x="6507483" y="2984939"/>
                <a:ext cx="721895" cy="190037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504"/>
              <p:cNvSpPr/>
              <p:nvPr/>
            </p:nvSpPr>
            <p:spPr bwMode="auto">
              <a:xfrm>
                <a:off x="6507483" y="3051953"/>
                <a:ext cx="721895" cy="45719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505"/>
              <p:cNvSpPr/>
              <p:nvPr/>
            </p:nvSpPr>
            <p:spPr bwMode="auto">
              <a:xfrm>
                <a:off x="6714992" y="3050920"/>
                <a:ext cx="683827" cy="190037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506"/>
              <p:cNvSpPr/>
              <p:nvPr/>
            </p:nvSpPr>
            <p:spPr bwMode="auto">
              <a:xfrm>
                <a:off x="6714992" y="3117934"/>
                <a:ext cx="683827" cy="45719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7" name="グループ化 496"/>
            <p:cNvGrpSpPr/>
            <p:nvPr/>
          </p:nvGrpSpPr>
          <p:grpSpPr>
            <a:xfrm>
              <a:off x="6109959" y="1536157"/>
              <a:ext cx="619750" cy="389111"/>
              <a:chOff x="5820812" y="201016"/>
              <a:chExt cx="970450" cy="519331"/>
            </a:xfrm>
          </p:grpSpPr>
          <p:sp>
            <p:nvSpPr>
              <p:cNvPr id="499" name="フリーフォーム: 図形 498"/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四角形: 角を丸くする 499"/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四角形: 角を丸くする 500"/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四角形: 角を丸くする 501"/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四角形: 角を丸くする 502"/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8" name="フリーフォーム: 図形 497"/>
            <p:cNvSpPr/>
            <p:nvPr/>
          </p:nvSpPr>
          <p:spPr bwMode="auto">
            <a:xfrm>
              <a:off x="7808757" y="13301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41" name="グループ化 540"/>
          <p:cNvGrpSpPr/>
          <p:nvPr/>
        </p:nvGrpSpPr>
        <p:grpSpPr>
          <a:xfrm>
            <a:off x="2277411" y="3162080"/>
            <a:ext cx="1618779" cy="851985"/>
            <a:chOff x="5770310" y="2784150"/>
            <a:chExt cx="2610290" cy="1373830"/>
          </a:xfrm>
        </p:grpSpPr>
        <p:sp>
          <p:nvSpPr>
            <p:cNvPr id="542" name="四角形: 角を丸くする 541"/>
            <p:cNvSpPr/>
            <p:nvPr/>
          </p:nvSpPr>
          <p:spPr bwMode="auto">
            <a:xfrm>
              <a:off x="5844885" y="37740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四角形: 角を丸くする 542"/>
            <p:cNvSpPr/>
            <p:nvPr/>
          </p:nvSpPr>
          <p:spPr bwMode="auto">
            <a:xfrm>
              <a:off x="5813135" y="28216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四角形: 角を丸くする 543"/>
            <p:cNvSpPr/>
            <p:nvPr/>
          </p:nvSpPr>
          <p:spPr bwMode="auto">
            <a:xfrm>
              <a:off x="5905210" y="30611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フリーフォーム: 図形 544"/>
            <p:cNvSpPr/>
            <p:nvPr/>
          </p:nvSpPr>
          <p:spPr bwMode="auto">
            <a:xfrm>
              <a:off x="7094505" y="28656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フリーフォーム: 図形 545"/>
            <p:cNvSpPr/>
            <p:nvPr/>
          </p:nvSpPr>
          <p:spPr bwMode="auto">
            <a:xfrm>
              <a:off x="7610637" y="31970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7" name="フリーフォーム: 図形 546"/>
            <p:cNvSpPr/>
            <p:nvPr/>
          </p:nvSpPr>
          <p:spPr bwMode="auto">
            <a:xfrm>
              <a:off x="5770310" y="27841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8" name="グループ化 547"/>
            <p:cNvGrpSpPr/>
            <p:nvPr/>
          </p:nvGrpSpPr>
          <p:grpSpPr>
            <a:xfrm>
              <a:off x="5813135" y="2821698"/>
              <a:ext cx="869232" cy="542046"/>
              <a:chOff x="4122905" y="1660056"/>
              <a:chExt cx="699921" cy="525960"/>
            </a:xfrm>
          </p:grpSpPr>
          <p:grpSp>
            <p:nvGrpSpPr>
              <p:cNvPr id="632" name="グループ化 631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664" name="グループ化 663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90" name="楕円 68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1" name="楕円 69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2" name="楕円 69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3" name="楕円 69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65" name="グループ化 664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86" name="楕円 68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7" name="楕円 68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8" name="楕円 68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9" name="楕円 68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66" name="グループ化 665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682" name="楕円 68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3" name="楕円 68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4" name="楕円 683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5" name="楕円 68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67" name="グループ化 666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78" name="楕円 67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9" name="楕円 67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0" name="楕円 67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1" name="楕円 68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68" name="グループ化 667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74" name="楕円 67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5" name="楕円 67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6" name="楕円 67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7" name="楕円 67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69" name="グループ化 668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670" name="楕円 66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1" name="楕円 67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2" name="楕円 671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3" name="楕円 67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633" name="グループ化 632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634" name="グループ化 633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60" name="楕円 65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1" name="楕円 66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2" name="楕円 66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3" name="楕円 66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35" name="グループ化 634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56" name="楕円 65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7" name="楕円 65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8" name="楕円 65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9" name="楕円 65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36" name="グループ化 635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52" name="楕円 65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3" name="楕円 65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4" name="楕円 65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5" name="楕円 65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37" name="グループ化 636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48" name="楕円 64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9" name="楕円 64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0" name="楕円 64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1" name="楕円 65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38" name="グループ化 637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44" name="楕円 64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5" name="楕円 64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6" name="楕円 64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7" name="楕円 64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39" name="グループ化 638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40" name="楕円 63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1" name="楕円 64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2" name="楕円 64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3" name="楕円 64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549" name="グループ化 548"/>
            <p:cNvGrpSpPr/>
            <p:nvPr/>
          </p:nvGrpSpPr>
          <p:grpSpPr>
            <a:xfrm>
              <a:off x="6157212" y="2882324"/>
              <a:ext cx="869232" cy="542046"/>
              <a:chOff x="4122905" y="1660056"/>
              <a:chExt cx="699921" cy="525960"/>
            </a:xfrm>
          </p:grpSpPr>
          <p:grpSp>
            <p:nvGrpSpPr>
              <p:cNvPr id="570" name="グループ化 569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602" name="グループ化 601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28" name="楕円 62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9" name="楕円 62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0" name="楕円 62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1" name="楕円 63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03" name="グループ化 602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24" name="楕円 62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5" name="楕円 62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6" name="楕円 62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7" name="楕円 62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04" name="グループ化 603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620" name="楕円 61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1" name="楕円 62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2" name="楕円 621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3" name="楕円 62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05" name="グループ化 604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16" name="楕円 61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7" name="楕円 61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8" name="楕円 61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9" name="楕円 61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06" name="グループ化 605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12" name="楕円 61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3" name="楕円 61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4" name="楕円 61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5" name="楕円 61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07" name="グループ化 606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608" name="楕円 60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9" name="楕円 60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0" name="楕円 609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1" name="楕円 61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571" name="グループ化 570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572" name="グループ化 571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98" name="楕円 59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9" name="楕円 59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0" name="楕円 59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1" name="楕円 60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73" name="グループ化 572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94" name="楕円 59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5" name="楕円 59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6" name="楕円 59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7" name="楕円 59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74" name="グループ化 573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90" name="楕円 58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1" name="楕円 59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2" name="楕円 59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3" name="楕円 59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75" name="グループ化 574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86" name="楕円 58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7" name="楕円 58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8" name="楕円 58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9" name="楕円 58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76" name="グループ化 575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82" name="楕円 58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3" name="楕円 58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4" name="楕円 58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5" name="楕円 58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77" name="グループ化 576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78" name="楕円 57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9" name="楕円 57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0" name="楕円 57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1" name="楕円 58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550" name="フリーフォーム: 図形 549"/>
            <p:cNvSpPr/>
            <p:nvPr/>
          </p:nvSpPr>
          <p:spPr bwMode="auto">
            <a:xfrm>
              <a:off x="5850312" y="3021862"/>
              <a:ext cx="560961" cy="492866"/>
            </a:xfrm>
            <a:custGeom>
              <a:avLst/>
              <a:gdLst>
                <a:gd name="connsiteX0" fmla="*/ 527563 w 671460"/>
                <a:gd name="connsiteY0" fmla="*/ 502 h 670881"/>
                <a:gd name="connsiteX1" fmla="*/ 551050 w 671460"/>
                <a:gd name="connsiteY1" fmla="*/ 8521 h 670881"/>
                <a:gd name="connsiteX2" fmla="*/ 595367 w 671460"/>
                <a:gd name="connsiteY2" fmla="*/ 84365 h 670881"/>
                <a:gd name="connsiteX3" fmla="*/ 595612 w 671460"/>
                <a:gd name="connsiteY3" fmla="*/ 84553 h 670881"/>
                <a:gd name="connsiteX4" fmla="*/ 630604 w 671460"/>
                <a:gd name="connsiteY4" fmla="*/ 111402 h 670881"/>
                <a:gd name="connsiteX5" fmla="*/ 652243 w 671460"/>
                <a:gd name="connsiteY5" fmla="*/ 157974 h 670881"/>
                <a:gd name="connsiteX6" fmla="*/ 649697 w 671460"/>
                <a:gd name="connsiteY6" fmla="*/ 237792 h 670881"/>
                <a:gd name="connsiteX7" fmla="*/ 668293 w 671460"/>
                <a:gd name="connsiteY7" fmla="*/ 359832 h 670881"/>
                <a:gd name="connsiteX8" fmla="*/ 581180 w 671460"/>
                <a:gd name="connsiteY8" fmla="*/ 466659 h 670881"/>
                <a:gd name="connsiteX9" fmla="*/ 549994 w 671460"/>
                <a:gd name="connsiteY9" fmla="*/ 558197 h 670881"/>
                <a:gd name="connsiteX10" fmla="*/ 443819 w 671460"/>
                <a:gd name="connsiteY10" fmla="*/ 569280 h 670881"/>
                <a:gd name="connsiteX11" fmla="*/ 367944 w 671460"/>
                <a:gd name="connsiteY11" fmla="*/ 666933 h 670881"/>
                <a:gd name="connsiteX12" fmla="*/ 256382 w 671460"/>
                <a:gd name="connsiteY12" fmla="*/ 607326 h 670881"/>
                <a:gd name="connsiteX13" fmla="*/ 90662 w 671460"/>
                <a:gd name="connsiteY13" fmla="*/ 548433 h 670881"/>
                <a:gd name="connsiteX14" fmla="*/ 17798 w 671460"/>
                <a:gd name="connsiteY14" fmla="*/ 482896 h 670881"/>
                <a:gd name="connsiteX15" fmla="*/ 33367 w 671460"/>
                <a:gd name="connsiteY15" fmla="*/ 394432 h 670881"/>
                <a:gd name="connsiteX16" fmla="*/ 490 w 671460"/>
                <a:gd name="connsiteY16" fmla="*/ 303671 h 670881"/>
                <a:gd name="connsiteX17" fmla="*/ 60532 w 671460"/>
                <a:gd name="connsiteY17" fmla="*/ 222999 h 670881"/>
                <a:gd name="connsiteX18" fmla="*/ 61106 w 671460"/>
                <a:gd name="connsiteY18" fmla="*/ 220872 h 670881"/>
                <a:gd name="connsiteX19" fmla="*/ 87852 w 671460"/>
                <a:gd name="connsiteY19" fmla="*/ 105026 h 670881"/>
                <a:gd name="connsiteX20" fmla="*/ 217963 w 671460"/>
                <a:gd name="connsiteY20" fmla="*/ 78560 h 670881"/>
                <a:gd name="connsiteX21" fmla="*/ 217992 w 671460"/>
                <a:gd name="connsiteY21" fmla="*/ 78515 h 670881"/>
                <a:gd name="connsiteX22" fmla="*/ 243868 w 671460"/>
                <a:gd name="connsiteY22" fmla="*/ 38710 h 670881"/>
                <a:gd name="connsiteX23" fmla="*/ 349146 w 671460"/>
                <a:gd name="connsiteY23" fmla="*/ 51085 h 670881"/>
                <a:gd name="connsiteX24" fmla="*/ 349614 w 671460"/>
                <a:gd name="connsiteY24" fmla="*/ 50336 h 670881"/>
                <a:gd name="connsiteX25" fmla="*/ 370164 w 671460"/>
                <a:gd name="connsiteY25" fmla="*/ 17414 h 670881"/>
                <a:gd name="connsiteX26" fmla="*/ 400262 w 671460"/>
                <a:gd name="connsiteY26" fmla="*/ 915 h 670881"/>
                <a:gd name="connsiteX27" fmla="*/ 435487 w 671460"/>
                <a:gd name="connsiteY27" fmla="*/ 6901 h 670881"/>
                <a:gd name="connsiteX28" fmla="*/ 462841 w 671460"/>
                <a:gd name="connsiteY28" fmla="*/ 35470 h 670881"/>
                <a:gd name="connsiteX29" fmla="*/ 463657 w 671460"/>
                <a:gd name="connsiteY29" fmla="*/ 36323 h 670881"/>
                <a:gd name="connsiteX30" fmla="*/ 527563 w 671460"/>
                <a:gd name="connsiteY30" fmla="*/ 502 h 67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71460" h="670881">
                  <a:moveTo>
                    <a:pt x="527563" y="502"/>
                  </a:moveTo>
                  <a:cubicBezTo>
                    <a:pt x="535508" y="1417"/>
                    <a:pt x="543436" y="4059"/>
                    <a:pt x="551050" y="8521"/>
                  </a:cubicBezTo>
                  <a:cubicBezTo>
                    <a:pt x="574256" y="22119"/>
                    <a:pt x="590897" y="50588"/>
                    <a:pt x="595367" y="84365"/>
                  </a:cubicBezTo>
                  <a:lnTo>
                    <a:pt x="595612" y="84553"/>
                  </a:lnTo>
                  <a:lnTo>
                    <a:pt x="630604" y="111402"/>
                  </a:lnTo>
                  <a:cubicBezTo>
                    <a:pt x="640383" y="124057"/>
                    <a:pt x="647896" y="139968"/>
                    <a:pt x="652243" y="157974"/>
                  </a:cubicBezTo>
                  <a:cubicBezTo>
                    <a:pt x="658560" y="184114"/>
                    <a:pt x="657660" y="212505"/>
                    <a:pt x="649697" y="237792"/>
                  </a:cubicBezTo>
                  <a:cubicBezTo>
                    <a:pt x="669271" y="272470"/>
                    <a:pt x="676116" y="317424"/>
                    <a:pt x="668293" y="359832"/>
                  </a:cubicBezTo>
                  <a:cubicBezTo>
                    <a:pt x="657893" y="416210"/>
                    <a:pt x="623463" y="458432"/>
                    <a:pt x="581180" y="466659"/>
                  </a:cubicBezTo>
                  <a:cubicBezTo>
                    <a:pt x="580978" y="501849"/>
                    <a:pt x="569600" y="535223"/>
                    <a:pt x="549994" y="558197"/>
                  </a:cubicBezTo>
                  <a:cubicBezTo>
                    <a:pt x="520206" y="593107"/>
                    <a:pt x="477177" y="597593"/>
                    <a:pt x="443819" y="569280"/>
                  </a:cubicBezTo>
                  <a:cubicBezTo>
                    <a:pt x="433031" y="617912"/>
                    <a:pt x="404143" y="655089"/>
                    <a:pt x="367944" y="666933"/>
                  </a:cubicBezTo>
                  <a:cubicBezTo>
                    <a:pt x="325288" y="680888"/>
                    <a:pt x="280769" y="657107"/>
                    <a:pt x="256382" y="607326"/>
                  </a:cubicBezTo>
                  <a:cubicBezTo>
                    <a:pt x="198824" y="654577"/>
                    <a:pt x="124066" y="628018"/>
                    <a:pt x="90662" y="548433"/>
                  </a:cubicBezTo>
                  <a:cubicBezTo>
                    <a:pt x="57847" y="553664"/>
                    <a:pt x="27034" y="525956"/>
                    <a:pt x="17798" y="482896"/>
                  </a:cubicBezTo>
                  <a:cubicBezTo>
                    <a:pt x="11108" y="451742"/>
                    <a:pt x="17022" y="418120"/>
                    <a:pt x="33367" y="394432"/>
                  </a:cubicBezTo>
                  <a:cubicBezTo>
                    <a:pt x="10176" y="375851"/>
                    <a:pt x="-2739" y="340196"/>
                    <a:pt x="490" y="303671"/>
                  </a:cubicBezTo>
                  <a:cubicBezTo>
                    <a:pt x="4278" y="260905"/>
                    <a:pt x="29207" y="227407"/>
                    <a:pt x="60532" y="222999"/>
                  </a:cubicBezTo>
                  <a:cubicBezTo>
                    <a:pt x="60718" y="222285"/>
                    <a:pt x="60920" y="221586"/>
                    <a:pt x="61106" y="220872"/>
                  </a:cubicBezTo>
                  <a:cubicBezTo>
                    <a:pt x="56900" y="178759"/>
                    <a:pt x="66710" y="136289"/>
                    <a:pt x="87852" y="105026"/>
                  </a:cubicBezTo>
                  <a:cubicBezTo>
                    <a:pt x="121257" y="55648"/>
                    <a:pt x="175416" y="44643"/>
                    <a:pt x="217963" y="78560"/>
                  </a:cubicBezTo>
                  <a:lnTo>
                    <a:pt x="217992" y="78515"/>
                  </a:lnTo>
                  <a:lnTo>
                    <a:pt x="243868" y="38710"/>
                  </a:lnTo>
                  <a:cubicBezTo>
                    <a:pt x="275167" y="9205"/>
                    <a:pt x="319552" y="11385"/>
                    <a:pt x="349146" y="51085"/>
                  </a:cubicBezTo>
                  <a:lnTo>
                    <a:pt x="349614" y="50336"/>
                  </a:lnTo>
                  <a:lnTo>
                    <a:pt x="370164" y="17414"/>
                  </a:lnTo>
                  <a:cubicBezTo>
                    <a:pt x="378942" y="8797"/>
                    <a:pt x="389234" y="3042"/>
                    <a:pt x="400262" y="915"/>
                  </a:cubicBezTo>
                  <a:cubicBezTo>
                    <a:pt x="412401" y="-1429"/>
                    <a:pt x="424532" y="783"/>
                    <a:pt x="435487" y="6901"/>
                  </a:cubicBezTo>
                  <a:lnTo>
                    <a:pt x="462841" y="35470"/>
                  </a:lnTo>
                  <a:lnTo>
                    <a:pt x="463657" y="36323"/>
                  </a:lnTo>
                  <a:cubicBezTo>
                    <a:pt x="479746" y="10547"/>
                    <a:pt x="503729" y="-2245"/>
                    <a:pt x="527563" y="502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CC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1" name="フリーフォーム: 図形 550"/>
            <p:cNvSpPr/>
            <p:nvPr/>
          </p:nvSpPr>
          <p:spPr bwMode="auto">
            <a:xfrm>
              <a:off x="6333251" y="3066175"/>
              <a:ext cx="560961" cy="492866"/>
            </a:xfrm>
            <a:custGeom>
              <a:avLst/>
              <a:gdLst>
                <a:gd name="connsiteX0" fmla="*/ 527563 w 671460"/>
                <a:gd name="connsiteY0" fmla="*/ 502 h 670881"/>
                <a:gd name="connsiteX1" fmla="*/ 551050 w 671460"/>
                <a:gd name="connsiteY1" fmla="*/ 8521 h 670881"/>
                <a:gd name="connsiteX2" fmla="*/ 595367 w 671460"/>
                <a:gd name="connsiteY2" fmla="*/ 84365 h 670881"/>
                <a:gd name="connsiteX3" fmla="*/ 595612 w 671460"/>
                <a:gd name="connsiteY3" fmla="*/ 84553 h 670881"/>
                <a:gd name="connsiteX4" fmla="*/ 630604 w 671460"/>
                <a:gd name="connsiteY4" fmla="*/ 111402 h 670881"/>
                <a:gd name="connsiteX5" fmla="*/ 652243 w 671460"/>
                <a:gd name="connsiteY5" fmla="*/ 157974 h 670881"/>
                <a:gd name="connsiteX6" fmla="*/ 649697 w 671460"/>
                <a:gd name="connsiteY6" fmla="*/ 237792 h 670881"/>
                <a:gd name="connsiteX7" fmla="*/ 668293 w 671460"/>
                <a:gd name="connsiteY7" fmla="*/ 359832 h 670881"/>
                <a:gd name="connsiteX8" fmla="*/ 581180 w 671460"/>
                <a:gd name="connsiteY8" fmla="*/ 466659 h 670881"/>
                <a:gd name="connsiteX9" fmla="*/ 549994 w 671460"/>
                <a:gd name="connsiteY9" fmla="*/ 558197 h 670881"/>
                <a:gd name="connsiteX10" fmla="*/ 443819 w 671460"/>
                <a:gd name="connsiteY10" fmla="*/ 569280 h 670881"/>
                <a:gd name="connsiteX11" fmla="*/ 367944 w 671460"/>
                <a:gd name="connsiteY11" fmla="*/ 666933 h 670881"/>
                <a:gd name="connsiteX12" fmla="*/ 256382 w 671460"/>
                <a:gd name="connsiteY12" fmla="*/ 607326 h 670881"/>
                <a:gd name="connsiteX13" fmla="*/ 90662 w 671460"/>
                <a:gd name="connsiteY13" fmla="*/ 548433 h 670881"/>
                <a:gd name="connsiteX14" fmla="*/ 17798 w 671460"/>
                <a:gd name="connsiteY14" fmla="*/ 482896 h 670881"/>
                <a:gd name="connsiteX15" fmla="*/ 33367 w 671460"/>
                <a:gd name="connsiteY15" fmla="*/ 394432 h 670881"/>
                <a:gd name="connsiteX16" fmla="*/ 490 w 671460"/>
                <a:gd name="connsiteY16" fmla="*/ 303671 h 670881"/>
                <a:gd name="connsiteX17" fmla="*/ 60532 w 671460"/>
                <a:gd name="connsiteY17" fmla="*/ 222999 h 670881"/>
                <a:gd name="connsiteX18" fmla="*/ 61106 w 671460"/>
                <a:gd name="connsiteY18" fmla="*/ 220872 h 670881"/>
                <a:gd name="connsiteX19" fmla="*/ 87852 w 671460"/>
                <a:gd name="connsiteY19" fmla="*/ 105026 h 670881"/>
                <a:gd name="connsiteX20" fmla="*/ 217963 w 671460"/>
                <a:gd name="connsiteY20" fmla="*/ 78560 h 670881"/>
                <a:gd name="connsiteX21" fmla="*/ 217992 w 671460"/>
                <a:gd name="connsiteY21" fmla="*/ 78515 h 670881"/>
                <a:gd name="connsiteX22" fmla="*/ 243868 w 671460"/>
                <a:gd name="connsiteY22" fmla="*/ 38710 h 670881"/>
                <a:gd name="connsiteX23" fmla="*/ 349146 w 671460"/>
                <a:gd name="connsiteY23" fmla="*/ 51085 h 670881"/>
                <a:gd name="connsiteX24" fmla="*/ 349614 w 671460"/>
                <a:gd name="connsiteY24" fmla="*/ 50336 h 670881"/>
                <a:gd name="connsiteX25" fmla="*/ 370164 w 671460"/>
                <a:gd name="connsiteY25" fmla="*/ 17414 h 670881"/>
                <a:gd name="connsiteX26" fmla="*/ 400262 w 671460"/>
                <a:gd name="connsiteY26" fmla="*/ 915 h 670881"/>
                <a:gd name="connsiteX27" fmla="*/ 435487 w 671460"/>
                <a:gd name="connsiteY27" fmla="*/ 6901 h 670881"/>
                <a:gd name="connsiteX28" fmla="*/ 462841 w 671460"/>
                <a:gd name="connsiteY28" fmla="*/ 35470 h 670881"/>
                <a:gd name="connsiteX29" fmla="*/ 463657 w 671460"/>
                <a:gd name="connsiteY29" fmla="*/ 36323 h 670881"/>
                <a:gd name="connsiteX30" fmla="*/ 527563 w 671460"/>
                <a:gd name="connsiteY30" fmla="*/ 502 h 67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71460" h="670881">
                  <a:moveTo>
                    <a:pt x="527563" y="502"/>
                  </a:moveTo>
                  <a:cubicBezTo>
                    <a:pt x="535508" y="1417"/>
                    <a:pt x="543436" y="4059"/>
                    <a:pt x="551050" y="8521"/>
                  </a:cubicBezTo>
                  <a:cubicBezTo>
                    <a:pt x="574256" y="22119"/>
                    <a:pt x="590897" y="50588"/>
                    <a:pt x="595367" y="84365"/>
                  </a:cubicBezTo>
                  <a:lnTo>
                    <a:pt x="595612" y="84553"/>
                  </a:lnTo>
                  <a:lnTo>
                    <a:pt x="630604" y="111402"/>
                  </a:lnTo>
                  <a:cubicBezTo>
                    <a:pt x="640383" y="124057"/>
                    <a:pt x="647896" y="139968"/>
                    <a:pt x="652243" y="157974"/>
                  </a:cubicBezTo>
                  <a:cubicBezTo>
                    <a:pt x="658560" y="184114"/>
                    <a:pt x="657660" y="212505"/>
                    <a:pt x="649697" y="237792"/>
                  </a:cubicBezTo>
                  <a:cubicBezTo>
                    <a:pt x="669271" y="272470"/>
                    <a:pt x="676116" y="317424"/>
                    <a:pt x="668293" y="359832"/>
                  </a:cubicBezTo>
                  <a:cubicBezTo>
                    <a:pt x="657893" y="416210"/>
                    <a:pt x="623463" y="458432"/>
                    <a:pt x="581180" y="466659"/>
                  </a:cubicBezTo>
                  <a:cubicBezTo>
                    <a:pt x="580978" y="501849"/>
                    <a:pt x="569600" y="535223"/>
                    <a:pt x="549994" y="558197"/>
                  </a:cubicBezTo>
                  <a:cubicBezTo>
                    <a:pt x="520206" y="593107"/>
                    <a:pt x="477177" y="597593"/>
                    <a:pt x="443819" y="569280"/>
                  </a:cubicBezTo>
                  <a:cubicBezTo>
                    <a:pt x="433031" y="617912"/>
                    <a:pt x="404143" y="655089"/>
                    <a:pt x="367944" y="666933"/>
                  </a:cubicBezTo>
                  <a:cubicBezTo>
                    <a:pt x="325288" y="680888"/>
                    <a:pt x="280769" y="657107"/>
                    <a:pt x="256382" y="607326"/>
                  </a:cubicBezTo>
                  <a:cubicBezTo>
                    <a:pt x="198824" y="654577"/>
                    <a:pt x="124066" y="628018"/>
                    <a:pt x="90662" y="548433"/>
                  </a:cubicBezTo>
                  <a:cubicBezTo>
                    <a:pt x="57847" y="553664"/>
                    <a:pt x="27034" y="525956"/>
                    <a:pt x="17798" y="482896"/>
                  </a:cubicBezTo>
                  <a:cubicBezTo>
                    <a:pt x="11108" y="451742"/>
                    <a:pt x="17022" y="418120"/>
                    <a:pt x="33367" y="394432"/>
                  </a:cubicBezTo>
                  <a:cubicBezTo>
                    <a:pt x="10176" y="375851"/>
                    <a:pt x="-2739" y="340196"/>
                    <a:pt x="490" y="303671"/>
                  </a:cubicBezTo>
                  <a:cubicBezTo>
                    <a:pt x="4278" y="260905"/>
                    <a:pt x="29207" y="227407"/>
                    <a:pt x="60532" y="222999"/>
                  </a:cubicBezTo>
                  <a:cubicBezTo>
                    <a:pt x="60718" y="222285"/>
                    <a:pt x="60920" y="221586"/>
                    <a:pt x="61106" y="220872"/>
                  </a:cubicBezTo>
                  <a:cubicBezTo>
                    <a:pt x="56900" y="178759"/>
                    <a:pt x="66710" y="136289"/>
                    <a:pt x="87852" y="105026"/>
                  </a:cubicBezTo>
                  <a:cubicBezTo>
                    <a:pt x="121257" y="55648"/>
                    <a:pt x="175416" y="44643"/>
                    <a:pt x="217963" y="78560"/>
                  </a:cubicBezTo>
                  <a:lnTo>
                    <a:pt x="217992" y="78515"/>
                  </a:lnTo>
                  <a:lnTo>
                    <a:pt x="243868" y="38710"/>
                  </a:lnTo>
                  <a:cubicBezTo>
                    <a:pt x="275167" y="9205"/>
                    <a:pt x="319552" y="11385"/>
                    <a:pt x="349146" y="51085"/>
                  </a:cubicBezTo>
                  <a:lnTo>
                    <a:pt x="349614" y="50336"/>
                  </a:lnTo>
                  <a:lnTo>
                    <a:pt x="370164" y="17414"/>
                  </a:lnTo>
                  <a:cubicBezTo>
                    <a:pt x="378942" y="8797"/>
                    <a:pt x="389234" y="3042"/>
                    <a:pt x="400262" y="915"/>
                  </a:cubicBezTo>
                  <a:cubicBezTo>
                    <a:pt x="412401" y="-1429"/>
                    <a:pt x="424532" y="783"/>
                    <a:pt x="435487" y="6901"/>
                  </a:cubicBezTo>
                  <a:lnTo>
                    <a:pt x="462841" y="35470"/>
                  </a:lnTo>
                  <a:lnTo>
                    <a:pt x="463657" y="36323"/>
                  </a:lnTo>
                  <a:cubicBezTo>
                    <a:pt x="479746" y="10547"/>
                    <a:pt x="503729" y="-2245"/>
                    <a:pt x="527563" y="502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CC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2" name="フリーフォーム: 図形 551"/>
            <p:cNvSpPr/>
            <p:nvPr/>
          </p:nvSpPr>
          <p:spPr bwMode="auto">
            <a:xfrm>
              <a:off x="5907099" y="3349795"/>
              <a:ext cx="476607" cy="418752"/>
            </a:xfrm>
            <a:custGeom>
              <a:avLst/>
              <a:gdLst>
                <a:gd name="connsiteX0" fmla="*/ 527563 w 671460"/>
                <a:gd name="connsiteY0" fmla="*/ 502 h 670881"/>
                <a:gd name="connsiteX1" fmla="*/ 551050 w 671460"/>
                <a:gd name="connsiteY1" fmla="*/ 8521 h 670881"/>
                <a:gd name="connsiteX2" fmla="*/ 595367 w 671460"/>
                <a:gd name="connsiteY2" fmla="*/ 84365 h 670881"/>
                <a:gd name="connsiteX3" fmla="*/ 595612 w 671460"/>
                <a:gd name="connsiteY3" fmla="*/ 84553 h 670881"/>
                <a:gd name="connsiteX4" fmla="*/ 630604 w 671460"/>
                <a:gd name="connsiteY4" fmla="*/ 111402 h 670881"/>
                <a:gd name="connsiteX5" fmla="*/ 652243 w 671460"/>
                <a:gd name="connsiteY5" fmla="*/ 157974 h 670881"/>
                <a:gd name="connsiteX6" fmla="*/ 649697 w 671460"/>
                <a:gd name="connsiteY6" fmla="*/ 237792 h 670881"/>
                <a:gd name="connsiteX7" fmla="*/ 668293 w 671460"/>
                <a:gd name="connsiteY7" fmla="*/ 359832 h 670881"/>
                <a:gd name="connsiteX8" fmla="*/ 581180 w 671460"/>
                <a:gd name="connsiteY8" fmla="*/ 466659 h 670881"/>
                <a:gd name="connsiteX9" fmla="*/ 549994 w 671460"/>
                <a:gd name="connsiteY9" fmla="*/ 558197 h 670881"/>
                <a:gd name="connsiteX10" fmla="*/ 443819 w 671460"/>
                <a:gd name="connsiteY10" fmla="*/ 569280 h 670881"/>
                <a:gd name="connsiteX11" fmla="*/ 367944 w 671460"/>
                <a:gd name="connsiteY11" fmla="*/ 666933 h 670881"/>
                <a:gd name="connsiteX12" fmla="*/ 256382 w 671460"/>
                <a:gd name="connsiteY12" fmla="*/ 607326 h 670881"/>
                <a:gd name="connsiteX13" fmla="*/ 90662 w 671460"/>
                <a:gd name="connsiteY13" fmla="*/ 548433 h 670881"/>
                <a:gd name="connsiteX14" fmla="*/ 17798 w 671460"/>
                <a:gd name="connsiteY14" fmla="*/ 482896 h 670881"/>
                <a:gd name="connsiteX15" fmla="*/ 33367 w 671460"/>
                <a:gd name="connsiteY15" fmla="*/ 394432 h 670881"/>
                <a:gd name="connsiteX16" fmla="*/ 490 w 671460"/>
                <a:gd name="connsiteY16" fmla="*/ 303671 h 670881"/>
                <a:gd name="connsiteX17" fmla="*/ 60532 w 671460"/>
                <a:gd name="connsiteY17" fmla="*/ 222999 h 670881"/>
                <a:gd name="connsiteX18" fmla="*/ 61106 w 671460"/>
                <a:gd name="connsiteY18" fmla="*/ 220872 h 670881"/>
                <a:gd name="connsiteX19" fmla="*/ 87852 w 671460"/>
                <a:gd name="connsiteY19" fmla="*/ 105026 h 670881"/>
                <a:gd name="connsiteX20" fmla="*/ 217963 w 671460"/>
                <a:gd name="connsiteY20" fmla="*/ 78560 h 670881"/>
                <a:gd name="connsiteX21" fmla="*/ 217992 w 671460"/>
                <a:gd name="connsiteY21" fmla="*/ 78515 h 670881"/>
                <a:gd name="connsiteX22" fmla="*/ 243868 w 671460"/>
                <a:gd name="connsiteY22" fmla="*/ 38710 h 670881"/>
                <a:gd name="connsiteX23" fmla="*/ 349146 w 671460"/>
                <a:gd name="connsiteY23" fmla="*/ 51085 h 670881"/>
                <a:gd name="connsiteX24" fmla="*/ 349614 w 671460"/>
                <a:gd name="connsiteY24" fmla="*/ 50336 h 670881"/>
                <a:gd name="connsiteX25" fmla="*/ 370164 w 671460"/>
                <a:gd name="connsiteY25" fmla="*/ 17414 h 670881"/>
                <a:gd name="connsiteX26" fmla="*/ 400262 w 671460"/>
                <a:gd name="connsiteY26" fmla="*/ 915 h 670881"/>
                <a:gd name="connsiteX27" fmla="*/ 435487 w 671460"/>
                <a:gd name="connsiteY27" fmla="*/ 6901 h 670881"/>
                <a:gd name="connsiteX28" fmla="*/ 462841 w 671460"/>
                <a:gd name="connsiteY28" fmla="*/ 35470 h 670881"/>
                <a:gd name="connsiteX29" fmla="*/ 463657 w 671460"/>
                <a:gd name="connsiteY29" fmla="*/ 36323 h 670881"/>
                <a:gd name="connsiteX30" fmla="*/ 527563 w 671460"/>
                <a:gd name="connsiteY30" fmla="*/ 502 h 67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71460" h="670881">
                  <a:moveTo>
                    <a:pt x="527563" y="502"/>
                  </a:moveTo>
                  <a:cubicBezTo>
                    <a:pt x="535508" y="1417"/>
                    <a:pt x="543436" y="4059"/>
                    <a:pt x="551050" y="8521"/>
                  </a:cubicBezTo>
                  <a:cubicBezTo>
                    <a:pt x="574256" y="22119"/>
                    <a:pt x="590897" y="50588"/>
                    <a:pt x="595367" y="84365"/>
                  </a:cubicBezTo>
                  <a:lnTo>
                    <a:pt x="595612" y="84553"/>
                  </a:lnTo>
                  <a:lnTo>
                    <a:pt x="630604" y="111402"/>
                  </a:lnTo>
                  <a:cubicBezTo>
                    <a:pt x="640383" y="124057"/>
                    <a:pt x="647896" y="139968"/>
                    <a:pt x="652243" y="157974"/>
                  </a:cubicBezTo>
                  <a:cubicBezTo>
                    <a:pt x="658560" y="184114"/>
                    <a:pt x="657660" y="212505"/>
                    <a:pt x="649697" y="237792"/>
                  </a:cubicBezTo>
                  <a:cubicBezTo>
                    <a:pt x="669271" y="272470"/>
                    <a:pt x="676116" y="317424"/>
                    <a:pt x="668293" y="359832"/>
                  </a:cubicBezTo>
                  <a:cubicBezTo>
                    <a:pt x="657893" y="416210"/>
                    <a:pt x="623463" y="458432"/>
                    <a:pt x="581180" y="466659"/>
                  </a:cubicBezTo>
                  <a:cubicBezTo>
                    <a:pt x="580978" y="501849"/>
                    <a:pt x="569600" y="535223"/>
                    <a:pt x="549994" y="558197"/>
                  </a:cubicBezTo>
                  <a:cubicBezTo>
                    <a:pt x="520206" y="593107"/>
                    <a:pt x="477177" y="597593"/>
                    <a:pt x="443819" y="569280"/>
                  </a:cubicBezTo>
                  <a:cubicBezTo>
                    <a:pt x="433031" y="617912"/>
                    <a:pt x="404143" y="655089"/>
                    <a:pt x="367944" y="666933"/>
                  </a:cubicBezTo>
                  <a:cubicBezTo>
                    <a:pt x="325288" y="680888"/>
                    <a:pt x="280769" y="657107"/>
                    <a:pt x="256382" y="607326"/>
                  </a:cubicBezTo>
                  <a:cubicBezTo>
                    <a:pt x="198824" y="654577"/>
                    <a:pt x="124066" y="628018"/>
                    <a:pt x="90662" y="548433"/>
                  </a:cubicBezTo>
                  <a:cubicBezTo>
                    <a:pt x="57847" y="553664"/>
                    <a:pt x="27034" y="525956"/>
                    <a:pt x="17798" y="482896"/>
                  </a:cubicBezTo>
                  <a:cubicBezTo>
                    <a:pt x="11108" y="451742"/>
                    <a:pt x="17022" y="418120"/>
                    <a:pt x="33367" y="394432"/>
                  </a:cubicBezTo>
                  <a:cubicBezTo>
                    <a:pt x="10176" y="375851"/>
                    <a:pt x="-2739" y="340196"/>
                    <a:pt x="490" y="303671"/>
                  </a:cubicBezTo>
                  <a:cubicBezTo>
                    <a:pt x="4278" y="260905"/>
                    <a:pt x="29207" y="227407"/>
                    <a:pt x="60532" y="222999"/>
                  </a:cubicBezTo>
                  <a:cubicBezTo>
                    <a:pt x="60718" y="222285"/>
                    <a:pt x="60920" y="221586"/>
                    <a:pt x="61106" y="220872"/>
                  </a:cubicBezTo>
                  <a:cubicBezTo>
                    <a:pt x="56900" y="178759"/>
                    <a:pt x="66710" y="136289"/>
                    <a:pt x="87852" y="105026"/>
                  </a:cubicBezTo>
                  <a:cubicBezTo>
                    <a:pt x="121257" y="55648"/>
                    <a:pt x="175416" y="44643"/>
                    <a:pt x="217963" y="78560"/>
                  </a:cubicBezTo>
                  <a:lnTo>
                    <a:pt x="217992" y="78515"/>
                  </a:lnTo>
                  <a:lnTo>
                    <a:pt x="243868" y="38710"/>
                  </a:lnTo>
                  <a:cubicBezTo>
                    <a:pt x="275167" y="9205"/>
                    <a:pt x="319552" y="11385"/>
                    <a:pt x="349146" y="51085"/>
                  </a:cubicBezTo>
                  <a:lnTo>
                    <a:pt x="349614" y="50336"/>
                  </a:lnTo>
                  <a:lnTo>
                    <a:pt x="370164" y="17414"/>
                  </a:lnTo>
                  <a:cubicBezTo>
                    <a:pt x="378942" y="8797"/>
                    <a:pt x="389234" y="3042"/>
                    <a:pt x="400262" y="915"/>
                  </a:cubicBezTo>
                  <a:cubicBezTo>
                    <a:pt x="412401" y="-1429"/>
                    <a:pt x="424532" y="783"/>
                    <a:pt x="435487" y="6901"/>
                  </a:cubicBezTo>
                  <a:lnTo>
                    <a:pt x="462841" y="35470"/>
                  </a:lnTo>
                  <a:lnTo>
                    <a:pt x="463657" y="36323"/>
                  </a:lnTo>
                  <a:cubicBezTo>
                    <a:pt x="479746" y="10547"/>
                    <a:pt x="503729" y="-2245"/>
                    <a:pt x="527563" y="502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CC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53" name="グループ化 552"/>
            <p:cNvGrpSpPr/>
            <p:nvPr/>
          </p:nvGrpSpPr>
          <p:grpSpPr>
            <a:xfrm>
              <a:off x="6223149" y="3281483"/>
              <a:ext cx="808085" cy="493156"/>
              <a:chOff x="5512219" y="4672719"/>
              <a:chExt cx="1688681" cy="924282"/>
            </a:xfrm>
          </p:grpSpPr>
          <p:grpSp>
            <p:nvGrpSpPr>
              <p:cNvPr id="554" name="グループ化 553"/>
              <p:cNvGrpSpPr/>
              <p:nvPr/>
            </p:nvGrpSpPr>
            <p:grpSpPr>
              <a:xfrm>
                <a:off x="5512219" y="4672719"/>
                <a:ext cx="1241307" cy="892532"/>
                <a:chOff x="5416630" y="4734145"/>
                <a:chExt cx="1660270" cy="916930"/>
              </a:xfrm>
            </p:grpSpPr>
            <p:sp>
              <p:nvSpPr>
                <p:cNvPr id="567" name="円: 塗りつぶしなし 566"/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8" name="円: 塗りつぶしなし 567"/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9" name="円: 塗りつぶしなし 568"/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55" name="グループ化 554"/>
              <p:cNvGrpSpPr/>
              <p:nvPr/>
            </p:nvGrpSpPr>
            <p:grpSpPr>
              <a:xfrm>
                <a:off x="5648230" y="4819969"/>
                <a:ext cx="1349470" cy="745282"/>
                <a:chOff x="5416630" y="4734145"/>
                <a:chExt cx="1660270" cy="916930"/>
              </a:xfrm>
            </p:grpSpPr>
            <p:sp>
              <p:nvSpPr>
                <p:cNvPr id="564" name="円: 塗りつぶしなし 563"/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5" name="円: 塗りつぶしなし 564"/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6" name="円: 塗りつぶしなし 565"/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56" name="グループ化 555"/>
              <p:cNvGrpSpPr/>
              <p:nvPr/>
            </p:nvGrpSpPr>
            <p:grpSpPr>
              <a:xfrm rot="9900000">
                <a:off x="5851430" y="4851719"/>
                <a:ext cx="1349470" cy="745282"/>
                <a:chOff x="5416630" y="4734145"/>
                <a:chExt cx="1660270" cy="916930"/>
              </a:xfrm>
            </p:grpSpPr>
            <p:sp>
              <p:nvSpPr>
                <p:cNvPr id="561" name="円: 塗りつぶしなし 560"/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2" name="円: 塗りつぶしなし 561"/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3" name="円: 塗りつぶしなし 562"/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57" name="グループ化 556"/>
              <p:cNvGrpSpPr/>
              <p:nvPr/>
            </p:nvGrpSpPr>
            <p:grpSpPr>
              <a:xfrm>
                <a:off x="5832380" y="4692969"/>
                <a:ext cx="1349470" cy="745282"/>
                <a:chOff x="5416630" y="4734145"/>
                <a:chExt cx="1660270" cy="916930"/>
              </a:xfrm>
            </p:grpSpPr>
            <p:sp>
              <p:nvSpPr>
                <p:cNvPr id="558" name="円: 塗りつぶしなし 557"/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9" name="円: 塗りつぶしなし 558"/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0" name="円: 塗りつぶしなし 559"/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694" name="グループ化 693"/>
          <p:cNvGrpSpPr/>
          <p:nvPr/>
        </p:nvGrpSpPr>
        <p:grpSpPr>
          <a:xfrm>
            <a:off x="365406" y="3162080"/>
            <a:ext cx="1657664" cy="851984"/>
            <a:chOff x="2933927" y="4794020"/>
            <a:chExt cx="2672993" cy="1373830"/>
          </a:xfrm>
        </p:grpSpPr>
        <p:sp>
          <p:nvSpPr>
            <p:cNvPr id="695" name="四角形: 角を丸くする 694"/>
            <p:cNvSpPr/>
            <p:nvPr/>
          </p:nvSpPr>
          <p:spPr bwMode="auto">
            <a:xfrm>
              <a:off x="3071205" y="578388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四角形: 角を丸くする 695"/>
            <p:cNvSpPr/>
            <p:nvPr/>
          </p:nvSpPr>
          <p:spPr bwMode="auto">
            <a:xfrm>
              <a:off x="3039455" y="483156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四角形: 角を丸くする 696"/>
            <p:cNvSpPr/>
            <p:nvPr/>
          </p:nvSpPr>
          <p:spPr bwMode="auto">
            <a:xfrm>
              <a:off x="3157719" y="5082899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フリーフォーム: 図形 697"/>
            <p:cNvSpPr/>
            <p:nvPr/>
          </p:nvSpPr>
          <p:spPr bwMode="auto">
            <a:xfrm>
              <a:off x="4320825" y="487550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フリーフォーム: 図形 698"/>
            <p:cNvSpPr/>
            <p:nvPr/>
          </p:nvSpPr>
          <p:spPr bwMode="auto">
            <a:xfrm>
              <a:off x="4836957" y="520690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0" name="フリーフォーム: 図形 699"/>
            <p:cNvSpPr/>
            <p:nvPr/>
          </p:nvSpPr>
          <p:spPr bwMode="auto">
            <a:xfrm>
              <a:off x="2996630" y="479402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1" name="グループ化 700"/>
            <p:cNvGrpSpPr/>
            <p:nvPr/>
          </p:nvGrpSpPr>
          <p:grpSpPr>
            <a:xfrm>
              <a:off x="3708835" y="4837327"/>
              <a:ext cx="603147" cy="415267"/>
              <a:chOff x="6206724" y="5059369"/>
              <a:chExt cx="603147" cy="415267"/>
            </a:xfrm>
          </p:grpSpPr>
          <p:sp>
            <p:nvSpPr>
              <p:cNvPr id="756" name="星: 24 pt 755"/>
              <p:cNvSpPr/>
              <p:nvPr/>
            </p:nvSpPr>
            <p:spPr bwMode="auto">
              <a:xfrm>
                <a:off x="6225624" y="5064519"/>
                <a:ext cx="562775" cy="233459"/>
              </a:xfrm>
              <a:prstGeom prst="star24">
                <a:avLst>
                  <a:gd name="adj" fmla="val 4447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7" name="グループ化 756"/>
              <p:cNvGrpSpPr/>
              <p:nvPr/>
            </p:nvGrpSpPr>
            <p:grpSpPr>
              <a:xfrm rot="835566">
                <a:off x="6278335" y="5101208"/>
                <a:ext cx="432544" cy="239944"/>
                <a:chOff x="4122905" y="1660056"/>
                <a:chExt cx="699921" cy="525960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grpSp>
              <p:nvGrpSpPr>
                <p:cNvPr id="759" name="グループ化 758"/>
                <p:cNvGrpSpPr/>
                <p:nvPr/>
              </p:nvGrpSpPr>
              <p:grpSpPr>
                <a:xfrm>
                  <a:off x="4122905" y="1787159"/>
                  <a:ext cx="683190" cy="398857"/>
                  <a:chOff x="4122905" y="1787159"/>
                  <a:chExt cx="683190" cy="398857"/>
                </a:xfrm>
                <a:grpFill/>
              </p:grpSpPr>
              <p:grpSp>
                <p:nvGrpSpPr>
                  <p:cNvPr id="791" name="グループ化 790"/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817" name="楕円 816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8" name="楕円 817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9" name="楕円 818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20" name="楕円 819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92" name="グループ化 791"/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813" name="楕円 812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4" name="楕円 813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5" name="楕円 814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6" name="楕円 815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93" name="グループ化 792"/>
                  <p:cNvGrpSpPr/>
                  <p:nvPr/>
                </p:nvGrpSpPr>
                <p:grpSpPr>
                  <a:xfrm rot="21357869">
                    <a:off x="4318500" y="1898371"/>
                    <a:ext cx="487595" cy="135245"/>
                    <a:chOff x="4240380" y="1782592"/>
                    <a:chExt cx="487595" cy="160019"/>
                  </a:xfrm>
                  <a:grpFill/>
                </p:grpSpPr>
                <p:sp>
                  <p:nvSpPr>
                    <p:cNvPr id="809" name="楕円 808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0" name="楕円 809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1" name="楕円 810"/>
                    <p:cNvSpPr/>
                    <p:nvPr/>
                  </p:nvSpPr>
                  <p:spPr bwMode="auto">
                    <a:xfrm>
                      <a:off x="4296722" y="1846508"/>
                      <a:ext cx="405045" cy="45718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2" name="楕円 811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94" name="グループ化 793"/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805" name="楕円 804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6" name="楕円 805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7" name="楕円 806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8" name="楕円 807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95" name="グループ化 794"/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801" name="楕円 800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2" name="楕円 801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3" name="楕円 802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4" name="楕円 803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96" name="グループ化 795"/>
                  <p:cNvGrpSpPr/>
                  <p:nvPr/>
                </p:nvGrpSpPr>
                <p:grpSpPr>
                  <a:xfrm rot="21357869">
                    <a:off x="4293100" y="2050771"/>
                    <a:ext cx="487595" cy="135245"/>
                    <a:chOff x="4240380" y="1782592"/>
                    <a:chExt cx="487595" cy="160019"/>
                  </a:xfrm>
                  <a:grpFill/>
                </p:grpSpPr>
                <p:sp>
                  <p:nvSpPr>
                    <p:cNvPr id="797" name="楕円 796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98" name="楕円 797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99" name="楕円 798"/>
                    <p:cNvSpPr/>
                    <p:nvPr/>
                  </p:nvSpPr>
                  <p:spPr bwMode="auto">
                    <a:xfrm>
                      <a:off x="4265018" y="1845934"/>
                      <a:ext cx="405045" cy="45718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0" name="楕円 799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760" name="グループ化 759"/>
                <p:cNvGrpSpPr/>
                <p:nvPr/>
              </p:nvGrpSpPr>
              <p:grpSpPr>
                <a:xfrm rot="9798051">
                  <a:off x="4185452" y="1660056"/>
                  <a:ext cx="637374" cy="376282"/>
                  <a:chOff x="4122905" y="1787159"/>
                  <a:chExt cx="762467" cy="396064"/>
                </a:xfrm>
                <a:grpFill/>
              </p:grpSpPr>
              <p:grpSp>
                <p:nvGrpSpPr>
                  <p:cNvPr id="761" name="グループ化 760"/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787" name="楕円 786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8" name="楕円 787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9" name="楕円 788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90" name="楕円 789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62" name="グループ化 761"/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783" name="楕円 782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4" name="楕円 783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5" name="楕円 784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6" name="楕円 785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63" name="グループ化 762"/>
                  <p:cNvGrpSpPr/>
                  <p:nvPr/>
                </p:nvGrpSpPr>
                <p:grpSpPr>
                  <a:xfrm rot="21357869">
                    <a:off x="4318402" y="1895578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779" name="楕円 778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0" name="楕円 779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1" name="楕円 780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2" name="楕円 781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64" name="グループ化 763"/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775" name="楕円 774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6" name="楕円 775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7" name="楕円 776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8" name="楕円 777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65" name="グループ化 764"/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771" name="楕円 770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2" name="楕円 771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3" name="楕円 772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4" name="楕円 773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66" name="グループ化 765"/>
                  <p:cNvGrpSpPr/>
                  <p:nvPr/>
                </p:nvGrpSpPr>
                <p:grpSpPr>
                  <a:xfrm rot="21357869">
                    <a:off x="4293002" y="2047978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767" name="楕円 766"/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8" name="楕円 767"/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9" name="楕円 768"/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0" name="楕円 769"/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758" name="フリーフォーム: 図形 757"/>
              <p:cNvSpPr/>
              <p:nvPr/>
            </p:nvSpPr>
            <p:spPr bwMode="auto">
              <a:xfrm>
                <a:off x="6206724" y="5059369"/>
                <a:ext cx="603147" cy="415267"/>
              </a:xfrm>
              <a:custGeom>
                <a:avLst/>
                <a:gdLst>
                  <a:gd name="connsiteX0" fmla="*/ 355850 w 711700"/>
                  <a:gd name="connsiteY0" fmla="*/ 19712 h 490006"/>
                  <a:gd name="connsiteX1" fmla="*/ 319684 w 711700"/>
                  <a:gd name="connsiteY1" fmla="*/ 33992 h 490006"/>
                  <a:gd name="connsiteX2" fmla="*/ 275237 w 711700"/>
                  <a:gd name="connsiteY2" fmla="*/ 23834 h 490006"/>
                  <a:gd name="connsiteX3" fmla="*/ 249820 w 711700"/>
                  <a:gd name="connsiteY3" fmla="*/ 41263 h 490006"/>
                  <a:gd name="connsiteX4" fmla="*/ 200119 w 711700"/>
                  <a:gd name="connsiteY4" fmla="*/ 35921 h 490006"/>
                  <a:gd name="connsiteX5" fmla="*/ 187180 w 711700"/>
                  <a:gd name="connsiteY5" fmla="*/ 55311 h 490006"/>
                  <a:gd name="connsiteX6" fmla="*/ 135612 w 711700"/>
                  <a:gd name="connsiteY6" fmla="*/ 55147 h 490006"/>
                  <a:gd name="connsiteX7" fmla="*/ 136036 w 711700"/>
                  <a:gd name="connsiteY7" fmla="*/ 75177 h 490006"/>
                  <a:gd name="connsiteX8" fmla="*/ 86115 w 711700"/>
                  <a:gd name="connsiteY8" fmla="*/ 80203 h 490006"/>
                  <a:gd name="connsiteX9" fmla="*/ 99869 w 711700"/>
                  <a:gd name="connsiteY9" fmla="*/ 99509 h 490006"/>
                  <a:gd name="connsiteX10" fmla="*/ 55000 w 711700"/>
                  <a:gd name="connsiteY10" fmla="*/ 109382 h 490006"/>
                  <a:gd name="connsiteX11" fmla="*/ 81150 w 711700"/>
                  <a:gd name="connsiteY11" fmla="*/ 126646 h 490006"/>
                  <a:gd name="connsiteX12" fmla="*/ 44387 w 711700"/>
                  <a:gd name="connsiteY12" fmla="*/ 140694 h 490006"/>
                  <a:gd name="connsiteX13" fmla="*/ 81150 w 711700"/>
                  <a:gd name="connsiteY13" fmla="*/ 154742 h 490006"/>
                  <a:gd name="connsiteX14" fmla="*/ 55000 w 711700"/>
                  <a:gd name="connsiteY14" fmla="*/ 172006 h 490006"/>
                  <a:gd name="connsiteX15" fmla="*/ 99869 w 711700"/>
                  <a:gd name="connsiteY15" fmla="*/ 181879 h 490006"/>
                  <a:gd name="connsiteX16" fmla="*/ 86115 w 711700"/>
                  <a:gd name="connsiteY16" fmla="*/ 201185 h 490006"/>
                  <a:gd name="connsiteX17" fmla="*/ 136036 w 711700"/>
                  <a:gd name="connsiteY17" fmla="*/ 206211 h 490006"/>
                  <a:gd name="connsiteX18" fmla="*/ 135612 w 711700"/>
                  <a:gd name="connsiteY18" fmla="*/ 226241 h 490006"/>
                  <a:gd name="connsiteX19" fmla="*/ 187180 w 711700"/>
                  <a:gd name="connsiteY19" fmla="*/ 226077 h 490006"/>
                  <a:gd name="connsiteX20" fmla="*/ 200119 w 711700"/>
                  <a:gd name="connsiteY20" fmla="*/ 245467 h 490006"/>
                  <a:gd name="connsiteX21" fmla="*/ 249820 w 711700"/>
                  <a:gd name="connsiteY21" fmla="*/ 240125 h 490006"/>
                  <a:gd name="connsiteX22" fmla="*/ 275237 w 711700"/>
                  <a:gd name="connsiteY22" fmla="*/ 257554 h 490006"/>
                  <a:gd name="connsiteX23" fmla="*/ 319684 w 711700"/>
                  <a:gd name="connsiteY23" fmla="*/ 247396 h 490006"/>
                  <a:gd name="connsiteX24" fmla="*/ 355850 w 711700"/>
                  <a:gd name="connsiteY24" fmla="*/ 261676 h 490006"/>
                  <a:gd name="connsiteX25" fmla="*/ 392016 w 711700"/>
                  <a:gd name="connsiteY25" fmla="*/ 247396 h 490006"/>
                  <a:gd name="connsiteX26" fmla="*/ 436463 w 711700"/>
                  <a:gd name="connsiteY26" fmla="*/ 257554 h 490006"/>
                  <a:gd name="connsiteX27" fmla="*/ 461880 w 711700"/>
                  <a:gd name="connsiteY27" fmla="*/ 240125 h 490006"/>
                  <a:gd name="connsiteX28" fmla="*/ 511582 w 711700"/>
                  <a:gd name="connsiteY28" fmla="*/ 245467 h 490006"/>
                  <a:gd name="connsiteX29" fmla="*/ 524520 w 711700"/>
                  <a:gd name="connsiteY29" fmla="*/ 226077 h 490006"/>
                  <a:gd name="connsiteX30" fmla="*/ 576088 w 711700"/>
                  <a:gd name="connsiteY30" fmla="*/ 226241 h 490006"/>
                  <a:gd name="connsiteX31" fmla="*/ 575664 w 711700"/>
                  <a:gd name="connsiteY31" fmla="*/ 206211 h 490006"/>
                  <a:gd name="connsiteX32" fmla="*/ 625585 w 711700"/>
                  <a:gd name="connsiteY32" fmla="*/ 201185 h 490006"/>
                  <a:gd name="connsiteX33" fmla="*/ 611831 w 711700"/>
                  <a:gd name="connsiteY33" fmla="*/ 181879 h 490006"/>
                  <a:gd name="connsiteX34" fmla="*/ 656700 w 711700"/>
                  <a:gd name="connsiteY34" fmla="*/ 172006 h 490006"/>
                  <a:gd name="connsiteX35" fmla="*/ 630550 w 711700"/>
                  <a:gd name="connsiteY35" fmla="*/ 154742 h 490006"/>
                  <a:gd name="connsiteX36" fmla="*/ 667313 w 711700"/>
                  <a:gd name="connsiteY36" fmla="*/ 140694 h 490006"/>
                  <a:gd name="connsiteX37" fmla="*/ 630550 w 711700"/>
                  <a:gd name="connsiteY37" fmla="*/ 126646 h 490006"/>
                  <a:gd name="connsiteX38" fmla="*/ 656700 w 711700"/>
                  <a:gd name="connsiteY38" fmla="*/ 109382 h 490006"/>
                  <a:gd name="connsiteX39" fmla="*/ 611831 w 711700"/>
                  <a:gd name="connsiteY39" fmla="*/ 99509 h 490006"/>
                  <a:gd name="connsiteX40" fmla="*/ 625585 w 711700"/>
                  <a:gd name="connsiteY40" fmla="*/ 80203 h 490006"/>
                  <a:gd name="connsiteX41" fmla="*/ 575664 w 711700"/>
                  <a:gd name="connsiteY41" fmla="*/ 75177 h 490006"/>
                  <a:gd name="connsiteX42" fmla="*/ 576088 w 711700"/>
                  <a:gd name="connsiteY42" fmla="*/ 55147 h 490006"/>
                  <a:gd name="connsiteX43" fmla="*/ 524520 w 711700"/>
                  <a:gd name="connsiteY43" fmla="*/ 55311 h 490006"/>
                  <a:gd name="connsiteX44" fmla="*/ 511582 w 711700"/>
                  <a:gd name="connsiteY44" fmla="*/ 35921 h 490006"/>
                  <a:gd name="connsiteX45" fmla="*/ 461880 w 711700"/>
                  <a:gd name="connsiteY45" fmla="*/ 41263 h 490006"/>
                  <a:gd name="connsiteX46" fmla="*/ 436463 w 711700"/>
                  <a:gd name="connsiteY46" fmla="*/ 23834 h 490006"/>
                  <a:gd name="connsiteX47" fmla="*/ 392016 w 711700"/>
                  <a:gd name="connsiteY47" fmla="*/ 33992 h 490006"/>
                  <a:gd name="connsiteX48" fmla="*/ 355850 w 711700"/>
                  <a:gd name="connsiteY48" fmla="*/ 0 h 490006"/>
                  <a:gd name="connsiteX49" fmla="*/ 397170 w 711700"/>
                  <a:gd name="connsiteY49" fmla="*/ 16107 h 490006"/>
                  <a:gd name="connsiteX50" fmla="*/ 447951 w 711700"/>
                  <a:gd name="connsiteY50" fmla="*/ 4650 h 490006"/>
                  <a:gd name="connsiteX51" fmla="*/ 476990 w 711700"/>
                  <a:gd name="connsiteY51" fmla="*/ 24308 h 490006"/>
                  <a:gd name="connsiteX52" fmla="*/ 533775 w 711700"/>
                  <a:gd name="connsiteY52" fmla="*/ 18282 h 490006"/>
                  <a:gd name="connsiteX53" fmla="*/ 548557 w 711700"/>
                  <a:gd name="connsiteY53" fmla="*/ 40154 h 490006"/>
                  <a:gd name="connsiteX54" fmla="*/ 607474 w 711700"/>
                  <a:gd name="connsiteY54" fmla="*/ 39968 h 490006"/>
                  <a:gd name="connsiteX55" fmla="*/ 606991 w 711700"/>
                  <a:gd name="connsiteY55" fmla="*/ 62561 h 490006"/>
                  <a:gd name="connsiteX56" fmla="*/ 664025 w 711700"/>
                  <a:gd name="connsiteY56" fmla="*/ 68230 h 490006"/>
                  <a:gd name="connsiteX57" fmla="*/ 648311 w 711700"/>
                  <a:gd name="connsiteY57" fmla="*/ 90006 h 490006"/>
                  <a:gd name="connsiteX58" fmla="*/ 699575 w 711700"/>
                  <a:gd name="connsiteY58" fmla="*/ 101142 h 490006"/>
                  <a:gd name="connsiteX59" fmla="*/ 669697 w 711700"/>
                  <a:gd name="connsiteY59" fmla="*/ 120615 h 490006"/>
                  <a:gd name="connsiteX60" fmla="*/ 711700 w 711700"/>
                  <a:gd name="connsiteY60" fmla="*/ 136460 h 490006"/>
                  <a:gd name="connsiteX61" fmla="*/ 669697 w 711700"/>
                  <a:gd name="connsiteY61" fmla="*/ 152305 h 490006"/>
                  <a:gd name="connsiteX62" fmla="*/ 699575 w 711700"/>
                  <a:gd name="connsiteY62" fmla="*/ 171778 h 490006"/>
                  <a:gd name="connsiteX63" fmla="*/ 521107 w 711700"/>
                  <a:gd name="connsiteY63" fmla="*/ 449266 h 490006"/>
                  <a:gd name="connsiteX64" fmla="*/ 510535 w 711700"/>
                  <a:gd name="connsiteY64" fmla="*/ 463039 h 490006"/>
                  <a:gd name="connsiteX65" fmla="*/ 355850 w 711700"/>
                  <a:gd name="connsiteY65" fmla="*/ 490006 h 490006"/>
                  <a:gd name="connsiteX66" fmla="*/ 201166 w 711700"/>
                  <a:gd name="connsiteY66" fmla="*/ 463039 h 490006"/>
                  <a:gd name="connsiteX67" fmla="*/ 190594 w 711700"/>
                  <a:gd name="connsiteY67" fmla="*/ 449266 h 490006"/>
                  <a:gd name="connsiteX68" fmla="*/ 12125 w 711700"/>
                  <a:gd name="connsiteY68" fmla="*/ 171778 h 490006"/>
                  <a:gd name="connsiteX69" fmla="*/ 40492 w 711700"/>
                  <a:gd name="connsiteY69" fmla="*/ 153290 h 490006"/>
                  <a:gd name="connsiteX70" fmla="*/ 39674 w 711700"/>
                  <a:gd name="connsiteY70" fmla="*/ 151427 h 490006"/>
                  <a:gd name="connsiteX71" fmla="*/ 0 w 711700"/>
                  <a:gd name="connsiteY71" fmla="*/ 136460 h 490006"/>
                  <a:gd name="connsiteX72" fmla="*/ 42003 w 711700"/>
                  <a:gd name="connsiteY72" fmla="*/ 120615 h 490006"/>
                  <a:gd name="connsiteX73" fmla="*/ 12125 w 711700"/>
                  <a:gd name="connsiteY73" fmla="*/ 101142 h 490006"/>
                  <a:gd name="connsiteX74" fmla="*/ 63389 w 711700"/>
                  <a:gd name="connsiteY74" fmla="*/ 90006 h 490006"/>
                  <a:gd name="connsiteX75" fmla="*/ 47675 w 711700"/>
                  <a:gd name="connsiteY75" fmla="*/ 68230 h 490006"/>
                  <a:gd name="connsiteX76" fmla="*/ 104709 w 711700"/>
                  <a:gd name="connsiteY76" fmla="*/ 62561 h 490006"/>
                  <a:gd name="connsiteX77" fmla="*/ 104226 w 711700"/>
                  <a:gd name="connsiteY77" fmla="*/ 39968 h 490006"/>
                  <a:gd name="connsiteX78" fmla="*/ 163143 w 711700"/>
                  <a:gd name="connsiteY78" fmla="*/ 40154 h 490006"/>
                  <a:gd name="connsiteX79" fmla="*/ 177925 w 711700"/>
                  <a:gd name="connsiteY79" fmla="*/ 18282 h 490006"/>
                  <a:gd name="connsiteX80" fmla="*/ 234710 w 711700"/>
                  <a:gd name="connsiteY80" fmla="*/ 24308 h 490006"/>
                  <a:gd name="connsiteX81" fmla="*/ 263749 w 711700"/>
                  <a:gd name="connsiteY81" fmla="*/ 4650 h 490006"/>
                  <a:gd name="connsiteX82" fmla="*/ 314530 w 711700"/>
                  <a:gd name="connsiteY82" fmla="*/ 16107 h 49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11700" h="490006">
                    <a:moveTo>
                      <a:pt x="355850" y="19712"/>
                    </a:moveTo>
                    <a:lnTo>
                      <a:pt x="319684" y="33992"/>
                    </a:lnTo>
                    <a:lnTo>
                      <a:pt x="275237" y="23834"/>
                    </a:lnTo>
                    <a:lnTo>
                      <a:pt x="249820" y="41263"/>
                    </a:lnTo>
                    <a:lnTo>
                      <a:pt x="200119" y="35921"/>
                    </a:lnTo>
                    <a:lnTo>
                      <a:pt x="187180" y="55311"/>
                    </a:lnTo>
                    <a:lnTo>
                      <a:pt x="135612" y="55147"/>
                    </a:lnTo>
                    <a:cubicBezTo>
                      <a:pt x="135753" y="61824"/>
                      <a:pt x="135895" y="68500"/>
                      <a:pt x="136036" y="75177"/>
                    </a:cubicBezTo>
                    <a:lnTo>
                      <a:pt x="86115" y="80203"/>
                    </a:lnTo>
                    <a:lnTo>
                      <a:pt x="99869" y="99509"/>
                    </a:lnTo>
                    <a:lnTo>
                      <a:pt x="55000" y="109382"/>
                    </a:lnTo>
                    <a:lnTo>
                      <a:pt x="81150" y="126646"/>
                    </a:lnTo>
                    <a:lnTo>
                      <a:pt x="44387" y="140694"/>
                    </a:lnTo>
                    <a:lnTo>
                      <a:pt x="81150" y="154742"/>
                    </a:lnTo>
                    <a:lnTo>
                      <a:pt x="55000" y="172006"/>
                    </a:lnTo>
                    <a:lnTo>
                      <a:pt x="99869" y="181879"/>
                    </a:lnTo>
                    <a:lnTo>
                      <a:pt x="86115" y="201185"/>
                    </a:lnTo>
                    <a:lnTo>
                      <a:pt x="136036" y="206211"/>
                    </a:lnTo>
                    <a:cubicBezTo>
                      <a:pt x="135895" y="212888"/>
                      <a:pt x="135753" y="219564"/>
                      <a:pt x="135612" y="226241"/>
                    </a:cubicBezTo>
                    <a:lnTo>
                      <a:pt x="187180" y="226077"/>
                    </a:lnTo>
                    <a:lnTo>
                      <a:pt x="200119" y="245467"/>
                    </a:lnTo>
                    <a:lnTo>
                      <a:pt x="249820" y="240125"/>
                    </a:lnTo>
                    <a:lnTo>
                      <a:pt x="275237" y="257554"/>
                    </a:lnTo>
                    <a:lnTo>
                      <a:pt x="319684" y="247396"/>
                    </a:lnTo>
                    <a:lnTo>
                      <a:pt x="355850" y="261676"/>
                    </a:lnTo>
                    <a:lnTo>
                      <a:pt x="392016" y="247396"/>
                    </a:lnTo>
                    <a:lnTo>
                      <a:pt x="436463" y="257554"/>
                    </a:lnTo>
                    <a:lnTo>
                      <a:pt x="461880" y="240125"/>
                    </a:lnTo>
                    <a:lnTo>
                      <a:pt x="511582" y="245467"/>
                    </a:lnTo>
                    <a:lnTo>
                      <a:pt x="524520" y="226077"/>
                    </a:lnTo>
                    <a:lnTo>
                      <a:pt x="576088" y="226241"/>
                    </a:lnTo>
                    <a:cubicBezTo>
                      <a:pt x="575947" y="219564"/>
                      <a:pt x="575805" y="212888"/>
                      <a:pt x="575664" y="206211"/>
                    </a:cubicBezTo>
                    <a:lnTo>
                      <a:pt x="625585" y="201185"/>
                    </a:lnTo>
                    <a:lnTo>
                      <a:pt x="611831" y="181879"/>
                    </a:lnTo>
                    <a:lnTo>
                      <a:pt x="656700" y="172006"/>
                    </a:lnTo>
                    <a:lnTo>
                      <a:pt x="630550" y="154742"/>
                    </a:lnTo>
                    <a:lnTo>
                      <a:pt x="667313" y="140694"/>
                    </a:lnTo>
                    <a:lnTo>
                      <a:pt x="630550" y="126646"/>
                    </a:lnTo>
                    <a:lnTo>
                      <a:pt x="656700" y="109382"/>
                    </a:lnTo>
                    <a:lnTo>
                      <a:pt x="611831" y="99509"/>
                    </a:lnTo>
                    <a:lnTo>
                      <a:pt x="625585" y="80203"/>
                    </a:lnTo>
                    <a:lnTo>
                      <a:pt x="575664" y="75177"/>
                    </a:lnTo>
                    <a:cubicBezTo>
                      <a:pt x="575805" y="68500"/>
                      <a:pt x="575947" y="61824"/>
                      <a:pt x="576088" y="55147"/>
                    </a:cubicBezTo>
                    <a:lnTo>
                      <a:pt x="524520" y="55311"/>
                    </a:lnTo>
                    <a:lnTo>
                      <a:pt x="511582" y="35921"/>
                    </a:lnTo>
                    <a:lnTo>
                      <a:pt x="461880" y="41263"/>
                    </a:lnTo>
                    <a:lnTo>
                      <a:pt x="436463" y="23834"/>
                    </a:lnTo>
                    <a:lnTo>
                      <a:pt x="392016" y="33992"/>
                    </a:lnTo>
                    <a:close/>
                    <a:moveTo>
                      <a:pt x="355850" y="0"/>
                    </a:moveTo>
                    <a:lnTo>
                      <a:pt x="397170" y="16107"/>
                    </a:lnTo>
                    <a:lnTo>
                      <a:pt x="447951" y="4650"/>
                    </a:lnTo>
                    <a:lnTo>
                      <a:pt x="476990" y="24308"/>
                    </a:lnTo>
                    <a:lnTo>
                      <a:pt x="533775" y="18282"/>
                    </a:lnTo>
                    <a:lnTo>
                      <a:pt x="548557" y="40154"/>
                    </a:lnTo>
                    <a:lnTo>
                      <a:pt x="607474" y="39968"/>
                    </a:lnTo>
                    <a:lnTo>
                      <a:pt x="606991" y="62561"/>
                    </a:lnTo>
                    <a:lnTo>
                      <a:pt x="664025" y="68230"/>
                    </a:lnTo>
                    <a:lnTo>
                      <a:pt x="648311" y="90006"/>
                    </a:lnTo>
                    <a:lnTo>
                      <a:pt x="699575" y="101142"/>
                    </a:lnTo>
                    <a:lnTo>
                      <a:pt x="669697" y="120615"/>
                    </a:lnTo>
                    <a:lnTo>
                      <a:pt x="711700" y="136460"/>
                    </a:lnTo>
                    <a:lnTo>
                      <a:pt x="669697" y="152305"/>
                    </a:lnTo>
                    <a:lnTo>
                      <a:pt x="699575" y="171778"/>
                    </a:lnTo>
                    <a:lnTo>
                      <a:pt x="521107" y="449266"/>
                    </a:lnTo>
                    <a:lnTo>
                      <a:pt x="510535" y="463039"/>
                    </a:lnTo>
                    <a:cubicBezTo>
                      <a:pt x="485050" y="478887"/>
                      <a:pt x="425387" y="490006"/>
                      <a:pt x="355850" y="490006"/>
                    </a:cubicBezTo>
                    <a:cubicBezTo>
                      <a:pt x="286313" y="490006"/>
                      <a:pt x="226651" y="478887"/>
                      <a:pt x="201166" y="463039"/>
                    </a:cubicBezTo>
                    <a:lnTo>
                      <a:pt x="190594" y="449266"/>
                    </a:lnTo>
                    <a:lnTo>
                      <a:pt x="12125" y="171778"/>
                    </a:lnTo>
                    <a:lnTo>
                      <a:pt x="40492" y="153290"/>
                    </a:lnTo>
                    <a:lnTo>
                      <a:pt x="39674" y="151427"/>
                    </a:lnTo>
                    <a:lnTo>
                      <a:pt x="0" y="136460"/>
                    </a:lnTo>
                    <a:lnTo>
                      <a:pt x="42003" y="120615"/>
                    </a:lnTo>
                    <a:lnTo>
                      <a:pt x="12125" y="101142"/>
                    </a:lnTo>
                    <a:lnTo>
                      <a:pt x="63389" y="90006"/>
                    </a:lnTo>
                    <a:lnTo>
                      <a:pt x="47675" y="68230"/>
                    </a:lnTo>
                    <a:lnTo>
                      <a:pt x="104709" y="62561"/>
                    </a:lnTo>
                    <a:lnTo>
                      <a:pt x="104226" y="39968"/>
                    </a:lnTo>
                    <a:lnTo>
                      <a:pt x="163143" y="40154"/>
                    </a:lnTo>
                    <a:lnTo>
                      <a:pt x="177925" y="18282"/>
                    </a:lnTo>
                    <a:lnTo>
                      <a:pt x="234710" y="24308"/>
                    </a:lnTo>
                    <a:lnTo>
                      <a:pt x="263749" y="4650"/>
                    </a:lnTo>
                    <a:lnTo>
                      <a:pt x="314530" y="16107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2" name="グループ化 701"/>
            <p:cNvGrpSpPr/>
            <p:nvPr/>
          </p:nvGrpSpPr>
          <p:grpSpPr>
            <a:xfrm rot="597173">
              <a:off x="3131810" y="4958333"/>
              <a:ext cx="715093" cy="346331"/>
              <a:chOff x="6205961" y="5031799"/>
              <a:chExt cx="1205933" cy="450408"/>
            </a:xfrm>
          </p:grpSpPr>
          <p:grpSp>
            <p:nvGrpSpPr>
              <p:cNvPr id="729" name="グループ化 728"/>
              <p:cNvGrpSpPr/>
              <p:nvPr/>
            </p:nvGrpSpPr>
            <p:grpSpPr>
              <a:xfrm>
                <a:off x="6342486" y="5031799"/>
                <a:ext cx="799533" cy="247208"/>
                <a:chOff x="6342486" y="4820590"/>
                <a:chExt cx="1169719" cy="458417"/>
              </a:xfrm>
            </p:grpSpPr>
            <p:sp>
              <p:nvSpPr>
                <p:cNvPr id="748" name="四角形: 角を丸くする 747"/>
                <p:cNvSpPr/>
                <p:nvPr/>
              </p:nvSpPr>
              <p:spPr bwMode="auto">
                <a:xfrm>
                  <a:off x="6629656" y="48753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四角形: 角を丸くする 748"/>
                <p:cNvSpPr/>
                <p:nvPr/>
              </p:nvSpPr>
              <p:spPr bwMode="auto">
                <a:xfrm>
                  <a:off x="6462969" y="48205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四角形: 角を丸くする 749"/>
                <p:cNvSpPr/>
                <p:nvPr/>
              </p:nvSpPr>
              <p:spPr bwMode="auto">
                <a:xfrm>
                  <a:off x="6782056" y="50277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四角形: 角を丸くする 750"/>
                <p:cNvSpPr/>
                <p:nvPr/>
              </p:nvSpPr>
              <p:spPr bwMode="auto">
                <a:xfrm>
                  <a:off x="6615369" y="49729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四角形: 角を丸くする 751"/>
                <p:cNvSpPr/>
                <p:nvPr/>
              </p:nvSpPr>
              <p:spPr bwMode="auto">
                <a:xfrm>
                  <a:off x="6509173" y="50182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四角形: 角を丸くする 752"/>
                <p:cNvSpPr/>
                <p:nvPr/>
              </p:nvSpPr>
              <p:spPr bwMode="auto">
                <a:xfrm>
                  <a:off x="6342486" y="49634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四角形: 角を丸くする 753"/>
                <p:cNvSpPr/>
                <p:nvPr/>
              </p:nvSpPr>
              <p:spPr bwMode="auto">
                <a:xfrm>
                  <a:off x="6661573" y="51706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四角形: 角を丸くする 754"/>
                <p:cNvSpPr/>
                <p:nvPr/>
              </p:nvSpPr>
              <p:spPr bwMode="auto">
                <a:xfrm>
                  <a:off x="6494886" y="51158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0" name="グループ化 729"/>
              <p:cNvGrpSpPr/>
              <p:nvPr/>
            </p:nvGrpSpPr>
            <p:grpSpPr>
              <a:xfrm>
                <a:off x="6612361" y="5177849"/>
                <a:ext cx="799533" cy="247208"/>
                <a:chOff x="6342486" y="4820590"/>
                <a:chExt cx="1169719" cy="458417"/>
              </a:xfrm>
            </p:grpSpPr>
            <p:sp>
              <p:nvSpPr>
                <p:cNvPr id="740" name="四角形: 角を丸くする 739"/>
                <p:cNvSpPr/>
                <p:nvPr/>
              </p:nvSpPr>
              <p:spPr bwMode="auto">
                <a:xfrm>
                  <a:off x="6629656" y="48753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四角形: 角を丸くする 740"/>
                <p:cNvSpPr/>
                <p:nvPr/>
              </p:nvSpPr>
              <p:spPr bwMode="auto">
                <a:xfrm>
                  <a:off x="6462969" y="48205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四角形: 角を丸くする 741"/>
                <p:cNvSpPr/>
                <p:nvPr/>
              </p:nvSpPr>
              <p:spPr bwMode="auto">
                <a:xfrm>
                  <a:off x="6782056" y="50277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四角形: 角を丸くする 742"/>
                <p:cNvSpPr/>
                <p:nvPr/>
              </p:nvSpPr>
              <p:spPr bwMode="auto">
                <a:xfrm>
                  <a:off x="6615369" y="49729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四角形: 角を丸くする 743"/>
                <p:cNvSpPr/>
                <p:nvPr/>
              </p:nvSpPr>
              <p:spPr bwMode="auto">
                <a:xfrm>
                  <a:off x="6509173" y="50182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四角形: 角を丸くする 744"/>
                <p:cNvSpPr/>
                <p:nvPr/>
              </p:nvSpPr>
              <p:spPr bwMode="auto">
                <a:xfrm>
                  <a:off x="6342486" y="49634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四角形: 角を丸くする 745"/>
                <p:cNvSpPr/>
                <p:nvPr/>
              </p:nvSpPr>
              <p:spPr bwMode="auto">
                <a:xfrm>
                  <a:off x="6661573" y="51706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四角形: 角を丸くする 746"/>
                <p:cNvSpPr/>
                <p:nvPr/>
              </p:nvSpPr>
              <p:spPr bwMode="auto">
                <a:xfrm>
                  <a:off x="6494886" y="51158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1" name="グループ化 730"/>
              <p:cNvGrpSpPr/>
              <p:nvPr/>
            </p:nvGrpSpPr>
            <p:grpSpPr>
              <a:xfrm>
                <a:off x="6205961" y="5234999"/>
                <a:ext cx="799533" cy="247208"/>
                <a:chOff x="6342486" y="4820590"/>
                <a:chExt cx="1169719" cy="458417"/>
              </a:xfrm>
            </p:grpSpPr>
            <p:sp>
              <p:nvSpPr>
                <p:cNvPr id="732" name="四角形: 角を丸くする 731"/>
                <p:cNvSpPr/>
                <p:nvPr/>
              </p:nvSpPr>
              <p:spPr bwMode="auto">
                <a:xfrm>
                  <a:off x="6629656" y="48753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四角形: 角を丸くする 732"/>
                <p:cNvSpPr/>
                <p:nvPr/>
              </p:nvSpPr>
              <p:spPr bwMode="auto">
                <a:xfrm>
                  <a:off x="6462969" y="48205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四角形: 角を丸くする 733"/>
                <p:cNvSpPr/>
                <p:nvPr/>
              </p:nvSpPr>
              <p:spPr bwMode="auto">
                <a:xfrm>
                  <a:off x="6782056" y="50277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四角形: 角を丸くする 734"/>
                <p:cNvSpPr/>
                <p:nvPr/>
              </p:nvSpPr>
              <p:spPr bwMode="auto">
                <a:xfrm>
                  <a:off x="6615369" y="49729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四角形: 角を丸くする 735"/>
                <p:cNvSpPr/>
                <p:nvPr/>
              </p:nvSpPr>
              <p:spPr bwMode="auto">
                <a:xfrm>
                  <a:off x="6509173" y="50182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四角形: 角を丸くする 736"/>
                <p:cNvSpPr/>
                <p:nvPr/>
              </p:nvSpPr>
              <p:spPr bwMode="auto">
                <a:xfrm>
                  <a:off x="6342486" y="49634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四角形: 角を丸くする 737"/>
                <p:cNvSpPr/>
                <p:nvPr/>
              </p:nvSpPr>
              <p:spPr bwMode="auto">
                <a:xfrm>
                  <a:off x="6661573" y="51706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四角形: 角を丸くする 738"/>
                <p:cNvSpPr/>
                <p:nvPr/>
              </p:nvSpPr>
              <p:spPr bwMode="auto">
                <a:xfrm>
                  <a:off x="6494886" y="51158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03" name="グループ化 702"/>
            <p:cNvGrpSpPr/>
            <p:nvPr/>
          </p:nvGrpSpPr>
          <p:grpSpPr>
            <a:xfrm rot="900000">
              <a:off x="2933927" y="5089585"/>
              <a:ext cx="1012462" cy="573035"/>
              <a:chOff x="6471814" y="2509723"/>
              <a:chExt cx="1562523" cy="593087"/>
            </a:xfrm>
          </p:grpSpPr>
          <p:sp>
            <p:nvSpPr>
              <p:cNvPr id="719" name="フリーフォーム: 図形 718"/>
              <p:cNvSpPr/>
              <p:nvPr/>
            </p:nvSpPr>
            <p:spPr bwMode="auto">
              <a:xfrm>
                <a:off x="6499600" y="2509723"/>
                <a:ext cx="1516360" cy="593087"/>
              </a:xfrm>
              <a:custGeom>
                <a:avLst/>
                <a:gdLst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00266 w 1516360"/>
                  <a:gd name="connsiteY3" fmla="*/ 240254 h 646105"/>
                  <a:gd name="connsiteX4" fmla="*/ 1516360 w 1516360"/>
                  <a:gd name="connsiteY4" fmla="*/ 277998 h 646105"/>
                  <a:gd name="connsiteX5" fmla="*/ 748655 w 1516360"/>
                  <a:gd name="connsiteY5" fmla="*/ 646052 h 646105"/>
                  <a:gd name="connsiteX6" fmla="*/ 0 w 1516360"/>
                  <a:gd name="connsiteY6" fmla="*/ 254185 h 646105"/>
                  <a:gd name="connsiteX7" fmla="*/ 15512 w 1516360"/>
                  <a:gd name="connsiteY7" fmla="*/ 216937 h 646105"/>
                  <a:gd name="connsiteX8" fmla="*/ 0 w 1516360"/>
                  <a:gd name="connsiteY8" fmla="*/ 173223 h 646105"/>
                  <a:gd name="connsiteX9" fmla="*/ 643926 w 1516360"/>
                  <a:gd name="connsiteY9" fmla="*/ 322 h 646105"/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00266 w 1516360"/>
                  <a:gd name="connsiteY3" fmla="*/ 240254 h 646105"/>
                  <a:gd name="connsiteX4" fmla="*/ 1516360 w 1516360"/>
                  <a:gd name="connsiteY4" fmla="*/ 277998 h 646105"/>
                  <a:gd name="connsiteX5" fmla="*/ 748655 w 1516360"/>
                  <a:gd name="connsiteY5" fmla="*/ 646052 h 646105"/>
                  <a:gd name="connsiteX6" fmla="*/ 0 w 1516360"/>
                  <a:gd name="connsiteY6" fmla="*/ 254185 h 646105"/>
                  <a:gd name="connsiteX7" fmla="*/ 0 w 1516360"/>
                  <a:gd name="connsiteY7" fmla="*/ 173223 h 646105"/>
                  <a:gd name="connsiteX8" fmla="*/ 643926 w 1516360"/>
                  <a:gd name="connsiteY8" fmla="*/ 322 h 646105"/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16360 w 1516360"/>
                  <a:gd name="connsiteY3" fmla="*/ 277998 h 646105"/>
                  <a:gd name="connsiteX4" fmla="*/ 748655 w 1516360"/>
                  <a:gd name="connsiteY4" fmla="*/ 646052 h 646105"/>
                  <a:gd name="connsiteX5" fmla="*/ 0 w 1516360"/>
                  <a:gd name="connsiteY5" fmla="*/ 254185 h 646105"/>
                  <a:gd name="connsiteX6" fmla="*/ 0 w 1516360"/>
                  <a:gd name="connsiteY6" fmla="*/ 173223 h 646105"/>
                  <a:gd name="connsiteX7" fmla="*/ 643926 w 1516360"/>
                  <a:gd name="connsiteY7" fmla="*/ 322 h 646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6360" h="646105">
                    <a:moveTo>
                      <a:pt x="643926" y="322"/>
                    </a:moveTo>
                    <a:cubicBezTo>
                      <a:pt x="681674" y="-173"/>
                      <a:pt x="717064" y="-64"/>
                      <a:pt x="748655" y="432"/>
                    </a:cubicBezTo>
                    <a:cubicBezTo>
                      <a:pt x="1001382" y="4401"/>
                      <a:pt x="1516360" y="41110"/>
                      <a:pt x="1516360" y="197036"/>
                    </a:cubicBezTo>
                    <a:lnTo>
                      <a:pt x="1516360" y="277998"/>
                    </a:lnTo>
                    <a:cubicBezTo>
                      <a:pt x="1516360" y="433924"/>
                      <a:pt x="1001382" y="650021"/>
                      <a:pt x="748655" y="646052"/>
                    </a:cubicBezTo>
                    <a:cubicBezTo>
                      <a:pt x="495928" y="642083"/>
                      <a:pt x="0" y="410111"/>
                      <a:pt x="0" y="254185"/>
                    </a:cubicBezTo>
                    <a:lnTo>
                      <a:pt x="0" y="173223"/>
                    </a:lnTo>
                    <a:cubicBezTo>
                      <a:pt x="0" y="36788"/>
                      <a:pt x="379695" y="3782"/>
                      <a:pt x="643926" y="322"/>
                    </a:cubicBezTo>
                    <a:close/>
                  </a:path>
                </a:pathLst>
              </a:custGeom>
              <a:pattFill prst="dkUpDiag">
                <a:fgClr>
                  <a:srgbClr val="FFFF66"/>
                </a:fgClr>
                <a:bgClr>
                  <a:schemeClr val="bg1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0" name="フリーフォーム: 図形 719"/>
              <p:cNvSpPr/>
              <p:nvPr/>
            </p:nvSpPr>
            <p:spPr bwMode="auto">
              <a:xfrm>
                <a:off x="6471814" y="2509723"/>
                <a:ext cx="1562523" cy="240254"/>
              </a:xfrm>
              <a:custGeom>
                <a:avLst/>
                <a:gdLst>
                  <a:gd name="connsiteX0" fmla="*/ 643926 w 1516360"/>
                  <a:gd name="connsiteY0" fmla="*/ 322 h 240254"/>
                  <a:gd name="connsiteX1" fmla="*/ 748655 w 1516360"/>
                  <a:gd name="connsiteY1" fmla="*/ 432 h 240254"/>
                  <a:gd name="connsiteX2" fmla="*/ 1516360 w 1516360"/>
                  <a:gd name="connsiteY2" fmla="*/ 197036 h 240254"/>
                  <a:gd name="connsiteX3" fmla="*/ 1500266 w 1516360"/>
                  <a:gd name="connsiteY3" fmla="*/ 240254 h 240254"/>
                  <a:gd name="connsiteX4" fmla="*/ 1493738 w 1516360"/>
                  <a:gd name="connsiteY4" fmla="*/ 224945 h 240254"/>
                  <a:gd name="connsiteX5" fmla="*/ 748655 w 1516360"/>
                  <a:gd name="connsiteY5" fmla="*/ 81394 h 240254"/>
                  <a:gd name="connsiteX6" fmla="*/ 21803 w 1516360"/>
                  <a:gd name="connsiteY6" fmla="*/ 201830 h 240254"/>
                  <a:gd name="connsiteX7" fmla="*/ 15512 w 1516360"/>
                  <a:gd name="connsiteY7" fmla="*/ 216937 h 240254"/>
                  <a:gd name="connsiteX8" fmla="*/ 0 w 1516360"/>
                  <a:gd name="connsiteY8" fmla="*/ 173223 h 240254"/>
                  <a:gd name="connsiteX9" fmla="*/ 643926 w 1516360"/>
                  <a:gd name="connsiteY9" fmla="*/ 322 h 240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16360" h="240254">
                    <a:moveTo>
                      <a:pt x="643926" y="322"/>
                    </a:moveTo>
                    <a:cubicBezTo>
                      <a:pt x="681674" y="-173"/>
                      <a:pt x="717064" y="-64"/>
                      <a:pt x="748655" y="432"/>
                    </a:cubicBezTo>
                    <a:cubicBezTo>
                      <a:pt x="1001382" y="4401"/>
                      <a:pt x="1516360" y="41110"/>
                      <a:pt x="1516360" y="197036"/>
                    </a:cubicBezTo>
                    <a:lnTo>
                      <a:pt x="1500266" y="240254"/>
                    </a:lnTo>
                    <a:lnTo>
                      <a:pt x="1493738" y="224945"/>
                    </a:lnTo>
                    <a:cubicBezTo>
                      <a:pt x="1391713" y="113406"/>
                      <a:pt x="969791" y="84867"/>
                      <a:pt x="748655" y="81394"/>
                    </a:cubicBezTo>
                    <a:cubicBezTo>
                      <a:pt x="527519" y="77921"/>
                      <a:pt x="120182" y="93438"/>
                      <a:pt x="21803" y="201830"/>
                    </a:cubicBezTo>
                    <a:lnTo>
                      <a:pt x="15512" y="216937"/>
                    </a:lnTo>
                    <a:lnTo>
                      <a:pt x="0" y="173223"/>
                    </a:lnTo>
                    <a:cubicBezTo>
                      <a:pt x="0" y="36788"/>
                      <a:pt x="379695" y="3782"/>
                      <a:pt x="643926" y="322"/>
                    </a:cubicBezTo>
                    <a:close/>
                  </a:path>
                </a:pathLst>
              </a:custGeom>
              <a:pattFill prst="openDmnd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1" name="フリーフォーム: 図形 720"/>
              <p:cNvSpPr/>
              <p:nvPr/>
            </p:nvSpPr>
            <p:spPr bwMode="auto">
              <a:xfrm rot="1800000">
                <a:off x="6876254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フリーフォーム: 図形 721"/>
              <p:cNvSpPr/>
              <p:nvPr/>
            </p:nvSpPr>
            <p:spPr bwMode="auto">
              <a:xfrm rot="1800000">
                <a:off x="7023890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フリーフォーム: 図形 722"/>
              <p:cNvSpPr/>
              <p:nvPr/>
            </p:nvSpPr>
            <p:spPr bwMode="auto">
              <a:xfrm rot="1800000">
                <a:off x="7162738" y="2610211"/>
                <a:ext cx="45719" cy="404064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フリーフォーム: 図形 723"/>
              <p:cNvSpPr/>
              <p:nvPr/>
            </p:nvSpPr>
            <p:spPr bwMode="auto">
              <a:xfrm rot="1800000">
                <a:off x="7310374" y="2610211"/>
                <a:ext cx="45719" cy="404064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フリーフォーム: 図形 724"/>
              <p:cNvSpPr/>
              <p:nvPr/>
            </p:nvSpPr>
            <p:spPr bwMode="auto">
              <a:xfrm rot="1800000">
                <a:off x="7481089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フリーフォーム: 図形 725"/>
              <p:cNvSpPr/>
              <p:nvPr/>
            </p:nvSpPr>
            <p:spPr bwMode="auto">
              <a:xfrm rot="1800000">
                <a:off x="7625170" y="2641865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フリーフォーム: 図形 726"/>
              <p:cNvSpPr/>
              <p:nvPr/>
            </p:nvSpPr>
            <p:spPr bwMode="auto">
              <a:xfrm rot="1800000">
                <a:off x="7767227" y="2704166"/>
                <a:ext cx="45719" cy="273337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フリーフォーム: 図形 727"/>
              <p:cNvSpPr/>
              <p:nvPr/>
            </p:nvSpPr>
            <p:spPr bwMode="auto">
              <a:xfrm rot="1800000">
                <a:off x="6729002" y="2623205"/>
                <a:ext cx="45719" cy="273337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4" name="グループ化 703"/>
            <p:cNvGrpSpPr/>
            <p:nvPr/>
          </p:nvGrpSpPr>
          <p:grpSpPr>
            <a:xfrm>
              <a:off x="3636302" y="5227180"/>
              <a:ext cx="619750" cy="389111"/>
              <a:chOff x="5820812" y="201016"/>
              <a:chExt cx="970450" cy="519331"/>
            </a:xfrm>
          </p:grpSpPr>
          <p:sp>
            <p:nvSpPr>
              <p:cNvPr id="714" name="フリーフォーム: 図形 713"/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四角形: 角を丸くする 714"/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四角形: 角を丸くする 715"/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四角形: 角を丸くする 716"/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四角形: 角を丸くする 717"/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5" name="グループ化 704"/>
            <p:cNvGrpSpPr/>
            <p:nvPr/>
          </p:nvGrpSpPr>
          <p:grpSpPr>
            <a:xfrm>
              <a:off x="3601139" y="5385784"/>
              <a:ext cx="619750" cy="389111"/>
              <a:chOff x="5820812" y="201016"/>
              <a:chExt cx="970450" cy="519331"/>
            </a:xfrm>
          </p:grpSpPr>
          <p:sp>
            <p:nvSpPr>
              <p:cNvPr id="709" name="フリーフォーム: 図形 708"/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四角形: 角を丸くする 709"/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四角形: 角を丸くする 710"/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四角形: 角を丸くする 711"/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四角形: 角を丸くする 712"/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6" name="グループ化 705"/>
            <p:cNvGrpSpPr/>
            <p:nvPr/>
          </p:nvGrpSpPr>
          <p:grpSpPr>
            <a:xfrm rot="8245830">
              <a:off x="3132470" y="5492616"/>
              <a:ext cx="479043" cy="191027"/>
              <a:chOff x="5263708" y="2769263"/>
              <a:chExt cx="958705" cy="296000"/>
            </a:xfrm>
          </p:grpSpPr>
          <p:sp>
            <p:nvSpPr>
              <p:cNvPr id="707" name="フリーフォーム: 図形 706"/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台形 707"/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21" name="グループ化 820"/>
          <p:cNvGrpSpPr/>
          <p:nvPr/>
        </p:nvGrpSpPr>
        <p:grpSpPr>
          <a:xfrm>
            <a:off x="6054740" y="1219015"/>
            <a:ext cx="1618779" cy="851985"/>
            <a:chOff x="286730" y="4794020"/>
            <a:chExt cx="2610290" cy="1373830"/>
          </a:xfrm>
        </p:grpSpPr>
        <p:sp>
          <p:nvSpPr>
            <p:cNvPr id="822" name="四角形: 角を丸くする 821"/>
            <p:cNvSpPr/>
            <p:nvPr/>
          </p:nvSpPr>
          <p:spPr bwMode="auto">
            <a:xfrm>
              <a:off x="361305" y="578388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3" name="四角形: 角を丸くする 822"/>
            <p:cNvSpPr/>
            <p:nvPr/>
          </p:nvSpPr>
          <p:spPr bwMode="auto">
            <a:xfrm>
              <a:off x="329555" y="483156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4" name="四角形: 角を丸くする 823"/>
            <p:cNvSpPr/>
            <p:nvPr/>
          </p:nvSpPr>
          <p:spPr bwMode="auto">
            <a:xfrm>
              <a:off x="447819" y="5082899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5" name="フリーフォーム: 図形 824"/>
            <p:cNvSpPr/>
            <p:nvPr/>
          </p:nvSpPr>
          <p:spPr bwMode="auto">
            <a:xfrm>
              <a:off x="1610925" y="487550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フリーフォーム: 図形 825"/>
            <p:cNvSpPr/>
            <p:nvPr/>
          </p:nvSpPr>
          <p:spPr bwMode="auto">
            <a:xfrm>
              <a:off x="2127057" y="520690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7" name="フリーフォーム: 図形 826"/>
            <p:cNvSpPr/>
            <p:nvPr/>
          </p:nvSpPr>
          <p:spPr bwMode="auto">
            <a:xfrm>
              <a:off x="286730" y="479402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28" name="グループ化 827"/>
            <p:cNvGrpSpPr/>
            <p:nvPr/>
          </p:nvGrpSpPr>
          <p:grpSpPr>
            <a:xfrm>
              <a:off x="348216" y="4845198"/>
              <a:ext cx="869232" cy="542046"/>
              <a:chOff x="4122905" y="1660056"/>
              <a:chExt cx="699921" cy="525960"/>
            </a:xfrm>
          </p:grpSpPr>
          <p:grpSp>
            <p:nvGrpSpPr>
              <p:cNvPr id="911" name="グループ化 910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943" name="グループ化 942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69" name="楕円 96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0" name="楕円 96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1" name="楕円 97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2" name="楕円 97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44" name="グループ化 943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65" name="楕円 96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6" name="楕円 96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7" name="楕円 96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8" name="楕円 96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45" name="グループ化 944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961" name="楕円 96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2" name="楕円 96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3" name="楕円 962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4" name="楕円 96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46" name="グループ化 945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57" name="楕円 95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8" name="楕円 95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9" name="楕円 95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0" name="楕円 95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47" name="グループ化 946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53" name="楕円 95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4" name="楕円 95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5" name="楕円 95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6" name="楕円 95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48" name="グループ化 947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949" name="楕円 94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0" name="楕円 94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1" name="楕円 950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2" name="楕円 95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12" name="グループ化 911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913" name="グループ化 912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39" name="楕円 93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0" name="楕円 93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1" name="楕円 94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2" name="楕円 94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14" name="グループ化 913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35" name="楕円 93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6" name="楕円 93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7" name="楕円 93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8" name="楕円 93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15" name="グループ化 914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31" name="楕円 93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2" name="楕円 93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3" name="楕円 93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4" name="楕円 93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16" name="グループ化 915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27" name="楕円 92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8" name="楕円 92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9" name="楕円 92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0" name="楕円 92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17" name="グループ化 916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23" name="楕円 92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4" name="楕円 92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5" name="楕円 92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6" name="楕円 92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18" name="グループ化 917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19" name="楕円 91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0" name="楕円 91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1" name="楕円 92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2" name="楕円 92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829" name="グループ化 828"/>
            <p:cNvGrpSpPr/>
            <p:nvPr/>
          </p:nvGrpSpPr>
          <p:grpSpPr>
            <a:xfrm>
              <a:off x="692293" y="4905824"/>
              <a:ext cx="869232" cy="542046"/>
              <a:chOff x="4122905" y="1660056"/>
              <a:chExt cx="699921" cy="525960"/>
            </a:xfrm>
          </p:grpSpPr>
          <p:grpSp>
            <p:nvGrpSpPr>
              <p:cNvPr id="849" name="グループ化 848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881" name="グループ化 880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07" name="楕円 90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8" name="楕円 90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9" name="楕円 90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0" name="楕円 90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82" name="グループ化 881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03" name="楕円 90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4" name="楕円 90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5" name="楕円 90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6" name="楕円 90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83" name="グループ化 882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899" name="楕円 89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0" name="楕円 89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1" name="楕円 900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2" name="楕円 90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84" name="グループ化 883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95" name="楕円 89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6" name="楕円 89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7" name="楕円 89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8" name="楕円 89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85" name="グループ化 884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91" name="楕円 89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2" name="楕円 89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3" name="楕円 89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4" name="楕円 89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86" name="グループ化 885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887" name="楕円 88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8" name="楕円 88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9" name="楕円 888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0" name="楕円 88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850" name="グループ化 849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851" name="グループ化 850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77" name="楕円 87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8" name="楕円 87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9" name="楕円 87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0" name="楕円 87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52" name="グループ化 851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73" name="楕円 87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4" name="楕円 87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5" name="楕円 87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6" name="楕円 87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53" name="グループ化 852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69" name="楕円 86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0" name="楕円 86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1" name="楕円 87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2" name="楕円 87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54" name="グループ化 853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65" name="楕円 86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6" name="楕円 86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7" name="楕円 86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8" name="楕円 86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55" name="グループ化 854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61" name="楕円 86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2" name="楕円 86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3" name="楕円 86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4" name="楕円 86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56" name="グループ化 855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57" name="楕円 85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8" name="楕円 85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9" name="楕円 85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0" name="楕円 85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830" name="グループ化 829"/>
            <p:cNvGrpSpPr/>
            <p:nvPr/>
          </p:nvGrpSpPr>
          <p:grpSpPr>
            <a:xfrm>
              <a:off x="351767" y="5120295"/>
              <a:ext cx="843041" cy="664452"/>
              <a:chOff x="2713618" y="5925067"/>
              <a:chExt cx="975022" cy="664452"/>
            </a:xfrm>
          </p:grpSpPr>
          <p:sp>
            <p:nvSpPr>
              <p:cNvPr id="843" name="楕円 1188"/>
              <p:cNvSpPr/>
              <p:nvPr/>
            </p:nvSpPr>
            <p:spPr bwMode="auto">
              <a:xfrm rot="21571772">
                <a:off x="2813340" y="5987293"/>
                <a:ext cx="871967" cy="410978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87060 h 602597"/>
                  <a:gd name="connsiteX1" fmla="*/ 774752 w 1532796"/>
                  <a:gd name="connsiteY1" fmla="*/ 33351 h 602597"/>
                  <a:gd name="connsiteX2" fmla="*/ 1532796 w 1532796"/>
                  <a:gd name="connsiteY2" fmla="*/ 286688 h 602597"/>
                  <a:gd name="connsiteX3" fmla="*/ 772025 w 1532796"/>
                  <a:gd name="connsiteY3" fmla="*/ 602597 h 602597"/>
                  <a:gd name="connsiteX4" fmla="*/ 17892 w 1532796"/>
                  <a:gd name="connsiteY4" fmla="*/ 287060 h 602597"/>
                  <a:gd name="connsiteX0" fmla="*/ 16696 w 1203193"/>
                  <a:gd name="connsiteY0" fmla="*/ 289302 h 604895"/>
                  <a:gd name="connsiteX1" fmla="*/ 773556 w 1203193"/>
                  <a:gd name="connsiteY1" fmla="*/ 35593 h 604895"/>
                  <a:gd name="connsiteX2" fmla="*/ 1203193 w 1203193"/>
                  <a:gd name="connsiteY2" fmla="*/ 269751 h 604895"/>
                  <a:gd name="connsiteX3" fmla="*/ 770829 w 1203193"/>
                  <a:gd name="connsiteY3" fmla="*/ 604839 h 604895"/>
                  <a:gd name="connsiteX4" fmla="*/ 16696 w 1203193"/>
                  <a:gd name="connsiteY4" fmla="*/ 289302 h 604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193" h="604895">
                    <a:moveTo>
                      <a:pt x="16696" y="289302"/>
                    </a:moveTo>
                    <a:cubicBezTo>
                      <a:pt x="148731" y="111265"/>
                      <a:pt x="321288" y="309813"/>
                      <a:pt x="773556" y="35593"/>
                    </a:cubicBezTo>
                    <a:cubicBezTo>
                      <a:pt x="1033691" y="-76890"/>
                      <a:pt x="1203193" y="98111"/>
                      <a:pt x="1203193" y="269751"/>
                    </a:cubicBezTo>
                    <a:cubicBezTo>
                      <a:pt x="1203193" y="441391"/>
                      <a:pt x="968578" y="601581"/>
                      <a:pt x="770829" y="604839"/>
                    </a:cubicBezTo>
                    <a:cubicBezTo>
                      <a:pt x="573080" y="608097"/>
                      <a:pt x="-115339" y="467339"/>
                      <a:pt x="16696" y="289302"/>
                    </a:cubicBezTo>
                    <a:close/>
                  </a:path>
                </a:pathLst>
              </a:custGeom>
              <a:pattFill prst="smConfetti">
                <a:fgClr>
                  <a:srgbClr val="993300"/>
                </a:fgClr>
                <a:bgClr>
                  <a:srgbClr val="361B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4" name="楕円 1188"/>
              <p:cNvSpPr/>
              <p:nvPr/>
            </p:nvSpPr>
            <p:spPr bwMode="auto">
              <a:xfrm rot="28228" flipH="1">
                <a:off x="2809581" y="5925067"/>
                <a:ext cx="633267" cy="299440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87060 h 602597"/>
                  <a:gd name="connsiteX1" fmla="*/ 774752 w 1532796"/>
                  <a:gd name="connsiteY1" fmla="*/ 33351 h 602597"/>
                  <a:gd name="connsiteX2" fmla="*/ 1532796 w 1532796"/>
                  <a:gd name="connsiteY2" fmla="*/ 286688 h 602597"/>
                  <a:gd name="connsiteX3" fmla="*/ 772025 w 1532796"/>
                  <a:gd name="connsiteY3" fmla="*/ 602597 h 602597"/>
                  <a:gd name="connsiteX4" fmla="*/ 17892 w 1532796"/>
                  <a:gd name="connsiteY4" fmla="*/ 287060 h 602597"/>
                  <a:gd name="connsiteX0" fmla="*/ 16696 w 1203193"/>
                  <a:gd name="connsiteY0" fmla="*/ 289302 h 604895"/>
                  <a:gd name="connsiteX1" fmla="*/ 773556 w 1203193"/>
                  <a:gd name="connsiteY1" fmla="*/ 35593 h 604895"/>
                  <a:gd name="connsiteX2" fmla="*/ 1203193 w 1203193"/>
                  <a:gd name="connsiteY2" fmla="*/ 269751 h 604895"/>
                  <a:gd name="connsiteX3" fmla="*/ 770829 w 1203193"/>
                  <a:gd name="connsiteY3" fmla="*/ 604839 h 604895"/>
                  <a:gd name="connsiteX4" fmla="*/ 16696 w 1203193"/>
                  <a:gd name="connsiteY4" fmla="*/ 289302 h 604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193" h="604895">
                    <a:moveTo>
                      <a:pt x="16696" y="289302"/>
                    </a:moveTo>
                    <a:cubicBezTo>
                      <a:pt x="148731" y="111265"/>
                      <a:pt x="321288" y="309813"/>
                      <a:pt x="773556" y="35593"/>
                    </a:cubicBezTo>
                    <a:cubicBezTo>
                      <a:pt x="1033691" y="-76890"/>
                      <a:pt x="1203193" y="98111"/>
                      <a:pt x="1203193" y="269751"/>
                    </a:cubicBezTo>
                    <a:cubicBezTo>
                      <a:pt x="1203193" y="441391"/>
                      <a:pt x="968578" y="601581"/>
                      <a:pt x="770829" y="604839"/>
                    </a:cubicBezTo>
                    <a:cubicBezTo>
                      <a:pt x="573080" y="608097"/>
                      <a:pt x="-115339" y="467339"/>
                      <a:pt x="16696" y="289302"/>
                    </a:cubicBezTo>
                    <a:close/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361B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5" name="楕円 1188"/>
              <p:cNvSpPr/>
              <p:nvPr/>
            </p:nvSpPr>
            <p:spPr bwMode="auto">
              <a:xfrm rot="9900000" flipH="1">
                <a:off x="2713618" y="6233117"/>
                <a:ext cx="633267" cy="299440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87060 h 602597"/>
                  <a:gd name="connsiteX1" fmla="*/ 774752 w 1532796"/>
                  <a:gd name="connsiteY1" fmla="*/ 33351 h 602597"/>
                  <a:gd name="connsiteX2" fmla="*/ 1532796 w 1532796"/>
                  <a:gd name="connsiteY2" fmla="*/ 286688 h 602597"/>
                  <a:gd name="connsiteX3" fmla="*/ 772025 w 1532796"/>
                  <a:gd name="connsiteY3" fmla="*/ 602597 h 602597"/>
                  <a:gd name="connsiteX4" fmla="*/ 17892 w 1532796"/>
                  <a:gd name="connsiteY4" fmla="*/ 287060 h 602597"/>
                  <a:gd name="connsiteX0" fmla="*/ 16696 w 1203193"/>
                  <a:gd name="connsiteY0" fmla="*/ 289302 h 604895"/>
                  <a:gd name="connsiteX1" fmla="*/ 773556 w 1203193"/>
                  <a:gd name="connsiteY1" fmla="*/ 35593 h 604895"/>
                  <a:gd name="connsiteX2" fmla="*/ 1203193 w 1203193"/>
                  <a:gd name="connsiteY2" fmla="*/ 269751 h 604895"/>
                  <a:gd name="connsiteX3" fmla="*/ 770829 w 1203193"/>
                  <a:gd name="connsiteY3" fmla="*/ 604839 h 604895"/>
                  <a:gd name="connsiteX4" fmla="*/ 16696 w 1203193"/>
                  <a:gd name="connsiteY4" fmla="*/ 289302 h 604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193" h="604895">
                    <a:moveTo>
                      <a:pt x="16696" y="289302"/>
                    </a:moveTo>
                    <a:cubicBezTo>
                      <a:pt x="148731" y="111265"/>
                      <a:pt x="321288" y="309813"/>
                      <a:pt x="773556" y="35593"/>
                    </a:cubicBezTo>
                    <a:cubicBezTo>
                      <a:pt x="1033691" y="-76890"/>
                      <a:pt x="1203193" y="98111"/>
                      <a:pt x="1203193" y="269751"/>
                    </a:cubicBezTo>
                    <a:cubicBezTo>
                      <a:pt x="1203193" y="441391"/>
                      <a:pt x="968578" y="601581"/>
                      <a:pt x="770829" y="604839"/>
                    </a:cubicBezTo>
                    <a:cubicBezTo>
                      <a:pt x="573080" y="608097"/>
                      <a:pt x="-115339" y="467339"/>
                      <a:pt x="16696" y="289302"/>
                    </a:cubicBezTo>
                    <a:close/>
                  </a:path>
                </a:pathLst>
              </a:custGeom>
              <a:pattFill prst="smConfetti">
                <a:fgClr>
                  <a:srgbClr val="993300"/>
                </a:fgClr>
                <a:bgClr>
                  <a:srgbClr val="361B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6" name="楕円 1188"/>
              <p:cNvSpPr/>
              <p:nvPr/>
            </p:nvSpPr>
            <p:spPr bwMode="auto">
              <a:xfrm rot="28228" flipH="1">
                <a:off x="3022091" y="6290079"/>
                <a:ext cx="422219" cy="299440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87060 h 602597"/>
                  <a:gd name="connsiteX1" fmla="*/ 774752 w 1532796"/>
                  <a:gd name="connsiteY1" fmla="*/ 33351 h 602597"/>
                  <a:gd name="connsiteX2" fmla="*/ 1532796 w 1532796"/>
                  <a:gd name="connsiteY2" fmla="*/ 286688 h 602597"/>
                  <a:gd name="connsiteX3" fmla="*/ 772025 w 1532796"/>
                  <a:gd name="connsiteY3" fmla="*/ 602597 h 602597"/>
                  <a:gd name="connsiteX4" fmla="*/ 17892 w 1532796"/>
                  <a:gd name="connsiteY4" fmla="*/ 287060 h 602597"/>
                  <a:gd name="connsiteX0" fmla="*/ 16696 w 1203193"/>
                  <a:gd name="connsiteY0" fmla="*/ 289302 h 604895"/>
                  <a:gd name="connsiteX1" fmla="*/ 773556 w 1203193"/>
                  <a:gd name="connsiteY1" fmla="*/ 35593 h 604895"/>
                  <a:gd name="connsiteX2" fmla="*/ 1203193 w 1203193"/>
                  <a:gd name="connsiteY2" fmla="*/ 269751 h 604895"/>
                  <a:gd name="connsiteX3" fmla="*/ 770829 w 1203193"/>
                  <a:gd name="connsiteY3" fmla="*/ 604839 h 604895"/>
                  <a:gd name="connsiteX4" fmla="*/ 16696 w 1203193"/>
                  <a:gd name="connsiteY4" fmla="*/ 289302 h 604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193" h="604895">
                    <a:moveTo>
                      <a:pt x="16696" y="289302"/>
                    </a:moveTo>
                    <a:cubicBezTo>
                      <a:pt x="148731" y="111265"/>
                      <a:pt x="321288" y="309813"/>
                      <a:pt x="773556" y="35593"/>
                    </a:cubicBezTo>
                    <a:cubicBezTo>
                      <a:pt x="1033691" y="-76890"/>
                      <a:pt x="1203193" y="98111"/>
                      <a:pt x="1203193" y="269751"/>
                    </a:cubicBezTo>
                    <a:cubicBezTo>
                      <a:pt x="1203193" y="441391"/>
                      <a:pt x="968578" y="601581"/>
                      <a:pt x="770829" y="604839"/>
                    </a:cubicBezTo>
                    <a:cubicBezTo>
                      <a:pt x="573080" y="608097"/>
                      <a:pt x="-115339" y="467339"/>
                      <a:pt x="16696" y="289302"/>
                    </a:cubicBezTo>
                    <a:close/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361B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7" name="楕円 1188"/>
              <p:cNvSpPr/>
              <p:nvPr/>
            </p:nvSpPr>
            <p:spPr bwMode="auto">
              <a:xfrm rot="609480" flipH="1">
                <a:off x="3199631" y="6208625"/>
                <a:ext cx="489009" cy="299440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87060 h 602597"/>
                  <a:gd name="connsiteX1" fmla="*/ 774752 w 1532796"/>
                  <a:gd name="connsiteY1" fmla="*/ 33351 h 602597"/>
                  <a:gd name="connsiteX2" fmla="*/ 1532796 w 1532796"/>
                  <a:gd name="connsiteY2" fmla="*/ 286688 h 602597"/>
                  <a:gd name="connsiteX3" fmla="*/ 772025 w 1532796"/>
                  <a:gd name="connsiteY3" fmla="*/ 602597 h 602597"/>
                  <a:gd name="connsiteX4" fmla="*/ 17892 w 1532796"/>
                  <a:gd name="connsiteY4" fmla="*/ 287060 h 602597"/>
                  <a:gd name="connsiteX0" fmla="*/ 16696 w 1203193"/>
                  <a:gd name="connsiteY0" fmla="*/ 289302 h 604895"/>
                  <a:gd name="connsiteX1" fmla="*/ 773556 w 1203193"/>
                  <a:gd name="connsiteY1" fmla="*/ 35593 h 604895"/>
                  <a:gd name="connsiteX2" fmla="*/ 1203193 w 1203193"/>
                  <a:gd name="connsiteY2" fmla="*/ 269751 h 604895"/>
                  <a:gd name="connsiteX3" fmla="*/ 770829 w 1203193"/>
                  <a:gd name="connsiteY3" fmla="*/ 604839 h 604895"/>
                  <a:gd name="connsiteX4" fmla="*/ 16696 w 1203193"/>
                  <a:gd name="connsiteY4" fmla="*/ 289302 h 604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193" h="604895">
                    <a:moveTo>
                      <a:pt x="16696" y="289302"/>
                    </a:moveTo>
                    <a:cubicBezTo>
                      <a:pt x="148731" y="111265"/>
                      <a:pt x="321288" y="309813"/>
                      <a:pt x="773556" y="35593"/>
                    </a:cubicBezTo>
                    <a:cubicBezTo>
                      <a:pt x="1033691" y="-76890"/>
                      <a:pt x="1203193" y="98111"/>
                      <a:pt x="1203193" y="269751"/>
                    </a:cubicBezTo>
                    <a:cubicBezTo>
                      <a:pt x="1203193" y="441391"/>
                      <a:pt x="968578" y="601581"/>
                      <a:pt x="770829" y="604839"/>
                    </a:cubicBezTo>
                    <a:cubicBezTo>
                      <a:pt x="573080" y="608097"/>
                      <a:pt x="-115339" y="467339"/>
                      <a:pt x="16696" y="289302"/>
                    </a:cubicBezTo>
                    <a:close/>
                  </a:path>
                </a:pathLst>
              </a:custGeom>
              <a:pattFill prst="smConfetti">
                <a:fgClr>
                  <a:srgbClr val="993300"/>
                </a:fgClr>
                <a:bgClr>
                  <a:srgbClr val="361B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8" name="楕円 1188"/>
              <p:cNvSpPr/>
              <p:nvPr/>
            </p:nvSpPr>
            <p:spPr bwMode="auto">
              <a:xfrm rot="28228" flipH="1">
                <a:off x="2728099" y="6233116"/>
                <a:ext cx="466107" cy="299440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  <a:gd name="connsiteX0" fmla="*/ 17892 w 1532796"/>
                  <a:gd name="connsiteY0" fmla="*/ 287060 h 602597"/>
                  <a:gd name="connsiteX1" fmla="*/ 774752 w 1532796"/>
                  <a:gd name="connsiteY1" fmla="*/ 33351 h 602597"/>
                  <a:gd name="connsiteX2" fmla="*/ 1532796 w 1532796"/>
                  <a:gd name="connsiteY2" fmla="*/ 286688 h 602597"/>
                  <a:gd name="connsiteX3" fmla="*/ 772025 w 1532796"/>
                  <a:gd name="connsiteY3" fmla="*/ 602597 h 602597"/>
                  <a:gd name="connsiteX4" fmla="*/ 17892 w 1532796"/>
                  <a:gd name="connsiteY4" fmla="*/ 287060 h 602597"/>
                  <a:gd name="connsiteX0" fmla="*/ 16696 w 1203193"/>
                  <a:gd name="connsiteY0" fmla="*/ 289302 h 604895"/>
                  <a:gd name="connsiteX1" fmla="*/ 773556 w 1203193"/>
                  <a:gd name="connsiteY1" fmla="*/ 35593 h 604895"/>
                  <a:gd name="connsiteX2" fmla="*/ 1203193 w 1203193"/>
                  <a:gd name="connsiteY2" fmla="*/ 269751 h 604895"/>
                  <a:gd name="connsiteX3" fmla="*/ 770829 w 1203193"/>
                  <a:gd name="connsiteY3" fmla="*/ 604839 h 604895"/>
                  <a:gd name="connsiteX4" fmla="*/ 16696 w 1203193"/>
                  <a:gd name="connsiteY4" fmla="*/ 289302 h 604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193" h="604895">
                    <a:moveTo>
                      <a:pt x="16696" y="289302"/>
                    </a:moveTo>
                    <a:cubicBezTo>
                      <a:pt x="148731" y="111265"/>
                      <a:pt x="321288" y="309813"/>
                      <a:pt x="773556" y="35593"/>
                    </a:cubicBezTo>
                    <a:cubicBezTo>
                      <a:pt x="1033691" y="-76890"/>
                      <a:pt x="1203193" y="98111"/>
                      <a:pt x="1203193" y="269751"/>
                    </a:cubicBezTo>
                    <a:cubicBezTo>
                      <a:pt x="1203193" y="441391"/>
                      <a:pt x="968578" y="601581"/>
                      <a:pt x="770829" y="604839"/>
                    </a:cubicBezTo>
                    <a:cubicBezTo>
                      <a:pt x="573080" y="608097"/>
                      <a:pt x="-115339" y="467339"/>
                      <a:pt x="16696" y="289302"/>
                    </a:cubicBezTo>
                    <a:close/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31" name="グループ化 830"/>
            <p:cNvGrpSpPr/>
            <p:nvPr/>
          </p:nvGrpSpPr>
          <p:grpSpPr>
            <a:xfrm>
              <a:off x="907971" y="5276389"/>
              <a:ext cx="619750" cy="389111"/>
              <a:chOff x="5820812" y="201016"/>
              <a:chExt cx="970450" cy="519331"/>
            </a:xfrm>
          </p:grpSpPr>
          <p:sp>
            <p:nvSpPr>
              <p:cNvPr id="838" name="フリーフォーム: 図形 837"/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四角形: 角を丸くする 838"/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四角形: 角を丸くする 839"/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四角形: 角を丸くする 840"/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四角形: 角を丸くする 841"/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2" name="グループ化 831"/>
            <p:cNvGrpSpPr/>
            <p:nvPr/>
          </p:nvGrpSpPr>
          <p:grpSpPr>
            <a:xfrm>
              <a:off x="831771" y="5409739"/>
              <a:ext cx="619750" cy="389111"/>
              <a:chOff x="5820812" y="201016"/>
              <a:chExt cx="970450" cy="519331"/>
            </a:xfrm>
          </p:grpSpPr>
          <p:sp>
            <p:nvSpPr>
              <p:cNvPr id="833" name="フリーフォーム: 図形 832"/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四角形: 角を丸くする 833"/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四角形: 角を丸くする 834"/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四角形: 角を丸くする 835"/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四角形: 角を丸くする 836"/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73" name="グループ化 972"/>
          <p:cNvGrpSpPr/>
          <p:nvPr/>
        </p:nvGrpSpPr>
        <p:grpSpPr>
          <a:xfrm>
            <a:off x="6023651" y="3162080"/>
            <a:ext cx="1618779" cy="851985"/>
            <a:chOff x="5966682" y="4794020"/>
            <a:chExt cx="2610290" cy="1373830"/>
          </a:xfrm>
        </p:grpSpPr>
        <p:sp>
          <p:nvSpPr>
            <p:cNvPr id="974" name="四角形: 角を丸くする 973"/>
            <p:cNvSpPr/>
            <p:nvPr/>
          </p:nvSpPr>
          <p:spPr bwMode="auto">
            <a:xfrm>
              <a:off x="6041257" y="578388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5" name="四角形: 角を丸くする 974"/>
            <p:cNvSpPr/>
            <p:nvPr/>
          </p:nvSpPr>
          <p:spPr bwMode="auto">
            <a:xfrm>
              <a:off x="6009507" y="483156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6" name="四角形: 角を丸くする 975"/>
            <p:cNvSpPr/>
            <p:nvPr/>
          </p:nvSpPr>
          <p:spPr bwMode="auto">
            <a:xfrm>
              <a:off x="6127771" y="5082899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フリーフォーム: 図形 976"/>
            <p:cNvSpPr/>
            <p:nvPr/>
          </p:nvSpPr>
          <p:spPr bwMode="auto">
            <a:xfrm>
              <a:off x="7290877" y="487550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フリーフォーム: 図形 977"/>
            <p:cNvSpPr/>
            <p:nvPr/>
          </p:nvSpPr>
          <p:spPr bwMode="auto">
            <a:xfrm>
              <a:off x="7807009" y="520690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79" name="フリーフォーム: 図形 978"/>
            <p:cNvSpPr/>
            <p:nvPr/>
          </p:nvSpPr>
          <p:spPr bwMode="auto">
            <a:xfrm>
              <a:off x="5966682" y="479402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0" name="グループ化 979"/>
            <p:cNvGrpSpPr/>
            <p:nvPr/>
          </p:nvGrpSpPr>
          <p:grpSpPr>
            <a:xfrm>
              <a:off x="6025116" y="4845198"/>
              <a:ext cx="869232" cy="542046"/>
              <a:chOff x="4122905" y="1660056"/>
              <a:chExt cx="699921" cy="525960"/>
            </a:xfrm>
          </p:grpSpPr>
          <p:grpSp>
            <p:nvGrpSpPr>
              <p:cNvPr id="1063" name="グループ化 1062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095" name="グループ化 1094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21" name="楕円 112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2" name="楕円 112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3" name="楕円 112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4" name="楕円 112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96" name="グループ化 1095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17" name="楕円 111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8" name="楕円 111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9" name="楕円 111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0" name="楕円 111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97" name="グループ化 1096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113" name="楕円 111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4" name="楕円 111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5" name="楕円 1114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6" name="楕円 111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98" name="グループ化 1097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09" name="楕円 110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0" name="楕円 110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1" name="楕円 111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2" name="楕円 111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99" name="グループ化 1098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05" name="楕円 110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6" name="楕円 110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7" name="楕円 110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8" name="楕円 110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00" name="グループ化 1099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101" name="楕円 110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2" name="楕円 110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3" name="楕円 1102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4" name="楕円 110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064" name="グループ化 1063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065" name="グループ化 1064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91" name="楕円 109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2" name="楕円 109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3" name="楕円 109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4" name="楕円 109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66" name="グループ化 1065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87" name="楕円 108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8" name="楕円 108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9" name="楕円 108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0" name="楕円 108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67" name="グループ化 1066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83" name="楕円 108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4" name="楕円 108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5" name="楕円 108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6" name="楕円 108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68" name="グループ化 1067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79" name="楕円 107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0" name="楕円 107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1" name="楕円 108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2" name="楕円 108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69" name="グループ化 1068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75" name="楕円 107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6" name="楕円 107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7" name="楕円 107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8" name="楕円 107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70" name="グループ化 1069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71" name="楕円 107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2" name="楕円 107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3" name="楕円 107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4" name="楕円 107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981" name="グループ化 980"/>
            <p:cNvGrpSpPr/>
            <p:nvPr/>
          </p:nvGrpSpPr>
          <p:grpSpPr>
            <a:xfrm>
              <a:off x="6369193" y="4905824"/>
              <a:ext cx="869232" cy="542046"/>
              <a:chOff x="4122905" y="1660056"/>
              <a:chExt cx="699921" cy="525960"/>
            </a:xfrm>
          </p:grpSpPr>
          <p:grpSp>
            <p:nvGrpSpPr>
              <p:cNvPr id="1001" name="グループ化 1000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033" name="グループ化 1032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59" name="楕円 105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0" name="楕円 105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1" name="楕円 106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2" name="楕円 106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34" name="グループ化 1033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55" name="楕円 105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6" name="楕円 105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7" name="楕円 105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8" name="楕円 105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35" name="グループ化 1034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051" name="楕円 105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2" name="楕円 105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3" name="楕円 1052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4" name="楕円 105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36" name="グループ化 1035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47" name="楕円 104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8" name="楕円 104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9" name="楕円 104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0" name="楕円 104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37" name="グループ化 1036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43" name="楕円 104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4" name="楕円 104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5" name="楕円 104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6" name="楕円 104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38" name="グループ化 1037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039" name="楕円 103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0" name="楕円 103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1" name="楕円 1040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2" name="楕円 104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002" name="グループ化 1001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003" name="グループ化 1002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29" name="楕円 102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30" name="楕円 102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31" name="楕円 103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32" name="楕円 103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04" name="グループ化 1003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25" name="楕円 102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6" name="楕円 102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7" name="楕円 102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8" name="楕円 102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05" name="グループ化 1004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21" name="楕円 102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2" name="楕円 102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3" name="楕円 102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4" name="楕円 102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06" name="グループ化 1005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17" name="楕円 101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8" name="楕円 101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9" name="楕円 101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0" name="楕円 101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07" name="グループ化 1006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13" name="楕円 101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4" name="楕円 101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5" name="楕円 101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6" name="楕円 101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08" name="グループ化 1007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09" name="楕円 100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0" name="楕円 100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1" name="楕円 101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2" name="楕円 101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982" name="グループ化 981"/>
            <p:cNvGrpSpPr/>
            <p:nvPr/>
          </p:nvGrpSpPr>
          <p:grpSpPr>
            <a:xfrm rot="371665">
              <a:off x="6047524" y="4993456"/>
              <a:ext cx="776079" cy="481232"/>
              <a:chOff x="3742896" y="3699030"/>
              <a:chExt cx="1390124" cy="945105"/>
            </a:xfrm>
          </p:grpSpPr>
          <p:sp>
            <p:nvSpPr>
              <p:cNvPr id="999" name="フリーフォーム: 図形 998"/>
              <p:cNvSpPr/>
              <p:nvPr/>
            </p:nvSpPr>
            <p:spPr bwMode="auto">
              <a:xfrm>
                <a:off x="3742896" y="3767613"/>
                <a:ext cx="1390124" cy="876522"/>
              </a:xfrm>
              <a:custGeom>
                <a:avLst/>
                <a:gdLst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82839 w 1390124"/>
                  <a:gd name="connsiteY2" fmla="*/ 438261 h 876522"/>
                  <a:gd name="connsiteX3" fmla="*/ 1390124 w 1390124"/>
                  <a:gd name="connsiteY3" fmla="*/ 479536 h 876522"/>
                  <a:gd name="connsiteX4" fmla="*/ 695062 w 1390124"/>
                  <a:gd name="connsiteY4" fmla="*/ 876522 h 876522"/>
                  <a:gd name="connsiteX5" fmla="*/ 0 w 1390124"/>
                  <a:gd name="connsiteY5" fmla="*/ 479536 h 876522"/>
                  <a:gd name="connsiteX6" fmla="*/ 7285 w 1390124"/>
                  <a:gd name="connsiteY6" fmla="*/ 438261 h 876522"/>
                  <a:gd name="connsiteX7" fmla="*/ 0 w 1390124"/>
                  <a:gd name="connsiteY7" fmla="*/ 396986 h 876522"/>
                  <a:gd name="connsiteX8" fmla="*/ 695062 w 1390124"/>
                  <a:gd name="connsiteY8" fmla="*/ 0 h 876522"/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82839 w 1390124"/>
                  <a:gd name="connsiteY2" fmla="*/ 438261 h 876522"/>
                  <a:gd name="connsiteX3" fmla="*/ 1390124 w 1390124"/>
                  <a:gd name="connsiteY3" fmla="*/ 479536 h 876522"/>
                  <a:gd name="connsiteX4" fmla="*/ 695062 w 1390124"/>
                  <a:gd name="connsiteY4" fmla="*/ 876522 h 876522"/>
                  <a:gd name="connsiteX5" fmla="*/ 0 w 1390124"/>
                  <a:gd name="connsiteY5" fmla="*/ 479536 h 876522"/>
                  <a:gd name="connsiteX6" fmla="*/ 0 w 1390124"/>
                  <a:gd name="connsiteY6" fmla="*/ 396986 h 876522"/>
                  <a:gd name="connsiteX7" fmla="*/ 695062 w 1390124"/>
                  <a:gd name="connsiteY7" fmla="*/ 0 h 876522"/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90124 w 1390124"/>
                  <a:gd name="connsiteY2" fmla="*/ 479536 h 876522"/>
                  <a:gd name="connsiteX3" fmla="*/ 695062 w 1390124"/>
                  <a:gd name="connsiteY3" fmla="*/ 876522 h 876522"/>
                  <a:gd name="connsiteX4" fmla="*/ 0 w 1390124"/>
                  <a:gd name="connsiteY4" fmla="*/ 479536 h 876522"/>
                  <a:gd name="connsiteX5" fmla="*/ 0 w 1390124"/>
                  <a:gd name="connsiteY5" fmla="*/ 396986 h 876522"/>
                  <a:gd name="connsiteX6" fmla="*/ 695062 w 1390124"/>
                  <a:gd name="connsiteY6" fmla="*/ 0 h 876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0124" h="876522">
                    <a:moveTo>
                      <a:pt x="695062" y="0"/>
                    </a:moveTo>
                    <a:cubicBezTo>
                      <a:pt x="1078934" y="0"/>
                      <a:pt x="1390124" y="177737"/>
                      <a:pt x="1390124" y="396986"/>
                    </a:cubicBezTo>
                    <a:lnTo>
                      <a:pt x="1390124" y="479536"/>
                    </a:lnTo>
                    <a:cubicBezTo>
                      <a:pt x="1390124" y="698785"/>
                      <a:pt x="1078934" y="876522"/>
                      <a:pt x="695062" y="876522"/>
                    </a:cubicBezTo>
                    <a:cubicBezTo>
                      <a:pt x="311190" y="876522"/>
                      <a:pt x="0" y="698785"/>
                      <a:pt x="0" y="479536"/>
                    </a:cubicBezTo>
                    <a:lnTo>
                      <a:pt x="0" y="396986"/>
                    </a:lnTo>
                    <a:cubicBezTo>
                      <a:pt x="0" y="177737"/>
                      <a:pt x="311190" y="0"/>
                      <a:pt x="695062" y="0"/>
                    </a:cubicBezTo>
                    <a:close/>
                  </a:path>
                </a:pathLst>
              </a:custGeom>
              <a:pattFill prst="sm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0" name="楕円 999"/>
              <p:cNvSpPr/>
              <p:nvPr/>
            </p:nvSpPr>
            <p:spPr bwMode="auto">
              <a:xfrm>
                <a:off x="3742897" y="3699030"/>
                <a:ext cx="1390123" cy="793972"/>
              </a:xfrm>
              <a:prstGeom prst="ellipse">
                <a:avLst/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3" name="グループ化 982"/>
            <p:cNvGrpSpPr/>
            <p:nvPr/>
          </p:nvGrpSpPr>
          <p:grpSpPr>
            <a:xfrm rot="909432">
              <a:off x="6446333" y="5115267"/>
              <a:ext cx="776079" cy="481232"/>
              <a:chOff x="3742896" y="3699030"/>
              <a:chExt cx="1390124" cy="945105"/>
            </a:xfrm>
          </p:grpSpPr>
          <p:sp>
            <p:nvSpPr>
              <p:cNvPr id="997" name="フリーフォーム: 図形 996"/>
              <p:cNvSpPr/>
              <p:nvPr/>
            </p:nvSpPr>
            <p:spPr bwMode="auto">
              <a:xfrm>
                <a:off x="3742896" y="3767613"/>
                <a:ext cx="1390124" cy="876522"/>
              </a:xfrm>
              <a:custGeom>
                <a:avLst/>
                <a:gdLst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82839 w 1390124"/>
                  <a:gd name="connsiteY2" fmla="*/ 438261 h 876522"/>
                  <a:gd name="connsiteX3" fmla="*/ 1390124 w 1390124"/>
                  <a:gd name="connsiteY3" fmla="*/ 479536 h 876522"/>
                  <a:gd name="connsiteX4" fmla="*/ 695062 w 1390124"/>
                  <a:gd name="connsiteY4" fmla="*/ 876522 h 876522"/>
                  <a:gd name="connsiteX5" fmla="*/ 0 w 1390124"/>
                  <a:gd name="connsiteY5" fmla="*/ 479536 h 876522"/>
                  <a:gd name="connsiteX6" fmla="*/ 7285 w 1390124"/>
                  <a:gd name="connsiteY6" fmla="*/ 438261 h 876522"/>
                  <a:gd name="connsiteX7" fmla="*/ 0 w 1390124"/>
                  <a:gd name="connsiteY7" fmla="*/ 396986 h 876522"/>
                  <a:gd name="connsiteX8" fmla="*/ 695062 w 1390124"/>
                  <a:gd name="connsiteY8" fmla="*/ 0 h 876522"/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82839 w 1390124"/>
                  <a:gd name="connsiteY2" fmla="*/ 438261 h 876522"/>
                  <a:gd name="connsiteX3" fmla="*/ 1390124 w 1390124"/>
                  <a:gd name="connsiteY3" fmla="*/ 479536 h 876522"/>
                  <a:gd name="connsiteX4" fmla="*/ 695062 w 1390124"/>
                  <a:gd name="connsiteY4" fmla="*/ 876522 h 876522"/>
                  <a:gd name="connsiteX5" fmla="*/ 0 w 1390124"/>
                  <a:gd name="connsiteY5" fmla="*/ 479536 h 876522"/>
                  <a:gd name="connsiteX6" fmla="*/ 0 w 1390124"/>
                  <a:gd name="connsiteY6" fmla="*/ 396986 h 876522"/>
                  <a:gd name="connsiteX7" fmla="*/ 695062 w 1390124"/>
                  <a:gd name="connsiteY7" fmla="*/ 0 h 876522"/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90124 w 1390124"/>
                  <a:gd name="connsiteY2" fmla="*/ 479536 h 876522"/>
                  <a:gd name="connsiteX3" fmla="*/ 695062 w 1390124"/>
                  <a:gd name="connsiteY3" fmla="*/ 876522 h 876522"/>
                  <a:gd name="connsiteX4" fmla="*/ 0 w 1390124"/>
                  <a:gd name="connsiteY4" fmla="*/ 479536 h 876522"/>
                  <a:gd name="connsiteX5" fmla="*/ 0 w 1390124"/>
                  <a:gd name="connsiteY5" fmla="*/ 396986 h 876522"/>
                  <a:gd name="connsiteX6" fmla="*/ 695062 w 1390124"/>
                  <a:gd name="connsiteY6" fmla="*/ 0 h 876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0124" h="876522">
                    <a:moveTo>
                      <a:pt x="695062" y="0"/>
                    </a:moveTo>
                    <a:cubicBezTo>
                      <a:pt x="1078934" y="0"/>
                      <a:pt x="1390124" y="177737"/>
                      <a:pt x="1390124" y="396986"/>
                    </a:cubicBezTo>
                    <a:lnTo>
                      <a:pt x="1390124" y="479536"/>
                    </a:lnTo>
                    <a:cubicBezTo>
                      <a:pt x="1390124" y="698785"/>
                      <a:pt x="1078934" y="876522"/>
                      <a:pt x="695062" y="876522"/>
                    </a:cubicBezTo>
                    <a:cubicBezTo>
                      <a:pt x="311190" y="876522"/>
                      <a:pt x="0" y="698785"/>
                      <a:pt x="0" y="479536"/>
                    </a:cubicBezTo>
                    <a:lnTo>
                      <a:pt x="0" y="396986"/>
                    </a:lnTo>
                    <a:cubicBezTo>
                      <a:pt x="0" y="177737"/>
                      <a:pt x="311190" y="0"/>
                      <a:pt x="695062" y="0"/>
                    </a:cubicBezTo>
                    <a:close/>
                  </a:path>
                </a:pathLst>
              </a:custGeom>
              <a:pattFill prst="sm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8" name="楕円 997"/>
              <p:cNvSpPr/>
              <p:nvPr/>
            </p:nvSpPr>
            <p:spPr bwMode="auto">
              <a:xfrm>
                <a:off x="3742897" y="3699030"/>
                <a:ext cx="1390123" cy="793972"/>
              </a:xfrm>
              <a:prstGeom prst="ellipse">
                <a:avLst/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4" name="グループ化 983"/>
            <p:cNvGrpSpPr/>
            <p:nvPr/>
          </p:nvGrpSpPr>
          <p:grpSpPr>
            <a:xfrm rot="746794">
              <a:off x="6025867" y="5363959"/>
              <a:ext cx="663757" cy="227785"/>
              <a:chOff x="3962890" y="1320429"/>
              <a:chExt cx="746612" cy="250553"/>
            </a:xfrm>
          </p:grpSpPr>
          <p:sp>
            <p:nvSpPr>
              <p:cNvPr id="993" name="四角形: 角を丸くする 992"/>
              <p:cNvSpPr/>
              <p:nvPr/>
            </p:nvSpPr>
            <p:spPr bwMode="auto">
              <a:xfrm>
                <a:off x="3962890" y="1320429"/>
                <a:ext cx="746612" cy="2505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4" name="四角形: 角を丸くする 993"/>
              <p:cNvSpPr/>
              <p:nvPr/>
            </p:nvSpPr>
            <p:spPr bwMode="auto">
              <a:xfrm rot="2700000">
                <a:off x="4158563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5" name="四角形: 角を丸くする 994"/>
              <p:cNvSpPr/>
              <p:nvPr/>
            </p:nvSpPr>
            <p:spPr bwMode="auto">
              <a:xfrm rot="2700000">
                <a:off x="4288737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6" name="四角形: 角を丸くする 995"/>
              <p:cNvSpPr/>
              <p:nvPr/>
            </p:nvSpPr>
            <p:spPr bwMode="auto">
              <a:xfrm rot="2700000">
                <a:off x="4415736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5" name="グループ化 984"/>
            <p:cNvGrpSpPr/>
            <p:nvPr/>
          </p:nvGrpSpPr>
          <p:grpSpPr>
            <a:xfrm rot="9204119">
              <a:off x="6726042" y="5478325"/>
              <a:ext cx="479043" cy="191027"/>
              <a:chOff x="5263708" y="2769263"/>
              <a:chExt cx="958705" cy="296000"/>
            </a:xfrm>
          </p:grpSpPr>
          <p:sp>
            <p:nvSpPr>
              <p:cNvPr id="991" name="フリーフォーム: 図形 990"/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2" name="台形 991"/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6" name="グループ化 985"/>
            <p:cNvGrpSpPr/>
            <p:nvPr/>
          </p:nvGrpSpPr>
          <p:grpSpPr>
            <a:xfrm rot="746794">
              <a:off x="6108417" y="5522709"/>
              <a:ext cx="663757" cy="227785"/>
              <a:chOff x="3962890" y="1320429"/>
              <a:chExt cx="746612" cy="250553"/>
            </a:xfrm>
          </p:grpSpPr>
          <p:sp>
            <p:nvSpPr>
              <p:cNvPr id="987" name="四角形: 角を丸くする 986"/>
              <p:cNvSpPr/>
              <p:nvPr/>
            </p:nvSpPr>
            <p:spPr bwMode="auto">
              <a:xfrm>
                <a:off x="3962890" y="1320429"/>
                <a:ext cx="746612" cy="2505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8" name="四角形: 角を丸くする 987"/>
              <p:cNvSpPr/>
              <p:nvPr/>
            </p:nvSpPr>
            <p:spPr bwMode="auto">
              <a:xfrm rot="2700000">
                <a:off x="4158563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9" name="四角形: 角を丸くする 988"/>
              <p:cNvSpPr/>
              <p:nvPr/>
            </p:nvSpPr>
            <p:spPr bwMode="auto">
              <a:xfrm rot="2700000">
                <a:off x="4288737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0" name="四角形: 角を丸くする 989"/>
              <p:cNvSpPr/>
              <p:nvPr/>
            </p:nvSpPr>
            <p:spPr bwMode="auto">
              <a:xfrm rot="2700000">
                <a:off x="4415736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25" name="グループ化 1124"/>
          <p:cNvGrpSpPr/>
          <p:nvPr/>
        </p:nvGrpSpPr>
        <p:grpSpPr>
          <a:xfrm>
            <a:off x="4150531" y="3162080"/>
            <a:ext cx="1618779" cy="851985"/>
            <a:chOff x="3223482" y="4794020"/>
            <a:chExt cx="2610290" cy="1373830"/>
          </a:xfrm>
        </p:grpSpPr>
        <p:sp>
          <p:nvSpPr>
            <p:cNvPr id="1126" name="四角形: 角を丸くする 1125"/>
            <p:cNvSpPr/>
            <p:nvPr/>
          </p:nvSpPr>
          <p:spPr bwMode="auto">
            <a:xfrm>
              <a:off x="3298057" y="578388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7" name="四角形: 角を丸くする 1126"/>
            <p:cNvSpPr/>
            <p:nvPr/>
          </p:nvSpPr>
          <p:spPr bwMode="auto">
            <a:xfrm>
              <a:off x="3266307" y="483156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8" name="四角形: 角を丸くする 1127"/>
            <p:cNvSpPr/>
            <p:nvPr/>
          </p:nvSpPr>
          <p:spPr bwMode="auto">
            <a:xfrm>
              <a:off x="3384571" y="5082899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9" name="フリーフォーム: 図形 1128"/>
            <p:cNvSpPr/>
            <p:nvPr/>
          </p:nvSpPr>
          <p:spPr bwMode="auto">
            <a:xfrm>
              <a:off x="4547677" y="487550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0" name="フリーフォーム: 図形 1129"/>
            <p:cNvSpPr/>
            <p:nvPr/>
          </p:nvSpPr>
          <p:spPr bwMode="auto">
            <a:xfrm>
              <a:off x="5063809" y="520690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1" name="フリーフォーム: 図形 1130"/>
            <p:cNvSpPr/>
            <p:nvPr/>
          </p:nvSpPr>
          <p:spPr bwMode="auto">
            <a:xfrm>
              <a:off x="3223482" y="479402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32" name="グループ化 1131"/>
            <p:cNvGrpSpPr/>
            <p:nvPr/>
          </p:nvGrpSpPr>
          <p:grpSpPr>
            <a:xfrm>
              <a:off x="3281916" y="4845198"/>
              <a:ext cx="869232" cy="542046"/>
              <a:chOff x="4122905" y="1660056"/>
              <a:chExt cx="699921" cy="525960"/>
            </a:xfrm>
          </p:grpSpPr>
          <p:grpSp>
            <p:nvGrpSpPr>
              <p:cNvPr id="1204" name="グループ化 1203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236" name="グループ化 1235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62" name="楕円 126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63" name="楕円 126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64" name="楕円 126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65" name="楕円 126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37" name="グループ化 1236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58" name="楕円 125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9" name="楕円 125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60" name="楕円 125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61" name="楕円 126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38" name="グループ化 1237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254" name="楕円 125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5" name="楕円 125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6" name="楕円 1255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7" name="楕円 125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39" name="グループ化 1238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50" name="楕円 124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1" name="楕円 125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2" name="楕円 125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3" name="楕円 125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40" name="グループ化 1239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46" name="楕円 124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7" name="楕円 124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8" name="楕円 124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9" name="楕円 124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41" name="グループ化 1240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242" name="楕円 124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3" name="楕円 124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4" name="楕円 1243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5" name="楕円 124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205" name="グループ化 1204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206" name="グループ化 1205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32" name="楕円 123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3" name="楕円 123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4" name="楕円 123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5" name="楕円 123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07" name="グループ化 1206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28" name="楕円 122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9" name="楕円 122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0" name="楕円 122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1" name="楕円 123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08" name="グループ化 1207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24" name="楕円 122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5" name="楕円 122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6" name="楕円 122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7" name="楕円 122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09" name="グループ化 1208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20" name="楕円 121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1" name="楕円 122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2" name="楕円 122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3" name="楕円 122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10" name="グループ化 1209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16" name="楕円 121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7" name="楕円 121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8" name="楕円 121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9" name="楕円 121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11" name="グループ化 1210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12" name="楕円 121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3" name="楕円 121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4" name="楕円 121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5" name="楕円 121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133" name="グループ化 1132"/>
            <p:cNvGrpSpPr/>
            <p:nvPr/>
          </p:nvGrpSpPr>
          <p:grpSpPr>
            <a:xfrm>
              <a:off x="3625993" y="4905824"/>
              <a:ext cx="869232" cy="542046"/>
              <a:chOff x="4122905" y="1660056"/>
              <a:chExt cx="699921" cy="525960"/>
            </a:xfrm>
          </p:grpSpPr>
          <p:grpSp>
            <p:nvGrpSpPr>
              <p:cNvPr id="1142" name="グループ化 1141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174" name="グループ化 1173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00" name="楕円 119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1" name="楕円 120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2" name="楕円 120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3" name="楕円 120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75" name="グループ化 1174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96" name="楕円 119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7" name="楕円 119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8" name="楕円 119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9" name="楕円 119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76" name="グループ化 1175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192" name="楕円 119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3" name="楕円 119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4" name="楕円 1193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5" name="楕円 119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77" name="グループ化 1176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88" name="楕円 118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9" name="楕円 118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0" name="楕円 118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1" name="楕円 119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78" name="グループ化 1177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84" name="楕円 118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5" name="楕円 118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6" name="楕円 118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7" name="楕円 118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79" name="グループ化 1178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180" name="楕円 117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1" name="楕円 118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2" name="楕円 1181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3" name="楕円 118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143" name="グループ化 1142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144" name="グループ化 1143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70" name="楕円 116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71" name="楕円 117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72" name="楕円 117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73" name="楕円 117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45" name="グループ化 1144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66" name="楕円 116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7" name="楕円 116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8" name="楕円 116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9" name="楕円 116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46" name="グループ化 1145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62" name="楕円 116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3" name="楕円 116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4" name="楕円 116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5" name="楕円 116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47" name="グループ化 1146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58" name="楕円 115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9" name="楕円 115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0" name="楕円 115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1" name="楕円 116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48" name="グループ化 1147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54" name="楕円 115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5" name="楕円 115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6" name="楕円 115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7" name="楕円 115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49" name="グループ化 1148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50" name="楕円 114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1" name="楕円 115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2" name="楕円 115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3" name="楕円 115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134" name="グループ化 1133"/>
            <p:cNvGrpSpPr/>
            <p:nvPr/>
          </p:nvGrpSpPr>
          <p:grpSpPr>
            <a:xfrm rot="680507">
              <a:off x="3299751" y="5081038"/>
              <a:ext cx="1171469" cy="522490"/>
              <a:chOff x="3377182" y="4746167"/>
              <a:chExt cx="1532797" cy="616952"/>
            </a:xfrm>
          </p:grpSpPr>
          <p:sp>
            <p:nvSpPr>
              <p:cNvPr id="1139" name="楕円 1188"/>
              <p:cNvSpPr/>
              <p:nvPr/>
            </p:nvSpPr>
            <p:spPr bwMode="auto">
              <a:xfrm rot="179066">
                <a:off x="3377182" y="4793873"/>
                <a:ext cx="1532796" cy="569246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2796" h="569246">
                    <a:moveTo>
                      <a:pt x="17892" y="253709"/>
                    </a:moveTo>
                    <a:cubicBezTo>
                      <a:pt x="149927" y="75672"/>
                      <a:pt x="522268" y="62"/>
                      <a:pt x="774752" y="0"/>
                    </a:cubicBezTo>
                    <a:cubicBezTo>
                      <a:pt x="1027236" y="-62"/>
                      <a:pt x="1532796" y="81697"/>
                      <a:pt x="1532796" y="253337"/>
                    </a:cubicBezTo>
                    <a:cubicBezTo>
                      <a:pt x="1532796" y="424977"/>
                      <a:pt x="1024509" y="569184"/>
                      <a:pt x="772025" y="569246"/>
                    </a:cubicBezTo>
                    <a:cubicBezTo>
                      <a:pt x="519541" y="569308"/>
                      <a:pt x="-114143" y="431746"/>
                      <a:pt x="17892" y="253709"/>
                    </a:cubicBezTo>
                    <a:close/>
                  </a:path>
                </a:pathLst>
              </a:custGeom>
              <a:pattFill prst="lgConfetti">
                <a:fgClr>
                  <a:srgbClr val="361B00"/>
                </a:fgClr>
                <a:bgClr>
                  <a:srgbClr val="6633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0" name="楕円 1188"/>
              <p:cNvSpPr/>
              <p:nvPr/>
            </p:nvSpPr>
            <p:spPr bwMode="auto">
              <a:xfrm rot="179066">
                <a:off x="3377183" y="4746247"/>
                <a:ext cx="1532796" cy="569246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2796" h="569246">
                    <a:moveTo>
                      <a:pt x="17892" y="253709"/>
                    </a:moveTo>
                    <a:cubicBezTo>
                      <a:pt x="149927" y="75672"/>
                      <a:pt x="522268" y="62"/>
                      <a:pt x="774752" y="0"/>
                    </a:cubicBezTo>
                    <a:cubicBezTo>
                      <a:pt x="1027236" y="-62"/>
                      <a:pt x="1532796" y="81697"/>
                      <a:pt x="1532796" y="253337"/>
                    </a:cubicBezTo>
                    <a:cubicBezTo>
                      <a:pt x="1532796" y="424977"/>
                      <a:pt x="1024509" y="569184"/>
                      <a:pt x="772025" y="569246"/>
                    </a:cubicBezTo>
                    <a:cubicBezTo>
                      <a:pt x="519541" y="569308"/>
                      <a:pt x="-114143" y="431746"/>
                      <a:pt x="17892" y="253709"/>
                    </a:cubicBezTo>
                    <a:close/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1" name="フリーフォーム: 図形 1140"/>
              <p:cNvSpPr/>
              <p:nvPr/>
            </p:nvSpPr>
            <p:spPr bwMode="auto">
              <a:xfrm rot="4756180" flipH="1">
                <a:off x="3838374" y="4449159"/>
                <a:ext cx="556570" cy="1150586"/>
              </a:xfrm>
              <a:custGeom>
                <a:avLst/>
                <a:gdLst>
                  <a:gd name="connsiteX0" fmla="*/ 289730 w 868744"/>
                  <a:gd name="connsiteY0" fmla="*/ 268017 h 997241"/>
                  <a:gd name="connsiteX1" fmla="*/ 281096 w 868744"/>
                  <a:gd name="connsiteY1" fmla="*/ 279984 h 997241"/>
                  <a:gd name="connsiteX2" fmla="*/ 256335 w 868744"/>
                  <a:gd name="connsiteY2" fmla="*/ 317791 h 997241"/>
                  <a:gd name="connsiteX3" fmla="*/ 237527 w 868744"/>
                  <a:gd name="connsiteY3" fmla="*/ 349051 h 997241"/>
                  <a:gd name="connsiteX4" fmla="*/ 192298 w 868744"/>
                  <a:gd name="connsiteY4" fmla="*/ 349866 h 997241"/>
                  <a:gd name="connsiteX5" fmla="*/ 147176 w 868744"/>
                  <a:gd name="connsiteY5" fmla="*/ 352408 h 997241"/>
                  <a:gd name="connsiteX6" fmla="*/ 133422 w 868744"/>
                  <a:gd name="connsiteY6" fmla="*/ 353807 h 997241"/>
                  <a:gd name="connsiteX7" fmla="*/ 166261 w 868744"/>
                  <a:gd name="connsiteY7" fmla="*/ 304770 h 997241"/>
                  <a:gd name="connsiteX8" fmla="*/ 189582 w 868744"/>
                  <a:gd name="connsiteY8" fmla="*/ 266008 h 997241"/>
                  <a:gd name="connsiteX9" fmla="*/ 226058 w 868744"/>
                  <a:gd name="connsiteY9" fmla="*/ 265350 h 997241"/>
                  <a:gd name="connsiteX10" fmla="*/ 266102 w 868744"/>
                  <a:gd name="connsiteY10" fmla="*/ 263095 h 997241"/>
                  <a:gd name="connsiteX11" fmla="*/ 276432 w 868744"/>
                  <a:gd name="connsiteY11" fmla="*/ 265819 h 997241"/>
                  <a:gd name="connsiteX12" fmla="*/ 471446 w 868744"/>
                  <a:gd name="connsiteY12" fmla="*/ 624415 h 997241"/>
                  <a:gd name="connsiteX13" fmla="*/ 462812 w 868744"/>
                  <a:gd name="connsiteY13" fmla="*/ 636382 h 997241"/>
                  <a:gd name="connsiteX14" fmla="*/ 438051 w 868744"/>
                  <a:gd name="connsiteY14" fmla="*/ 674188 h 997241"/>
                  <a:gd name="connsiteX15" fmla="*/ 419243 w 868744"/>
                  <a:gd name="connsiteY15" fmla="*/ 705449 h 997241"/>
                  <a:gd name="connsiteX16" fmla="*/ 374013 w 868744"/>
                  <a:gd name="connsiteY16" fmla="*/ 706264 h 997241"/>
                  <a:gd name="connsiteX17" fmla="*/ 328892 w 868744"/>
                  <a:gd name="connsiteY17" fmla="*/ 708806 h 997241"/>
                  <a:gd name="connsiteX18" fmla="*/ 315138 w 868744"/>
                  <a:gd name="connsiteY18" fmla="*/ 710205 h 997241"/>
                  <a:gd name="connsiteX19" fmla="*/ 347977 w 868744"/>
                  <a:gd name="connsiteY19" fmla="*/ 661167 h 997241"/>
                  <a:gd name="connsiteX20" fmla="*/ 371298 w 868744"/>
                  <a:gd name="connsiteY20" fmla="*/ 622406 h 997241"/>
                  <a:gd name="connsiteX21" fmla="*/ 407774 w 868744"/>
                  <a:gd name="connsiteY21" fmla="*/ 621748 h 997241"/>
                  <a:gd name="connsiteX22" fmla="*/ 447817 w 868744"/>
                  <a:gd name="connsiteY22" fmla="*/ 619492 h 997241"/>
                  <a:gd name="connsiteX23" fmla="*/ 458147 w 868744"/>
                  <a:gd name="connsiteY23" fmla="*/ 622217 h 997241"/>
                  <a:gd name="connsiteX24" fmla="*/ 417148 w 868744"/>
                  <a:gd name="connsiteY24" fmla="*/ 495378 h 997241"/>
                  <a:gd name="connsiteX25" fmla="*/ 414065 w 868744"/>
                  <a:gd name="connsiteY25" fmla="*/ 499275 h 997241"/>
                  <a:gd name="connsiteX26" fmla="*/ 392441 w 868744"/>
                  <a:gd name="connsiteY26" fmla="*/ 502445 h 997241"/>
                  <a:gd name="connsiteX27" fmla="*/ 381130 w 868744"/>
                  <a:gd name="connsiteY27" fmla="*/ 505428 h 997241"/>
                  <a:gd name="connsiteX28" fmla="*/ 392441 w 868744"/>
                  <a:gd name="connsiteY28" fmla="*/ 508411 h 997241"/>
                  <a:gd name="connsiteX29" fmla="*/ 405833 w 868744"/>
                  <a:gd name="connsiteY29" fmla="*/ 510375 h 997241"/>
                  <a:gd name="connsiteX30" fmla="*/ 372344 w 868744"/>
                  <a:gd name="connsiteY30" fmla="*/ 560382 h 997241"/>
                  <a:gd name="connsiteX31" fmla="*/ 353537 w 868744"/>
                  <a:gd name="connsiteY31" fmla="*/ 591642 h 997241"/>
                  <a:gd name="connsiteX32" fmla="*/ 308307 w 868744"/>
                  <a:gd name="connsiteY32" fmla="*/ 592458 h 997241"/>
                  <a:gd name="connsiteX33" fmla="*/ 262789 w 868744"/>
                  <a:gd name="connsiteY33" fmla="*/ 595489 h 997241"/>
                  <a:gd name="connsiteX34" fmla="*/ 264718 w 868744"/>
                  <a:gd name="connsiteY34" fmla="*/ 593049 h 997241"/>
                  <a:gd name="connsiteX35" fmla="*/ 301225 w 868744"/>
                  <a:gd name="connsiteY35" fmla="*/ 538534 h 997241"/>
                  <a:gd name="connsiteX36" fmla="*/ 324546 w 868744"/>
                  <a:gd name="connsiteY36" fmla="*/ 499772 h 997241"/>
                  <a:gd name="connsiteX37" fmla="*/ 361022 w 868744"/>
                  <a:gd name="connsiteY37" fmla="*/ 499114 h 997241"/>
                  <a:gd name="connsiteX38" fmla="*/ 369590 w 868744"/>
                  <a:gd name="connsiteY38" fmla="*/ 373288 h 997241"/>
                  <a:gd name="connsiteX39" fmla="*/ 367377 w 868744"/>
                  <a:gd name="connsiteY39" fmla="*/ 376227 h 997241"/>
                  <a:gd name="connsiteX40" fmla="*/ 345690 w 868744"/>
                  <a:gd name="connsiteY40" fmla="*/ 379811 h 997241"/>
                  <a:gd name="connsiteX41" fmla="*/ 334378 w 868744"/>
                  <a:gd name="connsiteY41" fmla="*/ 382795 h 997241"/>
                  <a:gd name="connsiteX42" fmla="*/ 345689 w 868744"/>
                  <a:gd name="connsiteY42" fmla="*/ 385777 h 997241"/>
                  <a:gd name="connsiteX43" fmla="*/ 358930 w 868744"/>
                  <a:gd name="connsiteY43" fmla="*/ 387966 h 997241"/>
                  <a:gd name="connsiteX44" fmla="*/ 325593 w 868744"/>
                  <a:gd name="connsiteY44" fmla="*/ 437749 h 997241"/>
                  <a:gd name="connsiteX45" fmla="*/ 306785 w 868744"/>
                  <a:gd name="connsiteY45" fmla="*/ 469009 h 997241"/>
                  <a:gd name="connsiteX46" fmla="*/ 261556 w 868744"/>
                  <a:gd name="connsiteY46" fmla="*/ 469825 h 997241"/>
                  <a:gd name="connsiteX47" fmla="*/ 216434 w 868744"/>
                  <a:gd name="connsiteY47" fmla="*/ 472366 h 997241"/>
                  <a:gd name="connsiteX48" fmla="*/ 194029 w 868744"/>
                  <a:gd name="connsiteY48" fmla="*/ 474645 h 997241"/>
                  <a:gd name="connsiteX49" fmla="*/ 207205 w 868744"/>
                  <a:gd name="connsiteY49" fmla="*/ 456382 h 997241"/>
                  <a:gd name="connsiteX50" fmla="*/ 231967 w 868744"/>
                  <a:gd name="connsiteY50" fmla="*/ 418576 h 997241"/>
                  <a:gd name="connsiteX51" fmla="*/ 255288 w 868744"/>
                  <a:gd name="connsiteY51" fmla="*/ 379813 h 997241"/>
                  <a:gd name="connsiteX52" fmla="*/ 291764 w 868744"/>
                  <a:gd name="connsiteY52" fmla="*/ 379156 h 997241"/>
                  <a:gd name="connsiteX53" fmla="*/ 336886 w 868744"/>
                  <a:gd name="connsiteY53" fmla="*/ 376615 h 997241"/>
                  <a:gd name="connsiteX54" fmla="*/ 551306 w 868744"/>
                  <a:gd name="connsiteY54" fmla="*/ 729686 h 997241"/>
                  <a:gd name="connsiteX55" fmla="*/ 549093 w 868744"/>
                  <a:gd name="connsiteY55" fmla="*/ 732624 h 997241"/>
                  <a:gd name="connsiteX56" fmla="*/ 527406 w 868744"/>
                  <a:gd name="connsiteY56" fmla="*/ 736209 h 997241"/>
                  <a:gd name="connsiteX57" fmla="*/ 516094 w 868744"/>
                  <a:gd name="connsiteY57" fmla="*/ 739193 h 997241"/>
                  <a:gd name="connsiteX58" fmla="*/ 527405 w 868744"/>
                  <a:gd name="connsiteY58" fmla="*/ 742175 h 997241"/>
                  <a:gd name="connsiteX59" fmla="*/ 540646 w 868744"/>
                  <a:gd name="connsiteY59" fmla="*/ 744364 h 997241"/>
                  <a:gd name="connsiteX60" fmla="*/ 507309 w 868744"/>
                  <a:gd name="connsiteY60" fmla="*/ 794146 h 997241"/>
                  <a:gd name="connsiteX61" fmla="*/ 488501 w 868744"/>
                  <a:gd name="connsiteY61" fmla="*/ 825407 h 997241"/>
                  <a:gd name="connsiteX62" fmla="*/ 443272 w 868744"/>
                  <a:gd name="connsiteY62" fmla="*/ 826222 h 997241"/>
                  <a:gd name="connsiteX63" fmla="*/ 398150 w 868744"/>
                  <a:gd name="connsiteY63" fmla="*/ 828764 h 997241"/>
                  <a:gd name="connsiteX64" fmla="*/ 375745 w 868744"/>
                  <a:gd name="connsiteY64" fmla="*/ 831043 h 997241"/>
                  <a:gd name="connsiteX65" fmla="*/ 388921 w 868744"/>
                  <a:gd name="connsiteY65" fmla="*/ 812780 h 997241"/>
                  <a:gd name="connsiteX66" fmla="*/ 413683 w 868744"/>
                  <a:gd name="connsiteY66" fmla="*/ 774974 h 997241"/>
                  <a:gd name="connsiteX67" fmla="*/ 437004 w 868744"/>
                  <a:gd name="connsiteY67" fmla="*/ 736211 h 997241"/>
                  <a:gd name="connsiteX68" fmla="*/ 473480 w 868744"/>
                  <a:gd name="connsiteY68" fmla="*/ 735554 h 997241"/>
                  <a:gd name="connsiteX69" fmla="*/ 518602 w 868744"/>
                  <a:gd name="connsiteY69" fmla="*/ 733013 h 997241"/>
                  <a:gd name="connsiteX70" fmla="*/ 441778 w 868744"/>
                  <a:gd name="connsiteY70" fmla="*/ 492514 h 997241"/>
                  <a:gd name="connsiteX71" fmla="*/ 440641 w 868744"/>
                  <a:gd name="connsiteY71" fmla="*/ 495379 h 997241"/>
                  <a:gd name="connsiteX72" fmla="*/ 434565 w 868744"/>
                  <a:gd name="connsiteY72" fmla="*/ 496269 h 997241"/>
                  <a:gd name="connsiteX73" fmla="*/ 435702 w 868744"/>
                  <a:gd name="connsiteY73" fmla="*/ 493405 h 997241"/>
                  <a:gd name="connsiteX74" fmla="*/ 353748 w 868744"/>
                  <a:gd name="connsiteY74" fmla="*/ 164175 h 997241"/>
                  <a:gd name="connsiteX75" fmla="*/ 340310 w 868744"/>
                  <a:gd name="connsiteY75" fmla="*/ 188450 h 997241"/>
                  <a:gd name="connsiteX76" fmla="*/ 321218 w 868744"/>
                  <a:gd name="connsiteY76" fmla="*/ 227265 h 997241"/>
                  <a:gd name="connsiteX77" fmla="*/ 308771 w 868744"/>
                  <a:gd name="connsiteY77" fmla="*/ 242425 h 997241"/>
                  <a:gd name="connsiteX78" fmla="*/ 271180 w 868744"/>
                  <a:gd name="connsiteY78" fmla="*/ 238602 h 997241"/>
                  <a:gd name="connsiteX79" fmla="*/ 226058 w 868744"/>
                  <a:gd name="connsiteY79" fmla="*/ 236060 h 997241"/>
                  <a:gd name="connsiteX80" fmla="*/ 206539 w 868744"/>
                  <a:gd name="connsiteY80" fmla="*/ 235708 h 997241"/>
                  <a:gd name="connsiteX81" fmla="*/ 215995 w 868744"/>
                  <a:gd name="connsiteY81" fmla="*/ 218629 h 997241"/>
                  <a:gd name="connsiteX82" fmla="*/ 244952 w 868744"/>
                  <a:gd name="connsiteY82" fmla="*/ 159756 h 997241"/>
                  <a:gd name="connsiteX83" fmla="*/ 245975 w 868744"/>
                  <a:gd name="connsiteY83" fmla="*/ 157181 h 997241"/>
                  <a:gd name="connsiteX84" fmla="*/ 260541 w 868744"/>
                  <a:gd name="connsiteY84" fmla="*/ 159316 h 997241"/>
                  <a:gd name="connsiteX85" fmla="*/ 326006 w 868744"/>
                  <a:gd name="connsiteY85" fmla="*/ 163675 h 997241"/>
                  <a:gd name="connsiteX86" fmla="*/ 535463 w 868744"/>
                  <a:gd name="connsiteY86" fmla="*/ 520573 h 997241"/>
                  <a:gd name="connsiteX87" fmla="*/ 522025 w 868744"/>
                  <a:gd name="connsiteY87" fmla="*/ 544848 h 997241"/>
                  <a:gd name="connsiteX88" fmla="*/ 502934 w 868744"/>
                  <a:gd name="connsiteY88" fmla="*/ 583663 h 997241"/>
                  <a:gd name="connsiteX89" fmla="*/ 490487 w 868744"/>
                  <a:gd name="connsiteY89" fmla="*/ 598823 h 997241"/>
                  <a:gd name="connsiteX90" fmla="*/ 452896 w 868744"/>
                  <a:gd name="connsiteY90" fmla="*/ 594999 h 997241"/>
                  <a:gd name="connsiteX91" fmla="*/ 407774 w 868744"/>
                  <a:gd name="connsiteY91" fmla="*/ 592458 h 997241"/>
                  <a:gd name="connsiteX92" fmla="*/ 388255 w 868744"/>
                  <a:gd name="connsiteY92" fmla="*/ 592106 h 997241"/>
                  <a:gd name="connsiteX93" fmla="*/ 397710 w 868744"/>
                  <a:gd name="connsiteY93" fmla="*/ 575027 h 997241"/>
                  <a:gd name="connsiteX94" fmla="*/ 426668 w 868744"/>
                  <a:gd name="connsiteY94" fmla="*/ 516153 h 997241"/>
                  <a:gd name="connsiteX95" fmla="*/ 427691 w 868744"/>
                  <a:gd name="connsiteY95" fmla="*/ 513579 h 997241"/>
                  <a:gd name="connsiteX96" fmla="*/ 433098 w 868744"/>
                  <a:gd name="connsiteY96" fmla="*/ 514372 h 997241"/>
                  <a:gd name="connsiteX97" fmla="*/ 427733 w 868744"/>
                  <a:gd name="connsiteY97" fmla="*/ 527881 h 997241"/>
                  <a:gd name="connsiteX98" fmla="*/ 424660 w 868744"/>
                  <a:gd name="connsiteY98" fmla="*/ 539168 h 997241"/>
                  <a:gd name="connsiteX99" fmla="*/ 432900 w 868744"/>
                  <a:gd name="connsiteY99" fmla="*/ 530864 h 997241"/>
                  <a:gd name="connsiteX100" fmla="*/ 444750 w 868744"/>
                  <a:gd name="connsiteY100" fmla="*/ 515881 h 997241"/>
                  <a:gd name="connsiteX101" fmla="*/ 507722 w 868744"/>
                  <a:gd name="connsiteY101" fmla="*/ 520073 h 997241"/>
                  <a:gd name="connsiteX102" fmla="*/ 419453 w 868744"/>
                  <a:gd name="connsiteY102" fmla="*/ 277982 h 997241"/>
                  <a:gd name="connsiteX103" fmla="*/ 406016 w 868744"/>
                  <a:gd name="connsiteY103" fmla="*/ 302256 h 997241"/>
                  <a:gd name="connsiteX104" fmla="*/ 385656 w 868744"/>
                  <a:gd name="connsiteY104" fmla="*/ 342603 h 997241"/>
                  <a:gd name="connsiteX105" fmla="*/ 379219 w 868744"/>
                  <a:gd name="connsiteY105" fmla="*/ 356929 h 997241"/>
                  <a:gd name="connsiteX106" fmla="*/ 375834 w 868744"/>
                  <a:gd name="connsiteY106" fmla="*/ 356370 h 997241"/>
                  <a:gd name="connsiteX107" fmla="*/ 291764 w 868744"/>
                  <a:gd name="connsiteY107" fmla="*/ 349866 h 997241"/>
                  <a:gd name="connsiteX108" fmla="*/ 272246 w 868744"/>
                  <a:gd name="connsiteY108" fmla="*/ 349514 h 997241"/>
                  <a:gd name="connsiteX109" fmla="*/ 281700 w 868744"/>
                  <a:gd name="connsiteY109" fmla="*/ 332435 h 997241"/>
                  <a:gd name="connsiteX110" fmla="*/ 301949 w 868744"/>
                  <a:gd name="connsiteY110" fmla="*/ 292311 h 997241"/>
                  <a:gd name="connsiteX111" fmla="*/ 312687 w 868744"/>
                  <a:gd name="connsiteY111" fmla="*/ 279495 h 997241"/>
                  <a:gd name="connsiteX112" fmla="*/ 318285 w 868744"/>
                  <a:gd name="connsiteY112" fmla="*/ 272061 h 997241"/>
                  <a:gd name="connsiteX113" fmla="*/ 346591 w 868744"/>
                  <a:gd name="connsiteY113" fmla="*/ 274940 h 997241"/>
                  <a:gd name="connsiteX114" fmla="*/ 391712 w 868744"/>
                  <a:gd name="connsiteY114" fmla="*/ 277481 h 997241"/>
                  <a:gd name="connsiteX115" fmla="*/ 601169 w 868744"/>
                  <a:gd name="connsiteY115" fmla="*/ 634379 h 997241"/>
                  <a:gd name="connsiteX116" fmla="*/ 587732 w 868744"/>
                  <a:gd name="connsiteY116" fmla="*/ 658654 h 997241"/>
                  <a:gd name="connsiteX117" fmla="*/ 567371 w 868744"/>
                  <a:gd name="connsiteY117" fmla="*/ 699001 h 997241"/>
                  <a:gd name="connsiteX118" fmla="*/ 560935 w 868744"/>
                  <a:gd name="connsiteY118" fmla="*/ 713327 h 997241"/>
                  <a:gd name="connsiteX119" fmla="*/ 557550 w 868744"/>
                  <a:gd name="connsiteY119" fmla="*/ 712767 h 997241"/>
                  <a:gd name="connsiteX120" fmla="*/ 473480 w 868744"/>
                  <a:gd name="connsiteY120" fmla="*/ 706264 h 997241"/>
                  <a:gd name="connsiteX121" fmla="*/ 453962 w 868744"/>
                  <a:gd name="connsiteY121" fmla="*/ 705912 h 997241"/>
                  <a:gd name="connsiteX122" fmla="*/ 463416 w 868744"/>
                  <a:gd name="connsiteY122" fmla="*/ 688833 h 997241"/>
                  <a:gd name="connsiteX123" fmla="*/ 483664 w 868744"/>
                  <a:gd name="connsiteY123" fmla="*/ 648708 h 997241"/>
                  <a:gd name="connsiteX124" fmla="*/ 494402 w 868744"/>
                  <a:gd name="connsiteY124" fmla="*/ 635893 h 997241"/>
                  <a:gd name="connsiteX125" fmla="*/ 500001 w 868744"/>
                  <a:gd name="connsiteY125" fmla="*/ 628459 h 997241"/>
                  <a:gd name="connsiteX126" fmla="*/ 528306 w 868744"/>
                  <a:gd name="connsiteY126" fmla="*/ 631338 h 997241"/>
                  <a:gd name="connsiteX127" fmla="*/ 573428 w 868744"/>
                  <a:gd name="connsiteY127" fmla="*/ 633879 h 997241"/>
                  <a:gd name="connsiteX128" fmla="*/ 488711 w 868744"/>
                  <a:gd name="connsiteY128" fmla="*/ 397939 h 997241"/>
                  <a:gd name="connsiteX129" fmla="*/ 475274 w 868744"/>
                  <a:gd name="connsiteY129" fmla="*/ 422214 h 997241"/>
                  <a:gd name="connsiteX130" fmla="*/ 448150 w 868744"/>
                  <a:gd name="connsiteY130" fmla="*/ 477359 h 997241"/>
                  <a:gd name="connsiteX131" fmla="*/ 442409 w 868744"/>
                  <a:gd name="connsiteY131" fmla="*/ 476517 h 997241"/>
                  <a:gd name="connsiteX132" fmla="*/ 445251 w 868744"/>
                  <a:gd name="connsiteY132" fmla="*/ 469360 h 997241"/>
                  <a:gd name="connsiteX133" fmla="*/ 448323 w 868744"/>
                  <a:gd name="connsiteY133" fmla="*/ 458073 h 997241"/>
                  <a:gd name="connsiteX134" fmla="*/ 440084 w 868744"/>
                  <a:gd name="connsiteY134" fmla="*/ 466377 h 997241"/>
                  <a:gd name="connsiteX135" fmla="*/ 433140 w 868744"/>
                  <a:gd name="connsiteY135" fmla="*/ 475158 h 997241"/>
                  <a:gd name="connsiteX136" fmla="*/ 426488 w 868744"/>
                  <a:gd name="connsiteY136" fmla="*/ 474183 h 997241"/>
                  <a:gd name="connsiteX137" fmla="*/ 361022 w 868744"/>
                  <a:gd name="connsiteY137" fmla="*/ 469825 h 997241"/>
                  <a:gd name="connsiteX138" fmla="*/ 341504 w 868744"/>
                  <a:gd name="connsiteY138" fmla="*/ 469473 h 997241"/>
                  <a:gd name="connsiteX139" fmla="*/ 350958 w 868744"/>
                  <a:gd name="connsiteY139" fmla="*/ 452393 h 997241"/>
                  <a:gd name="connsiteX140" fmla="*/ 379917 w 868744"/>
                  <a:gd name="connsiteY140" fmla="*/ 393519 h 997241"/>
                  <a:gd name="connsiteX141" fmla="*/ 380844 w 868744"/>
                  <a:gd name="connsiteY141" fmla="*/ 391337 h 997241"/>
                  <a:gd name="connsiteX142" fmla="*/ 415849 w 868744"/>
                  <a:gd name="connsiteY142" fmla="*/ 394899 h 997241"/>
                  <a:gd name="connsiteX143" fmla="*/ 460970 w 868744"/>
                  <a:gd name="connsiteY143" fmla="*/ 397440 h 997241"/>
                  <a:gd name="connsiteX144" fmla="*/ 670427 w 868744"/>
                  <a:gd name="connsiteY144" fmla="*/ 754337 h 997241"/>
                  <a:gd name="connsiteX145" fmla="*/ 656990 w 868744"/>
                  <a:gd name="connsiteY145" fmla="*/ 778612 h 997241"/>
                  <a:gd name="connsiteX146" fmla="*/ 629866 w 868744"/>
                  <a:gd name="connsiteY146" fmla="*/ 833756 h 997241"/>
                  <a:gd name="connsiteX147" fmla="*/ 608204 w 868744"/>
                  <a:gd name="connsiteY147" fmla="*/ 830581 h 997241"/>
                  <a:gd name="connsiteX148" fmla="*/ 542738 w 868744"/>
                  <a:gd name="connsiteY148" fmla="*/ 826222 h 997241"/>
                  <a:gd name="connsiteX149" fmla="*/ 523220 w 868744"/>
                  <a:gd name="connsiteY149" fmla="*/ 825870 h 997241"/>
                  <a:gd name="connsiteX150" fmla="*/ 532674 w 868744"/>
                  <a:gd name="connsiteY150" fmla="*/ 808791 h 997241"/>
                  <a:gd name="connsiteX151" fmla="*/ 561632 w 868744"/>
                  <a:gd name="connsiteY151" fmla="*/ 749917 h 997241"/>
                  <a:gd name="connsiteX152" fmla="*/ 562559 w 868744"/>
                  <a:gd name="connsiteY152" fmla="*/ 747735 h 997241"/>
                  <a:gd name="connsiteX153" fmla="*/ 597564 w 868744"/>
                  <a:gd name="connsiteY153" fmla="*/ 751296 h 997241"/>
                  <a:gd name="connsiteX154" fmla="*/ 642686 w 868744"/>
                  <a:gd name="connsiteY154" fmla="*/ 753837 h 997241"/>
                  <a:gd name="connsiteX155" fmla="*/ 494669 w 868744"/>
                  <a:gd name="connsiteY155" fmla="*/ 158685 h 997241"/>
                  <a:gd name="connsiteX156" fmla="*/ 480511 w 868744"/>
                  <a:gd name="connsiteY156" fmla="*/ 178309 h 997241"/>
                  <a:gd name="connsiteX157" fmla="*/ 455749 w 868744"/>
                  <a:gd name="connsiteY157" fmla="*/ 216116 h 997241"/>
                  <a:gd name="connsiteX158" fmla="*/ 436941 w 868744"/>
                  <a:gd name="connsiteY158" fmla="*/ 247376 h 997241"/>
                  <a:gd name="connsiteX159" fmla="*/ 391712 w 868744"/>
                  <a:gd name="connsiteY159" fmla="*/ 248191 h 997241"/>
                  <a:gd name="connsiteX160" fmla="*/ 351670 w 868744"/>
                  <a:gd name="connsiteY160" fmla="*/ 250447 h 997241"/>
                  <a:gd name="connsiteX161" fmla="*/ 341339 w 868744"/>
                  <a:gd name="connsiteY161" fmla="*/ 247722 h 997241"/>
                  <a:gd name="connsiteX162" fmla="*/ 336343 w 868744"/>
                  <a:gd name="connsiteY162" fmla="*/ 246897 h 997241"/>
                  <a:gd name="connsiteX163" fmla="*/ 365676 w 868744"/>
                  <a:gd name="connsiteY163" fmla="*/ 203095 h 997241"/>
                  <a:gd name="connsiteX164" fmla="*/ 388997 w 868744"/>
                  <a:gd name="connsiteY164" fmla="*/ 164333 h 997241"/>
                  <a:gd name="connsiteX165" fmla="*/ 425472 w 868744"/>
                  <a:gd name="connsiteY165" fmla="*/ 163675 h 997241"/>
                  <a:gd name="connsiteX166" fmla="*/ 470595 w 868744"/>
                  <a:gd name="connsiteY166" fmla="*/ 161134 h 997241"/>
                  <a:gd name="connsiteX167" fmla="*/ 676384 w 868744"/>
                  <a:gd name="connsiteY167" fmla="*/ 515083 h 997241"/>
                  <a:gd name="connsiteX168" fmla="*/ 662227 w 868744"/>
                  <a:gd name="connsiteY168" fmla="*/ 534707 h 997241"/>
                  <a:gd name="connsiteX169" fmla="*/ 637465 w 868744"/>
                  <a:gd name="connsiteY169" fmla="*/ 572513 h 997241"/>
                  <a:gd name="connsiteX170" fmla="*/ 618657 w 868744"/>
                  <a:gd name="connsiteY170" fmla="*/ 603774 h 997241"/>
                  <a:gd name="connsiteX171" fmla="*/ 573428 w 868744"/>
                  <a:gd name="connsiteY171" fmla="*/ 604589 h 997241"/>
                  <a:gd name="connsiteX172" fmla="*/ 533386 w 868744"/>
                  <a:gd name="connsiteY172" fmla="*/ 606845 h 997241"/>
                  <a:gd name="connsiteX173" fmla="*/ 523055 w 868744"/>
                  <a:gd name="connsiteY173" fmla="*/ 604120 h 997241"/>
                  <a:gd name="connsiteX174" fmla="*/ 518058 w 868744"/>
                  <a:gd name="connsiteY174" fmla="*/ 603294 h 997241"/>
                  <a:gd name="connsiteX175" fmla="*/ 547391 w 868744"/>
                  <a:gd name="connsiteY175" fmla="*/ 559492 h 997241"/>
                  <a:gd name="connsiteX176" fmla="*/ 570712 w 868744"/>
                  <a:gd name="connsiteY176" fmla="*/ 520731 h 997241"/>
                  <a:gd name="connsiteX177" fmla="*/ 607188 w 868744"/>
                  <a:gd name="connsiteY177" fmla="*/ 520073 h 997241"/>
                  <a:gd name="connsiteX178" fmla="*/ 652311 w 868744"/>
                  <a:gd name="connsiteY178" fmla="*/ 517531 h 997241"/>
                  <a:gd name="connsiteX179" fmla="*/ 616562 w 868744"/>
                  <a:gd name="connsiteY179" fmla="*/ 393703 h 997241"/>
                  <a:gd name="connsiteX180" fmla="*/ 608266 w 868744"/>
                  <a:gd name="connsiteY180" fmla="*/ 404192 h 997241"/>
                  <a:gd name="connsiteX181" fmla="*/ 571759 w 868744"/>
                  <a:gd name="connsiteY181" fmla="*/ 458707 h 997241"/>
                  <a:gd name="connsiteX182" fmla="*/ 552951 w 868744"/>
                  <a:gd name="connsiteY182" fmla="*/ 489968 h 997241"/>
                  <a:gd name="connsiteX183" fmla="*/ 507722 w 868744"/>
                  <a:gd name="connsiteY183" fmla="*/ 490783 h 997241"/>
                  <a:gd name="connsiteX184" fmla="*/ 462203 w 868744"/>
                  <a:gd name="connsiteY184" fmla="*/ 493814 h 997241"/>
                  <a:gd name="connsiteX185" fmla="*/ 464132 w 868744"/>
                  <a:gd name="connsiteY185" fmla="*/ 491374 h 997241"/>
                  <a:gd name="connsiteX186" fmla="*/ 465719 w 868744"/>
                  <a:gd name="connsiteY186" fmla="*/ 489004 h 997241"/>
                  <a:gd name="connsiteX187" fmla="*/ 476303 w 868744"/>
                  <a:gd name="connsiteY187" fmla="*/ 487453 h 997241"/>
                  <a:gd name="connsiteX188" fmla="*/ 487614 w 868744"/>
                  <a:gd name="connsiteY188" fmla="*/ 484470 h 997241"/>
                  <a:gd name="connsiteX189" fmla="*/ 476304 w 868744"/>
                  <a:gd name="connsiteY189" fmla="*/ 481486 h 997241"/>
                  <a:gd name="connsiteX190" fmla="*/ 471250 w 868744"/>
                  <a:gd name="connsiteY190" fmla="*/ 480745 h 997241"/>
                  <a:gd name="connsiteX191" fmla="*/ 500639 w 868744"/>
                  <a:gd name="connsiteY191" fmla="*/ 436859 h 997241"/>
                  <a:gd name="connsiteX192" fmla="*/ 523960 w 868744"/>
                  <a:gd name="connsiteY192" fmla="*/ 398097 h 997241"/>
                  <a:gd name="connsiteX193" fmla="*/ 560437 w 868744"/>
                  <a:gd name="connsiteY193" fmla="*/ 397439 h 997241"/>
                  <a:gd name="connsiteX194" fmla="*/ 569004 w 868744"/>
                  <a:gd name="connsiteY194" fmla="*/ 271613 h 997241"/>
                  <a:gd name="connsiteX195" fmla="*/ 561514 w 868744"/>
                  <a:gd name="connsiteY195" fmla="*/ 281558 h 997241"/>
                  <a:gd name="connsiteX196" fmla="*/ 525007 w 868744"/>
                  <a:gd name="connsiteY196" fmla="*/ 336074 h 997241"/>
                  <a:gd name="connsiteX197" fmla="*/ 506200 w 868744"/>
                  <a:gd name="connsiteY197" fmla="*/ 367334 h 997241"/>
                  <a:gd name="connsiteX198" fmla="*/ 460970 w 868744"/>
                  <a:gd name="connsiteY198" fmla="*/ 368150 h 997241"/>
                  <a:gd name="connsiteX199" fmla="*/ 415849 w 868744"/>
                  <a:gd name="connsiteY199" fmla="*/ 370691 h 997241"/>
                  <a:gd name="connsiteX200" fmla="*/ 393444 w 868744"/>
                  <a:gd name="connsiteY200" fmla="*/ 372970 h 997241"/>
                  <a:gd name="connsiteX201" fmla="*/ 396088 w 868744"/>
                  <a:gd name="connsiteY201" fmla="*/ 369305 h 997241"/>
                  <a:gd name="connsiteX202" fmla="*/ 407045 w 868744"/>
                  <a:gd name="connsiteY202" fmla="*/ 367494 h 997241"/>
                  <a:gd name="connsiteX203" fmla="*/ 418356 w 868744"/>
                  <a:gd name="connsiteY203" fmla="*/ 364511 h 997241"/>
                  <a:gd name="connsiteX204" fmla="*/ 407045 w 868744"/>
                  <a:gd name="connsiteY204" fmla="*/ 361528 h 997241"/>
                  <a:gd name="connsiteX205" fmla="*/ 402268 w 868744"/>
                  <a:gd name="connsiteY205" fmla="*/ 360738 h 997241"/>
                  <a:gd name="connsiteX206" fmla="*/ 406619 w 868744"/>
                  <a:gd name="connsiteY206" fmla="*/ 354707 h 997241"/>
                  <a:gd name="connsiteX207" fmla="*/ 431381 w 868744"/>
                  <a:gd name="connsiteY207" fmla="*/ 316901 h 997241"/>
                  <a:gd name="connsiteX208" fmla="*/ 454702 w 868744"/>
                  <a:gd name="connsiteY208" fmla="*/ 278138 h 997241"/>
                  <a:gd name="connsiteX209" fmla="*/ 491178 w 868744"/>
                  <a:gd name="connsiteY209" fmla="*/ 277481 h 997241"/>
                  <a:gd name="connsiteX210" fmla="*/ 536301 w 868744"/>
                  <a:gd name="connsiteY210" fmla="*/ 274940 h 997241"/>
                  <a:gd name="connsiteX211" fmla="*/ 750720 w 868744"/>
                  <a:gd name="connsiteY211" fmla="*/ 628011 h 997241"/>
                  <a:gd name="connsiteX212" fmla="*/ 743230 w 868744"/>
                  <a:gd name="connsiteY212" fmla="*/ 637956 h 997241"/>
                  <a:gd name="connsiteX213" fmla="*/ 706723 w 868744"/>
                  <a:gd name="connsiteY213" fmla="*/ 692471 h 997241"/>
                  <a:gd name="connsiteX214" fmla="*/ 687915 w 868744"/>
                  <a:gd name="connsiteY214" fmla="*/ 723732 h 997241"/>
                  <a:gd name="connsiteX215" fmla="*/ 642686 w 868744"/>
                  <a:gd name="connsiteY215" fmla="*/ 724547 h 997241"/>
                  <a:gd name="connsiteX216" fmla="*/ 597564 w 868744"/>
                  <a:gd name="connsiteY216" fmla="*/ 727089 h 997241"/>
                  <a:gd name="connsiteX217" fmla="*/ 575159 w 868744"/>
                  <a:gd name="connsiteY217" fmla="*/ 729368 h 997241"/>
                  <a:gd name="connsiteX218" fmla="*/ 577803 w 868744"/>
                  <a:gd name="connsiteY218" fmla="*/ 725703 h 997241"/>
                  <a:gd name="connsiteX219" fmla="*/ 588761 w 868744"/>
                  <a:gd name="connsiteY219" fmla="*/ 723892 h 997241"/>
                  <a:gd name="connsiteX220" fmla="*/ 600072 w 868744"/>
                  <a:gd name="connsiteY220" fmla="*/ 720909 h 997241"/>
                  <a:gd name="connsiteX221" fmla="*/ 588761 w 868744"/>
                  <a:gd name="connsiteY221" fmla="*/ 717926 h 997241"/>
                  <a:gd name="connsiteX222" fmla="*/ 583984 w 868744"/>
                  <a:gd name="connsiteY222" fmla="*/ 717136 h 997241"/>
                  <a:gd name="connsiteX223" fmla="*/ 588335 w 868744"/>
                  <a:gd name="connsiteY223" fmla="*/ 711105 h 997241"/>
                  <a:gd name="connsiteX224" fmla="*/ 613097 w 868744"/>
                  <a:gd name="connsiteY224" fmla="*/ 673299 h 997241"/>
                  <a:gd name="connsiteX225" fmla="*/ 636418 w 868744"/>
                  <a:gd name="connsiteY225" fmla="*/ 634536 h 997241"/>
                  <a:gd name="connsiteX226" fmla="*/ 672894 w 868744"/>
                  <a:gd name="connsiteY226" fmla="*/ 633879 h 997241"/>
                  <a:gd name="connsiteX227" fmla="*/ 718016 w 868744"/>
                  <a:gd name="connsiteY227" fmla="*/ 631338 h 997241"/>
                  <a:gd name="connsiteX228" fmla="*/ 868744 w 868744"/>
                  <a:gd name="connsiteY228" fmla="*/ 739193 h 997241"/>
                  <a:gd name="connsiteX229" fmla="*/ 857434 w 868744"/>
                  <a:gd name="connsiteY229" fmla="*/ 736209 h 997241"/>
                  <a:gd name="connsiteX230" fmla="*/ 742152 w 868744"/>
                  <a:gd name="connsiteY230" fmla="*/ 724547 h 997241"/>
                  <a:gd name="connsiteX231" fmla="*/ 722634 w 868744"/>
                  <a:gd name="connsiteY231" fmla="*/ 724195 h 997241"/>
                  <a:gd name="connsiteX232" fmla="*/ 732088 w 868744"/>
                  <a:gd name="connsiteY232" fmla="*/ 707116 h 997241"/>
                  <a:gd name="connsiteX233" fmla="*/ 761047 w 868744"/>
                  <a:gd name="connsiteY233" fmla="*/ 648242 h 997241"/>
                  <a:gd name="connsiteX234" fmla="*/ 770889 w 868744"/>
                  <a:gd name="connsiteY234" fmla="*/ 625074 h 997241"/>
                  <a:gd name="connsiteX235" fmla="*/ 788175 w 868744"/>
                  <a:gd name="connsiteY235" fmla="*/ 622217 h 997241"/>
                  <a:gd name="connsiteX236" fmla="*/ 799486 w 868744"/>
                  <a:gd name="connsiteY236" fmla="*/ 619234 h 997241"/>
                  <a:gd name="connsiteX237" fmla="*/ 788176 w 868744"/>
                  <a:gd name="connsiteY237" fmla="*/ 616251 h 997241"/>
                  <a:gd name="connsiteX238" fmla="*/ 775023 w 868744"/>
                  <a:gd name="connsiteY238" fmla="*/ 614077 h 997241"/>
                  <a:gd name="connsiteX239" fmla="*/ 779630 w 868744"/>
                  <a:gd name="connsiteY239" fmla="*/ 601449 h 997241"/>
                  <a:gd name="connsiteX240" fmla="*/ 782701 w 868744"/>
                  <a:gd name="connsiteY240" fmla="*/ 590162 h 997241"/>
                  <a:gd name="connsiteX241" fmla="*/ 774463 w 868744"/>
                  <a:gd name="connsiteY241" fmla="*/ 598466 h 997241"/>
                  <a:gd name="connsiteX242" fmla="*/ 763042 w 868744"/>
                  <a:gd name="connsiteY242" fmla="*/ 612097 h 997241"/>
                  <a:gd name="connsiteX243" fmla="*/ 756964 w 868744"/>
                  <a:gd name="connsiteY243" fmla="*/ 611092 h 997241"/>
                  <a:gd name="connsiteX244" fmla="*/ 672894 w 868744"/>
                  <a:gd name="connsiteY244" fmla="*/ 604589 h 997241"/>
                  <a:gd name="connsiteX245" fmla="*/ 653376 w 868744"/>
                  <a:gd name="connsiteY245" fmla="*/ 604237 h 997241"/>
                  <a:gd name="connsiteX246" fmla="*/ 662830 w 868744"/>
                  <a:gd name="connsiteY246" fmla="*/ 587158 h 997241"/>
                  <a:gd name="connsiteX247" fmla="*/ 683191 w 868744"/>
                  <a:gd name="connsiteY247" fmla="*/ 546811 h 997241"/>
                  <a:gd name="connsiteX248" fmla="*/ 698675 w 868744"/>
                  <a:gd name="connsiteY248" fmla="*/ 512344 h 997241"/>
                  <a:gd name="connsiteX249" fmla="*/ 722469 w 868744"/>
                  <a:gd name="connsiteY249" fmla="*/ 508411 h 997241"/>
                  <a:gd name="connsiteX250" fmla="*/ 733780 w 868744"/>
                  <a:gd name="connsiteY250" fmla="*/ 505428 h 997241"/>
                  <a:gd name="connsiteX251" fmla="*/ 722469 w 868744"/>
                  <a:gd name="connsiteY251" fmla="*/ 502445 h 997241"/>
                  <a:gd name="connsiteX252" fmla="*/ 703658 w 868744"/>
                  <a:gd name="connsiteY252" fmla="*/ 499336 h 997241"/>
                  <a:gd name="connsiteX253" fmla="*/ 710372 w 868744"/>
                  <a:gd name="connsiteY253" fmla="*/ 481491 h 997241"/>
                  <a:gd name="connsiteX254" fmla="*/ 713443 w 868744"/>
                  <a:gd name="connsiteY254" fmla="*/ 470204 h 997241"/>
                  <a:gd name="connsiteX255" fmla="*/ 705205 w 868744"/>
                  <a:gd name="connsiteY255" fmla="*/ 478508 h 997241"/>
                  <a:gd name="connsiteX256" fmla="*/ 689901 w 868744"/>
                  <a:gd name="connsiteY256" fmla="*/ 497148 h 997241"/>
                  <a:gd name="connsiteX257" fmla="*/ 652310 w 868744"/>
                  <a:gd name="connsiteY257" fmla="*/ 493324 h 997241"/>
                  <a:gd name="connsiteX258" fmla="*/ 607188 w 868744"/>
                  <a:gd name="connsiteY258" fmla="*/ 490783 h 997241"/>
                  <a:gd name="connsiteX259" fmla="*/ 587670 w 868744"/>
                  <a:gd name="connsiteY259" fmla="*/ 490431 h 997241"/>
                  <a:gd name="connsiteX260" fmla="*/ 597125 w 868744"/>
                  <a:gd name="connsiteY260" fmla="*/ 473352 h 997241"/>
                  <a:gd name="connsiteX261" fmla="*/ 626082 w 868744"/>
                  <a:gd name="connsiteY261" fmla="*/ 414478 h 997241"/>
                  <a:gd name="connsiteX262" fmla="*/ 635117 w 868744"/>
                  <a:gd name="connsiteY262" fmla="*/ 391730 h 997241"/>
                  <a:gd name="connsiteX263" fmla="*/ 675718 w 868744"/>
                  <a:gd name="connsiteY263" fmla="*/ 385778 h 997241"/>
                  <a:gd name="connsiteX264" fmla="*/ 687028 w 868744"/>
                  <a:gd name="connsiteY264" fmla="*/ 382795 h 997241"/>
                  <a:gd name="connsiteX265" fmla="*/ 675718 w 868744"/>
                  <a:gd name="connsiteY265" fmla="*/ 379811 h 997241"/>
                  <a:gd name="connsiteX266" fmla="*/ 641823 w 868744"/>
                  <a:gd name="connsiteY266" fmla="*/ 374842 h 997241"/>
                  <a:gd name="connsiteX267" fmla="*/ 644665 w 868744"/>
                  <a:gd name="connsiteY267" fmla="*/ 367685 h 997241"/>
                  <a:gd name="connsiteX268" fmla="*/ 647738 w 868744"/>
                  <a:gd name="connsiteY268" fmla="*/ 356398 h 997241"/>
                  <a:gd name="connsiteX269" fmla="*/ 639499 w 868744"/>
                  <a:gd name="connsiteY269" fmla="*/ 364702 h 997241"/>
                  <a:gd name="connsiteX270" fmla="*/ 632554 w 868744"/>
                  <a:gd name="connsiteY270" fmla="*/ 373483 h 997241"/>
                  <a:gd name="connsiteX271" fmla="*/ 625902 w 868744"/>
                  <a:gd name="connsiteY271" fmla="*/ 372508 h 997241"/>
                  <a:gd name="connsiteX272" fmla="*/ 560437 w 868744"/>
                  <a:gd name="connsiteY272" fmla="*/ 368150 h 997241"/>
                  <a:gd name="connsiteX273" fmla="*/ 540919 w 868744"/>
                  <a:gd name="connsiteY273" fmla="*/ 367798 h 997241"/>
                  <a:gd name="connsiteX274" fmla="*/ 550373 w 868744"/>
                  <a:gd name="connsiteY274" fmla="*/ 350718 h 997241"/>
                  <a:gd name="connsiteX275" fmla="*/ 579331 w 868744"/>
                  <a:gd name="connsiteY275" fmla="*/ 291844 h 997241"/>
                  <a:gd name="connsiteX276" fmla="*/ 589173 w 868744"/>
                  <a:gd name="connsiteY276" fmla="*/ 268676 h 997241"/>
                  <a:gd name="connsiteX277" fmla="*/ 606460 w 868744"/>
                  <a:gd name="connsiteY277" fmla="*/ 265819 h 997241"/>
                  <a:gd name="connsiteX278" fmla="*/ 617770 w 868744"/>
                  <a:gd name="connsiteY278" fmla="*/ 262836 h 997241"/>
                  <a:gd name="connsiteX279" fmla="*/ 606460 w 868744"/>
                  <a:gd name="connsiteY279" fmla="*/ 259853 h 997241"/>
                  <a:gd name="connsiteX280" fmla="*/ 593307 w 868744"/>
                  <a:gd name="connsiteY280" fmla="*/ 257680 h 997241"/>
                  <a:gd name="connsiteX281" fmla="*/ 597914 w 868744"/>
                  <a:gd name="connsiteY281" fmla="*/ 245051 h 997241"/>
                  <a:gd name="connsiteX282" fmla="*/ 600986 w 868744"/>
                  <a:gd name="connsiteY282" fmla="*/ 233764 h 997241"/>
                  <a:gd name="connsiteX283" fmla="*/ 592747 w 868744"/>
                  <a:gd name="connsiteY283" fmla="*/ 242069 h 997241"/>
                  <a:gd name="connsiteX284" fmla="*/ 581326 w 868744"/>
                  <a:gd name="connsiteY284" fmla="*/ 255699 h 997241"/>
                  <a:gd name="connsiteX285" fmla="*/ 575249 w 868744"/>
                  <a:gd name="connsiteY285" fmla="*/ 254695 h 997241"/>
                  <a:gd name="connsiteX286" fmla="*/ 491179 w 868744"/>
                  <a:gd name="connsiteY286" fmla="*/ 248192 h 997241"/>
                  <a:gd name="connsiteX287" fmla="*/ 471660 w 868744"/>
                  <a:gd name="connsiteY287" fmla="*/ 247839 h 997241"/>
                  <a:gd name="connsiteX288" fmla="*/ 481115 w 868744"/>
                  <a:gd name="connsiteY288" fmla="*/ 230760 h 997241"/>
                  <a:gd name="connsiteX289" fmla="*/ 501475 w 868744"/>
                  <a:gd name="connsiteY289" fmla="*/ 190413 h 997241"/>
                  <a:gd name="connsiteX290" fmla="*/ 516959 w 868744"/>
                  <a:gd name="connsiteY290" fmla="*/ 155946 h 997241"/>
                  <a:gd name="connsiteX291" fmla="*/ 540754 w 868744"/>
                  <a:gd name="connsiteY291" fmla="*/ 152013 h 997241"/>
                  <a:gd name="connsiteX292" fmla="*/ 552065 w 868744"/>
                  <a:gd name="connsiteY292" fmla="*/ 149030 h 997241"/>
                  <a:gd name="connsiteX293" fmla="*/ 540753 w 868744"/>
                  <a:gd name="connsiteY293" fmla="*/ 146047 h 997241"/>
                  <a:gd name="connsiteX294" fmla="*/ 521943 w 868744"/>
                  <a:gd name="connsiteY294" fmla="*/ 142939 h 997241"/>
                  <a:gd name="connsiteX295" fmla="*/ 528656 w 868744"/>
                  <a:gd name="connsiteY295" fmla="*/ 125093 h 997241"/>
                  <a:gd name="connsiteX296" fmla="*/ 531728 w 868744"/>
                  <a:gd name="connsiteY296" fmla="*/ 113806 h 997241"/>
                  <a:gd name="connsiteX297" fmla="*/ 523489 w 868744"/>
                  <a:gd name="connsiteY297" fmla="*/ 122110 h 997241"/>
                  <a:gd name="connsiteX298" fmla="*/ 508186 w 868744"/>
                  <a:gd name="connsiteY298" fmla="*/ 140750 h 997241"/>
                  <a:gd name="connsiteX299" fmla="*/ 470594 w 868744"/>
                  <a:gd name="connsiteY299" fmla="*/ 136927 h 997241"/>
                  <a:gd name="connsiteX300" fmla="*/ 425472 w 868744"/>
                  <a:gd name="connsiteY300" fmla="*/ 134385 h 997241"/>
                  <a:gd name="connsiteX301" fmla="*/ 405954 w 868744"/>
                  <a:gd name="connsiteY301" fmla="*/ 134033 h 997241"/>
                  <a:gd name="connsiteX302" fmla="*/ 415409 w 868744"/>
                  <a:gd name="connsiteY302" fmla="*/ 116954 h 997241"/>
                  <a:gd name="connsiteX303" fmla="*/ 462950 w 868744"/>
                  <a:gd name="connsiteY303" fmla="*/ 11287 h 997241"/>
                  <a:gd name="connsiteX304" fmla="*/ 466022 w 868744"/>
                  <a:gd name="connsiteY304" fmla="*/ 0 h 997241"/>
                  <a:gd name="connsiteX305" fmla="*/ 457783 w 868744"/>
                  <a:gd name="connsiteY305" fmla="*/ 8304 h 997241"/>
                  <a:gd name="connsiteX306" fmla="*/ 390043 w 868744"/>
                  <a:gd name="connsiteY306" fmla="*/ 102309 h 997241"/>
                  <a:gd name="connsiteX307" fmla="*/ 371235 w 868744"/>
                  <a:gd name="connsiteY307" fmla="*/ 133570 h 997241"/>
                  <a:gd name="connsiteX308" fmla="*/ 326006 w 868744"/>
                  <a:gd name="connsiteY308" fmla="*/ 134386 h 997241"/>
                  <a:gd name="connsiteX309" fmla="*/ 260541 w 868744"/>
                  <a:gd name="connsiteY309" fmla="*/ 138744 h 997241"/>
                  <a:gd name="connsiteX310" fmla="*/ 252848 w 868744"/>
                  <a:gd name="connsiteY310" fmla="*/ 139872 h 997241"/>
                  <a:gd name="connsiteX311" fmla="*/ 263535 w 868744"/>
                  <a:gd name="connsiteY311" fmla="*/ 112962 h 997241"/>
                  <a:gd name="connsiteX312" fmla="*/ 266608 w 868744"/>
                  <a:gd name="connsiteY312" fmla="*/ 101675 h 997241"/>
                  <a:gd name="connsiteX313" fmla="*/ 258369 w 868744"/>
                  <a:gd name="connsiteY313" fmla="*/ 109979 h 997241"/>
                  <a:gd name="connsiteX314" fmla="*/ 232350 w 868744"/>
                  <a:gd name="connsiteY314" fmla="*/ 142877 h 997241"/>
                  <a:gd name="connsiteX315" fmla="*/ 210726 w 868744"/>
                  <a:gd name="connsiteY315" fmla="*/ 146047 h 997241"/>
                  <a:gd name="connsiteX316" fmla="*/ 199415 w 868744"/>
                  <a:gd name="connsiteY316" fmla="*/ 149031 h 997241"/>
                  <a:gd name="connsiteX317" fmla="*/ 210726 w 868744"/>
                  <a:gd name="connsiteY317" fmla="*/ 152013 h 997241"/>
                  <a:gd name="connsiteX318" fmla="*/ 224117 w 868744"/>
                  <a:gd name="connsiteY318" fmla="*/ 153977 h 997241"/>
                  <a:gd name="connsiteX319" fmla="*/ 190629 w 868744"/>
                  <a:gd name="connsiteY319" fmla="*/ 203984 h 997241"/>
                  <a:gd name="connsiteX320" fmla="*/ 171821 w 868744"/>
                  <a:gd name="connsiteY320" fmla="*/ 235245 h 997241"/>
                  <a:gd name="connsiteX321" fmla="*/ 126592 w 868744"/>
                  <a:gd name="connsiteY321" fmla="*/ 236061 h 997241"/>
                  <a:gd name="connsiteX322" fmla="*/ 11311 w 868744"/>
                  <a:gd name="connsiteY322" fmla="*/ 247722 h 997241"/>
                  <a:gd name="connsiteX323" fmla="*/ 0 w 868744"/>
                  <a:gd name="connsiteY323" fmla="*/ 250706 h 997241"/>
                  <a:gd name="connsiteX324" fmla="*/ 11311 w 868744"/>
                  <a:gd name="connsiteY324" fmla="*/ 253688 h 997241"/>
                  <a:gd name="connsiteX325" fmla="*/ 126592 w 868744"/>
                  <a:gd name="connsiteY325" fmla="*/ 265350 h 997241"/>
                  <a:gd name="connsiteX326" fmla="*/ 154333 w 868744"/>
                  <a:gd name="connsiteY326" fmla="*/ 265850 h 997241"/>
                  <a:gd name="connsiteX327" fmla="*/ 140895 w 868744"/>
                  <a:gd name="connsiteY327" fmla="*/ 290125 h 997241"/>
                  <a:gd name="connsiteX328" fmla="*/ 111938 w 868744"/>
                  <a:gd name="connsiteY328" fmla="*/ 348998 h 997241"/>
                  <a:gd name="connsiteX329" fmla="*/ 108832 w 868744"/>
                  <a:gd name="connsiteY329" fmla="*/ 356308 h 997241"/>
                  <a:gd name="connsiteX330" fmla="*/ 108228 w 868744"/>
                  <a:gd name="connsiteY330" fmla="*/ 356370 h 997241"/>
                  <a:gd name="connsiteX331" fmla="*/ 77018 w 868744"/>
                  <a:gd name="connsiteY331" fmla="*/ 361528 h 997241"/>
                  <a:gd name="connsiteX332" fmla="*/ 65706 w 868744"/>
                  <a:gd name="connsiteY332" fmla="*/ 364511 h 997241"/>
                  <a:gd name="connsiteX333" fmla="*/ 77017 w 868744"/>
                  <a:gd name="connsiteY333" fmla="*/ 367494 h 997241"/>
                  <a:gd name="connsiteX334" fmla="*/ 102305 w 868744"/>
                  <a:gd name="connsiteY334" fmla="*/ 371674 h 997241"/>
                  <a:gd name="connsiteX335" fmla="*/ 101225 w 868744"/>
                  <a:gd name="connsiteY335" fmla="*/ 374214 h 997241"/>
                  <a:gd name="connsiteX336" fmla="*/ 93355 w 868744"/>
                  <a:gd name="connsiteY336" fmla="*/ 395792 h 997241"/>
                  <a:gd name="connsiteX337" fmla="*/ 90282 w 868744"/>
                  <a:gd name="connsiteY337" fmla="*/ 407079 h 997241"/>
                  <a:gd name="connsiteX338" fmla="*/ 98521 w 868744"/>
                  <a:gd name="connsiteY338" fmla="*/ 398774 h 997241"/>
                  <a:gd name="connsiteX339" fmla="*/ 113272 w 868744"/>
                  <a:gd name="connsiteY339" fmla="*/ 381170 h 997241"/>
                  <a:gd name="connsiteX340" fmla="*/ 118871 w 868744"/>
                  <a:gd name="connsiteY340" fmla="*/ 373736 h 997241"/>
                  <a:gd name="connsiteX341" fmla="*/ 147176 w 868744"/>
                  <a:gd name="connsiteY341" fmla="*/ 376615 h 997241"/>
                  <a:gd name="connsiteX342" fmla="*/ 192298 w 868744"/>
                  <a:gd name="connsiteY342" fmla="*/ 379156 h 997241"/>
                  <a:gd name="connsiteX343" fmla="*/ 220039 w 868744"/>
                  <a:gd name="connsiteY343" fmla="*/ 379657 h 997241"/>
                  <a:gd name="connsiteX344" fmla="*/ 206602 w 868744"/>
                  <a:gd name="connsiteY344" fmla="*/ 403931 h 997241"/>
                  <a:gd name="connsiteX345" fmla="*/ 186241 w 868744"/>
                  <a:gd name="connsiteY345" fmla="*/ 444278 h 997241"/>
                  <a:gd name="connsiteX346" fmla="*/ 171390 w 868744"/>
                  <a:gd name="connsiteY346" fmla="*/ 477335 h 997241"/>
                  <a:gd name="connsiteX347" fmla="*/ 146275 w 868744"/>
                  <a:gd name="connsiteY347" fmla="*/ 481486 h 997241"/>
                  <a:gd name="connsiteX348" fmla="*/ 134964 w 868744"/>
                  <a:gd name="connsiteY348" fmla="*/ 484470 h 997241"/>
                  <a:gd name="connsiteX349" fmla="*/ 146275 w 868744"/>
                  <a:gd name="connsiteY349" fmla="*/ 487452 h 997241"/>
                  <a:gd name="connsiteX350" fmla="*/ 166155 w 868744"/>
                  <a:gd name="connsiteY350" fmla="*/ 490738 h 997241"/>
                  <a:gd name="connsiteX351" fmla="*/ 159061 w 868744"/>
                  <a:gd name="connsiteY351" fmla="*/ 509598 h 997241"/>
                  <a:gd name="connsiteX352" fmla="*/ 155988 w 868744"/>
                  <a:gd name="connsiteY352" fmla="*/ 520885 h 997241"/>
                  <a:gd name="connsiteX353" fmla="*/ 164228 w 868744"/>
                  <a:gd name="connsiteY353" fmla="*/ 512580 h 997241"/>
                  <a:gd name="connsiteX354" fmla="*/ 180380 w 868744"/>
                  <a:gd name="connsiteY354" fmla="*/ 492905 h 997241"/>
                  <a:gd name="connsiteX355" fmla="*/ 216434 w 868744"/>
                  <a:gd name="connsiteY355" fmla="*/ 496574 h 997241"/>
                  <a:gd name="connsiteX356" fmla="*/ 261556 w 868744"/>
                  <a:gd name="connsiteY356" fmla="*/ 499115 h 997241"/>
                  <a:gd name="connsiteX357" fmla="*/ 289297 w 868744"/>
                  <a:gd name="connsiteY357" fmla="*/ 499614 h 997241"/>
                  <a:gd name="connsiteX358" fmla="*/ 275860 w 868744"/>
                  <a:gd name="connsiteY358" fmla="*/ 523889 h 997241"/>
                  <a:gd name="connsiteX359" fmla="*/ 246902 w 868744"/>
                  <a:gd name="connsiteY359" fmla="*/ 582763 h 997241"/>
                  <a:gd name="connsiteX360" fmla="*/ 241226 w 868744"/>
                  <a:gd name="connsiteY360" fmla="*/ 597054 h 997241"/>
                  <a:gd name="connsiteX361" fmla="*/ 193027 w 868744"/>
                  <a:gd name="connsiteY361" fmla="*/ 604120 h 997241"/>
                  <a:gd name="connsiteX362" fmla="*/ 181716 w 868744"/>
                  <a:gd name="connsiteY362" fmla="*/ 607103 h 997241"/>
                  <a:gd name="connsiteX363" fmla="*/ 193027 w 868744"/>
                  <a:gd name="connsiteY363" fmla="*/ 610086 h 997241"/>
                  <a:gd name="connsiteX364" fmla="*/ 233683 w 868744"/>
                  <a:gd name="connsiteY364" fmla="*/ 616047 h 997241"/>
                  <a:gd name="connsiteX365" fmla="*/ 228318 w 868744"/>
                  <a:gd name="connsiteY365" fmla="*/ 629556 h 997241"/>
                  <a:gd name="connsiteX366" fmla="*/ 225246 w 868744"/>
                  <a:gd name="connsiteY366" fmla="*/ 640843 h 997241"/>
                  <a:gd name="connsiteX367" fmla="*/ 233486 w 868744"/>
                  <a:gd name="connsiteY367" fmla="*/ 632539 h 997241"/>
                  <a:gd name="connsiteX368" fmla="*/ 245336 w 868744"/>
                  <a:gd name="connsiteY368" fmla="*/ 617555 h 997241"/>
                  <a:gd name="connsiteX369" fmla="*/ 308308 w 868744"/>
                  <a:gd name="connsiteY369" fmla="*/ 621748 h 997241"/>
                  <a:gd name="connsiteX370" fmla="*/ 336049 w 868744"/>
                  <a:gd name="connsiteY370" fmla="*/ 622248 h 997241"/>
                  <a:gd name="connsiteX371" fmla="*/ 322611 w 868744"/>
                  <a:gd name="connsiteY371" fmla="*/ 646523 h 997241"/>
                  <a:gd name="connsiteX372" fmla="*/ 293654 w 868744"/>
                  <a:gd name="connsiteY372" fmla="*/ 705396 h 997241"/>
                  <a:gd name="connsiteX373" fmla="*/ 290548 w 868744"/>
                  <a:gd name="connsiteY373" fmla="*/ 712706 h 997241"/>
                  <a:gd name="connsiteX374" fmla="*/ 289944 w 868744"/>
                  <a:gd name="connsiteY374" fmla="*/ 712767 h 997241"/>
                  <a:gd name="connsiteX375" fmla="*/ 258733 w 868744"/>
                  <a:gd name="connsiteY375" fmla="*/ 717926 h 997241"/>
                  <a:gd name="connsiteX376" fmla="*/ 247422 w 868744"/>
                  <a:gd name="connsiteY376" fmla="*/ 720909 h 997241"/>
                  <a:gd name="connsiteX377" fmla="*/ 258733 w 868744"/>
                  <a:gd name="connsiteY377" fmla="*/ 723892 h 997241"/>
                  <a:gd name="connsiteX378" fmla="*/ 284020 w 868744"/>
                  <a:gd name="connsiteY378" fmla="*/ 728072 h 997241"/>
                  <a:gd name="connsiteX379" fmla="*/ 282940 w 868744"/>
                  <a:gd name="connsiteY379" fmla="*/ 730612 h 997241"/>
                  <a:gd name="connsiteX380" fmla="*/ 275070 w 868744"/>
                  <a:gd name="connsiteY380" fmla="*/ 752190 h 997241"/>
                  <a:gd name="connsiteX381" fmla="*/ 271998 w 868744"/>
                  <a:gd name="connsiteY381" fmla="*/ 763476 h 997241"/>
                  <a:gd name="connsiteX382" fmla="*/ 280237 w 868744"/>
                  <a:gd name="connsiteY382" fmla="*/ 755172 h 997241"/>
                  <a:gd name="connsiteX383" fmla="*/ 294988 w 868744"/>
                  <a:gd name="connsiteY383" fmla="*/ 737568 h 997241"/>
                  <a:gd name="connsiteX384" fmla="*/ 300587 w 868744"/>
                  <a:gd name="connsiteY384" fmla="*/ 730134 h 997241"/>
                  <a:gd name="connsiteX385" fmla="*/ 328892 w 868744"/>
                  <a:gd name="connsiteY385" fmla="*/ 733013 h 997241"/>
                  <a:gd name="connsiteX386" fmla="*/ 374013 w 868744"/>
                  <a:gd name="connsiteY386" fmla="*/ 735554 h 997241"/>
                  <a:gd name="connsiteX387" fmla="*/ 401755 w 868744"/>
                  <a:gd name="connsiteY387" fmla="*/ 736054 h 997241"/>
                  <a:gd name="connsiteX388" fmla="*/ 388318 w 868744"/>
                  <a:gd name="connsiteY388" fmla="*/ 760329 h 997241"/>
                  <a:gd name="connsiteX389" fmla="*/ 367957 w 868744"/>
                  <a:gd name="connsiteY389" fmla="*/ 800676 h 997241"/>
                  <a:gd name="connsiteX390" fmla="*/ 353106 w 868744"/>
                  <a:gd name="connsiteY390" fmla="*/ 833733 h 997241"/>
                  <a:gd name="connsiteX391" fmla="*/ 327991 w 868744"/>
                  <a:gd name="connsiteY391" fmla="*/ 837884 h 997241"/>
                  <a:gd name="connsiteX392" fmla="*/ 316680 w 868744"/>
                  <a:gd name="connsiteY392" fmla="*/ 840868 h 997241"/>
                  <a:gd name="connsiteX393" fmla="*/ 327991 w 868744"/>
                  <a:gd name="connsiteY393" fmla="*/ 843850 h 997241"/>
                  <a:gd name="connsiteX394" fmla="*/ 347871 w 868744"/>
                  <a:gd name="connsiteY394" fmla="*/ 847136 h 997241"/>
                  <a:gd name="connsiteX395" fmla="*/ 340776 w 868744"/>
                  <a:gd name="connsiteY395" fmla="*/ 865995 h 997241"/>
                  <a:gd name="connsiteX396" fmla="*/ 337704 w 868744"/>
                  <a:gd name="connsiteY396" fmla="*/ 877283 h 997241"/>
                  <a:gd name="connsiteX397" fmla="*/ 345943 w 868744"/>
                  <a:gd name="connsiteY397" fmla="*/ 868978 h 997241"/>
                  <a:gd name="connsiteX398" fmla="*/ 362096 w 868744"/>
                  <a:gd name="connsiteY398" fmla="*/ 849303 h 997241"/>
                  <a:gd name="connsiteX399" fmla="*/ 398150 w 868744"/>
                  <a:gd name="connsiteY399" fmla="*/ 852971 h 997241"/>
                  <a:gd name="connsiteX400" fmla="*/ 443271 w 868744"/>
                  <a:gd name="connsiteY400" fmla="*/ 855512 h 997241"/>
                  <a:gd name="connsiteX401" fmla="*/ 471013 w 868744"/>
                  <a:gd name="connsiteY401" fmla="*/ 856012 h 997241"/>
                  <a:gd name="connsiteX402" fmla="*/ 457576 w 868744"/>
                  <a:gd name="connsiteY402" fmla="*/ 880287 h 997241"/>
                  <a:gd name="connsiteX403" fmla="*/ 410034 w 868744"/>
                  <a:gd name="connsiteY403" fmla="*/ 985954 h 997241"/>
                  <a:gd name="connsiteX404" fmla="*/ 406962 w 868744"/>
                  <a:gd name="connsiteY404" fmla="*/ 997241 h 997241"/>
                  <a:gd name="connsiteX405" fmla="*/ 415201 w 868744"/>
                  <a:gd name="connsiteY405" fmla="*/ 988937 h 997241"/>
                  <a:gd name="connsiteX406" fmla="*/ 482941 w 868744"/>
                  <a:gd name="connsiteY406" fmla="*/ 894931 h 997241"/>
                  <a:gd name="connsiteX407" fmla="*/ 506262 w 868744"/>
                  <a:gd name="connsiteY407" fmla="*/ 856170 h 997241"/>
                  <a:gd name="connsiteX408" fmla="*/ 542738 w 868744"/>
                  <a:gd name="connsiteY408" fmla="*/ 855512 h 997241"/>
                  <a:gd name="connsiteX409" fmla="*/ 608204 w 868744"/>
                  <a:gd name="connsiteY409" fmla="*/ 851154 h 997241"/>
                  <a:gd name="connsiteX410" fmla="*/ 623494 w 868744"/>
                  <a:gd name="connsiteY410" fmla="*/ 848912 h 997241"/>
                  <a:gd name="connsiteX411" fmla="*/ 609448 w 868744"/>
                  <a:gd name="connsiteY411" fmla="*/ 884279 h 997241"/>
                  <a:gd name="connsiteX412" fmla="*/ 606376 w 868744"/>
                  <a:gd name="connsiteY412" fmla="*/ 895566 h 997241"/>
                  <a:gd name="connsiteX413" fmla="*/ 614616 w 868744"/>
                  <a:gd name="connsiteY413" fmla="*/ 887262 h 997241"/>
                  <a:gd name="connsiteX414" fmla="*/ 645848 w 868744"/>
                  <a:gd name="connsiteY414" fmla="*/ 847772 h 997241"/>
                  <a:gd name="connsiteX415" fmla="*/ 647435 w 868744"/>
                  <a:gd name="connsiteY415" fmla="*/ 845402 h 997241"/>
                  <a:gd name="connsiteX416" fmla="*/ 658019 w 868744"/>
                  <a:gd name="connsiteY416" fmla="*/ 843850 h 997241"/>
                  <a:gd name="connsiteX417" fmla="*/ 669330 w 868744"/>
                  <a:gd name="connsiteY417" fmla="*/ 840868 h 997241"/>
                  <a:gd name="connsiteX418" fmla="*/ 658019 w 868744"/>
                  <a:gd name="connsiteY418" fmla="*/ 837884 h 997241"/>
                  <a:gd name="connsiteX419" fmla="*/ 652966 w 868744"/>
                  <a:gd name="connsiteY419" fmla="*/ 837143 h 997241"/>
                  <a:gd name="connsiteX420" fmla="*/ 682355 w 868744"/>
                  <a:gd name="connsiteY420" fmla="*/ 793257 h 997241"/>
                  <a:gd name="connsiteX421" fmla="*/ 705676 w 868744"/>
                  <a:gd name="connsiteY421" fmla="*/ 754495 h 997241"/>
                  <a:gd name="connsiteX422" fmla="*/ 742152 w 868744"/>
                  <a:gd name="connsiteY422" fmla="*/ 753837 h 997241"/>
                  <a:gd name="connsiteX423" fmla="*/ 857433 w 868744"/>
                  <a:gd name="connsiteY423" fmla="*/ 742175 h 997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</a:cxnLst>
                <a:rect l="l" t="t" r="r" b="b"/>
                <a:pathLst>
                  <a:path w="868744" h="997241">
                    <a:moveTo>
                      <a:pt x="289730" y="268017"/>
                    </a:moveTo>
                    <a:lnTo>
                      <a:pt x="281096" y="279984"/>
                    </a:lnTo>
                    <a:cubicBezTo>
                      <a:pt x="273098" y="291646"/>
                      <a:pt x="264790" y="304317"/>
                      <a:pt x="256335" y="317791"/>
                    </a:cubicBezTo>
                    <a:lnTo>
                      <a:pt x="237527" y="349051"/>
                    </a:lnTo>
                    <a:lnTo>
                      <a:pt x="192298" y="349866"/>
                    </a:lnTo>
                    <a:cubicBezTo>
                      <a:pt x="176402" y="350452"/>
                      <a:pt x="161274" y="351311"/>
                      <a:pt x="147176" y="352408"/>
                    </a:cubicBezTo>
                    <a:lnTo>
                      <a:pt x="133422" y="353807"/>
                    </a:lnTo>
                    <a:lnTo>
                      <a:pt x="166261" y="304770"/>
                    </a:lnTo>
                    <a:lnTo>
                      <a:pt x="189582" y="266008"/>
                    </a:lnTo>
                    <a:lnTo>
                      <a:pt x="226058" y="265350"/>
                    </a:lnTo>
                    <a:lnTo>
                      <a:pt x="266102" y="263095"/>
                    </a:lnTo>
                    <a:lnTo>
                      <a:pt x="276432" y="265819"/>
                    </a:lnTo>
                    <a:close/>
                    <a:moveTo>
                      <a:pt x="471446" y="624415"/>
                    </a:moveTo>
                    <a:lnTo>
                      <a:pt x="462812" y="636382"/>
                    </a:lnTo>
                    <a:cubicBezTo>
                      <a:pt x="454813" y="648043"/>
                      <a:pt x="446506" y="660715"/>
                      <a:pt x="438051" y="674188"/>
                    </a:cubicBezTo>
                    <a:lnTo>
                      <a:pt x="419243" y="705449"/>
                    </a:lnTo>
                    <a:lnTo>
                      <a:pt x="374013" y="706264"/>
                    </a:lnTo>
                    <a:cubicBezTo>
                      <a:pt x="358117" y="706850"/>
                      <a:pt x="342990" y="707709"/>
                      <a:pt x="328892" y="708806"/>
                    </a:cubicBezTo>
                    <a:lnTo>
                      <a:pt x="315138" y="710205"/>
                    </a:lnTo>
                    <a:lnTo>
                      <a:pt x="347977" y="661167"/>
                    </a:lnTo>
                    <a:lnTo>
                      <a:pt x="371298" y="622406"/>
                    </a:lnTo>
                    <a:lnTo>
                      <a:pt x="407774" y="621748"/>
                    </a:lnTo>
                    <a:lnTo>
                      <a:pt x="447817" y="619492"/>
                    </a:lnTo>
                    <a:lnTo>
                      <a:pt x="458147" y="622217"/>
                    </a:lnTo>
                    <a:close/>
                    <a:moveTo>
                      <a:pt x="417148" y="495378"/>
                    </a:moveTo>
                    <a:lnTo>
                      <a:pt x="414065" y="499275"/>
                    </a:lnTo>
                    <a:lnTo>
                      <a:pt x="392441" y="502445"/>
                    </a:lnTo>
                    <a:lnTo>
                      <a:pt x="381130" y="505428"/>
                    </a:lnTo>
                    <a:lnTo>
                      <a:pt x="392441" y="508411"/>
                    </a:lnTo>
                    <a:lnTo>
                      <a:pt x="405833" y="510375"/>
                    </a:lnTo>
                    <a:lnTo>
                      <a:pt x="372344" y="560382"/>
                    </a:lnTo>
                    <a:lnTo>
                      <a:pt x="353537" y="591642"/>
                    </a:lnTo>
                    <a:lnTo>
                      <a:pt x="308307" y="592458"/>
                    </a:lnTo>
                    <a:lnTo>
                      <a:pt x="262789" y="595489"/>
                    </a:lnTo>
                    <a:lnTo>
                      <a:pt x="264718" y="593049"/>
                    </a:lnTo>
                    <a:cubicBezTo>
                      <a:pt x="276191" y="577149"/>
                      <a:pt x="288543" y="558744"/>
                      <a:pt x="301225" y="538534"/>
                    </a:cubicBezTo>
                    <a:lnTo>
                      <a:pt x="324546" y="499772"/>
                    </a:lnTo>
                    <a:lnTo>
                      <a:pt x="361022" y="499114"/>
                    </a:lnTo>
                    <a:close/>
                    <a:moveTo>
                      <a:pt x="369590" y="373288"/>
                    </a:moveTo>
                    <a:lnTo>
                      <a:pt x="367377" y="376227"/>
                    </a:lnTo>
                    <a:lnTo>
                      <a:pt x="345690" y="379811"/>
                    </a:lnTo>
                    <a:lnTo>
                      <a:pt x="334378" y="382795"/>
                    </a:lnTo>
                    <a:lnTo>
                      <a:pt x="345689" y="385777"/>
                    </a:lnTo>
                    <a:lnTo>
                      <a:pt x="358930" y="387966"/>
                    </a:lnTo>
                    <a:lnTo>
                      <a:pt x="325593" y="437749"/>
                    </a:lnTo>
                    <a:lnTo>
                      <a:pt x="306785" y="469009"/>
                    </a:lnTo>
                    <a:lnTo>
                      <a:pt x="261556" y="469825"/>
                    </a:lnTo>
                    <a:cubicBezTo>
                      <a:pt x="245660" y="470410"/>
                      <a:pt x="230532" y="471269"/>
                      <a:pt x="216434" y="472366"/>
                    </a:cubicBezTo>
                    <a:lnTo>
                      <a:pt x="194029" y="474645"/>
                    </a:lnTo>
                    <a:lnTo>
                      <a:pt x="207205" y="456382"/>
                    </a:lnTo>
                    <a:cubicBezTo>
                      <a:pt x="215204" y="444720"/>
                      <a:pt x="223512" y="432049"/>
                      <a:pt x="231967" y="418576"/>
                    </a:cubicBezTo>
                    <a:lnTo>
                      <a:pt x="255288" y="379813"/>
                    </a:lnTo>
                    <a:lnTo>
                      <a:pt x="291764" y="379156"/>
                    </a:lnTo>
                    <a:cubicBezTo>
                      <a:pt x="307661" y="378571"/>
                      <a:pt x="322788" y="377711"/>
                      <a:pt x="336886" y="376615"/>
                    </a:cubicBezTo>
                    <a:close/>
                    <a:moveTo>
                      <a:pt x="551306" y="729686"/>
                    </a:moveTo>
                    <a:lnTo>
                      <a:pt x="549093" y="732624"/>
                    </a:lnTo>
                    <a:lnTo>
                      <a:pt x="527406" y="736209"/>
                    </a:lnTo>
                    <a:lnTo>
                      <a:pt x="516094" y="739193"/>
                    </a:lnTo>
                    <a:lnTo>
                      <a:pt x="527405" y="742175"/>
                    </a:lnTo>
                    <a:lnTo>
                      <a:pt x="540646" y="744364"/>
                    </a:lnTo>
                    <a:lnTo>
                      <a:pt x="507309" y="794146"/>
                    </a:lnTo>
                    <a:lnTo>
                      <a:pt x="488501" y="825407"/>
                    </a:lnTo>
                    <a:lnTo>
                      <a:pt x="443272" y="826222"/>
                    </a:lnTo>
                    <a:cubicBezTo>
                      <a:pt x="427375" y="826808"/>
                      <a:pt x="412248" y="827667"/>
                      <a:pt x="398150" y="828764"/>
                    </a:cubicBezTo>
                    <a:lnTo>
                      <a:pt x="375745" y="831043"/>
                    </a:lnTo>
                    <a:lnTo>
                      <a:pt x="388921" y="812780"/>
                    </a:lnTo>
                    <a:cubicBezTo>
                      <a:pt x="396920" y="801118"/>
                      <a:pt x="405228" y="788447"/>
                      <a:pt x="413683" y="774974"/>
                    </a:cubicBezTo>
                    <a:lnTo>
                      <a:pt x="437004" y="736211"/>
                    </a:lnTo>
                    <a:lnTo>
                      <a:pt x="473480" y="735554"/>
                    </a:lnTo>
                    <a:cubicBezTo>
                      <a:pt x="489376" y="734968"/>
                      <a:pt x="504504" y="734109"/>
                      <a:pt x="518602" y="733013"/>
                    </a:cubicBezTo>
                    <a:close/>
                    <a:moveTo>
                      <a:pt x="441778" y="492514"/>
                    </a:moveTo>
                    <a:lnTo>
                      <a:pt x="440641" y="495379"/>
                    </a:lnTo>
                    <a:lnTo>
                      <a:pt x="434565" y="496269"/>
                    </a:lnTo>
                    <a:lnTo>
                      <a:pt x="435702" y="493405"/>
                    </a:lnTo>
                    <a:close/>
                    <a:moveTo>
                      <a:pt x="353748" y="164175"/>
                    </a:moveTo>
                    <a:lnTo>
                      <a:pt x="340310" y="188450"/>
                    </a:lnTo>
                    <a:lnTo>
                      <a:pt x="321218" y="227265"/>
                    </a:lnTo>
                    <a:lnTo>
                      <a:pt x="308771" y="242425"/>
                    </a:lnTo>
                    <a:lnTo>
                      <a:pt x="271180" y="238602"/>
                    </a:lnTo>
                    <a:cubicBezTo>
                      <a:pt x="257082" y="237505"/>
                      <a:pt x="241954" y="236646"/>
                      <a:pt x="226058" y="236060"/>
                    </a:cubicBezTo>
                    <a:lnTo>
                      <a:pt x="206539" y="235708"/>
                    </a:lnTo>
                    <a:lnTo>
                      <a:pt x="215995" y="218629"/>
                    </a:lnTo>
                    <a:cubicBezTo>
                      <a:pt x="227156" y="197541"/>
                      <a:pt x="236919" y="177641"/>
                      <a:pt x="244952" y="159756"/>
                    </a:cubicBezTo>
                    <a:lnTo>
                      <a:pt x="245975" y="157181"/>
                    </a:lnTo>
                    <a:lnTo>
                      <a:pt x="260541" y="159316"/>
                    </a:lnTo>
                    <a:cubicBezTo>
                      <a:pt x="280047" y="161302"/>
                      <a:pt x="302162" y="162797"/>
                      <a:pt x="326006" y="163675"/>
                    </a:cubicBezTo>
                    <a:close/>
                    <a:moveTo>
                      <a:pt x="535463" y="520573"/>
                    </a:moveTo>
                    <a:lnTo>
                      <a:pt x="522025" y="544848"/>
                    </a:lnTo>
                    <a:lnTo>
                      <a:pt x="502934" y="583663"/>
                    </a:lnTo>
                    <a:lnTo>
                      <a:pt x="490487" y="598823"/>
                    </a:lnTo>
                    <a:lnTo>
                      <a:pt x="452896" y="594999"/>
                    </a:lnTo>
                    <a:cubicBezTo>
                      <a:pt x="438797" y="593903"/>
                      <a:pt x="423670" y="593044"/>
                      <a:pt x="407774" y="592458"/>
                    </a:cubicBezTo>
                    <a:lnTo>
                      <a:pt x="388255" y="592106"/>
                    </a:lnTo>
                    <a:lnTo>
                      <a:pt x="397710" y="575027"/>
                    </a:lnTo>
                    <a:cubicBezTo>
                      <a:pt x="408872" y="553938"/>
                      <a:pt x="418635" y="534039"/>
                      <a:pt x="426668" y="516153"/>
                    </a:cubicBezTo>
                    <a:lnTo>
                      <a:pt x="427691" y="513579"/>
                    </a:lnTo>
                    <a:lnTo>
                      <a:pt x="433098" y="514372"/>
                    </a:lnTo>
                    <a:lnTo>
                      <a:pt x="427733" y="527881"/>
                    </a:lnTo>
                    <a:lnTo>
                      <a:pt x="424660" y="539168"/>
                    </a:lnTo>
                    <a:lnTo>
                      <a:pt x="432900" y="530864"/>
                    </a:lnTo>
                    <a:lnTo>
                      <a:pt x="444750" y="515881"/>
                    </a:lnTo>
                    <a:lnTo>
                      <a:pt x="507722" y="520073"/>
                    </a:lnTo>
                    <a:close/>
                    <a:moveTo>
                      <a:pt x="419453" y="277982"/>
                    </a:moveTo>
                    <a:lnTo>
                      <a:pt x="406016" y="302256"/>
                    </a:lnTo>
                    <a:cubicBezTo>
                      <a:pt x="398575" y="316315"/>
                      <a:pt x="391756" y="329845"/>
                      <a:pt x="385656" y="342603"/>
                    </a:cubicBezTo>
                    <a:lnTo>
                      <a:pt x="379219" y="356929"/>
                    </a:lnTo>
                    <a:lnTo>
                      <a:pt x="375834" y="356370"/>
                    </a:lnTo>
                    <a:cubicBezTo>
                      <a:pt x="352274" y="353305"/>
                      <a:pt x="323557" y="351037"/>
                      <a:pt x="291764" y="349866"/>
                    </a:cubicBezTo>
                    <a:lnTo>
                      <a:pt x="272246" y="349514"/>
                    </a:lnTo>
                    <a:lnTo>
                      <a:pt x="281700" y="332435"/>
                    </a:lnTo>
                    <a:lnTo>
                      <a:pt x="301949" y="292311"/>
                    </a:lnTo>
                    <a:lnTo>
                      <a:pt x="312687" y="279495"/>
                    </a:lnTo>
                    <a:lnTo>
                      <a:pt x="318285" y="272061"/>
                    </a:lnTo>
                    <a:lnTo>
                      <a:pt x="346591" y="274940"/>
                    </a:lnTo>
                    <a:cubicBezTo>
                      <a:pt x="360689" y="276036"/>
                      <a:pt x="375816" y="276896"/>
                      <a:pt x="391712" y="277481"/>
                    </a:cubicBezTo>
                    <a:close/>
                    <a:moveTo>
                      <a:pt x="601169" y="634379"/>
                    </a:moveTo>
                    <a:lnTo>
                      <a:pt x="587732" y="658654"/>
                    </a:lnTo>
                    <a:cubicBezTo>
                      <a:pt x="580290" y="672712"/>
                      <a:pt x="573471" y="686243"/>
                      <a:pt x="567371" y="699001"/>
                    </a:cubicBezTo>
                    <a:lnTo>
                      <a:pt x="560935" y="713327"/>
                    </a:lnTo>
                    <a:lnTo>
                      <a:pt x="557550" y="712767"/>
                    </a:lnTo>
                    <a:cubicBezTo>
                      <a:pt x="533990" y="709702"/>
                      <a:pt x="505272" y="707435"/>
                      <a:pt x="473480" y="706264"/>
                    </a:cubicBezTo>
                    <a:lnTo>
                      <a:pt x="453962" y="705912"/>
                    </a:lnTo>
                    <a:lnTo>
                      <a:pt x="463416" y="688833"/>
                    </a:lnTo>
                    <a:lnTo>
                      <a:pt x="483664" y="648708"/>
                    </a:lnTo>
                    <a:lnTo>
                      <a:pt x="494402" y="635893"/>
                    </a:lnTo>
                    <a:lnTo>
                      <a:pt x="500001" y="628459"/>
                    </a:lnTo>
                    <a:lnTo>
                      <a:pt x="528306" y="631338"/>
                    </a:lnTo>
                    <a:cubicBezTo>
                      <a:pt x="542405" y="632434"/>
                      <a:pt x="557532" y="633294"/>
                      <a:pt x="573428" y="633879"/>
                    </a:cubicBezTo>
                    <a:close/>
                    <a:moveTo>
                      <a:pt x="488711" y="397939"/>
                    </a:moveTo>
                    <a:lnTo>
                      <a:pt x="475274" y="422214"/>
                    </a:lnTo>
                    <a:lnTo>
                      <a:pt x="448150" y="477359"/>
                    </a:lnTo>
                    <a:lnTo>
                      <a:pt x="442409" y="476517"/>
                    </a:lnTo>
                    <a:lnTo>
                      <a:pt x="445251" y="469360"/>
                    </a:lnTo>
                    <a:lnTo>
                      <a:pt x="448323" y="458073"/>
                    </a:lnTo>
                    <a:lnTo>
                      <a:pt x="440084" y="466377"/>
                    </a:lnTo>
                    <a:lnTo>
                      <a:pt x="433140" y="475158"/>
                    </a:lnTo>
                    <a:lnTo>
                      <a:pt x="426488" y="474183"/>
                    </a:lnTo>
                    <a:cubicBezTo>
                      <a:pt x="406981" y="472198"/>
                      <a:pt x="384867" y="470703"/>
                      <a:pt x="361022" y="469825"/>
                    </a:cubicBezTo>
                    <a:lnTo>
                      <a:pt x="341504" y="469473"/>
                    </a:lnTo>
                    <a:lnTo>
                      <a:pt x="350958" y="452393"/>
                    </a:lnTo>
                    <a:cubicBezTo>
                      <a:pt x="362120" y="431305"/>
                      <a:pt x="371883" y="411406"/>
                      <a:pt x="379917" y="393519"/>
                    </a:cubicBezTo>
                    <a:lnTo>
                      <a:pt x="380844" y="391337"/>
                    </a:lnTo>
                    <a:lnTo>
                      <a:pt x="415849" y="394899"/>
                    </a:lnTo>
                    <a:cubicBezTo>
                      <a:pt x="429947" y="395995"/>
                      <a:pt x="445074" y="396854"/>
                      <a:pt x="460970" y="397440"/>
                    </a:cubicBezTo>
                    <a:close/>
                    <a:moveTo>
                      <a:pt x="670427" y="754337"/>
                    </a:moveTo>
                    <a:lnTo>
                      <a:pt x="656990" y="778612"/>
                    </a:lnTo>
                    <a:lnTo>
                      <a:pt x="629866" y="833756"/>
                    </a:lnTo>
                    <a:lnTo>
                      <a:pt x="608204" y="830581"/>
                    </a:lnTo>
                    <a:cubicBezTo>
                      <a:pt x="588697" y="828595"/>
                      <a:pt x="566582" y="827100"/>
                      <a:pt x="542738" y="826222"/>
                    </a:cubicBezTo>
                    <a:lnTo>
                      <a:pt x="523220" y="825870"/>
                    </a:lnTo>
                    <a:lnTo>
                      <a:pt x="532674" y="808791"/>
                    </a:lnTo>
                    <a:cubicBezTo>
                      <a:pt x="543836" y="787702"/>
                      <a:pt x="553599" y="767803"/>
                      <a:pt x="561632" y="749917"/>
                    </a:cubicBezTo>
                    <a:lnTo>
                      <a:pt x="562559" y="747735"/>
                    </a:lnTo>
                    <a:lnTo>
                      <a:pt x="597564" y="751296"/>
                    </a:lnTo>
                    <a:cubicBezTo>
                      <a:pt x="611663" y="752393"/>
                      <a:pt x="626790" y="753252"/>
                      <a:pt x="642686" y="753837"/>
                    </a:cubicBezTo>
                    <a:close/>
                    <a:moveTo>
                      <a:pt x="494669" y="158685"/>
                    </a:moveTo>
                    <a:lnTo>
                      <a:pt x="480511" y="178309"/>
                    </a:lnTo>
                    <a:cubicBezTo>
                      <a:pt x="472512" y="189971"/>
                      <a:pt x="464204" y="202642"/>
                      <a:pt x="455749" y="216116"/>
                    </a:cubicBezTo>
                    <a:lnTo>
                      <a:pt x="436941" y="247376"/>
                    </a:lnTo>
                    <a:lnTo>
                      <a:pt x="391712" y="248191"/>
                    </a:lnTo>
                    <a:lnTo>
                      <a:pt x="351670" y="250447"/>
                    </a:lnTo>
                    <a:lnTo>
                      <a:pt x="341339" y="247722"/>
                    </a:lnTo>
                    <a:lnTo>
                      <a:pt x="336343" y="246897"/>
                    </a:lnTo>
                    <a:lnTo>
                      <a:pt x="365676" y="203095"/>
                    </a:lnTo>
                    <a:lnTo>
                      <a:pt x="388997" y="164333"/>
                    </a:lnTo>
                    <a:lnTo>
                      <a:pt x="425472" y="163675"/>
                    </a:lnTo>
                    <a:cubicBezTo>
                      <a:pt x="441369" y="163090"/>
                      <a:pt x="456496" y="162231"/>
                      <a:pt x="470595" y="161134"/>
                    </a:cubicBezTo>
                    <a:close/>
                    <a:moveTo>
                      <a:pt x="676384" y="515083"/>
                    </a:moveTo>
                    <a:lnTo>
                      <a:pt x="662227" y="534707"/>
                    </a:lnTo>
                    <a:cubicBezTo>
                      <a:pt x="654228" y="546368"/>
                      <a:pt x="645920" y="559040"/>
                      <a:pt x="637465" y="572513"/>
                    </a:cubicBezTo>
                    <a:lnTo>
                      <a:pt x="618657" y="603774"/>
                    </a:lnTo>
                    <a:lnTo>
                      <a:pt x="573428" y="604589"/>
                    </a:lnTo>
                    <a:lnTo>
                      <a:pt x="533386" y="606845"/>
                    </a:lnTo>
                    <a:lnTo>
                      <a:pt x="523055" y="604120"/>
                    </a:lnTo>
                    <a:lnTo>
                      <a:pt x="518058" y="603294"/>
                    </a:lnTo>
                    <a:lnTo>
                      <a:pt x="547391" y="559492"/>
                    </a:lnTo>
                    <a:lnTo>
                      <a:pt x="570712" y="520731"/>
                    </a:lnTo>
                    <a:lnTo>
                      <a:pt x="607188" y="520073"/>
                    </a:lnTo>
                    <a:cubicBezTo>
                      <a:pt x="623084" y="519487"/>
                      <a:pt x="638212" y="518628"/>
                      <a:pt x="652311" y="517531"/>
                    </a:cubicBezTo>
                    <a:close/>
                    <a:moveTo>
                      <a:pt x="616562" y="393703"/>
                    </a:moveTo>
                    <a:lnTo>
                      <a:pt x="608266" y="404192"/>
                    </a:lnTo>
                    <a:cubicBezTo>
                      <a:pt x="596793" y="420092"/>
                      <a:pt x="584441" y="438497"/>
                      <a:pt x="571759" y="458707"/>
                    </a:cubicBezTo>
                    <a:lnTo>
                      <a:pt x="552951" y="489968"/>
                    </a:lnTo>
                    <a:lnTo>
                      <a:pt x="507722" y="490783"/>
                    </a:lnTo>
                    <a:lnTo>
                      <a:pt x="462203" y="493814"/>
                    </a:lnTo>
                    <a:lnTo>
                      <a:pt x="464132" y="491374"/>
                    </a:lnTo>
                    <a:lnTo>
                      <a:pt x="465719" y="489004"/>
                    </a:lnTo>
                    <a:lnTo>
                      <a:pt x="476303" y="487453"/>
                    </a:lnTo>
                    <a:lnTo>
                      <a:pt x="487614" y="484470"/>
                    </a:lnTo>
                    <a:lnTo>
                      <a:pt x="476304" y="481486"/>
                    </a:lnTo>
                    <a:lnTo>
                      <a:pt x="471250" y="480745"/>
                    </a:lnTo>
                    <a:lnTo>
                      <a:pt x="500639" y="436859"/>
                    </a:lnTo>
                    <a:lnTo>
                      <a:pt x="523960" y="398097"/>
                    </a:lnTo>
                    <a:lnTo>
                      <a:pt x="560437" y="397439"/>
                    </a:lnTo>
                    <a:close/>
                    <a:moveTo>
                      <a:pt x="569004" y="271613"/>
                    </a:moveTo>
                    <a:lnTo>
                      <a:pt x="561514" y="281558"/>
                    </a:lnTo>
                    <a:cubicBezTo>
                      <a:pt x="550041" y="297459"/>
                      <a:pt x="537689" y="315863"/>
                      <a:pt x="525007" y="336074"/>
                    </a:cubicBezTo>
                    <a:lnTo>
                      <a:pt x="506200" y="367334"/>
                    </a:lnTo>
                    <a:lnTo>
                      <a:pt x="460970" y="368150"/>
                    </a:lnTo>
                    <a:cubicBezTo>
                      <a:pt x="445074" y="368735"/>
                      <a:pt x="429947" y="369594"/>
                      <a:pt x="415849" y="370691"/>
                    </a:cubicBezTo>
                    <a:lnTo>
                      <a:pt x="393444" y="372970"/>
                    </a:lnTo>
                    <a:lnTo>
                      <a:pt x="396088" y="369305"/>
                    </a:lnTo>
                    <a:lnTo>
                      <a:pt x="407045" y="367494"/>
                    </a:lnTo>
                    <a:lnTo>
                      <a:pt x="418356" y="364511"/>
                    </a:lnTo>
                    <a:lnTo>
                      <a:pt x="407045" y="361528"/>
                    </a:lnTo>
                    <a:lnTo>
                      <a:pt x="402268" y="360738"/>
                    </a:lnTo>
                    <a:lnTo>
                      <a:pt x="406619" y="354707"/>
                    </a:lnTo>
                    <a:cubicBezTo>
                      <a:pt x="414619" y="343045"/>
                      <a:pt x="422927" y="330374"/>
                      <a:pt x="431381" y="316901"/>
                    </a:cubicBezTo>
                    <a:lnTo>
                      <a:pt x="454702" y="278138"/>
                    </a:lnTo>
                    <a:lnTo>
                      <a:pt x="491178" y="277481"/>
                    </a:lnTo>
                    <a:cubicBezTo>
                      <a:pt x="507075" y="276896"/>
                      <a:pt x="522202" y="276036"/>
                      <a:pt x="536301" y="274940"/>
                    </a:cubicBezTo>
                    <a:close/>
                    <a:moveTo>
                      <a:pt x="750720" y="628011"/>
                    </a:moveTo>
                    <a:lnTo>
                      <a:pt x="743230" y="637956"/>
                    </a:lnTo>
                    <a:cubicBezTo>
                      <a:pt x="731757" y="653857"/>
                      <a:pt x="719405" y="672261"/>
                      <a:pt x="706723" y="692471"/>
                    </a:cubicBezTo>
                    <a:lnTo>
                      <a:pt x="687915" y="723732"/>
                    </a:lnTo>
                    <a:lnTo>
                      <a:pt x="642686" y="724547"/>
                    </a:lnTo>
                    <a:cubicBezTo>
                      <a:pt x="626790" y="725133"/>
                      <a:pt x="611663" y="725992"/>
                      <a:pt x="597564" y="727089"/>
                    </a:cubicBezTo>
                    <a:lnTo>
                      <a:pt x="575159" y="729368"/>
                    </a:lnTo>
                    <a:lnTo>
                      <a:pt x="577803" y="725703"/>
                    </a:lnTo>
                    <a:lnTo>
                      <a:pt x="588761" y="723892"/>
                    </a:lnTo>
                    <a:lnTo>
                      <a:pt x="600072" y="720909"/>
                    </a:lnTo>
                    <a:lnTo>
                      <a:pt x="588761" y="717926"/>
                    </a:lnTo>
                    <a:lnTo>
                      <a:pt x="583984" y="717136"/>
                    </a:lnTo>
                    <a:lnTo>
                      <a:pt x="588335" y="711105"/>
                    </a:lnTo>
                    <a:cubicBezTo>
                      <a:pt x="596334" y="699443"/>
                      <a:pt x="604642" y="686772"/>
                      <a:pt x="613097" y="673299"/>
                    </a:cubicBezTo>
                    <a:lnTo>
                      <a:pt x="636418" y="634536"/>
                    </a:lnTo>
                    <a:lnTo>
                      <a:pt x="672894" y="633879"/>
                    </a:lnTo>
                    <a:cubicBezTo>
                      <a:pt x="688791" y="633293"/>
                      <a:pt x="703918" y="632434"/>
                      <a:pt x="718016" y="631338"/>
                    </a:cubicBezTo>
                    <a:close/>
                    <a:moveTo>
                      <a:pt x="868744" y="739193"/>
                    </a:moveTo>
                    <a:lnTo>
                      <a:pt x="857434" y="736209"/>
                    </a:lnTo>
                    <a:cubicBezTo>
                      <a:pt x="830612" y="730527"/>
                      <a:pt x="789841" y="726304"/>
                      <a:pt x="742152" y="724547"/>
                    </a:cubicBezTo>
                    <a:lnTo>
                      <a:pt x="722634" y="724195"/>
                    </a:lnTo>
                    <a:lnTo>
                      <a:pt x="732088" y="707116"/>
                    </a:lnTo>
                    <a:cubicBezTo>
                      <a:pt x="743250" y="686027"/>
                      <a:pt x="753013" y="666128"/>
                      <a:pt x="761047" y="648242"/>
                    </a:cubicBezTo>
                    <a:lnTo>
                      <a:pt x="770889" y="625074"/>
                    </a:lnTo>
                    <a:lnTo>
                      <a:pt x="788175" y="622217"/>
                    </a:lnTo>
                    <a:lnTo>
                      <a:pt x="799486" y="619234"/>
                    </a:lnTo>
                    <a:lnTo>
                      <a:pt x="788176" y="616251"/>
                    </a:lnTo>
                    <a:lnTo>
                      <a:pt x="775023" y="614077"/>
                    </a:lnTo>
                    <a:lnTo>
                      <a:pt x="779630" y="601449"/>
                    </a:lnTo>
                    <a:lnTo>
                      <a:pt x="782701" y="590162"/>
                    </a:lnTo>
                    <a:lnTo>
                      <a:pt x="774463" y="598466"/>
                    </a:lnTo>
                    <a:lnTo>
                      <a:pt x="763042" y="612097"/>
                    </a:lnTo>
                    <a:lnTo>
                      <a:pt x="756964" y="611092"/>
                    </a:lnTo>
                    <a:cubicBezTo>
                      <a:pt x="733404" y="608027"/>
                      <a:pt x="704687" y="605760"/>
                      <a:pt x="672894" y="604589"/>
                    </a:cubicBezTo>
                    <a:lnTo>
                      <a:pt x="653376" y="604237"/>
                    </a:lnTo>
                    <a:lnTo>
                      <a:pt x="662830" y="587158"/>
                    </a:lnTo>
                    <a:cubicBezTo>
                      <a:pt x="670272" y="573099"/>
                      <a:pt x="677091" y="559568"/>
                      <a:pt x="683191" y="546811"/>
                    </a:cubicBezTo>
                    <a:lnTo>
                      <a:pt x="698675" y="512344"/>
                    </a:lnTo>
                    <a:lnTo>
                      <a:pt x="722469" y="508411"/>
                    </a:lnTo>
                    <a:lnTo>
                      <a:pt x="733780" y="505428"/>
                    </a:lnTo>
                    <a:lnTo>
                      <a:pt x="722469" y="502445"/>
                    </a:lnTo>
                    <a:lnTo>
                      <a:pt x="703658" y="499336"/>
                    </a:lnTo>
                    <a:lnTo>
                      <a:pt x="710372" y="481491"/>
                    </a:lnTo>
                    <a:lnTo>
                      <a:pt x="713443" y="470204"/>
                    </a:lnTo>
                    <a:lnTo>
                      <a:pt x="705205" y="478508"/>
                    </a:lnTo>
                    <a:lnTo>
                      <a:pt x="689901" y="497148"/>
                    </a:lnTo>
                    <a:lnTo>
                      <a:pt x="652310" y="493324"/>
                    </a:lnTo>
                    <a:cubicBezTo>
                      <a:pt x="638212" y="492228"/>
                      <a:pt x="623084" y="491369"/>
                      <a:pt x="607188" y="490783"/>
                    </a:cubicBezTo>
                    <a:lnTo>
                      <a:pt x="587670" y="490431"/>
                    </a:lnTo>
                    <a:lnTo>
                      <a:pt x="597125" y="473352"/>
                    </a:lnTo>
                    <a:cubicBezTo>
                      <a:pt x="608286" y="452263"/>
                      <a:pt x="618049" y="432364"/>
                      <a:pt x="626082" y="414478"/>
                    </a:cubicBezTo>
                    <a:lnTo>
                      <a:pt x="635117" y="391730"/>
                    </a:lnTo>
                    <a:lnTo>
                      <a:pt x="675718" y="385778"/>
                    </a:lnTo>
                    <a:lnTo>
                      <a:pt x="687028" y="382795"/>
                    </a:lnTo>
                    <a:lnTo>
                      <a:pt x="675718" y="379811"/>
                    </a:lnTo>
                    <a:lnTo>
                      <a:pt x="641823" y="374842"/>
                    </a:lnTo>
                    <a:lnTo>
                      <a:pt x="644665" y="367685"/>
                    </a:lnTo>
                    <a:lnTo>
                      <a:pt x="647738" y="356398"/>
                    </a:lnTo>
                    <a:lnTo>
                      <a:pt x="639499" y="364702"/>
                    </a:lnTo>
                    <a:lnTo>
                      <a:pt x="632554" y="373483"/>
                    </a:lnTo>
                    <a:lnTo>
                      <a:pt x="625902" y="372508"/>
                    </a:lnTo>
                    <a:cubicBezTo>
                      <a:pt x="606396" y="370523"/>
                      <a:pt x="584281" y="369028"/>
                      <a:pt x="560437" y="368150"/>
                    </a:cubicBezTo>
                    <a:lnTo>
                      <a:pt x="540919" y="367798"/>
                    </a:lnTo>
                    <a:lnTo>
                      <a:pt x="550373" y="350718"/>
                    </a:lnTo>
                    <a:cubicBezTo>
                      <a:pt x="561535" y="329630"/>
                      <a:pt x="571298" y="309731"/>
                      <a:pt x="579331" y="291844"/>
                    </a:cubicBezTo>
                    <a:lnTo>
                      <a:pt x="589173" y="268676"/>
                    </a:lnTo>
                    <a:lnTo>
                      <a:pt x="606460" y="265819"/>
                    </a:lnTo>
                    <a:lnTo>
                      <a:pt x="617770" y="262836"/>
                    </a:lnTo>
                    <a:lnTo>
                      <a:pt x="606460" y="259853"/>
                    </a:lnTo>
                    <a:lnTo>
                      <a:pt x="593307" y="257680"/>
                    </a:lnTo>
                    <a:lnTo>
                      <a:pt x="597914" y="245051"/>
                    </a:lnTo>
                    <a:lnTo>
                      <a:pt x="600986" y="233764"/>
                    </a:lnTo>
                    <a:lnTo>
                      <a:pt x="592747" y="242069"/>
                    </a:lnTo>
                    <a:lnTo>
                      <a:pt x="581326" y="255699"/>
                    </a:lnTo>
                    <a:lnTo>
                      <a:pt x="575249" y="254695"/>
                    </a:lnTo>
                    <a:cubicBezTo>
                      <a:pt x="551688" y="251630"/>
                      <a:pt x="522971" y="249362"/>
                      <a:pt x="491179" y="248192"/>
                    </a:cubicBezTo>
                    <a:lnTo>
                      <a:pt x="471660" y="247839"/>
                    </a:lnTo>
                    <a:lnTo>
                      <a:pt x="481115" y="230760"/>
                    </a:lnTo>
                    <a:cubicBezTo>
                      <a:pt x="488556" y="216701"/>
                      <a:pt x="495375" y="203170"/>
                      <a:pt x="501475" y="190413"/>
                    </a:cubicBezTo>
                    <a:lnTo>
                      <a:pt x="516959" y="155946"/>
                    </a:lnTo>
                    <a:lnTo>
                      <a:pt x="540754" y="152013"/>
                    </a:lnTo>
                    <a:lnTo>
                      <a:pt x="552065" y="149030"/>
                    </a:lnTo>
                    <a:lnTo>
                      <a:pt x="540753" y="146047"/>
                    </a:lnTo>
                    <a:lnTo>
                      <a:pt x="521943" y="142939"/>
                    </a:lnTo>
                    <a:lnTo>
                      <a:pt x="528656" y="125093"/>
                    </a:lnTo>
                    <a:lnTo>
                      <a:pt x="531728" y="113806"/>
                    </a:lnTo>
                    <a:lnTo>
                      <a:pt x="523489" y="122110"/>
                    </a:lnTo>
                    <a:lnTo>
                      <a:pt x="508186" y="140750"/>
                    </a:lnTo>
                    <a:lnTo>
                      <a:pt x="470594" y="136927"/>
                    </a:lnTo>
                    <a:cubicBezTo>
                      <a:pt x="456496" y="135830"/>
                      <a:pt x="441369" y="134971"/>
                      <a:pt x="425472" y="134385"/>
                    </a:cubicBezTo>
                    <a:lnTo>
                      <a:pt x="405954" y="134033"/>
                    </a:lnTo>
                    <a:lnTo>
                      <a:pt x="415409" y="116954"/>
                    </a:lnTo>
                    <a:cubicBezTo>
                      <a:pt x="437732" y="74777"/>
                      <a:pt x="454460" y="37357"/>
                      <a:pt x="462950" y="11287"/>
                    </a:cubicBezTo>
                    <a:lnTo>
                      <a:pt x="466022" y="0"/>
                    </a:lnTo>
                    <a:lnTo>
                      <a:pt x="457783" y="8304"/>
                    </a:lnTo>
                    <a:cubicBezTo>
                      <a:pt x="439451" y="28691"/>
                      <a:pt x="415408" y="61888"/>
                      <a:pt x="390043" y="102309"/>
                    </a:cubicBezTo>
                    <a:lnTo>
                      <a:pt x="371235" y="133570"/>
                    </a:lnTo>
                    <a:lnTo>
                      <a:pt x="326006" y="134386"/>
                    </a:lnTo>
                    <a:cubicBezTo>
                      <a:pt x="302162" y="135264"/>
                      <a:pt x="280047" y="136759"/>
                      <a:pt x="260541" y="138744"/>
                    </a:cubicBezTo>
                    <a:lnTo>
                      <a:pt x="252848" y="139872"/>
                    </a:lnTo>
                    <a:lnTo>
                      <a:pt x="263535" y="112962"/>
                    </a:lnTo>
                    <a:lnTo>
                      <a:pt x="266608" y="101675"/>
                    </a:lnTo>
                    <a:lnTo>
                      <a:pt x="258369" y="109979"/>
                    </a:lnTo>
                    <a:lnTo>
                      <a:pt x="232350" y="142877"/>
                    </a:lnTo>
                    <a:lnTo>
                      <a:pt x="210726" y="146047"/>
                    </a:lnTo>
                    <a:lnTo>
                      <a:pt x="199415" y="149031"/>
                    </a:lnTo>
                    <a:lnTo>
                      <a:pt x="210726" y="152013"/>
                    </a:lnTo>
                    <a:lnTo>
                      <a:pt x="224117" y="153977"/>
                    </a:lnTo>
                    <a:lnTo>
                      <a:pt x="190629" y="203984"/>
                    </a:lnTo>
                    <a:lnTo>
                      <a:pt x="171821" y="235245"/>
                    </a:lnTo>
                    <a:lnTo>
                      <a:pt x="126592" y="236061"/>
                    </a:lnTo>
                    <a:cubicBezTo>
                      <a:pt x="78904" y="237817"/>
                      <a:pt x="38132" y="242040"/>
                      <a:pt x="11311" y="247722"/>
                    </a:cubicBezTo>
                    <a:lnTo>
                      <a:pt x="0" y="250706"/>
                    </a:lnTo>
                    <a:lnTo>
                      <a:pt x="11311" y="253688"/>
                    </a:lnTo>
                    <a:cubicBezTo>
                      <a:pt x="38132" y="259371"/>
                      <a:pt x="78904" y="263594"/>
                      <a:pt x="126592" y="265350"/>
                    </a:cubicBezTo>
                    <a:lnTo>
                      <a:pt x="154333" y="265850"/>
                    </a:lnTo>
                    <a:lnTo>
                      <a:pt x="140895" y="290125"/>
                    </a:lnTo>
                    <a:cubicBezTo>
                      <a:pt x="129734" y="311214"/>
                      <a:pt x="119971" y="331113"/>
                      <a:pt x="111938" y="348998"/>
                    </a:cubicBezTo>
                    <a:lnTo>
                      <a:pt x="108832" y="356308"/>
                    </a:lnTo>
                    <a:lnTo>
                      <a:pt x="108228" y="356370"/>
                    </a:lnTo>
                    <a:cubicBezTo>
                      <a:pt x="96449" y="357902"/>
                      <a:pt x="85958" y="359634"/>
                      <a:pt x="77018" y="361528"/>
                    </a:cubicBezTo>
                    <a:lnTo>
                      <a:pt x="65706" y="364511"/>
                    </a:lnTo>
                    <a:lnTo>
                      <a:pt x="77017" y="367494"/>
                    </a:lnTo>
                    <a:lnTo>
                      <a:pt x="102305" y="371674"/>
                    </a:lnTo>
                    <a:lnTo>
                      <a:pt x="101225" y="374214"/>
                    </a:lnTo>
                    <a:cubicBezTo>
                      <a:pt x="98114" y="382048"/>
                      <a:pt x="95477" y="389274"/>
                      <a:pt x="93355" y="395792"/>
                    </a:cubicBezTo>
                    <a:lnTo>
                      <a:pt x="90282" y="407079"/>
                    </a:lnTo>
                    <a:lnTo>
                      <a:pt x="98521" y="398774"/>
                    </a:lnTo>
                    <a:cubicBezTo>
                      <a:pt x="103104" y="393678"/>
                      <a:pt x="108044" y="387781"/>
                      <a:pt x="113272" y="381170"/>
                    </a:cubicBezTo>
                    <a:lnTo>
                      <a:pt x="118871" y="373736"/>
                    </a:lnTo>
                    <a:lnTo>
                      <a:pt x="147176" y="376615"/>
                    </a:lnTo>
                    <a:cubicBezTo>
                      <a:pt x="161275" y="377711"/>
                      <a:pt x="176402" y="378571"/>
                      <a:pt x="192298" y="379156"/>
                    </a:cubicBezTo>
                    <a:lnTo>
                      <a:pt x="220039" y="379657"/>
                    </a:lnTo>
                    <a:lnTo>
                      <a:pt x="206602" y="403931"/>
                    </a:lnTo>
                    <a:cubicBezTo>
                      <a:pt x="199160" y="417990"/>
                      <a:pt x="192341" y="431520"/>
                      <a:pt x="186241" y="444278"/>
                    </a:cubicBezTo>
                    <a:lnTo>
                      <a:pt x="171390" y="477335"/>
                    </a:lnTo>
                    <a:lnTo>
                      <a:pt x="146275" y="481486"/>
                    </a:lnTo>
                    <a:lnTo>
                      <a:pt x="134964" y="484470"/>
                    </a:lnTo>
                    <a:lnTo>
                      <a:pt x="146275" y="487452"/>
                    </a:lnTo>
                    <a:lnTo>
                      <a:pt x="166155" y="490738"/>
                    </a:lnTo>
                    <a:lnTo>
                      <a:pt x="159061" y="509598"/>
                    </a:lnTo>
                    <a:lnTo>
                      <a:pt x="155988" y="520885"/>
                    </a:lnTo>
                    <a:lnTo>
                      <a:pt x="164228" y="512580"/>
                    </a:lnTo>
                    <a:lnTo>
                      <a:pt x="180380" y="492905"/>
                    </a:lnTo>
                    <a:lnTo>
                      <a:pt x="216434" y="496574"/>
                    </a:lnTo>
                    <a:cubicBezTo>
                      <a:pt x="230532" y="497670"/>
                      <a:pt x="245660" y="498529"/>
                      <a:pt x="261556" y="499115"/>
                    </a:cubicBezTo>
                    <a:lnTo>
                      <a:pt x="289297" y="499614"/>
                    </a:lnTo>
                    <a:lnTo>
                      <a:pt x="275860" y="523889"/>
                    </a:lnTo>
                    <a:cubicBezTo>
                      <a:pt x="264698" y="544978"/>
                      <a:pt x="254935" y="564877"/>
                      <a:pt x="246902" y="582763"/>
                    </a:cubicBezTo>
                    <a:lnTo>
                      <a:pt x="241226" y="597054"/>
                    </a:lnTo>
                    <a:lnTo>
                      <a:pt x="193027" y="604120"/>
                    </a:lnTo>
                    <a:lnTo>
                      <a:pt x="181716" y="607103"/>
                    </a:lnTo>
                    <a:lnTo>
                      <a:pt x="193027" y="610086"/>
                    </a:lnTo>
                    <a:lnTo>
                      <a:pt x="233683" y="616047"/>
                    </a:lnTo>
                    <a:lnTo>
                      <a:pt x="228318" y="629556"/>
                    </a:lnTo>
                    <a:lnTo>
                      <a:pt x="225246" y="640843"/>
                    </a:lnTo>
                    <a:lnTo>
                      <a:pt x="233486" y="632539"/>
                    </a:lnTo>
                    <a:lnTo>
                      <a:pt x="245336" y="617555"/>
                    </a:lnTo>
                    <a:lnTo>
                      <a:pt x="308308" y="621748"/>
                    </a:lnTo>
                    <a:lnTo>
                      <a:pt x="336049" y="622248"/>
                    </a:lnTo>
                    <a:lnTo>
                      <a:pt x="322611" y="646523"/>
                    </a:lnTo>
                    <a:cubicBezTo>
                      <a:pt x="311450" y="667611"/>
                      <a:pt x="301687" y="687511"/>
                      <a:pt x="293654" y="705396"/>
                    </a:cubicBezTo>
                    <a:lnTo>
                      <a:pt x="290548" y="712706"/>
                    </a:lnTo>
                    <a:lnTo>
                      <a:pt x="289944" y="712767"/>
                    </a:lnTo>
                    <a:cubicBezTo>
                      <a:pt x="278164" y="714300"/>
                      <a:pt x="267673" y="716032"/>
                      <a:pt x="258733" y="717926"/>
                    </a:cubicBezTo>
                    <a:lnTo>
                      <a:pt x="247422" y="720909"/>
                    </a:lnTo>
                    <a:lnTo>
                      <a:pt x="258733" y="723892"/>
                    </a:lnTo>
                    <a:lnTo>
                      <a:pt x="284020" y="728072"/>
                    </a:lnTo>
                    <a:lnTo>
                      <a:pt x="282940" y="730612"/>
                    </a:lnTo>
                    <a:cubicBezTo>
                      <a:pt x="279830" y="738445"/>
                      <a:pt x="277192" y="745672"/>
                      <a:pt x="275070" y="752190"/>
                    </a:cubicBezTo>
                    <a:lnTo>
                      <a:pt x="271998" y="763476"/>
                    </a:lnTo>
                    <a:lnTo>
                      <a:pt x="280237" y="755172"/>
                    </a:lnTo>
                    <a:cubicBezTo>
                      <a:pt x="284820" y="750075"/>
                      <a:pt x="289760" y="744178"/>
                      <a:pt x="294988" y="737568"/>
                    </a:cubicBezTo>
                    <a:lnTo>
                      <a:pt x="300587" y="730134"/>
                    </a:lnTo>
                    <a:lnTo>
                      <a:pt x="328892" y="733013"/>
                    </a:lnTo>
                    <a:cubicBezTo>
                      <a:pt x="342990" y="734109"/>
                      <a:pt x="358117" y="734969"/>
                      <a:pt x="374013" y="735554"/>
                    </a:cubicBezTo>
                    <a:lnTo>
                      <a:pt x="401755" y="736054"/>
                    </a:lnTo>
                    <a:lnTo>
                      <a:pt x="388318" y="760329"/>
                    </a:lnTo>
                    <a:cubicBezTo>
                      <a:pt x="380876" y="774387"/>
                      <a:pt x="374057" y="787918"/>
                      <a:pt x="367957" y="800676"/>
                    </a:cubicBezTo>
                    <a:lnTo>
                      <a:pt x="353106" y="833733"/>
                    </a:lnTo>
                    <a:lnTo>
                      <a:pt x="327991" y="837884"/>
                    </a:lnTo>
                    <a:lnTo>
                      <a:pt x="316680" y="840868"/>
                    </a:lnTo>
                    <a:lnTo>
                      <a:pt x="327991" y="843850"/>
                    </a:lnTo>
                    <a:lnTo>
                      <a:pt x="347871" y="847136"/>
                    </a:lnTo>
                    <a:lnTo>
                      <a:pt x="340776" y="865995"/>
                    </a:lnTo>
                    <a:lnTo>
                      <a:pt x="337704" y="877283"/>
                    </a:lnTo>
                    <a:lnTo>
                      <a:pt x="345943" y="868978"/>
                    </a:lnTo>
                    <a:lnTo>
                      <a:pt x="362096" y="849303"/>
                    </a:lnTo>
                    <a:lnTo>
                      <a:pt x="398150" y="852971"/>
                    </a:lnTo>
                    <a:cubicBezTo>
                      <a:pt x="412248" y="854068"/>
                      <a:pt x="427376" y="854927"/>
                      <a:pt x="443271" y="855512"/>
                    </a:cubicBezTo>
                    <a:lnTo>
                      <a:pt x="471013" y="856012"/>
                    </a:lnTo>
                    <a:lnTo>
                      <a:pt x="457576" y="880287"/>
                    </a:lnTo>
                    <a:cubicBezTo>
                      <a:pt x="435252" y="922464"/>
                      <a:pt x="418524" y="959884"/>
                      <a:pt x="410034" y="985954"/>
                    </a:cubicBezTo>
                    <a:lnTo>
                      <a:pt x="406962" y="997241"/>
                    </a:lnTo>
                    <a:lnTo>
                      <a:pt x="415201" y="988937"/>
                    </a:lnTo>
                    <a:cubicBezTo>
                      <a:pt x="433533" y="968550"/>
                      <a:pt x="457576" y="935353"/>
                      <a:pt x="482941" y="894931"/>
                    </a:cubicBezTo>
                    <a:lnTo>
                      <a:pt x="506262" y="856170"/>
                    </a:lnTo>
                    <a:lnTo>
                      <a:pt x="542738" y="855512"/>
                    </a:lnTo>
                    <a:cubicBezTo>
                      <a:pt x="566582" y="854634"/>
                      <a:pt x="588697" y="853139"/>
                      <a:pt x="608204" y="851154"/>
                    </a:cubicBezTo>
                    <a:lnTo>
                      <a:pt x="623494" y="848912"/>
                    </a:lnTo>
                    <a:lnTo>
                      <a:pt x="609448" y="884279"/>
                    </a:lnTo>
                    <a:lnTo>
                      <a:pt x="606376" y="895566"/>
                    </a:lnTo>
                    <a:lnTo>
                      <a:pt x="614616" y="887262"/>
                    </a:lnTo>
                    <a:cubicBezTo>
                      <a:pt x="623782" y="877068"/>
                      <a:pt x="634375" y="863672"/>
                      <a:pt x="645848" y="847772"/>
                    </a:cubicBezTo>
                    <a:lnTo>
                      <a:pt x="647435" y="845402"/>
                    </a:lnTo>
                    <a:lnTo>
                      <a:pt x="658019" y="843850"/>
                    </a:lnTo>
                    <a:lnTo>
                      <a:pt x="669330" y="840868"/>
                    </a:lnTo>
                    <a:lnTo>
                      <a:pt x="658019" y="837884"/>
                    </a:lnTo>
                    <a:lnTo>
                      <a:pt x="652966" y="837143"/>
                    </a:lnTo>
                    <a:lnTo>
                      <a:pt x="682355" y="793257"/>
                    </a:lnTo>
                    <a:lnTo>
                      <a:pt x="705676" y="754495"/>
                    </a:lnTo>
                    <a:lnTo>
                      <a:pt x="742152" y="753837"/>
                    </a:lnTo>
                    <a:cubicBezTo>
                      <a:pt x="789841" y="752081"/>
                      <a:pt x="830612" y="747858"/>
                      <a:pt x="857433" y="742175"/>
                    </a:cubicBezTo>
                    <a:close/>
                  </a:path>
                </a:pathLst>
              </a:custGeom>
              <a:solidFill>
                <a:srgbClr val="361B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35" name="グループ化 1134"/>
            <p:cNvGrpSpPr/>
            <p:nvPr/>
          </p:nvGrpSpPr>
          <p:grpSpPr>
            <a:xfrm rot="21392706">
              <a:off x="3322286" y="5274005"/>
              <a:ext cx="1110835" cy="522490"/>
              <a:chOff x="3377182" y="4746167"/>
              <a:chExt cx="1532797" cy="616952"/>
            </a:xfrm>
          </p:grpSpPr>
          <p:sp>
            <p:nvSpPr>
              <p:cNvPr id="1136" name="楕円 1188"/>
              <p:cNvSpPr/>
              <p:nvPr/>
            </p:nvSpPr>
            <p:spPr bwMode="auto">
              <a:xfrm rot="179066">
                <a:off x="3377182" y="4793873"/>
                <a:ext cx="1532796" cy="569246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2796" h="569246">
                    <a:moveTo>
                      <a:pt x="17892" y="253709"/>
                    </a:moveTo>
                    <a:cubicBezTo>
                      <a:pt x="149927" y="75672"/>
                      <a:pt x="522268" y="62"/>
                      <a:pt x="774752" y="0"/>
                    </a:cubicBezTo>
                    <a:cubicBezTo>
                      <a:pt x="1027236" y="-62"/>
                      <a:pt x="1532796" y="81697"/>
                      <a:pt x="1532796" y="253337"/>
                    </a:cubicBezTo>
                    <a:cubicBezTo>
                      <a:pt x="1532796" y="424977"/>
                      <a:pt x="1024509" y="569184"/>
                      <a:pt x="772025" y="569246"/>
                    </a:cubicBezTo>
                    <a:cubicBezTo>
                      <a:pt x="519541" y="569308"/>
                      <a:pt x="-114143" y="431746"/>
                      <a:pt x="17892" y="253709"/>
                    </a:cubicBezTo>
                    <a:close/>
                  </a:path>
                </a:pathLst>
              </a:custGeom>
              <a:pattFill prst="lgConfetti">
                <a:fgClr>
                  <a:srgbClr val="361B00"/>
                </a:fgClr>
                <a:bgClr>
                  <a:srgbClr val="6633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7" name="楕円 1188"/>
              <p:cNvSpPr/>
              <p:nvPr/>
            </p:nvSpPr>
            <p:spPr bwMode="auto">
              <a:xfrm rot="179066">
                <a:off x="3377183" y="4746247"/>
                <a:ext cx="1532796" cy="569246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2796" h="569246">
                    <a:moveTo>
                      <a:pt x="17892" y="253709"/>
                    </a:moveTo>
                    <a:cubicBezTo>
                      <a:pt x="149927" y="75672"/>
                      <a:pt x="522268" y="62"/>
                      <a:pt x="774752" y="0"/>
                    </a:cubicBezTo>
                    <a:cubicBezTo>
                      <a:pt x="1027236" y="-62"/>
                      <a:pt x="1532796" y="81697"/>
                      <a:pt x="1532796" y="253337"/>
                    </a:cubicBezTo>
                    <a:cubicBezTo>
                      <a:pt x="1532796" y="424977"/>
                      <a:pt x="1024509" y="569184"/>
                      <a:pt x="772025" y="569246"/>
                    </a:cubicBezTo>
                    <a:cubicBezTo>
                      <a:pt x="519541" y="569308"/>
                      <a:pt x="-114143" y="431746"/>
                      <a:pt x="17892" y="253709"/>
                    </a:cubicBezTo>
                    <a:close/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8" name="フリーフォーム: 図形 1137"/>
              <p:cNvSpPr/>
              <p:nvPr/>
            </p:nvSpPr>
            <p:spPr bwMode="auto">
              <a:xfrm rot="4756180" flipH="1">
                <a:off x="3838374" y="4449159"/>
                <a:ext cx="556570" cy="1150586"/>
              </a:xfrm>
              <a:custGeom>
                <a:avLst/>
                <a:gdLst>
                  <a:gd name="connsiteX0" fmla="*/ 289730 w 868744"/>
                  <a:gd name="connsiteY0" fmla="*/ 268017 h 997241"/>
                  <a:gd name="connsiteX1" fmla="*/ 281096 w 868744"/>
                  <a:gd name="connsiteY1" fmla="*/ 279984 h 997241"/>
                  <a:gd name="connsiteX2" fmla="*/ 256335 w 868744"/>
                  <a:gd name="connsiteY2" fmla="*/ 317791 h 997241"/>
                  <a:gd name="connsiteX3" fmla="*/ 237527 w 868744"/>
                  <a:gd name="connsiteY3" fmla="*/ 349051 h 997241"/>
                  <a:gd name="connsiteX4" fmla="*/ 192298 w 868744"/>
                  <a:gd name="connsiteY4" fmla="*/ 349866 h 997241"/>
                  <a:gd name="connsiteX5" fmla="*/ 147176 w 868744"/>
                  <a:gd name="connsiteY5" fmla="*/ 352408 h 997241"/>
                  <a:gd name="connsiteX6" fmla="*/ 133422 w 868744"/>
                  <a:gd name="connsiteY6" fmla="*/ 353807 h 997241"/>
                  <a:gd name="connsiteX7" fmla="*/ 166261 w 868744"/>
                  <a:gd name="connsiteY7" fmla="*/ 304770 h 997241"/>
                  <a:gd name="connsiteX8" fmla="*/ 189582 w 868744"/>
                  <a:gd name="connsiteY8" fmla="*/ 266008 h 997241"/>
                  <a:gd name="connsiteX9" fmla="*/ 226058 w 868744"/>
                  <a:gd name="connsiteY9" fmla="*/ 265350 h 997241"/>
                  <a:gd name="connsiteX10" fmla="*/ 266102 w 868744"/>
                  <a:gd name="connsiteY10" fmla="*/ 263095 h 997241"/>
                  <a:gd name="connsiteX11" fmla="*/ 276432 w 868744"/>
                  <a:gd name="connsiteY11" fmla="*/ 265819 h 997241"/>
                  <a:gd name="connsiteX12" fmla="*/ 471446 w 868744"/>
                  <a:gd name="connsiteY12" fmla="*/ 624415 h 997241"/>
                  <a:gd name="connsiteX13" fmla="*/ 462812 w 868744"/>
                  <a:gd name="connsiteY13" fmla="*/ 636382 h 997241"/>
                  <a:gd name="connsiteX14" fmla="*/ 438051 w 868744"/>
                  <a:gd name="connsiteY14" fmla="*/ 674188 h 997241"/>
                  <a:gd name="connsiteX15" fmla="*/ 419243 w 868744"/>
                  <a:gd name="connsiteY15" fmla="*/ 705449 h 997241"/>
                  <a:gd name="connsiteX16" fmla="*/ 374013 w 868744"/>
                  <a:gd name="connsiteY16" fmla="*/ 706264 h 997241"/>
                  <a:gd name="connsiteX17" fmla="*/ 328892 w 868744"/>
                  <a:gd name="connsiteY17" fmla="*/ 708806 h 997241"/>
                  <a:gd name="connsiteX18" fmla="*/ 315138 w 868744"/>
                  <a:gd name="connsiteY18" fmla="*/ 710205 h 997241"/>
                  <a:gd name="connsiteX19" fmla="*/ 347977 w 868744"/>
                  <a:gd name="connsiteY19" fmla="*/ 661167 h 997241"/>
                  <a:gd name="connsiteX20" fmla="*/ 371298 w 868744"/>
                  <a:gd name="connsiteY20" fmla="*/ 622406 h 997241"/>
                  <a:gd name="connsiteX21" fmla="*/ 407774 w 868744"/>
                  <a:gd name="connsiteY21" fmla="*/ 621748 h 997241"/>
                  <a:gd name="connsiteX22" fmla="*/ 447817 w 868744"/>
                  <a:gd name="connsiteY22" fmla="*/ 619492 h 997241"/>
                  <a:gd name="connsiteX23" fmla="*/ 458147 w 868744"/>
                  <a:gd name="connsiteY23" fmla="*/ 622217 h 997241"/>
                  <a:gd name="connsiteX24" fmla="*/ 417148 w 868744"/>
                  <a:gd name="connsiteY24" fmla="*/ 495378 h 997241"/>
                  <a:gd name="connsiteX25" fmla="*/ 414065 w 868744"/>
                  <a:gd name="connsiteY25" fmla="*/ 499275 h 997241"/>
                  <a:gd name="connsiteX26" fmla="*/ 392441 w 868744"/>
                  <a:gd name="connsiteY26" fmla="*/ 502445 h 997241"/>
                  <a:gd name="connsiteX27" fmla="*/ 381130 w 868744"/>
                  <a:gd name="connsiteY27" fmla="*/ 505428 h 997241"/>
                  <a:gd name="connsiteX28" fmla="*/ 392441 w 868744"/>
                  <a:gd name="connsiteY28" fmla="*/ 508411 h 997241"/>
                  <a:gd name="connsiteX29" fmla="*/ 405833 w 868744"/>
                  <a:gd name="connsiteY29" fmla="*/ 510375 h 997241"/>
                  <a:gd name="connsiteX30" fmla="*/ 372344 w 868744"/>
                  <a:gd name="connsiteY30" fmla="*/ 560382 h 997241"/>
                  <a:gd name="connsiteX31" fmla="*/ 353537 w 868744"/>
                  <a:gd name="connsiteY31" fmla="*/ 591642 h 997241"/>
                  <a:gd name="connsiteX32" fmla="*/ 308307 w 868744"/>
                  <a:gd name="connsiteY32" fmla="*/ 592458 h 997241"/>
                  <a:gd name="connsiteX33" fmla="*/ 262789 w 868744"/>
                  <a:gd name="connsiteY33" fmla="*/ 595489 h 997241"/>
                  <a:gd name="connsiteX34" fmla="*/ 264718 w 868744"/>
                  <a:gd name="connsiteY34" fmla="*/ 593049 h 997241"/>
                  <a:gd name="connsiteX35" fmla="*/ 301225 w 868744"/>
                  <a:gd name="connsiteY35" fmla="*/ 538534 h 997241"/>
                  <a:gd name="connsiteX36" fmla="*/ 324546 w 868744"/>
                  <a:gd name="connsiteY36" fmla="*/ 499772 h 997241"/>
                  <a:gd name="connsiteX37" fmla="*/ 361022 w 868744"/>
                  <a:gd name="connsiteY37" fmla="*/ 499114 h 997241"/>
                  <a:gd name="connsiteX38" fmla="*/ 369590 w 868744"/>
                  <a:gd name="connsiteY38" fmla="*/ 373288 h 997241"/>
                  <a:gd name="connsiteX39" fmla="*/ 367377 w 868744"/>
                  <a:gd name="connsiteY39" fmla="*/ 376227 h 997241"/>
                  <a:gd name="connsiteX40" fmla="*/ 345690 w 868744"/>
                  <a:gd name="connsiteY40" fmla="*/ 379811 h 997241"/>
                  <a:gd name="connsiteX41" fmla="*/ 334378 w 868744"/>
                  <a:gd name="connsiteY41" fmla="*/ 382795 h 997241"/>
                  <a:gd name="connsiteX42" fmla="*/ 345689 w 868744"/>
                  <a:gd name="connsiteY42" fmla="*/ 385777 h 997241"/>
                  <a:gd name="connsiteX43" fmla="*/ 358930 w 868744"/>
                  <a:gd name="connsiteY43" fmla="*/ 387966 h 997241"/>
                  <a:gd name="connsiteX44" fmla="*/ 325593 w 868744"/>
                  <a:gd name="connsiteY44" fmla="*/ 437749 h 997241"/>
                  <a:gd name="connsiteX45" fmla="*/ 306785 w 868744"/>
                  <a:gd name="connsiteY45" fmla="*/ 469009 h 997241"/>
                  <a:gd name="connsiteX46" fmla="*/ 261556 w 868744"/>
                  <a:gd name="connsiteY46" fmla="*/ 469825 h 997241"/>
                  <a:gd name="connsiteX47" fmla="*/ 216434 w 868744"/>
                  <a:gd name="connsiteY47" fmla="*/ 472366 h 997241"/>
                  <a:gd name="connsiteX48" fmla="*/ 194029 w 868744"/>
                  <a:gd name="connsiteY48" fmla="*/ 474645 h 997241"/>
                  <a:gd name="connsiteX49" fmla="*/ 207205 w 868744"/>
                  <a:gd name="connsiteY49" fmla="*/ 456382 h 997241"/>
                  <a:gd name="connsiteX50" fmla="*/ 231967 w 868744"/>
                  <a:gd name="connsiteY50" fmla="*/ 418576 h 997241"/>
                  <a:gd name="connsiteX51" fmla="*/ 255288 w 868744"/>
                  <a:gd name="connsiteY51" fmla="*/ 379813 h 997241"/>
                  <a:gd name="connsiteX52" fmla="*/ 291764 w 868744"/>
                  <a:gd name="connsiteY52" fmla="*/ 379156 h 997241"/>
                  <a:gd name="connsiteX53" fmla="*/ 336886 w 868744"/>
                  <a:gd name="connsiteY53" fmla="*/ 376615 h 997241"/>
                  <a:gd name="connsiteX54" fmla="*/ 551306 w 868744"/>
                  <a:gd name="connsiteY54" fmla="*/ 729686 h 997241"/>
                  <a:gd name="connsiteX55" fmla="*/ 549093 w 868744"/>
                  <a:gd name="connsiteY55" fmla="*/ 732624 h 997241"/>
                  <a:gd name="connsiteX56" fmla="*/ 527406 w 868744"/>
                  <a:gd name="connsiteY56" fmla="*/ 736209 h 997241"/>
                  <a:gd name="connsiteX57" fmla="*/ 516094 w 868744"/>
                  <a:gd name="connsiteY57" fmla="*/ 739193 h 997241"/>
                  <a:gd name="connsiteX58" fmla="*/ 527405 w 868744"/>
                  <a:gd name="connsiteY58" fmla="*/ 742175 h 997241"/>
                  <a:gd name="connsiteX59" fmla="*/ 540646 w 868744"/>
                  <a:gd name="connsiteY59" fmla="*/ 744364 h 997241"/>
                  <a:gd name="connsiteX60" fmla="*/ 507309 w 868744"/>
                  <a:gd name="connsiteY60" fmla="*/ 794146 h 997241"/>
                  <a:gd name="connsiteX61" fmla="*/ 488501 w 868744"/>
                  <a:gd name="connsiteY61" fmla="*/ 825407 h 997241"/>
                  <a:gd name="connsiteX62" fmla="*/ 443272 w 868744"/>
                  <a:gd name="connsiteY62" fmla="*/ 826222 h 997241"/>
                  <a:gd name="connsiteX63" fmla="*/ 398150 w 868744"/>
                  <a:gd name="connsiteY63" fmla="*/ 828764 h 997241"/>
                  <a:gd name="connsiteX64" fmla="*/ 375745 w 868744"/>
                  <a:gd name="connsiteY64" fmla="*/ 831043 h 997241"/>
                  <a:gd name="connsiteX65" fmla="*/ 388921 w 868744"/>
                  <a:gd name="connsiteY65" fmla="*/ 812780 h 997241"/>
                  <a:gd name="connsiteX66" fmla="*/ 413683 w 868744"/>
                  <a:gd name="connsiteY66" fmla="*/ 774974 h 997241"/>
                  <a:gd name="connsiteX67" fmla="*/ 437004 w 868744"/>
                  <a:gd name="connsiteY67" fmla="*/ 736211 h 997241"/>
                  <a:gd name="connsiteX68" fmla="*/ 473480 w 868744"/>
                  <a:gd name="connsiteY68" fmla="*/ 735554 h 997241"/>
                  <a:gd name="connsiteX69" fmla="*/ 518602 w 868744"/>
                  <a:gd name="connsiteY69" fmla="*/ 733013 h 997241"/>
                  <a:gd name="connsiteX70" fmla="*/ 441778 w 868744"/>
                  <a:gd name="connsiteY70" fmla="*/ 492514 h 997241"/>
                  <a:gd name="connsiteX71" fmla="*/ 440641 w 868744"/>
                  <a:gd name="connsiteY71" fmla="*/ 495379 h 997241"/>
                  <a:gd name="connsiteX72" fmla="*/ 434565 w 868744"/>
                  <a:gd name="connsiteY72" fmla="*/ 496269 h 997241"/>
                  <a:gd name="connsiteX73" fmla="*/ 435702 w 868744"/>
                  <a:gd name="connsiteY73" fmla="*/ 493405 h 997241"/>
                  <a:gd name="connsiteX74" fmla="*/ 353748 w 868744"/>
                  <a:gd name="connsiteY74" fmla="*/ 164175 h 997241"/>
                  <a:gd name="connsiteX75" fmla="*/ 340310 w 868744"/>
                  <a:gd name="connsiteY75" fmla="*/ 188450 h 997241"/>
                  <a:gd name="connsiteX76" fmla="*/ 321218 w 868744"/>
                  <a:gd name="connsiteY76" fmla="*/ 227265 h 997241"/>
                  <a:gd name="connsiteX77" fmla="*/ 308771 w 868744"/>
                  <a:gd name="connsiteY77" fmla="*/ 242425 h 997241"/>
                  <a:gd name="connsiteX78" fmla="*/ 271180 w 868744"/>
                  <a:gd name="connsiteY78" fmla="*/ 238602 h 997241"/>
                  <a:gd name="connsiteX79" fmla="*/ 226058 w 868744"/>
                  <a:gd name="connsiteY79" fmla="*/ 236060 h 997241"/>
                  <a:gd name="connsiteX80" fmla="*/ 206539 w 868744"/>
                  <a:gd name="connsiteY80" fmla="*/ 235708 h 997241"/>
                  <a:gd name="connsiteX81" fmla="*/ 215995 w 868744"/>
                  <a:gd name="connsiteY81" fmla="*/ 218629 h 997241"/>
                  <a:gd name="connsiteX82" fmla="*/ 244952 w 868744"/>
                  <a:gd name="connsiteY82" fmla="*/ 159756 h 997241"/>
                  <a:gd name="connsiteX83" fmla="*/ 245975 w 868744"/>
                  <a:gd name="connsiteY83" fmla="*/ 157181 h 997241"/>
                  <a:gd name="connsiteX84" fmla="*/ 260541 w 868744"/>
                  <a:gd name="connsiteY84" fmla="*/ 159316 h 997241"/>
                  <a:gd name="connsiteX85" fmla="*/ 326006 w 868744"/>
                  <a:gd name="connsiteY85" fmla="*/ 163675 h 997241"/>
                  <a:gd name="connsiteX86" fmla="*/ 535463 w 868744"/>
                  <a:gd name="connsiteY86" fmla="*/ 520573 h 997241"/>
                  <a:gd name="connsiteX87" fmla="*/ 522025 w 868744"/>
                  <a:gd name="connsiteY87" fmla="*/ 544848 h 997241"/>
                  <a:gd name="connsiteX88" fmla="*/ 502934 w 868744"/>
                  <a:gd name="connsiteY88" fmla="*/ 583663 h 997241"/>
                  <a:gd name="connsiteX89" fmla="*/ 490487 w 868744"/>
                  <a:gd name="connsiteY89" fmla="*/ 598823 h 997241"/>
                  <a:gd name="connsiteX90" fmla="*/ 452896 w 868744"/>
                  <a:gd name="connsiteY90" fmla="*/ 594999 h 997241"/>
                  <a:gd name="connsiteX91" fmla="*/ 407774 w 868744"/>
                  <a:gd name="connsiteY91" fmla="*/ 592458 h 997241"/>
                  <a:gd name="connsiteX92" fmla="*/ 388255 w 868744"/>
                  <a:gd name="connsiteY92" fmla="*/ 592106 h 997241"/>
                  <a:gd name="connsiteX93" fmla="*/ 397710 w 868744"/>
                  <a:gd name="connsiteY93" fmla="*/ 575027 h 997241"/>
                  <a:gd name="connsiteX94" fmla="*/ 426668 w 868744"/>
                  <a:gd name="connsiteY94" fmla="*/ 516153 h 997241"/>
                  <a:gd name="connsiteX95" fmla="*/ 427691 w 868744"/>
                  <a:gd name="connsiteY95" fmla="*/ 513579 h 997241"/>
                  <a:gd name="connsiteX96" fmla="*/ 433098 w 868744"/>
                  <a:gd name="connsiteY96" fmla="*/ 514372 h 997241"/>
                  <a:gd name="connsiteX97" fmla="*/ 427733 w 868744"/>
                  <a:gd name="connsiteY97" fmla="*/ 527881 h 997241"/>
                  <a:gd name="connsiteX98" fmla="*/ 424660 w 868744"/>
                  <a:gd name="connsiteY98" fmla="*/ 539168 h 997241"/>
                  <a:gd name="connsiteX99" fmla="*/ 432900 w 868744"/>
                  <a:gd name="connsiteY99" fmla="*/ 530864 h 997241"/>
                  <a:gd name="connsiteX100" fmla="*/ 444750 w 868744"/>
                  <a:gd name="connsiteY100" fmla="*/ 515881 h 997241"/>
                  <a:gd name="connsiteX101" fmla="*/ 507722 w 868744"/>
                  <a:gd name="connsiteY101" fmla="*/ 520073 h 997241"/>
                  <a:gd name="connsiteX102" fmla="*/ 419453 w 868744"/>
                  <a:gd name="connsiteY102" fmla="*/ 277982 h 997241"/>
                  <a:gd name="connsiteX103" fmla="*/ 406016 w 868744"/>
                  <a:gd name="connsiteY103" fmla="*/ 302256 h 997241"/>
                  <a:gd name="connsiteX104" fmla="*/ 385656 w 868744"/>
                  <a:gd name="connsiteY104" fmla="*/ 342603 h 997241"/>
                  <a:gd name="connsiteX105" fmla="*/ 379219 w 868744"/>
                  <a:gd name="connsiteY105" fmla="*/ 356929 h 997241"/>
                  <a:gd name="connsiteX106" fmla="*/ 375834 w 868744"/>
                  <a:gd name="connsiteY106" fmla="*/ 356370 h 997241"/>
                  <a:gd name="connsiteX107" fmla="*/ 291764 w 868744"/>
                  <a:gd name="connsiteY107" fmla="*/ 349866 h 997241"/>
                  <a:gd name="connsiteX108" fmla="*/ 272246 w 868744"/>
                  <a:gd name="connsiteY108" fmla="*/ 349514 h 997241"/>
                  <a:gd name="connsiteX109" fmla="*/ 281700 w 868744"/>
                  <a:gd name="connsiteY109" fmla="*/ 332435 h 997241"/>
                  <a:gd name="connsiteX110" fmla="*/ 301949 w 868744"/>
                  <a:gd name="connsiteY110" fmla="*/ 292311 h 997241"/>
                  <a:gd name="connsiteX111" fmla="*/ 312687 w 868744"/>
                  <a:gd name="connsiteY111" fmla="*/ 279495 h 997241"/>
                  <a:gd name="connsiteX112" fmla="*/ 318285 w 868744"/>
                  <a:gd name="connsiteY112" fmla="*/ 272061 h 997241"/>
                  <a:gd name="connsiteX113" fmla="*/ 346591 w 868744"/>
                  <a:gd name="connsiteY113" fmla="*/ 274940 h 997241"/>
                  <a:gd name="connsiteX114" fmla="*/ 391712 w 868744"/>
                  <a:gd name="connsiteY114" fmla="*/ 277481 h 997241"/>
                  <a:gd name="connsiteX115" fmla="*/ 601169 w 868744"/>
                  <a:gd name="connsiteY115" fmla="*/ 634379 h 997241"/>
                  <a:gd name="connsiteX116" fmla="*/ 587732 w 868744"/>
                  <a:gd name="connsiteY116" fmla="*/ 658654 h 997241"/>
                  <a:gd name="connsiteX117" fmla="*/ 567371 w 868744"/>
                  <a:gd name="connsiteY117" fmla="*/ 699001 h 997241"/>
                  <a:gd name="connsiteX118" fmla="*/ 560935 w 868744"/>
                  <a:gd name="connsiteY118" fmla="*/ 713327 h 997241"/>
                  <a:gd name="connsiteX119" fmla="*/ 557550 w 868744"/>
                  <a:gd name="connsiteY119" fmla="*/ 712767 h 997241"/>
                  <a:gd name="connsiteX120" fmla="*/ 473480 w 868744"/>
                  <a:gd name="connsiteY120" fmla="*/ 706264 h 997241"/>
                  <a:gd name="connsiteX121" fmla="*/ 453962 w 868744"/>
                  <a:gd name="connsiteY121" fmla="*/ 705912 h 997241"/>
                  <a:gd name="connsiteX122" fmla="*/ 463416 w 868744"/>
                  <a:gd name="connsiteY122" fmla="*/ 688833 h 997241"/>
                  <a:gd name="connsiteX123" fmla="*/ 483664 w 868744"/>
                  <a:gd name="connsiteY123" fmla="*/ 648708 h 997241"/>
                  <a:gd name="connsiteX124" fmla="*/ 494402 w 868744"/>
                  <a:gd name="connsiteY124" fmla="*/ 635893 h 997241"/>
                  <a:gd name="connsiteX125" fmla="*/ 500001 w 868744"/>
                  <a:gd name="connsiteY125" fmla="*/ 628459 h 997241"/>
                  <a:gd name="connsiteX126" fmla="*/ 528306 w 868744"/>
                  <a:gd name="connsiteY126" fmla="*/ 631338 h 997241"/>
                  <a:gd name="connsiteX127" fmla="*/ 573428 w 868744"/>
                  <a:gd name="connsiteY127" fmla="*/ 633879 h 997241"/>
                  <a:gd name="connsiteX128" fmla="*/ 488711 w 868744"/>
                  <a:gd name="connsiteY128" fmla="*/ 397939 h 997241"/>
                  <a:gd name="connsiteX129" fmla="*/ 475274 w 868744"/>
                  <a:gd name="connsiteY129" fmla="*/ 422214 h 997241"/>
                  <a:gd name="connsiteX130" fmla="*/ 448150 w 868744"/>
                  <a:gd name="connsiteY130" fmla="*/ 477359 h 997241"/>
                  <a:gd name="connsiteX131" fmla="*/ 442409 w 868744"/>
                  <a:gd name="connsiteY131" fmla="*/ 476517 h 997241"/>
                  <a:gd name="connsiteX132" fmla="*/ 445251 w 868744"/>
                  <a:gd name="connsiteY132" fmla="*/ 469360 h 997241"/>
                  <a:gd name="connsiteX133" fmla="*/ 448323 w 868744"/>
                  <a:gd name="connsiteY133" fmla="*/ 458073 h 997241"/>
                  <a:gd name="connsiteX134" fmla="*/ 440084 w 868744"/>
                  <a:gd name="connsiteY134" fmla="*/ 466377 h 997241"/>
                  <a:gd name="connsiteX135" fmla="*/ 433140 w 868744"/>
                  <a:gd name="connsiteY135" fmla="*/ 475158 h 997241"/>
                  <a:gd name="connsiteX136" fmla="*/ 426488 w 868744"/>
                  <a:gd name="connsiteY136" fmla="*/ 474183 h 997241"/>
                  <a:gd name="connsiteX137" fmla="*/ 361022 w 868744"/>
                  <a:gd name="connsiteY137" fmla="*/ 469825 h 997241"/>
                  <a:gd name="connsiteX138" fmla="*/ 341504 w 868744"/>
                  <a:gd name="connsiteY138" fmla="*/ 469473 h 997241"/>
                  <a:gd name="connsiteX139" fmla="*/ 350958 w 868744"/>
                  <a:gd name="connsiteY139" fmla="*/ 452393 h 997241"/>
                  <a:gd name="connsiteX140" fmla="*/ 379917 w 868744"/>
                  <a:gd name="connsiteY140" fmla="*/ 393519 h 997241"/>
                  <a:gd name="connsiteX141" fmla="*/ 380844 w 868744"/>
                  <a:gd name="connsiteY141" fmla="*/ 391337 h 997241"/>
                  <a:gd name="connsiteX142" fmla="*/ 415849 w 868744"/>
                  <a:gd name="connsiteY142" fmla="*/ 394899 h 997241"/>
                  <a:gd name="connsiteX143" fmla="*/ 460970 w 868744"/>
                  <a:gd name="connsiteY143" fmla="*/ 397440 h 997241"/>
                  <a:gd name="connsiteX144" fmla="*/ 670427 w 868744"/>
                  <a:gd name="connsiteY144" fmla="*/ 754337 h 997241"/>
                  <a:gd name="connsiteX145" fmla="*/ 656990 w 868744"/>
                  <a:gd name="connsiteY145" fmla="*/ 778612 h 997241"/>
                  <a:gd name="connsiteX146" fmla="*/ 629866 w 868744"/>
                  <a:gd name="connsiteY146" fmla="*/ 833756 h 997241"/>
                  <a:gd name="connsiteX147" fmla="*/ 608204 w 868744"/>
                  <a:gd name="connsiteY147" fmla="*/ 830581 h 997241"/>
                  <a:gd name="connsiteX148" fmla="*/ 542738 w 868744"/>
                  <a:gd name="connsiteY148" fmla="*/ 826222 h 997241"/>
                  <a:gd name="connsiteX149" fmla="*/ 523220 w 868744"/>
                  <a:gd name="connsiteY149" fmla="*/ 825870 h 997241"/>
                  <a:gd name="connsiteX150" fmla="*/ 532674 w 868744"/>
                  <a:gd name="connsiteY150" fmla="*/ 808791 h 997241"/>
                  <a:gd name="connsiteX151" fmla="*/ 561632 w 868744"/>
                  <a:gd name="connsiteY151" fmla="*/ 749917 h 997241"/>
                  <a:gd name="connsiteX152" fmla="*/ 562559 w 868744"/>
                  <a:gd name="connsiteY152" fmla="*/ 747735 h 997241"/>
                  <a:gd name="connsiteX153" fmla="*/ 597564 w 868744"/>
                  <a:gd name="connsiteY153" fmla="*/ 751296 h 997241"/>
                  <a:gd name="connsiteX154" fmla="*/ 642686 w 868744"/>
                  <a:gd name="connsiteY154" fmla="*/ 753837 h 997241"/>
                  <a:gd name="connsiteX155" fmla="*/ 494669 w 868744"/>
                  <a:gd name="connsiteY155" fmla="*/ 158685 h 997241"/>
                  <a:gd name="connsiteX156" fmla="*/ 480511 w 868744"/>
                  <a:gd name="connsiteY156" fmla="*/ 178309 h 997241"/>
                  <a:gd name="connsiteX157" fmla="*/ 455749 w 868744"/>
                  <a:gd name="connsiteY157" fmla="*/ 216116 h 997241"/>
                  <a:gd name="connsiteX158" fmla="*/ 436941 w 868744"/>
                  <a:gd name="connsiteY158" fmla="*/ 247376 h 997241"/>
                  <a:gd name="connsiteX159" fmla="*/ 391712 w 868744"/>
                  <a:gd name="connsiteY159" fmla="*/ 248191 h 997241"/>
                  <a:gd name="connsiteX160" fmla="*/ 351670 w 868744"/>
                  <a:gd name="connsiteY160" fmla="*/ 250447 h 997241"/>
                  <a:gd name="connsiteX161" fmla="*/ 341339 w 868744"/>
                  <a:gd name="connsiteY161" fmla="*/ 247722 h 997241"/>
                  <a:gd name="connsiteX162" fmla="*/ 336343 w 868744"/>
                  <a:gd name="connsiteY162" fmla="*/ 246897 h 997241"/>
                  <a:gd name="connsiteX163" fmla="*/ 365676 w 868744"/>
                  <a:gd name="connsiteY163" fmla="*/ 203095 h 997241"/>
                  <a:gd name="connsiteX164" fmla="*/ 388997 w 868744"/>
                  <a:gd name="connsiteY164" fmla="*/ 164333 h 997241"/>
                  <a:gd name="connsiteX165" fmla="*/ 425472 w 868744"/>
                  <a:gd name="connsiteY165" fmla="*/ 163675 h 997241"/>
                  <a:gd name="connsiteX166" fmla="*/ 470595 w 868744"/>
                  <a:gd name="connsiteY166" fmla="*/ 161134 h 997241"/>
                  <a:gd name="connsiteX167" fmla="*/ 676384 w 868744"/>
                  <a:gd name="connsiteY167" fmla="*/ 515083 h 997241"/>
                  <a:gd name="connsiteX168" fmla="*/ 662227 w 868744"/>
                  <a:gd name="connsiteY168" fmla="*/ 534707 h 997241"/>
                  <a:gd name="connsiteX169" fmla="*/ 637465 w 868744"/>
                  <a:gd name="connsiteY169" fmla="*/ 572513 h 997241"/>
                  <a:gd name="connsiteX170" fmla="*/ 618657 w 868744"/>
                  <a:gd name="connsiteY170" fmla="*/ 603774 h 997241"/>
                  <a:gd name="connsiteX171" fmla="*/ 573428 w 868744"/>
                  <a:gd name="connsiteY171" fmla="*/ 604589 h 997241"/>
                  <a:gd name="connsiteX172" fmla="*/ 533386 w 868744"/>
                  <a:gd name="connsiteY172" fmla="*/ 606845 h 997241"/>
                  <a:gd name="connsiteX173" fmla="*/ 523055 w 868744"/>
                  <a:gd name="connsiteY173" fmla="*/ 604120 h 997241"/>
                  <a:gd name="connsiteX174" fmla="*/ 518058 w 868744"/>
                  <a:gd name="connsiteY174" fmla="*/ 603294 h 997241"/>
                  <a:gd name="connsiteX175" fmla="*/ 547391 w 868744"/>
                  <a:gd name="connsiteY175" fmla="*/ 559492 h 997241"/>
                  <a:gd name="connsiteX176" fmla="*/ 570712 w 868744"/>
                  <a:gd name="connsiteY176" fmla="*/ 520731 h 997241"/>
                  <a:gd name="connsiteX177" fmla="*/ 607188 w 868744"/>
                  <a:gd name="connsiteY177" fmla="*/ 520073 h 997241"/>
                  <a:gd name="connsiteX178" fmla="*/ 652311 w 868744"/>
                  <a:gd name="connsiteY178" fmla="*/ 517531 h 997241"/>
                  <a:gd name="connsiteX179" fmla="*/ 616562 w 868744"/>
                  <a:gd name="connsiteY179" fmla="*/ 393703 h 997241"/>
                  <a:gd name="connsiteX180" fmla="*/ 608266 w 868744"/>
                  <a:gd name="connsiteY180" fmla="*/ 404192 h 997241"/>
                  <a:gd name="connsiteX181" fmla="*/ 571759 w 868744"/>
                  <a:gd name="connsiteY181" fmla="*/ 458707 h 997241"/>
                  <a:gd name="connsiteX182" fmla="*/ 552951 w 868744"/>
                  <a:gd name="connsiteY182" fmla="*/ 489968 h 997241"/>
                  <a:gd name="connsiteX183" fmla="*/ 507722 w 868744"/>
                  <a:gd name="connsiteY183" fmla="*/ 490783 h 997241"/>
                  <a:gd name="connsiteX184" fmla="*/ 462203 w 868744"/>
                  <a:gd name="connsiteY184" fmla="*/ 493814 h 997241"/>
                  <a:gd name="connsiteX185" fmla="*/ 464132 w 868744"/>
                  <a:gd name="connsiteY185" fmla="*/ 491374 h 997241"/>
                  <a:gd name="connsiteX186" fmla="*/ 465719 w 868744"/>
                  <a:gd name="connsiteY186" fmla="*/ 489004 h 997241"/>
                  <a:gd name="connsiteX187" fmla="*/ 476303 w 868744"/>
                  <a:gd name="connsiteY187" fmla="*/ 487453 h 997241"/>
                  <a:gd name="connsiteX188" fmla="*/ 487614 w 868744"/>
                  <a:gd name="connsiteY188" fmla="*/ 484470 h 997241"/>
                  <a:gd name="connsiteX189" fmla="*/ 476304 w 868744"/>
                  <a:gd name="connsiteY189" fmla="*/ 481486 h 997241"/>
                  <a:gd name="connsiteX190" fmla="*/ 471250 w 868744"/>
                  <a:gd name="connsiteY190" fmla="*/ 480745 h 997241"/>
                  <a:gd name="connsiteX191" fmla="*/ 500639 w 868744"/>
                  <a:gd name="connsiteY191" fmla="*/ 436859 h 997241"/>
                  <a:gd name="connsiteX192" fmla="*/ 523960 w 868744"/>
                  <a:gd name="connsiteY192" fmla="*/ 398097 h 997241"/>
                  <a:gd name="connsiteX193" fmla="*/ 560437 w 868744"/>
                  <a:gd name="connsiteY193" fmla="*/ 397439 h 997241"/>
                  <a:gd name="connsiteX194" fmla="*/ 569004 w 868744"/>
                  <a:gd name="connsiteY194" fmla="*/ 271613 h 997241"/>
                  <a:gd name="connsiteX195" fmla="*/ 561514 w 868744"/>
                  <a:gd name="connsiteY195" fmla="*/ 281558 h 997241"/>
                  <a:gd name="connsiteX196" fmla="*/ 525007 w 868744"/>
                  <a:gd name="connsiteY196" fmla="*/ 336074 h 997241"/>
                  <a:gd name="connsiteX197" fmla="*/ 506200 w 868744"/>
                  <a:gd name="connsiteY197" fmla="*/ 367334 h 997241"/>
                  <a:gd name="connsiteX198" fmla="*/ 460970 w 868744"/>
                  <a:gd name="connsiteY198" fmla="*/ 368150 h 997241"/>
                  <a:gd name="connsiteX199" fmla="*/ 415849 w 868744"/>
                  <a:gd name="connsiteY199" fmla="*/ 370691 h 997241"/>
                  <a:gd name="connsiteX200" fmla="*/ 393444 w 868744"/>
                  <a:gd name="connsiteY200" fmla="*/ 372970 h 997241"/>
                  <a:gd name="connsiteX201" fmla="*/ 396088 w 868744"/>
                  <a:gd name="connsiteY201" fmla="*/ 369305 h 997241"/>
                  <a:gd name="connsiteX202" fmla="*/ 407045 w 868744"/>
                  <a:gd name="connsiteY202" fmla="*/ 367494 h 997241"/>
                  <a:gd name="connsiteX203" fmla="*/ 418356 w 868744"/>
                  <a:gd name="connsiteY203" fmla="*/ 364511 h 997241"/>
                  <a:gd name="connsiteX204" fmla="*/ 407045 w 868744"/>
                  <a:gd name="connsiteY204" fmla="*/ 361528 h 997241"/>
                  <a:gd name="connsiteX205" fmla="*/ 402268 w 868744"/>
                  <a:gd name="connsiteY205" fmla="*/ 360738 h 997241"/>
                  <a:gd name="connsiteX206" fmla="*/ 406619 w 868744"/>
                  <a:gd name="connsiteY206" fmla="*/ 354707 h 997241"/>
                  <a:gd name="connsiteX207" fmla="*/ 431381 w 868744"/>
                  <a:gd name="connsiteY207" fmla="*/ 316901 h 997241"/>
                  <a:gd name="connsiteX208" fmla="*/ 454702 w 868744"/>
                  <a:gd name="connsiteY208" fmla="*/ 278138 h 997241"/>
                  <a:gd name="connsiteX209" fmla="*/ 491178 w 868744"/>
                  <a:gd name="connsiteY209" fmla="*/ 277481 h 997241"/>
                  <a:gd name="connsiteX210" fmla="*/ 536301 w 868744"/>
                  <a:gd name="connsiteY210" fmla="*/ 274940 h 997241"/>
                  <a:gd name="connsiteX211" fmla="*/ 750720 w 868744"/>
                  <a:gd name="connsiteY211" fmla="*/ 628011 h 997241"/>
                  <a:gd name="connsiteX212" fmla="*/ 743230 w 868744"/>
                  <a:gd name="connsiteY212" fmla="*/ 637956 h 997241"/>
                  <a:gd name="connsiteX213" fmla="*/ 706723 w 868744"/>
                  <a:gd name="connsiteY213" fmla="*/ 692471 h 997241"/>
                  <a:gd name="connsiteX214" fmla="*/ 687915 w 868744"/>
                  <a:gd name="connsiteY214" fmla="*/ 723732 h 997241"/>
                  <a:gd name="connsiteX215" fmla="*/ 642686 w 868744"/>
                  <a:gd name="connsiteY215" fmla="*/ 724547 h 997241"/>
                  <a:gd name="connsiteX216" fmla="*/ 597564 w 868744"/>
                  <a:gd name="connsiteY216" fmla="*/ 727089 h 997241"/>
                  <a:gd name="connsiteX217" fmla="*/ 575159 w 868744"/>
                  <a:gd name="connsiteY217" fmla="*/ 729368 h 997241"/>
                  <a:gd name="connsiteX218" fmla="*/ 577803 w 868744"/>
                  <a:gd name="connsiteY218" fmla="*/ 725703 h 997241"/>
                  <a:gd name="connsiteX219" fmla="*/ 588761 w 868744"/>
                  <a:gd name="connsiteY219" fmla="*/ 723892 h 997241"/>
                  <a:gd name="connsiteX220" fmla="*/ 600072 w 868744"/>
                  <a:gd name="connsiteY220" fmla="*/ 720909 h 997241"/>
                  <a:gd name="connsiteX221" fmla="*/ 588761 w 868744"/>
                  <a:gd name="connsiteY221" fmla="*/ 717926 h 997241"/>
                  <a:gd name="connsiteX222" fmla="*/ 583984 w 868744"/>
                  <a:gd name="connsiteY222" fmla="*/ 717136 h 997241"/>
                  <a:gd name="connsiteX223" fmla="*/ 588335 w 868744"/>
                  <a:gd name="connsiteY223" fmla="*/ 711105 h 997241"/>
                  <a:gd name="connsiteX224" fmla="*/ 613097 w 868744"/>
                  <a:gd name="connsiteY224" fmla="*/ 673299 h 997241"/>
                  <a:gd name="connsiteX225" fmla="*/ 636418 w 868744"/>
                  <a:gd name="connsiteY225" fmla="*/ 634536 h 997241"/>
                  <a:gd name="connsiteX226" fmla="*/ 672894 w 868744"/>
                  <a:gd name="connsiteY226" fmla="*/ 633879 h 997241"/>
                  <a:gd name="connsiteX227" fmla="*/ 718016 w 868744"/>
                  <a:gd name="connsiteY227" fmla="*/ 631338 h 997241"/>
                  <a:gd name="connsiteX228" fmla="*/ 868744 w 868744"/>
                  <a:gd name="connsiteY228" fmla="*/ 739193 h 997241"/>
                  <a:gd name="connsiteX229" fmla="*/ 857434 w 868744"/>
                  <a:gd name="connsiteY229" fmla="*/ 736209 h 997241"/>
                  <a:gd name="connsiteX230" fmla="*/ 742152 w 868744"/>
                  <a:gd name="connsiteY230" fmla="*/ 724547 h 997241"/>
                  <a:gd name="connsiteX231" fmla="*/ 722634 w 868744"/>
                  <a:gd name="connsiteY231" fmla="*/ 724195 h 997241"/>
                  <a:gd name="connsiteX232" fmla="*/ 732088 w 868744"/>
                  <a:gd name="connsiteY232" fmla="*/ 707116 h 997241"/>
                  <a:gd name="connsiteX233" fmla="*/ 761047 w 868744"/>
                  <a:gd name="connsiteY233" fmla="*/ 648242 h 997241"/>
                  <a:gd name="connsiteX234" fmla="*/ 770889 w 868744"/>
                  <a:gd name="connsiteY234" fmla="*/ 625074 h 997241"/>
                  <a:gd name="connsiteX235" fmla="*/ 788175 w 868744"/>
                  <a:gd name="connsiteY235" fmla="*/ 622217 h 997241"/>
                  <a:gd name="connsiteX236" fmla="*/ 799486 w 868744"/>
                  <a:gd name="connsiteY236" fmla="*/ 619234 h 997241"/>
                  <a:gd name="connsiteX237" fmla="*/ 788176 w 868744"/>
                  <a:gd name="connsiteY237" fmla="*/ 616251 h 997241"/>
                  <a:gd name="connsiteX238" fmla="*/ 775023 w 868744"/>
                  <a:gd name="connsiteY238" fmla="*/ 614077 h 997241"/>
                  <a:gd name="connsiteX239" fmla="*/ 779630 w 868744"/>
                  <a:gd name="connsiteY239" fmla="*/ 601449 h 997241"/>
                  <a:gd name="connsiteX240" fmla="*/ 782701 w 868744"/>
                  <a:gd name="connsiteY240" fmla="*/ 590162 h 997241"/>
                  <a:gd name="connsiteX241" fmla="*/ 774463 w 868744"/>
                  <a:gd name="connsiteY241" fmla="*/ 598466 h 997241"/>
                  <a:gd name="connsiteX242" fmla="*/ 763042 w 868744"/>
                  <a:gd name="connsiteY242" fmla="*/ 612097 h 997241"/>
                  <a:gd name="connsiteX243" fmla="*/ 756964 w 868744"/>
                  <a:gd name="connsiteY243" fmla="*/ 611092 h 997241"/>
                  <a:gd name="connsiteX244" fmla="*/ 672894 w 868744"/>
                  <a:gd name="connsiteY244" fmla="*/ 604589 h 997241"/>
                  <a:gd name="connsiteX245" fmla="*/ 653376 w 868744"/>
                  <a:gd name="connsiteY245" fmla="*/ 604237 h 997241"/>
                  <a:gd name="connsiteX246" fmla="*/ 662830 w 868744"/>
                  <a:gd name="connsiteY246" fmla="*/ 587158 h 997241"/>
                  <a:gd name="connsiteX247" fmla="*/ 683191 w 868744"/>
                  <a:gd name="connsiteY247" fmla="*/ 546811 h 997241"/>
                  <a:gd name="connsiteX248" fmla="*/ 698675 w 868744"/>
                  <a:gd name="connsiteY248" fmla="*/ 512344 h 997241"/>
                  <a:gd name="connsiteX249" fmla="*/ 722469 w 868744"/>
                  <a:gd name="connsiteY249" fmla="*/ 508411 h 997241"/>
                  <a:gd name="connsiteX250" fmla="*/ 733780 w 868744"/>
                  <a:gd name="connsiteY250" fmla="*/ 505428 h 997241"/>
                  <a:gd name="connsiteX251" fmla="*/ 722469 w 868744"/>
                  <a:gd name="connsiteY251" fmla="*/ 502445 h 997241"/>
                  <a:gd name="connsiteX252" fmla="*/ 703658 w 868744"/>
                  <a:gd name="connsiteY252" fmla="*/ 499336 h 997241"/>
                  <a:gd name="connsiteX253" fmla="*/ 710372 w 868744"/>
                  <a:gd name="connsiteY253" fmla="*/ 481491 h 997241"/>
                  <a:gd name="connsiteX254" fmla="*/ 713443 w 868744"/>
                  <a:gd name="connsiteY254" fmla="*/ 470204 h 997241"/>
                  <a:gd name="connsiteX255" fmla="*/ 705205 w 868744"/>
                  <a:gd name="connsiteY255" fmla="*/ 478508 h 997241"/>
                  <a:gd name="connsiteX256" fmla="*/ 689901 w 868744"/>
                  <a:gd name="connsiteY256" fmla="*/ 497148 h 997241"/>
                  <a:gd name="connsiteX257" fmla="*/ 652310 w 868744"/>
                  <a:gd name="connsiteY257" fmla="*/ 493324 h 997241"/>
                  <a:gd name="connsiteX258" fmla="*/ 607188 w 868744"/>
                  <a:gd name="connsiteY258" fmla="*/ 490783 h 997241"/>
                  <a:gd name="connsiteX259" fmla="*/ 587670 w 868744"/>
                  <a:gd name="connsiteY259" fmla="*/ 490431 h 997241"/>
                  <a:gd name="connsiteX260" fmla="*/ 597125 w 868744"/>
                  <a:gd name="connsiteY260" fmla="*/ 473352 h 997241"/>
                  <a:gd name="connsiteX261" fmla="*/ 626082 w 868744"/>
                  <a:gd name="connsiteY261" fmla="*/ 414478 h 997241"/>
                  <a:gd name="connsiteX262" fmla="*/ 635117 w 868744"/>
                  <a:gd name="connsiteY262" fmla="*/ 391730 h 997241"/>
                  <a:gd name="connsiteX263" fmla="*/ 675718 w 868744"/>
                  <a:gd name="connsiteY263" fmla="*/ 385778 h 997241"/>
                  <a:gd name="connsiteX264" fmla="*/ 687028 w 868744"/>
                  <a:gd name="connsiteY264" fmla="*/ 382795 h 997241"/>
                  <a:gd name="connsiteX265" fmla="*/ 675718 w 868744"/>
                  <a:gd name="connsiteY265" fmla="*/ 379811 h 997241"/>
                  <a:gd name="connsiteX266" fmla="*/ 641823 w 868744"/>
                  <a:gd name="connsiteY266" fmla="*/ 374842 h 997241"/>
                  <a:gd name="connsiteX267" fmla="*/ 644665 w 868744"/>
                  <a:gd name="connsiteY267" fmla="*/ 367685 h 997241"/>
                  <a:gd name="connsiteX268" fmla="*/ 647738 w 868744"/>
                  <a:gd name="connsiteY268" fmla="*/ 356398 h 997241"/>
                  <a:gd name="connsiteX269" fmla="*/ 639499 w 868744"/>
                  <a:gd name="connsiteY269" fmla="*/ 364702 h 997241"/>
                  <a:gd name="connsiteX270" fmla="*/ 632554 w 868744"/>
                  <a:gd name="connsiteY270" fmla="*/ 373483 h 997241"/>
                  <a:gd name="connsiteX271" fmla="*/ 625902 w 868744"/>
                  <a:gd name="connsiteY271" fmla="*/ 372508 h 997241"/>
                  <a:gd name="connsiteX272" fmla="*/ 560437 w 868744"/>
                  <a:gd name="connsiteY272" fmla="*/ 368150 h 997241"/>
                  <a:gd name="connsiteX273" fmla="*/ 540919 w 868744"/>
                  <a:gd name="connsiteY273" fmla="*/ 367798 h 997241"/>
                  <a:gd name="connsiteX274" fmla="*/ 550373 w 868744"/>
                  <a:gd name="connsiteY274" fmla="*/ 350718 h 997241"/>
                  <a:gd name="connsiteX275" fmla="*/ 579331 w 868744"/>
                  <a:gd name="connsiteY275" fmla="*/ 291844 h 997241"/>
                  <a:gd name="connsiteX276" fmla="*/ 589173 w 868744"/>
                  <a:gd name="connsiteY276" fmla="*/ 268676 h 997241"/>
                  <a:gd name="connsiteX277" fmla="*/ 606460 w 868744"/>
                  <a:gd name="connsiteY277" fmla="*/ 265819 h 997241"/>
                  <a:gd name="connsiteX278" fmla="*/ 617770 w 868744"/>
                  <a:gd name="connsiteY278" fmla="*/ 262836 h 997241"/>
                  <a:gd name="connsiteX279" fmla="*/ 606460 w 868744"/>
                  <a:gd name="connsiteY279" fmla="*/ 259853 h 997241"/>
                  <a:gd name="connsiteX280" fmla="*/ 593307 w 868744"/>
                  <a:gd name="connsiteY280" fmla="*/ 257680 h 997241"/>
                  <a:gd name="connsiteX281" fmla="*/ 597914 w 868744"/>
                  <a:gd name="connsiteY281" fmla="*/ 245051 h 997241"/>
                  <a:gd name="connsiteX282" fmla="*/ 600986 w 868744"/>
                  <a:gd name="connsiteY282" fmla="*/ 233764 h 997241"/>
                  <a:gd name="connsiteX283" fmla="*/ 592747 w 868744"/>
                  <a:gd name="connsiteY283" fmla="*/ 242069 h 997241"/>
                  <a:gd name="connsiteX284" fmla="*/ 581326 w 868744"/>
                  <a:gd name="connsiteY284" fmla="*/ 255699 h 997241"/>
                  <a:gd name="connsiteX285" fmla="*/ 575249 w 868744"/>
                  <a:gd name="connsiteY285" fmla="*/ 254695 h 997241"/>
                  <a:gd name="connsiteX286" fmla="*/ 491179 w 868744"/>
                  <a:gd name="connsiteY286" fmla="*/ 248192 h 997241"/>
                  <a:gd name="connsiteX287" fmla="*/ 471660 w 868744"/>
                  <a:gd name="connsiteY287" fmla="*/ 247839 h 997241"/>
                  <a:gd name="connsiteX288" fmla="*/ 481115 w 868744"/>
                  <a:gd name="connsiteY288" fmla="*/ 230760 h 997241"/>
                  <a:gd name="connsiteX289" fmla="*/ 501475 w 868744"/>
                  <a:gd name="connsiteY289" fmla="*/ 190413 h 997241"/>
                  <a:gd name="connsiteX290" fmla="*/ 516959 w 868744"/>
                  <a:gd name="connsiteY290" fmla="*/ 155946 h 997241"/>
                  <a:gd name="connsiteX291" fmla="*/ 540754 w 868744"/>
                  <a:gd name="connsiteY291" fmla="*/ 152013 h 997241"/>
                  <a:gd name="connsiteX292" fmla="*/ 552065 w 868744"/>
                  <a:gd name="connsiteY292" fmla="*/ 149030 h 997241"/>
                  <a:gd name="connsiteX293" fmla="*/ 540753 w 868744"/>
                  <a:gd name="connsiteY293" fmla="*/ 146047 h 997241"/>
                  <a:gd name="connsiteX294" fmla="*/ 521943 w 868744"/>
                  <a:gd name="connsiteY294" fmla="*/ 142939 h 997241"/>
                  <a:gd name="connsiteX295" fmla="*/ 528656 w 868744"/>
                  <a:gd name="connsiteY295" fmla="*/ 125093 h 997241"/>
                  <a:gd name="connsiteX296" fmla="*/ 531728 w 868744"/>
                  <a:gd name="connsiteY296" fmla="*/ 113806 h 997241"/>
                  <a:gd name="connsiteX297" fmla="*/ 523489 w 868744"/>
                  <a:gd name="connsiteY297" fmla="*/ 122110 h 997241"/>
                  <a:gd name="connsiteX298" fmla="*/ 508186 w 868744"/>
                  <a:gd name="connsiteY298" fmla="*/ 140750 h 997241"/>
                  <a:gd name="connsiteX299" fmla="*/ 470594 w 868744"/>
                  <a:gd name="connsiteY299" fmla="*/ 136927 h 997241"/>
                  <a:gd name="connsiteX300" fmla="*/ 425472 w 868744"/>
                  <a:gd name="connsiteY300" fmla="*/ 134385 h 997241"/>
                  <a:gd name="connsiteX301" fmla="*/ 405954 w 868744"/>
                  <a:gd name="connsiteY301" fmla="*/ 134033 h 997241"/>
                  <a:gd name="connsiteX302" fmla="*/ 415409 w 868744"/>
                  <a:gd name="connsiteY302" fmla="*/ 116954 h 997241"/>
                  <a:gd name="connsiteX303" fmla="*/ 462950 w 868744"/>
                  <a:gd name="connsiteY303" fmla="*/ 11287 h 997241"/>
                  <a:gd name="connsiteX304" fmla="*/ 466022 w 868744"/>
                  <a:gd name="connsiteY304" fmla="*/ 0 h 997241"/>
                  <a:gd name="connsiteX305" fmla="*/ 457783 w 868744"/>
                  <a:gd name="connsiteY305" fmla="*/ 8304 h 997241"/>
                  <a:gd name="connsiteX306" fmla="*/ 390043 w 868744"/>
                  <a:gd name="connsiteY306" fmla="*/ 102309 h 997241"/>
                  <a:gd name="connsiteX307" fmla="*/ 371235 w 868744"/>
                  <a:gd name="connsiteY307" fmla="*/ 133570 h 997241"/>
                  <a:gd name="connsiteX308" fmla="*/ 326006 w 868744"/>
                  <a:gd name="connsiteY308" fmla="*/ 134386 h 997241"/>
                  <a:gd name="connsiteX309" fmla="*/ 260541 w 868744"/>
                  <a:gd name="connsiteY309" fmla="*/ 138744 h 997241"/>
                  <a:gd name="connsiteX310" fmla="*/ 252848 w 868744"/>
                  <a:gd name="connsiteY310" fmla="*/ 139872 h 997241"/>
                  <a:gd name="connsiteX311" fmla="*/ 263535 w 868744"/>
                  <a:gd name="connsiteY311" fmla="*/ 112962 h 997241"/>
                  <a:gd name="connsiteX312" fmla="*/ 266608 w 868744"/>
                  <a:gd name="connsiteY312" fmla="*/ 101675 h 997241"/>
                  <a:gd name="connsiteX313" fmla="*/ 258369 w 868744"/>
                  <a:gd name="connsiteY313" fmla="*/ 109979 h 997241"/>
                  <a:gd name="connsiteX314" fmla="*/ 232350 w 868744"/>
                  <a:gd name="connsiteY314" fmla="*/ 142877 h 997241"/>
                  <a:gd name="connsiteX315" fmla="*/ 210726 w 868744"/>
                  <a:gd name="connsiteY315" fmla="*/ 146047 h 997241"/>
                  <a:gd name="connsiteX316" fmla="*/ 199415 w 868744"/>
                  <a:gd name="connsiteY316" fmla="*/ 149031 h 997241"/>
                  <a:gd name="connsiteX317" fmla="*/ 210726 w 868744"/>
                  <a:gd name="connsiteY317" fmla="*/ 152013 h 997241"/>
                  <a:gd name="connsiteX318" fmla="*/ 224117 w 868744"/>
                  <a:gd name="connsiteY318" fmla="*/ 153977 h 997241"/>
                  <a:gd name="connsiteX319" fmla="*/ 190629 w 868744"/>
                  <a:gd name="connsiteY319" fmla="*/ 203984 h 997241"/>
                  <a:gd name="connsiteX320" fmla="*/ 171821 w 868744"/>
                  <a:gd name="connsiteY320" fmla="*/ 235245 h 997241"/>
                  <a:gd name="connsiteX321" fmla="*/ 126592 w 868744"/>
                  <a:gd name="connsiteY321" fmla="*/ 236061 h 997241"/>
                  <a:gd name="connsiteX322" fmla="*/ 11311 w 868744"/>
                  <a:gd name="connsiteY322" fmla="*/ 247722 h 997241"/>
                  <a:gd name="connsiteX323" fmla="*/ 0 w 868744"/>
                  <a:gd name="connsiteY323" fmla="*/ 250706 h 997241"/>
                  <a:gd name="connsiteX324" fmla="*/ 11311 w 868744"/>
                  <a:gd name="connsiteY324" fmla="*/ 253688 h 997241"/>
                  <a:gd name="connsiteX325" fmla="*/ 126592 w 868744"/>
                  <a:gd name="connsiteY325" fmla="*/ 265350 h 997241"/>
                  <a:gd name="connsiteX326" fmla="*/ 154333 w 868744"/>
                  <a:gd name="connsiteY326" fmla="*/ 265850 h 997241"/>
                  <a:gd name="connsiteX327" fmla="*/ 140895 w 868744"/>
                  <a:gd name="connsiteY327" fmla="*/ 290125 h 997241"/>
                  <a:gd name="connsiteX328" fmla="*/ 111938 w 868744"/>
                  <a:gd name="connsiteY328" fmla="*/ 348998 h 997241"/>
                  <a:gd name="connsiteX329" fmla="*/ 108832 w 868744"/>
                  <a:gd name="connsiteY329" fmla="*/ 356308 h 997241"/>
                  <a:gd name="connsiteX330" fmla="*/ 108228 w 868744"/>
                  <a:gd name="connsiteY330" fmla="*/ 356370 h 997241"/>
                  <a:gd name="connsiteX331" fmla="*/ 77018 w 868744"/>
                  <a:gd name="connsiteY331" fmla="*/ 361528 h 997241"/>
                  <a:gd name="connsiteX332" fmla="*/ 65706 w 868744"/>
                  <a:gd name="connsiteY332" fmla="*/ 364511 h 997241"/>
                  <a:gd name="connsiteX333" fmla="*/ 77017 w 868744"/>
                  <a:gd name="connsiteY333" fmla="*/ 367494 h 997241"/>
                  <a:gd name="connsiteX334" fmla="*/ 102305 w 868744"/>
                  <a:gd name="connsiteY334" fmla="*/ 371674 h 997241"/>
                  <a:gd name="connsiteX335" fmla="*/ 101225 w 868744"/>
                  <a:gd name="connsiteY335" fmla="*/ 374214 h 997241"/>
                  <a:gd name="connsiteX336" fmla="*/ 93355 w 868744"/>
                  <a:gd name="connsiteY336" fmla="*/ 395792 h 997241"/>
                  <a:gd name="connsiteX337" fmla="*/ 90282 w 868744"/>
                  <a:gd name="connsiteY337" fmla="*/ 407079 h 997241"/>
                  <a:gd name="connsiteX338" fmla="*/ 98521 w 868744"/>
                  <a:gd name="connsiteY338" fmla="*/ 398774 h 997241"/>
                  <a:gd name="connsiteX339" fmla="*/ 113272 w 868744"/>
                  <a:gd name="connsiteY339" fmla="*/ 381170 h 997241"/>
                  <a:gd name="connsiteX340" fmla="*/ 118871 w 868744"/>
                  <a:gd name="connsiteY340" fmla="*/ 373736 h 997241"/>
                  <a:gd name="connsiteX341" fmla="*/ 147176 w 868744"/>
                  <a:gd name="connsiteY341" fmla="*/ 376615 h 997241"/>
                  <a:gd name="connsiteX342" fmla="*/ 192298 w 868744"/>
                  <a:gd name="connsiteY342" fmla="*/ 379156 h 997241"/>
                  <a:gd name="connsiteX343" fmla="*/ 220039 w 868744"/>
                  <a:gd name="connsiteY343" fmla="*/ 379657 h 997241"/>
                  <a:gd name="connsiteX344" fmla="*/ 206602 w 868744"/>
                  <a:gd name="connsiteY344" fmla="*/ 403931 h 997241"/>
                  <a:gd name="connsiteX345" fmla="*/ 186241 w 868744"/>
                  <a:gd name="connsiteY345" fmla="*/ 444278 h 997241"/>
                  <a:gd name="connsiteX346" fmla="*/ 171390 w 868744"/>
                  <a:gd name="connsiteY346" fmla="*/ 477335 h 997241"/>
                  <a:gd name="connsiteX347" fmla="*/ 146275 w 868744"/>
                  <a:gd name="connsiteY347" fmla="*/ 481486 h 997241"/>
                  <a:gd name="connsiteX348" fmla="*/ 134964 w 868744"/>
                  <a:gd name="connsiteY348" fmla="*/ 484470 h 997241"/>
                  <a:gd name="connsiteX349" fmla="*/ 146275 w 868744"/>
                  <a:gd name="connsiteY349" fmla="*/ 487452 h 997241"/>
                  <a:gd name="connsiteX350" fmla="*/ 166155 w 868744"/>
                  <a:gd name="connsiteY350" fmla="*/ 490738 h 997241"/>
                  <a:gd name="connsiteX351" fmla="*/ 159061 w 868744"/>
                  <a:gd name="connsiteY351" fmla="*/ 509598 h 997241"/>
                  <a:gd name="connsiteX352" fmla="*/ 155988 w 868744"/>
                  <a:gd name="connsiteY352" fmla="*/ 520885 h 997241"/>
                  <a:gd name="connsiteX353" fmla="*/ 164228 w 868744"/>
                  <a:gd name="connsiteY353" fmla="*/ 512580 h 997241"/>
                  <a:gd name="connsiteX354" fmla="*/ 180380 w 868744"/>
                  <a:gd name="connsiteY354" fmla="*/ 492905 h 997241"/>
                  <a:gd name="connsiteX355" fmla="*/ 216434 w 868744"/>
                  <a:gd name="connsiteY355" fmla="*/ 496574 h 997241"/>
                  <a:gd name="connsiteX356" fmla="*/ 261556 w 868744"/>
                  <a:gd name="connsiteY356" fmla="*/ 499115 h 997241"/>
                  <a:gd name="connsiteX357" fmla="*/ 289297 w 868744"/>
                  <a:gd name="connsiteY357" fmla="*/ 499614 h 997241"/>
                  <a:gd name="connsiteX358" fmla="*/ 275860 w 868744"/>
                  <a:gd name="connsiteY358" fmla="*/ 523889 h 997241"/>
                  <a:gd name="connsiteX359" fmla="*/ 246902 w 868744"/>
                  <a:gd name="connsiteY359" fmla="*/ 582763 h 997241"/>
                  <a:gd name="connsiteX360" fmla="*/ 241226 w 868744"/>
                  <a:gd name="connsiteY360" fmla="*/ 597054 h 997241"/>
                  <a:gd name="connsiteX361" fmla="*/ 193027 w 868744"/>
                  <a:gd name="connsiteY361" fmla="*/ 604120 h 997241"/>
                  <a:gd name="connsiteX362" fmla="*/ 181716 w 868744"/>
                  <a:gd name="connsiteY362" fmla="*/ 607103 h 997241"/>
                  <a:gd name="connsiteX363" fmla="*/ 193027 w 868744"/>
                  <a:gd name="connsiteY363" fmla="*/ 610086 h 997241"/>
                  <a:gd name="connsiteX364" fmla="*/ 233683 w 868744"/>
                  <a:gd name="connsiteY364" fmla="*/ 616047 h 997241"/>
                  <a:gd name="connsiteX365" fmla="*/ 228318 w 868744"/>
                  <a:gd name="connsiteY365" fmla="*/ 629556 h 997241"/>
                  <a:gd name="connsiteX366" fmla="*/ 225246 w 868744"/>
                  <a:gd name="connsiteY366" fmla="*/ 640843 h 997241"/>
                  <a:gd name="connsiteX367" fmla="*/ 233486 w 868744"/>
                  <a:gd name="connsiteY367" fmla="*/ 632539 h 997241"/>
                  <a:gd name="connsiteX368" fmla="*/ 245336 w 868744"/>
                  <a:gd name="connsiteY368" fmla="*/ 617555 h 997241"/>
                  <a:gd name="connsiteX369" fmla="*/ 308308 w 868744"/>
                  <a:gd name="connsiteY369" fmla="*/ 621748 h 997241"/>
                  <a:gd name="connsiteX370" fmla="*/ 336049 w 868744"/>
                  <a:gd name="connsiteY370" fmla="*/ 622248 h 997241"/>
                  <a:gd name="connsiteX371" fmla="*/ 322611 w 868744"/>
                  <a:gd name="connsiteY371" fmla="*/ 646523 h 997241"/>
                  <a:gd name="connsiteX372" fmla="*/ 293654 w 868744"/>
                  <a:gd name="connsiteY372" fmla="*/ 705396 h 997241"/>
                  <a:gd name="connsiteX373" fmla="*/ 290548 w 868744"/>
                  <a:gd name="connsiteY373" fmla="*/ 712706 h 997241"/>
                  <a:gd name="connsiteX374" fmla="*/ 289944 w 868744"/>
                  <a:gd name="connsiteY374" fmla="*/ 712767 h 997241"/>
                  <a:gd name="connsiteX375" fmla="*/ 258733 w 868744"/>
                  <a:gd name="connsiteY375" fmla="*/ 717926 h 997241"/>
                  <a:gd name="connsiteX376" fmla="*/ 247422 w 868744"/>
                  <a:gd name="connsiteY376" fmla="*/ 720909 h 997241"/>
                  <a:gd name="connsiteX377" fmla="*/ 258733 w 868744"/>
                  <a:gd name="connsiteY377" fmla="*/ 723892 h 997241"/>
                  <a:gd name="connsiteX378" fmla="*/ 284020 w 868744"/>
                  <a:gd name="connsiteY378" fmla="*/ 728072 h 997241"/>
                  <a:gd name="connsiteX379" fmla="*/ 282940 w 868744"/>
                  <a:gd name="connsiteY379" fmla="*/ 730612 h 997241"/>
                  <a:gd name="connsiteX380" fmla="*/ 275070 w 868744"/>
                  <a:gd name="connsiteY380" fmla="*/ 752190 h 997241"/>
                  <a:gd name="connsiteX381" fmla="*/ 271998 w 868744"/>
                  <a:gd name="connsiteY381" fmla="*/ 763476 h 997241"/>
                  <a:gd name="connsiteX382" fmla="*/ 280237 w 868744"/>
                  <a:gd name="connsiteY382" fmla="*/ 755172 h 997241"/>
                  <a:gd name="connsiteX383" fmla="*/ 294988 w 868744"/>
                  <a:gd name="connsiteY383" fmla="*/ 737568 h 997241"/>
                  <a:gd name="connsiteX384" fmla="*/ 300587 w 868744"/>
                  <a:gd name="connsiteY384" fmla="*/ 730134 h 997241"/>
                  <a:gd name="connsiteX385" fmla="*/ 328892 w 868744"/>
                  <a:gd name="connsiteY385" fmla="*/ 733013 h 997241"/>
                  <a:gd name="connsiteX386" fmla="*/ 374013 w 868744"/>
                  <a:gd name="connsiteY386" fmla="*/ 735554 h 997241"/>
                  <a:gd name="connsiteX387" fmla="*/ 401755 w 868744"/>
                  <a:gd name="connsiteY387" fmla="*/ 736054 h 997241"/>
                  <a:gd name="connsiteX388" fmla="*/ 388318 w 868744"/>
                  <a:gd name="connsiteY388" fmla="*/ 760329 h 997241"/>
                  <a:gd name="connsiteX389" fmla="*/ 367957 w 868744"/>
                  <a:gd name="connsiteY389" fmla="*/ 800676 h 997241"/>
                  <a:gd name="connsiteX390" fmla="*/ 353106 w 868744"/>
                  <a:gd name="connsiteY390" fmla="*/ 833733 h 997241"/>
                  <a:gd name="connsiteX391" fmla="*/ 327991 w 868744"/>
                  <a:gd name="connsiteY391" fmla="*/ 837884 h 997241"/>
                  <a:gd name="connsiteX392" fmla="*/ 316680 w 868744"/>
                  <a:gd name="connsiteY392" fmla="*/ 840868 h 997241"/>
                  <a:gd name="connsiteX393" fmla="*/ 327991 w 868744"/>
                  <a:gd name="connsiteY393" fmla="*/ 843850 h 997241"/>
                  <a:gd name="connsiteX394" fmla="*/ 347871 w 868744"/>
                  <a:gd name="connsiteY394" fmla="*/ 847136 h 997241"/>
                  <a:gd name="connsiteX395" fmla="*/ 340776 w 868744"/>
                  <a:gd name="connsiteY395" fmla="*/ 865995 h 997241"/>
                  <a:gd name="connsiteX396" fmla="*/ 337704 w 868744"/>
                  <a:gd name="connsiteY396" fmla="*/ 877283 h 997241"/>
                  <a:gd name="connsiteX397" fmla="*/ 345943 w 868744"/>
                  <a:gd name="connsiteY397" fmla="*/ 868978 h 997241"/>
                  <a:gd name="connsiteX398" fmla="*/ 362096 w 868744"/>
                  <a:gd name="connsiteY398" fmla="*/ 849303 h 997241"/>
                  <a:gd name="connsiteX399" fmla="*/ 398150 w 868744"/>
                  <a:gd name="connsiteY399" fmla="*/ 852971 h 997241"/>
                  <a:gd name="connsiteX400" fmla="*/ 443271 w 868744"/>
                  <a:gd name="connsiteY400" fmla="*/ 855512 h 997241"/>
                  <a:gd name="connsiteX401" fmla="*/ 471013 w 868744"/>
                  <a:gd name="connsiteY401" fmla="*/ 856012 h 997241"/>
                  <a:gd name="connsiteX402" fmla="*/ 457576 w 868744"/>
                  <a:gd name="connsiteY402" fmla="*/ 880287 h 997241"/>
                  <a:gd name="connsiteX403" fmla="*/ 410034 w 868744"/>
                  <a:gd name="connsiteY403" fmla="*/ 985954 h 997241"/>
                  <a:gd name="connsiteX404" fmla="*/ 406962 w 868744"/>
                  <a:gd name="connsiteY404" fmla="*/ 997241 h 997241"/>
                  <a:gd name="connsiteX405" fmla="*/ 415201 w 868744"/>
                  <a:gd name="connsiteY405" fmla="*/ 988937 h 997241"/>
                  <a:gd name="connsiteX406" fmla="*/ 482941 w 868744"/>
                  <a:gd name="connsiteY406" fmla="*/ 894931 h 997241"/>
                  <a:gd name="connsiteX407" fmla="*/ 506262 w 868744"/>
                  <a:gd name="connsiteY407" fmla="*/ 856170 h 997241"/>
                  <a:gd name="connsiteX408" fmla="*/ 542738 w 868744"/>
                  <a:gd name="connsiteY408" fmla="*/ 855512 h 997241"/>
                  <a:gd name="connsiteX409" fmla="*/ 608204 w 868744"/>
                  <a:gd name="connsiteY409" fmla="*/ 851154 h 997241"/>
                  <a:gd name="connsiteX410" fmla="*/ 623494 w 868744"/>
                  <a:gd name="connsiteY410" fmla="*/ 848912 h 997241"/>
                  <a:gd name="connsiteX411" fmla="*/ 609448 w 868744"/>
                  <a:gd name="connsiteY411" fmla="*/ 884279 h 997241"/>
                  <a:gd name="connsiteX412" fmla="*/ 606376 w 868744"/>
                  <a:gd name="connsiteY412" fmla="*/ 895566 h 997241"/>
                  <a:gd name="connsiteX413" fmla="*/ 614616 w 868744"/>
                  <a:gd name="connsiteY413" fmla="*/ 887262 h 997241"/>
                  <a:gd name="connsiteX414" fmla="*/ 645848 w 868744"/>
                  <a:gd name="connsiteY414" fmla="*/ 847772 h 997241"/>
                  <a:gd name="connsiteX415" fmla="*/ 647435 w 868744"/>
                  <a:gd name="connsiteY415" fmla="*/ 845402 h 997241"/>
                  <a:gd name="connsiteX416" fmla="*/ 658019 w 868744"/>
                  <a:gd name="connsiteY416" fmla="*/ 843850 h 997241"/>
                  <a:gd name="connsiteX417" fmla="*/ 669330 w 868744"/>
                  <a:gd name="connsiteY417" fmla="*/ 840868 h 997241"/>
                  <a:gd name="connsiteX418" fmla="*/ 658019 w 868744"/>
                  <a:gd name="connsiteY418" fmla="*/ 837884 h 997241"/>
                  <a:gd name="connsiteX419" fmla="*/ 652966 w 868744"/>
                  <a:gd name="connsiteY419" fmla="*/ 837143 h 997241"/>
                  <a:gd name="connsiteX420" fmla="*/ 682355 w 868744"/>
                  <a:gd name="connsiteY420" fmla="*/ 793257 h 997241"/>
                  <a:gd name="connsiteX421" fmla="*/ 705676 w 868744"/>
                  <a:gd name="connsiteY421" fmla="*/ 754495 h 997241"/>
                  <a:gd name="connsiteX422" fmla="*/ 742152 w 868744"/>
                  <a:gd name="connsiteY422" fmla="*/ 753837 h 997241"/>
                  <a:gd name="connsiteX423" fmla="*/ 857433 w 868744"/>
                  <a:gd name="connsiteY423" fmla="*/ 742175 h 997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</a:cxnLst>
                <a:rect l="l" t="t" r="r" b="b"/>
                <a:pathLst>
                  <a:path w="868744" h="997241">
                    <a:moveTo>
                      <a:pt x="289730" y="268017"/>
                    </a:moveTo>
                    <a:lnTo>
                      <a:pt x="281096" y="279984"/>
                    </a:lnTo>
                    <a:cubicBezTo>
                      <a:pt x="273098" y="291646"/>
                      <a:pt x="264790" y="304317"/>
                      <a:pt x="256335" y="317791"/>
                    </a:cubicBezTo>
                    <a:lnTo>
                      <a:pt x="237527" y="349051"/>
                    </a:lnTo>
                    <a:lnTo>
                      <a:pt x="192298" y="349866"/>
                    </a:lnTo>
                    <a:cubicBezTo>
                      <a:pt x="176402" y="350452"/>
                      <a:pt x="161274" y="351311"/>
                      <a:pt x="147176" y="352408"/>
                    </a:cubicBezTo>
                    <a:lnTo>
                      <a:pt x="133422" y="353807"/>
                    </a:lnTo>
                    <a:lnTo>
                      <a:pt x="166261" y="304770"/>
                    </a:lnTo>
                    <a:lnTo>
                      <a:pt x="189582" y="266008"/>
                    </a:lnTo>
                    <a:lnTo>
                      <a:pt x="226058" y="265350"/>
                    </a:lnTo>
                    <a:lnTo>
                      <a:pt x="266102" y="263095"/>
                    </a:lnTo>
                    <a:lnTo>
                      <a:pt x="276432" y="265819"/>
                    </a:lnTo>
                    <a:close/>
                    <a:moveTo>
                      <a:pt x="471446" y="624415"/>
                    </a:moveTo>
                    <a:lnTo>
                      <a:pt x="462812" y="636382"/>
                    </a:lnTo>
                    <a:cubicBezTo>
                      <a:pt x="454813" y="648043"/>
                      <a:pt x="446506" y="660715"/>
                      <a:pt x="438051" y="674188"/>
                    </a:cubicBezTo>
                    <a:lnTo>
                      <a:pt x="419243" y="705449"/>
                    </a:lnTo>
                    <a:lnTo>
                      <a:pt x="374013" y="706264"/>
                    </a:lnTo>
                    <a:cubicBezTo>
                      <a:pt x="358117" y="706850"/>
                      <a:pt x="342990" y="707709"/>
                      <a:pt x="328892" y="708806"/>
                    </a:cubicBezTo>
                    <a:lnTo>
                      <a:pt x="315138" y="710205"/>
                    </a:lnTo>
                    <a:lnTo>
                      <a:pt x="347977" y="661167"/>
                    </a:lnTo>
                    <a:lnTo>
                      <a:pt x="371298" y="622406"/>
                    </a:lnTo>
                    <a:lnTo>
                      <a:pt x="407774" y="621748"/>
                    </a:lnTo>
                    <a:lnTo>
                      <a:pt x="447817" y="619492"/>
                    </a:lnTo>
                    <a:lnTo>
                      <a:pt x="458147" y="622217"/>
                    </a:lnTo>
                    <a:close/>
                    <a:moveTo>
                      <a:pt x="417148" y="495378"/>
                    </a:moveTo>
                    <a:lnTo>
                      <a:pt x="414065" y="499275"/>
                    </a:lnTo>
                    <a:lnTo>
                      <a:pt x="392441" y="502445"/>
                    </a:lnTo>
                    <a:lnTo>
                      <a:pt x="381130" y="505428"/>
                    </a:lnTo>
                    <a:lnTo>
                      <a:pt x="392441" y="508411"/>
                    </a:lnTo>
                    <a:lnTo>
                      <a:pt x="405833" y="510375"/>
                    </a:lnTo>
                    <a:lnTo>
                      <a:pt x="372344" y="560382"/>
                    </a:lnTo>
                    <a:lnTo>
                      <a:pt x="353537" y="591642"/>
                    </a:lnTo>
                    <a:lnTo>
                      <a:pt x="308307" y="592458"/>
                    </a:lnTo>
                    <a:lnTo>
                      <a:pt x="262789" y="595489"/>
                    </a:lnTo>
                    <a:lnTo>
                      <a:pt x="264718" y="593049"/>
                    </a:lnTo>
                    <a:cubicBezTo>
                      <a:pt x="276191" y="577149"/>
                      <a:pt x="288543" y="558744"/>
                      <a:pt x="301225" y="538534"/>
                    </a:cubicBezTo>
                    <a:lnTo>
                      <a:pt x="324546" y="499772"/>
                    </a:lnTo>
                    <a:lnTo>
                      <a:pt x="361022" y="499114"/>
                    </a:lnTo>
                    <a:close/>
                    <a:moveTo>
                      <a:pt x="369590" y="373288"/>
                    </a:moveTo>
                    <a:lnTo>
                      <a:pt x="367377" y="376227"/>
                    </a:lnTo>
                    <a:lnTo>
                      <a:pt x="345690" y="379811"/>
                    </a:lnTo>
                    <a:lnTo>
                      <a:pt x="334378" y="382795"/>
                    </a:lnTo>
                    <a:lnTo>
                      <a:pt x="345689" y="385777"/>
                    </a:lnTo>
                    <a:lnTo>
                      <a:pt x="358930" y="387966"/>
                    </a:lnTo>
                    <a:lnTo>
                      <a:pt x="325593" y="437749"/>
                    </a:lnTo>
                    <a:lnTo>
                      <a:pt x="306785" y="469009"/>
                    </a:lnTo>
                    <a:lnTo>
                      <a:pt x="261556" y="469825"/>
                    </a:lnTo>
                    <a:cubicBezTo>
                      <a:pt x="245660" y="470410"/>
                      <a:pt x="230532" y="471269"/>
                      <a:pt x="216434" y="472366"/>
                    </a:cubicBezTo>
                    <a:lnTo>
                      <a:pt x="194029" y="474645"/>
                    </a:lnTo>
                    <a:lnTo>
                      <a:pt x="207205" y="456382"/>
                    </a:lnTo>
                    <a:cubicBezTo>
                      <a:pt x="215204" y="444720"/>
                      <a:pt x="223512" y="432049"/>
                      <a:pt x="231967" y="418576"/>
                    </a:cubicBezTo>
                    <a:lnTo>
                      <a:pt x="255288" y="379813"/>
                    </a:lnTo>
                    <a:lnTo>
                      <a:pt x="291764" y="379156"/>
                    </a:lnTo>
                    <a:cubicBezTo>
                      <a:pt x="307661" y="378571"/>
                      <a:pt x="322788" y="377711"/>
                      <a:pt x="336886" y="376615"/>
                    </a:cubicBezTo>
                    <a:close/>
                    <a:moveTo>
                      <a:pt x="551306" y="729686"/>
                    </a:moveTo>
                    <a:lnTo>
                      <a:pt x="549093" y="732624"/>
                    </a:lnTo>
                    <a:lnTo>
                      <a:pt x="527406" y="736209"/>
                    </a:lnTo>
                    <a:lnTo>
                      <a:pt x="516094" y="739193"/>
                    </a:lnTo>
                    <a:lnTo>
                      <a:pt x="527405" y="742175"/>
                    </a:lnTo>
                    <a:lnTo>
                      <a:pt x="540646" y="744364"/>
                    </a:lnTo>
                    <a:lnTo>
                      <a:pt x="507309" y="794146"/>
                    </a:lnTo>
                    <a:lnTo>
                      <a:pt x="488501" y="825407"/>
                    </a:lnTo>
                    <a:lnTo>
                      <a:pt x="443272" y="826222"/>
                    </a:lnTo>
                    <a:cubicBezTo>
                      <a:pt x="427375" y="826808"/>
                      <a:pt x="412248" y="827667"/>
                      <a:pt x="398150" y="828764"/>
                    </a:cubicBezTo>
                    <a:lnTo>
                      <a:pt x="375745" y="831043"/>
                    </a:lnTo>
                    <a:lnTo>
                      <a:pt x="388921" y="812780"/>
                    </a:lnTo>
                    <a:cubicBezTo>
                      <a:pt x="396920" y="801118"/>
                      <a:pt x="405228" y="788447"/>
                      <a:pt x="413683" y="774974"/>
                    </a:cubicBezTo>
                    <a:lnTo>
                      <a:pt x="437004" y="736211"/>
                    </a:lnTo>
                    <a:lnTo>
                      <a:pt x="473480" y="735554"/>
                    </a:lnTo>
                    <a:cubicBezTo>
                      <a:pt x="489376" y="734968"/>
                      <a:pt x="504504" y="734109"/>
                      <a:pt x="518602" y="733013"/>
                    </a:cubicBezTo>
                    <a:close/>
                    <a:moveTo>
                      <a:pt x="441778" y="492514"/>
                    </a:moveTo>
                    <a:lnTo>
                      <a:pt x="440641" y="495379"/>
                    </a:lnTo>
                    <a:lnTo>
                      <a:pt x="434565" y="496269"/>
                    </a:lnTo>
                    <a:lnTo>
                      <a:pt x="435702" y="493405"/>
                    </a:lnTo>
                    <a:close/>
                    <a:moveTo>
                      <a:pt x="353748" y="164175"/>
                    </a:moveTo>
                    <a:lnTo>
                      <a:pt x="340310" y="188450"/>
                    </a:lnTo>
                    <a:lnTo>
                      <a:pt x="321218" y="227265"/>
                    </a:lnTo>
                    <a:lnTo>
                      <a:pt x="308771" y="242425"/>
                    </a:lnTo>
                    <a:lnTo>
                      <a:pt x="271180" y="238602"/>
                    </a:lnTo>
                    <a:cubicBezTo>
                      <a:pt x="257082" y="237505"/>
                      <a:pt x="241954" y="236646"/>
                      <a:pt x="226058" y="236060"/>
                    </a:cubicBezTo>
                    <a:lnTo>
                      <a:pt x="206539" y="235708"/>
                    </a:lnTo>
                    <a:lnTo>
                      <a:pt x="215995" y="218629"/>
                    </a:lnTo>
                    <a:cubicBezTo>
                      <a:pt x="227156" y="197541"/>
                      <a:pt x="236919" y="177641"/>
                      <a:pt x="244952" y="159756"/>
                    </a:cubicBezTo>
                    <a:lnTo>
                      <a:pt x="245975" y="157181"/>
                    </a:lnTo>
                    <a:lnTo>
                      <a:pt x="260541" y="159316"/>
                    </a:lnTo>
                    <a:cubicBezTo>
                      <a:pt x="280047" y="161302"/>
                      <a:pt x="302162" y="162797"/>
                      <a:pt x="326006" y="163675"/>
                    </a:cubicBezTo>
                    <a:close/>
                    <a:moveTo>
                      <a:pt x="535463" y="520573"/>
                    </a:moveTo>
                    <a:lnTo>
                      <a:pt x="522025" y="544848"/>
                    </a:lnTo>
                    <a:lnTo>
                      <a:pt x="502934" y="583663"/>
                    </a:lnTo>
                    <a:lnTo>
                      <a:pt x="490487" y="598823"/>
                    </a:lnTo>
                    <a:lnTo>
                      <a:pt x="452896" y="594999"/>
                    </a:lnTo>
                    <a:cubicBezTo>
                      <a:pt x="438797" y="593903"/>
                      <a:pt x="423670" y="593044"/>
                      <a:pt x="407774" y="592458"/>
                    </a:cubicBezTo>
                    <a:lnTo>
                      <a:pt x="388255" y="592106"/>
                    </a:lnTo>
                    <a:lnTo>
                      <a:pt x="397710" y="575027"/>
                    </a:lnTo>
                    <a:cubicBezTo>
                      <a:pt x="408872" y="553938"/>
                      <a:pt x="418635" y="534039"/>
                      <a:pt x="426668" y="516153"/>
                    </a:cubicBezTo>
                    <a:lnTo>
                      <a:pt x="427691" y="513579"/>
                    </a:lnTo>
                    <a:lnTo>
                      <a:pt x="433098" y="514372"/>
                    </a:lnTo>
                    <a:lnTo>
                      <a:pt x="427733" y="527881"/>
                    </a:lnTo>
                    <a:lnTo>
                      <a:pt x="424660" y="539168"/>
                    </a:lnTo>
                    <a:lnTo>
                      <a:pt x="432900" y="530864"/>
                    </a:lnTo>
                    <a:lnTo>
                      <a:pt x="444750" y="515881"/>
                    </a:lnTo>
                    <a:lnTo>
                      <a:pt x="507722" y="520073"/>
                    </a:lnTo>
                    <a:close/>
                    <a:moveTo>
                      <a:pt x="419453" y="277982"/>
                    </a:moveTo>
                    <a:lnTo>
                      <a:pt x="406016" y="302256"/>
                    </a:lnTo>
                    <a:cubicBezTo>
                      <a:pt x="398575" y="316315"/>
                      <a:pt x="391756" y="329845"/>
                      <a:pt x="385656" y="342603"/>
                    </a:cubicBezTo>
                    <a:lnTo>
                      <a:pt x="379219" y="356929"/>
                    </a:lnTo>
                    <a:lnTo>
                      <a:pt x="375834" y="356370"/>
                    </a:lnTo>
                    <a:cubicBezTo>
                      <a:pt x="352274" y="353305"/>
                      <a:pt x="323557" y="351037"/>
                      <a:pt x="291764" y="349866"/>
                    </a:cubicBezTo>
                    <a:lnTo>
                      <a:pt x="272246" y="349514"/>
                    </a:lnTo>
                    <a:lnTo>
                      <a:pt x="281700" y="332435"/>
                    </a:lnTo>
                    <a:lnTo>
                      <a:pt x="301949" y="292311"/>
                    </a:lnTo>
                    <a:lnTo>
                      <a:pt x="312687" y="279495"/>
                    </a:lnTo>
                    <a:lnTo>
                      <a:pt x="318285" y="272061"/>
                    </a:lnTo>
                    <a:lnTo>
                      <a:pt x="346591" y="274940"/>
                    </a:lnTo>
                    <a:cubicBezTo>
                      <a:pt x="360689" y="276036"/>
                      <a:pt x="375816" y="276896"/>
                      <a:pt x="391712" y="277481"/>
                    </a:cubicBezTo>
                    <a:close/>
                    <a:moveTo>
                      <a:pt x="601169" y="634379"/>
                    </a:moveTo>
                    <a:lnTo>
                      <a:pt x="587732" y="658654"/>
                    </a:lnTo>
                    <a:cubicBezTo>
                      <a:pt x="580290" y="672712"/>
                      <a:pt x="573471" y="686243"/>
                      <a:pt x="567371" y="699001"/>
                    </a:cubicBezTo>
                    <a:lnTo>
                      <a:pt x="560935" y="713327"/>
                    </a:lnTo>
                    <a:lnTo>
                      <a:pt x="557550" y="712767"/>
                    </a:lnTo>
                    <a:cubicBezTo>
                      <a:pt x="533990" y="709702"/>
                      <a:pt x="505272" y="707435"/>
                      <a:pt x="473480" y="706264"/>
                    </a:cubicBezTo>
                    <a:lnTo>
                      <a:pt x="453962" y="705912"/>
                    </a:lnTo>
                    <a:lnTo>
                      <a:pt x="463416" y="688833"/>
                    </a:lnTo>
                    <a:lnTo>
                      <a:pt x="483664" y="648708"/>
                    </a:lnTo>
                    <a:lnTo>
                      <a:pt x="494402" y="635893"/>
                    </a:lnTo>
                    <a:lnTo>
                      <a:pt x="500001" y="628459"/>
                    </a:lnTo>
                    <a:lnTo>
                      <a:pt x="528306" y="631338"/>
                    </a:lnTo>
                    <a:cubicBezTo>
                      <a:pt x="542405" y="632434"/>
                      <a:pt x="557532" y="633294"/>
                      <a:pt x="573428" y="633879"/>
                    </a:cubicBezTo>
                    <a:close/>
                    <a:moveTo>
                      <a:pt x="488711" y="397939"/>
                    </a:moveTo>
                    <a:lnTo>
                      <a:pt x="475274" y="422214"/>
                    </a:lnTo>
                    <a:lnTo>
                      <a:pt x="448150" y="477359"/>
                    </a:lnTo>
                    <a:lnTo>
                      <a:pt x="442409" y="476517"/>
                    </a:lnTo>
                    <a:lnTo>
                      <a:pt x="445251" y="469360"/>
                    </a:lnTo>
                    <a:lnTo>
                      <a:pt x="448323" y="458073"/>
                    </a:lnTo>
                    <a:lnTo>
                      <a:pt x="440084" y="466377"/>
                    </a:lnTo>
                    <a:lnTo>
                      <a:pt x="433140" y="475158"/>
                    </a:lnTo>
                    <a:lnTo>
                      <a:pt x="426488" y="474183"/>
                    </a:lnTo>
                    <a:cubicBezTo>
                      <a:pt x="406981" y="472198"/>
                      <a:pt x="384867" y="470703"/>
                      <a:pt x="361022" y="469825"/>
                    </a:cubicBezTo>
                    <a:lnTo>
                      <a:pt x="341504" y="469473"/>
                    </a:lnTo>
                    <a:lnTo>
                      <a:pt x="350958" y="452393"/>
                    </a:lnTo>
                    <a:cubicBezTo>
                      <a:pt x="362120" y="431305"/>
                      <a:pt x="371883" y="411406"/>
                      <a:pt x="379917" y="393519"/>
                    </a:cubicBezTo>
                    <a:lnTo>
                      <a:pt x="380844" y="391337"/>
                    </a:lnTo>
                    <a:lnTo>
                      <a:pt x="415849" y="394899"/>
                    </a:lnTo>
                    <a:cubicBezTo>
                      <a:pt x="429947" y="395995"/>
                      <a:pt x="445074" y="396854"/>
                      <a:pt x="460970" y="397440"/>
                    </a:cubicBezTo>
                    <a:close/>
                    <a:moveTo>
                      <a:pt x="670427" y="754337"/>
                    </a:moveTo>
                    <a:lnTo>
                      <a:pt x="656990" y="778612"/>
                    </a:lnTo>
                    <a:lnTo>
                      <a:pt x="629866" y="833756"/>
                    </a:lnTo>
                    <a:lnTo>
                      <a:pt x="608204" y="830581"/>
                    </a:lnTo>
                    <a:cubicBezTo>
                      <a:pt x="588697" y="828595"/>
                      <a:pt x="566582" y="827100"/>
                      <a:pt x="542738" y="826222"/>
                    </a:cubicBezTo>
                    <a:lnTo>
                      <a:pt x="523220" y="825870"/>
                    </a:lnTo>
                    <a:lnTo>
                      <a:pt x="532674" y="808791"/>
                    </a:lnTo>
                    <a:cubicBezTo>
                      <a:pt x="543836" y="787702"/>
                      <a:pt x="553599" y="767803"/>
                      <a:pt x="561632" y="749917"/>
                    </a:cubicBezTo>
                    <a:lnTo>
                      <a:pt x="562559" y="747735"/>
                    </a:lnTo>
                    <a:lnTo>
                      <a:pt x="597564" y="751296"/>
                    </a:lnTo>
                    <a:cubicBezTo>
                      <a:pt x="611663" y="752393"/>
                      <a:pt x="626790" y="753252"/>
                      <a:pt x="642686" y="753837"/>
                    </a:cubicBezTo>
                    <a:close/>
                    <a:moveTo>
                      <a:pt x="494669" y="158685"/>
                    </a:moveTo>
                    <a:lnTo>
                      <a:pt x="480511" y="178309"/>
                    </a:lnTo>
                    <a:cubicBezTo>
                      <a:pt x="472512" y="189971"/>
                      <a:pt x="464204" y="202642"/>
                      <a:pt x="455749" y="216116"/>
                    </a:cubicBezTo>
                    <a:lnTo>
                      <a:pt x="436941" y="247376"/>
                    </a:lnTo>
                    <a:lnTo>
                      <a:pt x="391712" y="248191"/>
                    </a:lnTo>
                    <a:lnTo>
                      <a:pt x="351670" y="250447"/>
                    </a:lnTo>
                    <a:lnTo>
                      <a:pt x="341339" y="247722"/>
                    </a:lnTo>
                    <a:lnTo>
                      <a:pt x="336343" y="246897"/>
                    </a:lnTo>
                    <a:lnTo>
                      <a:pt x="365676" y="203095"/>
                    </a:lnTo>
                    <a:lnTo>
                      <a:pt x="388997" y="164333"/>
                    </a:lnTo>
                    <a:lnTo>
                      <a:pt x="425472" y="163675"/>
                    </a:lnTo>
                    <a:cubicBezTo>
                      <a:pt x="441369" y="163090"/>
                      <a:pt x="456496" y="162231"/>
                      <a:pt x="470595" y="161134"/>
                    </a:cubicBezTo>
                    <a:close/>
                    <a:moveTo>
                      <a:pt x="676384" y="515083"/>
                    </a:moveTo>
                    <a:lnTo>
                      <a:pt x="662227" y="534707"/>
                    </a:lnTo>
                    <a:cubicBezTo>
                      <a:pt x="654228" y="546368"/>
                      <a:pt x="645920" y="559040"/>
                      <a:pt x="637465" y="572513"/>
                    </a:cubicBezTo>
                    <a:lnTo>
                      <a:pt x="618657" y="603774"/>
                    </a:lnTo>
                    <a:lnTo>
                      <a:pt x="573428" y="604589"/>
                    </a:lnTo>
                    <a:lnTo>
                      <a:pt x="533386" y="606845"/>
                    </a:lnTo>
                    <a:lnTo>
                      <a:pt x="523055" y="604120"/>
                    </a:lnTo>
                    <a:lnTo>
                      <a:pt x="518058" y="603294"/>
                    </a:lnTo>
                    <a:lnTo>
                      <a:pt x="547391" y="559492"/>
                    </a:lnTo>
                    <a:lnTo>
                      <a:pt x="570712" y="520731"/>
                    </a:lnTo>
                    <a:lnTo>
                      <a:pt x="607188" y="520073"/>
                    </a:lnTo>
                    <a:cubicBezTo>
                      <a:pt x="623084" y="519487"/>
                      <a:pt x="638212" y="518628"/>
                      <a:pt x="652311" y="517531"/>
                    </a:cubicBezTo>
                    <a:close/>
                    <a:moveTo>
                      <a:pt x="616562" y="393703"/>
                    </a:moveTo>
                    <a:lnTo>
                      <a:pt x="608266" y="404192"/>
                    </a:lnTo>
                    <a:cubicBezTo>
                      <a:pt x="596793" y="420092"/>
                      <a:pt x="584441" y="438497"/>
                      <a:pt x="571759" y="458707"/>
                    </a:cubicBezTo>
                    <a:lnTo>
                      <a:pt x="552951" y="489968"/>
                    </a:lnTo>
                    <a:lnTo>
                      <a:pt x="507722" y="490783"/>
                    </a:lnTo>
                    <a:lnTo>
                      <a:pt x="462203" y="493814"/>
                    </a:lnTo>
                    <a:lnTo>
                      <a:pt x="464132" y="491374"/>
                    </a:lnTo>
                    <a:lnTo>
                      <a:pt x="465719" y="489004"/>
                    </a:lnTo>
                    <a:lnTo>
                      <a:pt x="476303" y="487453"/>
                    </a:lnTo>
                    <a:lnTo>
                      <a:pt x="487614" y="484470"/>
                    </a:lnTo>
                    <a:lnTo>
                      <a:pt x="476304" y="481486"/>
                    </a:lnTo>
                    <a:lnTo>
                      <a:pt x="471250" y="480745"/>
                    </a:lnTo>
                    <a:lnTo>
                      <a:pt x="500639" y="436859"/>
                    </a:lnTo>
                    <a:lnTo>
                      <a:pt x="523960" y="398097"/>
                    </a:lnTo>
                    <a:lnTo>
                      <a:pt x="560437" y="397439"/>
                    </a:lnTo>
                    <a:close/>
                    <a:moveTo>
                      <a:pt x="569004" y="271613"/>
                    </a:moveTo>
                    <a:lnTo>
                      <a:pt x="561514" y="281558"/>
                    </a:lnTo>
                    <a:cubicBezTo>
                      <a:pt x="550041" y="297459"/>
                      <a:pt x="537689" y="315863"/>
                      <a:pt x="525007" y="336074"/>
                    </a:cubicBezTo>
                    <a:lnTo>
                      <a:pt x="506200" y="367334"/>
                    </a:lnTo>
                    <a:lnTo>
                      <a:pt x="460970" y="368150"/>
                    </a:lnTo>
                    <a:cubicBezTo>
                      <a:pt x="445074" y="368735"/>
                      <a:pt x="429947" y="369594"/>
                      <a:pt x="415849" y="370691"/>
                    </a:cubicBezTo>
                    <a:lnTo>
                      <a:pt x="393444" y="372970"/>
                    </a:lnTo>
                    <a:lnTo>
                      <a:pt x="396088" y="369305"/>
                    </a:lnTo>
                    <a:lnTo>
                      <a:pt x="407045" y="367494"/>
                    </a:lnTo>
                    <a:lnTo>
                      <a:pt x="418356" y="364511"/>
                    </a:lnTo>
                    <a:lnTo>
                      <a:pt x="407045" y="361528"/>
                    </a:lnTo>
                    <a:lnTo>
                      <a:pt x="402268" y="360738"/>
                    </a:lnTo>
                    <a:lnTo>
                      <a:pt x="406619" y="354707"/>
                    </a:lnTo>
                    <a:cubicBezTo>
                      <a:pt x="414619" y="343045"/>
                      <a:pt x="422927" y="330374"/>
                      <a:pt x="431381" y="316901"/>
                    </a:cubicBezTo>
                    <a:lnTo>
                      <a:pt x="454702" y="278138"/>
                    </a:lnTo>
                    <a:lnTo>
                      <a:pt x="491178" y="277481"/>
                    </a:lnTo>
                    <a:cubicBezTo>
                      <a:pt x="507075" y="276896"/>
                      <a:pt x="522202" y="276036"/>
                      <a:pt x="536301" y="274940"/>
                    </a:cubicBezTo>
                    <a:close/>
                    <a:moveTo>
                      <a:pt x="750720" y="628011"/>
                    </a:moveTo>
                    <a:lnTo>
                      <a:pt x="743230" y="637956"/>
                    </a:lnTo>
                    <a:cubicBezTo>
                      <a:pt x="731757" y="653857"/>
                      <a:pt x="719405" y="672261"/>
                      <a:pt x="706723" y="692471"/>
                    </a:cubicBezTo>
                    <a:lnTo>
                      <a:pt x="687915" y="723732"/>
                    </a:lnTo>
                    <a:lnTo>
                      <a:pt x="642686" y="724547"/>
                    </a:lnTo>
                    <a:cubicBezTo>
                      <a:pt x="626790" y="725133"/>
                      <a:pt x="611663" y="725992"/>
                      <a:pt x="597564" y="727089"/>
                    </a:cubicBezTo>
                    <a:lnTo>
                      <a:pt x="575159" y="729368"/>
                    </a:lnTo>
                    <a:lnTo>
                      <a:pt x="577803" y="725703"/>
                    </a:lnTo>
                    <a:lnTo>
                      <a:pt x="588761" y="723892"/>
                    </a:lnTo>
                    <a:lnTo>
                      <a:pt x="600072" y="720909"/>
                    </a:lnTo>
                    <a:lnTo>
                      <a:pt x="588761" y="717926"/>
                    </a:lnTo>
                    <a:lnTo>
                      <a:pt x="583984" y="717136"/>
                    </a:lnTo>
                    <a:lnTo>
                      <a:pt x="588335" y="711105"/>
                    </a:lnTo>
                    <a:cubicBezTo>
                      <a:pt x="596334" y="699443"/>
                      <a:pt x="604642" y="686772"/>
                      <a:pt x="613097" y="673299"/>
                    </a:cubicBezTo>
                    <a:lnTo>
                      <a:pt x="636418" y="634536"/>
                    </a:lnTo>
                    <a:lnTo>
                      <a:pt x="672894" y="633879"/>
                    </a:lnTo>
                    <a:cubicBezTo>
                      <a:pt x="688791" y="633293"/>
                      <a:pt x="703918" y="632434"/>
                      <a:pt x="718016" y="631338"/>
                    </a:cubicBezTo>
                    <a:close/>
                    <a:moveTo>
                      <a:pt x="868744" y="739193"/>
                    </a:moveTo>
                    <a:lnTo>
                      <a:pt x="857434" y="736209"/>
                    </a:lnTo>
                    <a:cubicBezTo>
                      <a:pt x="830612" y="730527"/>
                      <a:pt x="789841" y="726304"/>
                      <a:pt x="742152" y="724547"/>
                    </a:cubicBezTo>
                    <a:lnTo>
                      <a:pt x="722634" y="724195"/>
                    </a:lnTo>
                    <a:lnTo>
                      <a:pt x="732088" y="707116"/>
                    </a:lnTo>
                    <a:cubicBezTo>
                      <a:pt x="743250" y="686027"/>
                      <a:pt x="753013" y="666128"/>
                      <a:pt x="761047" y="648242"/>
                    </a:cubicBezTo>
                    <a:lnTo>
                      <a:pt x="770889" y="625074"/>
                    </a:lnTo>
                    <a:lnTo>
                      <a:pt x="788175" y="622217"/>
                    </a:lnTo>
                    <a:lnTo>
                      <a:pt x="799486" y="619234"/>
                    </a:lnTo>
                    <a:lnTo>
                      <a:pt x="788176" y="616251"/>
                    </a:lnTo>
                    <a:lnTo>
                      <a:pt x="775023" y="614077"/>
                    </a:lnTo>
                    <a:lnTo>
                      <a:pt x="779630" y="601449"/>
                    </a:lnTo>
                    <a:lnTo>
                      <a:pt x="782701" y="590162"/>
                    </a:lnTo>
                    <a:lnTo>
                      <a:pt x="774463" y="598466"/>
                    </a:lnTo>
                    <a:lnTo>
                      <a:pt x="763042" y="612097"/>
                    </a:lnTo>
                    <a:lnTo>
                      <a:pt x="756964" y="611092"/>
                    </a:lnTo>
                    <a:cubicBezTo>
                      <a:pt x="733404" y="608027"/>
                      <a:pt x="704687" y="605760"/>
                      <a:pt x="672894" y="604589"/>
                    </a:cubicBezTo>
                    <a:lnTo>
                      <a:pt x="653376" y="604237"/>
                    </a:lnTo>
                    <a:lnTo>
                      <a:pt x="662830" y="587158"/>
                    </a:lnTo>
                    <a:cubicBezTo>
                      <a:pt x="670272" y="573099"/>
                      <a:pt x="677091" y="559568"/>
                      <a:pt x="683191" y="546811"/>
                    </a:cubicBezTo>
                    <a:lnTo>
                      <a:pt x="698675" y="512344"/>
                    </a:lnTo>
                    <a:lnTo>
                      <a:pt x="722469" y="508411"/>
                    </a:lnTo>
                    <a:lnTo>
                      <a:pt x="733780" y="505428"/>
                    </a:lnTo>
                    <a:lnTo>
                      <a:pt x="722469" y="502445"/>
                    </a:lnTo>
                    <a:lnTo>
                      <a:pt x="703658" y="499336"/>
                    </a:lnTo>
                    <a:lnTo>
                      <a:pt x="710372" y="481491"/>
                    </a:lnTo>
                    <a:lnTo>
                      <a:pt x="713443" y="470204"/>
                    </a:lnTo>
                    <a:lnTo>
                      <a:pt x="705205" y="478508"/>
                    </a:lnTo>
                    <a:lnTo>
                      <a:pt x="689901" y="497148"/>
                    </a:lnTo>
                    <a:lnTo>
                      <a:pt x="652310" y="493324"/>
                    </a:lnTo>
                    <a:cubicBezTo>
                      <a:pt x="638212" y="492228"/>
                      <a:pt x="623084" y="491369"/>
                      <a:pt x="607188" y="490783"/>
                    </a:cubicBezTo>
                    <a:lnTo>
                      <a:pt x="587670" y="490431"/>
                    </a:lnTo>
                    <a:lnTo>
                      <a:pt x="597125" y="473352"/>
                    </a:lnTo>
                    <a:cubicBezTo>
                      <a:pt x="608286" y="452263"/>
                      <a:pt x="618049" y="432364"/>
                      <a:pt x="626082" y="414478"/>
                    </a:cubicBezTo>
                    <a:lnTo>
                      <a:pt x="635117" y="391730"/>
                    </a:lnTo>
                    <a:lnTo>
                      <a:pt x="675718" y="385778"/>
                    </a:lnTo>
                    <a:lnTo>
                      <a:pt x="687028" y="382795"/>
                    </a:lnTo>
                    <a:lnTo>
                      <a:pt x="675718" y="379811"/>
                    </a:lnTo>
                    <a:lnTo>
                      <a:pt x="641823" y="374842"/>
                    </a:lnTo>
                    <a:lnTo>
                      <a:pt x="644665" y="367685"/>
                    </a:lnTo>
                    <a:lnTo>
                      <a:pt x="647738" y="356398"/>
                    </a:lnTo>
                    <a:lnTo>
                      <a:pt x="639499" y="364702"/>
                    </a:lnTo>
                    <a:lnTo>
                      <a:pt x="632554" y="373483"/>
                    </a:lnTo>
                    <a:lnTo>
                      <a:pt x="625902" y="372508"/>
                    </a:lnTo>
                    <a:cubicBezTo>
                      <a:pt x="606396" y="370523"/>
                      <a:pt x="584281" y="369028"/>
                      <a:pt x="560437" y="368150"/>
                    </a:cubicBezTo>
                    <a:lnTo>
                      <a:pt x="540919" y="367798"/>
                    </a:lnTo>
                    <a:lnTo>
                      <a:pt x="550373" y="350718"/>
                    </a:lnTo>
                    <a:cubicBezTo>
                      <a:pt x="561535" y="329630"/>
                      <a:pt x="571298" y="309731"/>
                      <a:pt x="579331" y="291844"/>
                    </a:cubicBezTo>
                    <a:lnTo>
                      <a:pt x="589173" y="268676"/>
                    </a:lnTo>
                    <a:lnTo>
                      <a:pt x="606460" y="265819"/>
                    </a:lnTo>
                    <a:lnTo>
                      <a:pt x="617770" y="262836"/>
                    </a:lnTo>
                    <a:lnTo>
                      <a:pt x="606460" y="259853"/>
                    </a:lnTo>
                    <a:lnTo>
                      <a:pt x="593307" y="257680"/>
                    </a:lnTo>
                    <a:lnTo>
                      <a:pt x="597914" y="245051"/>
                    </a:lnTo>
                    <a:lnTo>
                      <a:pt x="600986" y="233764"/>
                    </a:lnTo>
                    <a:lnTo>
                      <a:pt x="592747" y="242069"/>
                    </a:lnTo>
                    <a:lnTo>
                      <a:pt x="581326" y="255699"/>
                    </a:lnTo>
                    <a:lnTo>
                      <a:pt x="575249" y="254695"/>
                    </a:lnTo>
                    <a:cubicBezTo>
                      <a:pt x="551688" y="251630"/>
                      <a:pt x="522971" y="249362"/>
                      <a:pt x="491179" y="248192"/>
                    </a:cubicBezTo>
                    <a:lnTo>
                      <a:pt x="471660" y="247839"/>
                    </a:lnTo>
                    <a:lnTo>
                      <a:pt x="481115" y="230760"/>
                    </a:lnTo>
                    <a:cubicBezTo>
                      <a:pt x="488556" y="216701"/>
                      <a:pt x="495375" y="203170"/>
                      <a:pt x="501475" y="190413"/>
                    </a:cubicBezTo>
                    <a:lnTo>
                      <a:pt x="516959" y="155946"/>
                    </a:lnTo>
                    <a:lnTo>
                      <a:pt x="540754" y="152013"/>
                    </a:lnTo>
                    <a:lnTo>
                      <a:pt x="552065" y="149030"/>
                    </a:lnTo>
                    <a:lnTo>
                      <a:pt x="540753" y="146047"/>
                    </a:lnTo>
                    <a:lnTo>
                      <a:pt x="521943" y="142939"/>
                    </a:lnTo>
                    <a:lnTo>
                      <a:pt x="528656" y="125093"/>
                    </a:lnTo>
                    <a:lnTo>
                      <a:pt x="531728" y="113806"/>
                    </a:lnTo>
                    <a:lnTo>
                      <a:pt x="523489" y="122110"/>
                    </a:lnTo>
                    <a:lnTo>
                      <a:pt x="508186" y="140750"/>
                    </a:lnTo>
                    <a:lnTo>
                      <a:pt x="470594" y="136927"/>
                    </a:lnTo>
                    <a:cubicBezTo>
                      <a:pt x="456496" y="135830"/>
                      <a:pt x="441369" y="134971"/>
                      <a:pt x="425472" y="134385"/>
                    </a:cubicBezTo>
                    <a:lnTo>
                      <a:pt x="405954" y="134033"/>
                    </a:lnTo>
                    <a:lnTo>
                      <a:pt x="415409" y="116954"/>
                    </a:lnTo>
                    <a:cubicBezTo>
                      <a:pt x="437732" y="74777"/>
                      <a:pt x="454460" y="37357"/>
                      <a:pt x="462950" y="11287"/>
                    </a:cubicBezTo>
                    <a:lnTo>
                      <a:pt x="466022" y="0"/>
                    </a:lnTo>
                    <a:lnTo>
                      <a:pt x="457783" y="8304"/>
                    </a:lnTo>
                    <a:cubicBezTo>
                      <a:pt x="439451" y="28691"/>
                      <a:pt x="415408" y="61888"/>
                      <a:pt x="390043" y="102309"/>
                    </a:cubicBezTo>
                    <a:lnTo>
                      <a:pt x="371235" y="133570"/>
                    </a:lnTo>
                    <a:lnTo>
                      <a:pt x="326006" y="134386"/>
                    </a:lnTo>
                    <a:cubicBezTo>
                      <a:pt x="302162" y="135264"/>
                      <a:pt x="280047" y="136759"/>
                      <a:pt x="260541" y="138744"/>
                    </a:cubicBezTo>
                    <a:lnTo>
                      <a:pt x="252848" y="139872"/>
                    </a:lnTo>
                    <a:lnTo>
                      <a:pt x="263535" y="112962"/>
                    </a:lnTo>
                    <a:lnTo>
                      <a:pt x="266608" y="101675"/>
                    </a:lnTo>
                    <a:lnTo>
                      <a:pt x="258369" y="109979"/>
                    </a:lnTo>
                    <a:lnTo>
                      <a:pt x="232350" y="142877"/>
                    </a:lnTo>
                    <a:lnTo>
                      <a:pt x="210726" y="146047"/>
                    </a:lnTo>
                    <a:lnTo>
                      <a:pt x="199415" y="149031"/>
                    </a:lnTo>
                    <a:lnTo>
                      <a:pt x="210726" y="152013"/>
                    </a:lnTo>
                    <a:lnTo>
                      <a:pt x="224117" y="153977"/>
                    </a:lnTo>
                    <a:lnTo>
                      <a:pt x="190629" y="203984"/>
                    </a:lnTo>
                    <a:lnTo>
                      <a:pt x="171821" y="235245"/>
                    </a:lnTo>
                    <a:lnTo>
                      <a:pt x="126592" y="236061"/>
                    </a:lnTo>
                    <a:cubicBezTo>
                      <a:pt x="78904" y="237817"/>
                      <a:pt x="38132" y="242040"/>
                      <a:pt x="11311" y="247722"/>
                    </a:cubicBezTo>
                    <a:lnTo>
                      <a:pt x="0" y="250706"/>
                    </a:lnTo>
                    <a:lnTo>
                      <a:pt x="11311" y="253688"/>
                    </a:lnTo>
                    <a:cubicBezTo>
                      <a:pt x="38132" y="259371"/>
                      <a:pt x="78904" y="263594"/>
                      <a:pt x="126592" y="265350"/>
                    </a:cubicBezTo>
                    <a:lnTo>
                      <a:pt x="154333" y="265850"/>
                    </a:lnTo>
                    <a:lnTo>
                      <a:pt x="140895" y="290125"/>
                    </a:lnTo>
                    <a:cubicBezTo>
                      <a:pt x="129734" y="311214"/>
                      <a:pt x="119971" y="331113"/>
                      <a:pt x="111938" y="348998"/>
                    </a:cubicBezTo>
                    <a:lnTo>
                      <a:pt x="108832" y="356308"/>
                    </a:lnTo>
                    <a:lnTo>
                      <a:pt x="108228" y="356370"/>
                    </a:lnTo>
                    <a:cubicBezTo>
                      <a:pt x="96449" y="357902"/>
                      <a:pt x="85958" y="359634"/>
                      <a:pt x="77018" y="361528"/>
                    </a:cubicBezTo>
                    <a:lnTo>
                      <a:pt x="65706" y="364511"/>
                    </a:lnTo>
                    <a:lnTo>
                      <a:pt x="77017" y="367494"/>
                    </a:lnTo>
                    <a:lnTo>
                      <a:pt x="102305" y="371674"/>
                    </a:lnTo>
                    <a:lnTo>
                      <a:pt x="101225" y="374214"/>
                    </a:lnTo>
                    <a:cubicBezTo>
                      <a:pt x="98114" y="382048"/>
                      <a:pt x="95477" y="389274"/>
                      <a:pt x="93355" y="395792"/>
                    </a:cubicBezTo>
                    <a:lnTo>
                      <a:pt x="90282" y="407079"/>
                    </a:lnTo>
                    <a:lnTo>
                      <a:pt x="98521" y="398774"/>
                    </a:lnTo>
                    <a:cubicBezTo>
                      <a:pt x="103104" y="393678"/>
                      <a:pt x="108044" y="387781"/>
                      <a:pt x="113272" y="381170"/>
                    </a:cubicBezTo>
                    <a:lnTo>
                      <a:pt x="118871" y="373736"/>
                    </a:lnTo>
                    <a:lnTo>
                      <a:pt x="147176" y="376615"/>
                    </a:lnTo>
                    <a:cubicBezTo>
                      <a:pt x="161275" y="377711"/>
                      <a:pt x="176402" y="378571"/>
                      <a:pt x="192298" y="379156"/>
                    </a:cubicBezTo>
                    <a:lnTo>
                      <a:pt x="220039" y="379657"/>
                    </a:lnTo>
                    <a:lnTo>
                      <a:pt x="206602" y="403931"/>
                    </a:lnTo>
                    <a:cubicBezTo>
                      <a:pt x="199160" y="417990"/>
                      <a:pt x="192341" y="431520"/>
                      <a:pt x="186241" y="444278"/>
                    </a:cubicBezTo>
                    <a:lnTo>
                      <a:pt x="171390" y="477335"/>
                    </a:lnTo>
                    <a:lnTo>
                      <a:pt x="146275" y="481486"/>
                    </a:lnTo>
                    <a:lnTo>
                      <a:pt x="134964" y="484470"/>
                    </a:lnTo>
                    <a:lnTo>
                      <a:pt x="146275" y="487452"/>
                    </a:lnTo>
                    <a:lnTo>
                      <a:pt x="166155" y="490738"/>
                    </a:lnTo>
                    <a:lnTo>
                      <a:pt x="159061" y="509598"/>
                    </a:lnTo>
                    <a:lnTo>
                      <a:pt x="155988" y="520885"/>
                    </a:lnTo>
                    <a:lnTo>
                      <a:pt x="164228" y="512580"/>
                    </a:lnTo>
                    <a:lnTo>
                      <a:pt x="180380" y="492905"/>
                    </a:lnTo>
                    <a:lnTo>
                      <a:pt x="216434" y="496574"/>
                    </a:lnTo>
                    <a:cubicBezTo>
                      <a:pt x="230532" y="497670"/>
                      <a:pt x="245660" y="498529"/>
                      <a:pt x="261556" y="499115"/>
                    </a:cubicBezTo>
                    <a:lnTo>
                      <a:pt x="289297" y="499614"/>
                    </a:lnTo>
                    <a:lnTo>
                      <a:pt x="275860" y="523889"/>
                    </a:lnTo>
                    <a:cubicBezTo>
                      <a:pt x="264698" y="544978"/>
                      <a:pt x="254935" y="564877"/>
                      <a:pt x="246902" y="582763"/>
                    </a:cubicBezTo>
                    <a:lnTo>
                      <a:pt x="241226" y="597054"/>
                    </a:lnTo>
                    <a:lnTo>
                      <a:pt x="193027" y="604120"/>
                    </a:lnTo>
                    <a:lnTo>
                      <a:pt x="181716" y="607103"/>
                    </a:lnTo>
                    <a:lnTo>
                      <a:pt x="193027" y="610086"/>
                    </a:lnTo>
                    <a:lnTo>
                      <a:pt x="233683" y="616047"/>
                    </a:lnTo>
                    <a:lnTo>
                      <a:pt x="228318" y="629556"/>
                    </a:lnTo>
                    <a:lnTo>
                      <a:pt x="225246" y="640843"/>
                    </a:lnTo>
                    <a:lnTo>
                      <a:pt x="233486" y="632539"/>
                    </a:lnTo>
                    <a:lnTo>
                      <a:pt x="245336" y="617555"/>
                    </a:lnTo>
                    <a:lnTo>
                      <a:pt x="308308" y="621748"/>
                    </a:lnTo>
                    <a:lnTo>
                      <a:pt x="336049" y="622248"/>
                    </a:lnTo>
                    <a:lnTo>
                      <a:pt x="322611" y="646523"/>
                    </a:lnTo>
                    <a:cubicBezTo>
                      <a:pt x="311450" y="667611"/>
                      <a:pt x="301687" y="687511"/>
                      <a:pt x="293654" y="705396"/>
                    </a:cubicBezTo>
                    <a:lnTo>
                      <a:pt x="290548" y="712706"/>
                    </a:lnTo>
                    <a:lnTo>
                      <a:pt x="289944" y="712767"/>
                    </a:lnTo>
                    <a:cubicBezTo>
                      <a:pt x="278164" y="714300"/>
                      <a:pt x="267673" y="716032"/>
                      <a:pt x="258733" y="717926"/>
                    </a:cubicBezTo>
                    <a:lnTo>
                      <a:pt x="247422" y="720909"/>
                    </a:lnTo>
                    <a:lnTo>
                      <a:pt x="258733" y="723892"/>
                    </a:lnTo>
                    <a:lnTo>
                      <a:pt x="284020" y="728072"/>
                    </a:lnTo>
                    <a:lnTo>
                      <a:pt x="282940" y="730612"/>
                    </a:lnTo>
                    <a:cubicBezTo>
                      <a:pt x="279830" y="738445"/>
                      <a:pt x="277192" y="745672"/>
                      <a:pt x="275070" y="752190"/>
                    </a:cubicBezTo>
                    <a:lnTo>
                      <a:pt x="271998" y="763476"/>
                    </a:lnTo>
                    <a:lnTo>
                      <a:pt x="280237" y="755172"/>
                    </a:lnTo>
                    <a:cubicBezTo>
                      <a:pt x="284820" y="750075"/>
                      <a:pt x="289760" y="744178"/>
                      <a:pt x="294988" y="737568"/>
                    </a:cubicBezTo>
                    <a:lnTo>
                      <a:pt x="300587" y="730134"/>
                    </a:lnTo>
                    <a:lnTo>
                      <a:pt x="328892" y="733013"/>
                    </a:lnTo>
                    <a:cubicBezTo>
                      <a:pt x="342990" y="734109"/>
                      <a:pt x="358117" y="734969"/>
                      <a:pt x="374013" y="735554"/>
                    </a:cubicBezTo>
                    <a:lnTo>
                      <a:pt x="401755" y="736054"/>
                    </a:lnTo>
                    <a:lnTo>
                      <a:pt x="388318" y="760329"/>
                    </a:lnTo>
                    <a:cubicBezTo>
                      <a:pt x="380876" y="774387"/>
                      <a:pt x="374057" y="787918"/>
                      <a:pt x="367957" y="800676"/>
                    </a:cubicBezTo>
                    <a:lnTo>
                      <a:pt x="353106" y="833733"/>
                    </a:lnTo>
                    <a:lnTo>
                      <a:pt x="327991" y="837884"/>
                    </a:lnTo>
                    <a:lnTo>
                      <a:pt x="316680" y="840868"/>
                    </a:lnTo>
                    <a:lnTo>
                      <a:pt x="327991" y="843850"/>
                    </a:lnTo>
                    <a:lnTo>
                      <a:pt x="347871" y="847136"/>
                    </a:lnTo>
                    <a:lnTo>
                      <a:pt x="340776" y="865995"/>
                    </a:lnTo>
                    <a:lnTo>
                      <a:pt x="337704" y="877283"/>
                    </a:lnTo>
                    <a:lnTo>
                      <a:pt x="345943" y="868978"/>
                    </a:lnTo>
                    <a:lnTo>
                      <a:pt x="362096" y="849303"/>
                    </a:lnTo>
                    <a:lnTo>
                      <a:pt x="398150" y="852971"/>
                    </a:lnTo>
                    <a:cubicBezTo>
                      <a:pt x="412248" y="854068"/>
                      <a:pt x="427376" y="854927"/>
                      <a:pt x="443271" y="855512"/>
                    </a:cubicBezTo>
                    <a:lnTo>
                      <a:pt x="471013" y="856012"/>
                    </a:lnTo>
                    <a:lnTo>
                      <a:pt x="457576" y="880287"/>
                    </a:lnTo>
                    <a:cubicBezTo>
                      <a:pt x="435252" y="922464"/>
                      <a:pt x="418524" y="959884"/>
                      <a:pt x="410034" y="985954"/>
                    </a:cubicBezTo>
                    <a:lnTo>
                      <a:pt x="406962" y="997241"/>
                    </a:lnTo>
                    <a:lnTo>
                      <a:pt x="415201" y="988937"/>
                    </a:lnTo>
                    <a:cubicBezTo>
                      <a:pt x="433533" y="968550"/>
                      <a:pt x="457576" y="935353"/>
                      <a:pt x="482941" y="894931"/>
                    </a:cubicBezTo>
                    <a:lnTo>
                      <a:pt x="506262" y="856170"/>
                    </a:lnTo>
                    <a:lnTo>
                      <a:pt x="542738" y="855512"/>
                    </a:lnTo>
                    <a:cubicBezTo>
                      <a:pt x="566582" y="854634"/>
                      <a:pt x="588697" y="853139"/>
                      <a:pt x="608204" y="851154"/>
                    </a:cubicBezTo>
                    <a:lnTo>
                      <a:pt x="623494" y="848912"/>
                    </a:lnTo>
                    <a:lnTo>
                      <a:pt x="609448" y="884279"/>
                    </a:lnTo>
                    <a:lnTo>
                      <a:pt x="606376" y="895566"/>
                    </a:lnTo>
                    <a:lnTo>
                      <a:pt x="614616" y="887262"/>
                    </a:lnTo>
                    <a:cubicBezTo>
                      <a:pt x="623782" y="877068"/>
                      <a:pt x="634375" y="863672"/>
                      <a:pt x="645848" y="847772"/>
                    </a:cubicBezTo>
                    <a:lnTo>
                      <a:pt x="647435" y="845402"/>
                    </a:lnTo>
                    <a:lnTo>
                      <a:pt x="658019" y="843850"/>
                    </a:lnTo>
                    <a:lnTo>
                      <a:pt x="669330" y="840868"/>
                    </a:lnTo>
                    <a:lnTo>
                      <a:pt x="658019" y="837884"/>
                    </a:lnTo>
                    <a:lnTo>
                      <a:pt x="652966" y="837143"/>
                    </a:lnTo>
                    <a:lnTo>
                      <a:pt x="682355" y="793257"/>
                    </a:lnTo>
                    <a:lnTo>
                      <a:pt x="705676" y="754495"/>
                    </a:lnTo>
                    <a:lnTo>
                      <a:pt x="742152" y="753837"/>
                    </a:lnTo>
                    <a:cubicBezTo>
                      <a:pt x="789841" y="752081"/>
                      <a:pt x="830612" y="747858"/>
                      <a:pt x="857433" y="742175"/>
                    </a:cubicBezTo>
                    <a:close/>
                  </a:path>
                </a:pathLst>
              </a:custGeom>
              <a:solidFill>
                <a:srgbClr val="361B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66" name="グループ化 1265"/>
          <p:cNvGrpSpPr/>
          <p:nvPr/>
        </p:nvGrpSpPr>
        <p:grpSpPr>
          <a:xfrm>
            <a:off x="4128491" y="5064209"/>
            <a:ext cx="1618779" cy="851985"/>
            <a:chOff x="3223482" y="4794020"/>
            <a:chExt cx="2610290" cy="1373830"/>
          </a:xfrm>
        </p:grpSpPr>
        <p:sp>
          <p:nvSpPr>
            <p:cNvPr id="1267" name="四角形: 角を丸くする 1266"/>
            <p:cNvSpPr/>
            <p:nvPr/>
          </p:nvSpPr>
          <p:spPr bwMode="auto">
            <a:xfrm>
              <a:off x="3298057" y="578388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8" name="四角形: 角を丸くする 1267"/>
            <p:cNvSpPr/>
            <p:nvPr/>
          </p:nvSpPr>
          <p:spPr bwMode="auto">
            <a:xfrm>
              <a:off x="3266307" y="483156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9" name="四角形: 角を丸くする 1268"/>
            <p:cNvSpPr/>
            <p:nvPr/>
          </p:nvSpPr>
          <p:spPr bwMode="auto">
            <a:xfrm>
              <a:off x="3384571" y="5082899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0" name="フリーフォーム: 図形 1269"/>
            <p:cNvSpPr/>
            <p:nvPr/>
          </p:nvSpPr>
          <p:spPr bwMode="auto">
            <a:xfrm>
              <a:off x="4547677" y="487550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1" name="フリーフォーム: 図形 1270"/>
            <p:cNvSpPr/>
            <p:nvPr/>
          </p:nvSpPr>
          <p:spPr bwMode="auto">
            <a:xfrm>
              <a:off x="3293552" y="4914164"/>
              <a:ext cx="1252795" cy="929935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2" name="フリーフォーム: 図形 1271"/>
            <p:cNvSpPr/>
            <p:nvPr/>
          </p:nvSpPr>
          <p:spPr bwMode="auto">
            <a:xfrm>
              <a:off x="3223482" y="479402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3" name="フリーフォーム: 図形 1272"/>
            <p:cNvSpPr/>
            <p:nvPr/>
          </p:nvSpPr>
          <p:spPr bwMode="auto">
            <a:xfrm rot="2700000">
              <a:off x="3527611" y="5056652"/>
              <a:ext cx="127872" cy="127872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4" name="フリーフォーム: 図形 1273"/>
            <p:cNvSpPr/>
            <p:nvPr/>
          </p:nvSpPr>
          <p:spPr bwMode="auto">
            <a:xfrm rot="2700000">
              <a:off x="3628282" y="5466553"/>
              <a:ext cx="107724" cy="107724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5" name="フリーフォーム: 図形 1274"/>
            <p:cNvSpPr/>
            <p:nvPr/>
          </p:nvSpPr>
          <p:spPr bwMode="auto">
            <a:xfrm rot="2700000">
              <a:off x="4147700" y="5046660"/>
              <a:ext cx="147858" cy="147858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6" name="フリーフォーム: 図形 1275"/>
            <p:cNvSpPr/>
            <p:nvPr/>
          </p:nvSpPr>
          <p:spPr bwMode="auto">
            <a:xfrm rot="2700000">
              <a:off x="3408885" y="5259597"/>
              <a:ext cx="147858" cy="147858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7" name="フリーフォーム: 図形 1276"/>
            <p:cNvSpPr/>
            <p:nvPr/>
          </p:nvSpPr>
          <p:spPr bwMode="auto">
            <a:xfrm rot="2700000">
              <a:off x="4206989" y="5403803"/>
              <a:ext cx="147858" cy="147858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8" name="フリーフォーム: 図形 1277"/>
            <p:cNvSpPr/>
            <p:nvPr/>
          </p:nvSpPr>
          <p:spPr bwMode="auto">
            <a:xfrm rot="2700000">
              <a:off x="3742291" y="5639207"/>
              <a:ext cx="147858" cy="147858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9" name="フリーフォーム: 図形 1278"/>
            <p:cNvSpPr/>
            <p:nvPr/>
          </p:nvSpPr>
          <p:spPr bwMode="auto">
            <a:xfrm rot="2700000">
              <a:off x="3895948" y="5452060"/>
              <a:ext cx="147858" cy="147858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FFFF66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0" name="フリーフォーム: 図形 1279"/>
            <p:cNvSpPr/>
            <p:nvPr/>
          </p:nvSpPr>
          <p:spPr bwMode="auto">
            <a:xfrm rot="2700000">
              <a:off x="3372998" y="5554660"/>
              <a:ext cx="147858" cy="147858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FFFF66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1" name="フリーフォーム: 図形 1280"/>
            <p:cNvSpPr/>
            <p:nvPr/>
          </p:nvSpPr>
          <p:spPr bwMode="auto">
            <a:xfrm rot="2700000">
              <a:off x="3823849" y="5167310"/>
              <a:ext cx="147858" cy="147858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FFFF66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2" name="フリーフォーム: 図形 1281"/>
            <p:cNvSpPr/>
            <p:nvPr/>
          </p:nvSpPr>
          <p:spPr bwMode="auto">
            <a:xfrm rot="2700000">
              <a:off x="4241056" y="5603078"/>
              <a:ext cx="107724" cy="107724"/>
            </a:xfrm>
            <a:custGeom>
              <a:avLst/>
              <a:gdLst>
                <a:gd name="connsiteX0" fmla="*/ 8002 w 147858"/>
                <a:gd name="connsiteY0" fmla="*/ 8002 h 147858"/>
                <a:gd name="connsiteX1" fmla="*/ 27319 w 147858"/>
                <a:gd name="connsiteY1" fmla="*/ 0 h 147858"/>
                <a:gd name="connsiteX2" fmla="*/ 136594 w 147858"/>
                <a:gd name="connsiteY2" fmla="*/ 0 h 147858"/>
                <a:gd name="connsiteX3" fmla="*/ 147858 w 147858"/>
                <a:gd name="connsiteY3" fmla="*/ 4666 h 147858"/>
                <a:gd name="connsiteX4" fmla="*/ 4666 w 147858"/>
                <a:gd name="connsiteY4" fmla="*/ 147858 h 147858"/>
                <a:gd name="connsiteX5" fmla="*/ 0 w 147858"/>
                <a:gd name="connsiteY5" fmla="*/ 136594 h 147858"/>
                <a:gd name="connsiteX6" fmla="*/ 0 w 147858"/>
                <a:gd name="connsiteY6" fmla="*/ 27319 h 147858"/>
                <a:gd name="connsiteX7" fmla="*/ 8002 w 147858"/>
                <a:gd name="connsiteY7" fmla="*/ 8002 h 14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858" h="147858">
                  <a:moveTo>
                    <a:pt x="8002" y="8002"/>
                  </a:moveTo>
                  <a:cubicBezTo>
                    <a:pt x="12945" y="3058"/>
                    <a:pt x="19775" y="0"/>
                    <a:pt x="27319" y="0"/>
                  </a:cubicBezTo>
                  <a:lnTo>
                    <a:pt x="136594" y="0"/>
                  </a:lnTo>
                  <a:lnTo>
                    <a:pt x="147858" y="4666"/>
                  </a:lnTo>
                  <a:lnTo>
                    <a:pt x="4666" y="147858"/>
                  </a:lnTo>
                  <a:lnTo>
                    <a:pt x="0" y="136594"/>
                  </a:lnTo>
                  <a:lnTo>
                    <a:pt x="0" y="27319"/>
                  </a:lnTo>
                  <a:cubicBezTo>
                    <a:pt x="0" y="19775"/>
                    <a:pt x="3058" y="12945"/>
                    <a:pt x="8002" y="8002"/>
                  </a:cubicBezTo>
                  <a:close/>
                </a:path>
              </a:pathLst>
            </a:cu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83" name="グループ化 1282"/>
            <p:cNvGrpSpPr/>
            <p:nvPr/>
          </p:nvGrpSpPr>
          <p:grpSpPr>
            <a:xfrm>
              <a:off x="4626543" y="4959802"/>
              <a:ext cx="281452" cy="186692"/>
              <a:chOff x="4626543" y="4959801"/>
              <a:chExt cx="336302" cy="223075"/>
            </a:xfrm>
          </p:grpSpPr>
          <p:sp>
            <p:nvSpPr>
              <p:cNvPr id="1284" name="小波 1283"/>
              <p:cNvSpPr/>
              <p:nvPr/>
            </p:nvSpPr>
            <p:spPr bwMode="auto">
              <a:xfrm rot="1528627">
                <a:off x="4709092" y="4959801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66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5" name="小波 1284"/>
              <p:cNvSpPr/>
              <p:nvPr/>
            </p:nvSpPr>
            <p:spPr bwMode="auto">
              <a:xfrm>
                <a:off x="4664642" y="4985201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33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6" name="小波 1285"/>
              <p:cNvSpPr/>
              <p:nvPr/>
            </p:nvSpPr>
            <p:spPr bwMode="auto">
              <a:xfrm rot="10800000">
                <a:off x="4670993" y="5042350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66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7" name="小波 1286"/>
              <p:cNvSpPr/>
              <p:nvPr/>
            </p:nvSpPr>
            <p:spPr bwMode="auto">
              <a:xfrm rot="618850">
                <a:off x="4626543" y="5067750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33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8" name="小波 1287"/>
              <p:cNvSpPr/>
              <p:nvPr/>
            </p:nvSpPr>
            <p:spPr bwMode="auto">
              <a:xfrm rot="9472733">
                <a:off x="4718848" y="5092866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66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89" name="グループ化 1288"/>
          <p:cNvGrpSpPr/>
          <p:nvPr/>
        </p:nvGrpSpPr>
        <p:grpSpPr>
          <a:xfrm>
            <a:off x="7896772" y="3162080"/>
            <a:ext cx="1618779" cy="851985"/>
            <a:chOff x="2996630" y="4963470"/>
            <a:chExt cx="2610290" cy="1373830"/>
          </a:xfrm>
        </p:grpSpPr>
        <p:sp>
          <p:nvSpPr>
            <p:cNvPr id="1290" name="四角形: 角を丸くする 1289"/>
            <p:cNvSpPr/>
            <p:nvPr/>
          </p:nvSpPr>
          <p:spPr bwMode="auto">
            <a:xfrm>
              <a:off x="3071205" y="595333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1" name="四角形: 角を丸くする 1290"/>
            <p:cNvSpPr/>
            <p:nvPr/>
          </p:nvSpPr>
          <p:spPr bwMode="auto">
            <a:xfrm>
              <a:off x="3039455" y="500101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2" name="四角形: 角を丸くする 1291"/>
            <p:cNvSpPr/>
            <p:nvPr/>
          </p:nvSpPr>
          <p:spPr bwMode="auto">
            <a:xfrm>
              <a:off x="3131530" y="524044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3" name="フリーフォーム: 図形 1292"/>
            <p:cNvSpPr/>
            <p:nvPr/>
          </p:nvSpPr>
          <p:spPr bwMode="auto">
            <a:xfrm>
              <a:off x="4320825" y="504495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4" name="フリーフォーム: 図形 1293"/>
            <p:cNvSpPr/>
            <p:nvPr/>
          </p:nvSpPr>
          <p:spPr bwMode="auto">
            <a:xfrm>
              <a:off x="4836957" y="537635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5" name="フリーフォーム: 図形 1294"/>
            <p:cNvSpPr/>
            <p:nvPr/>
          </p:nvSpPr>
          <p:spPr bwMode="auto">
            <a:xfrm>
              <a:off x="2996630" y="496347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96" name="グループ化 1295"/>
            <p:cNvGrpSpPr/>
            <p:nvPr/>
          </p:nvGrpSpPr>
          <p:grpSpPr>
            <a:xfrm>
              <a:off x="3039455" y="5001018"/>
              <a:ext cx="869232" cy="542046"/>
              <a:chOff x="4122905" y="1660056"/>
              <a:chExt cx="699921" cy="525960"/>
            </a:xfrm>
          </p:grpSpPr>
          <p:grpSp>
            <p:nvGrpSpPr>
              <p:cNvPr id="1377" name="グループ化 1376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409" name="グループ化 1408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35" name="楕円 143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6" name="楕円 143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7" name="楕円 143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8" name="楕円 143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10" name="グループ化 1409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31" name="楕円 143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2" name="楕円 143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3" name="楕円 143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4" name="楕円 143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11" name="グループ化 1410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427" name="楕円 142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8" name="楕円 142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9" name="楕円 1428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0" name="楕円 142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12" name="グループ化 1411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23" name="楕円 142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4" name="楕円 142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5" name="楕円 142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6" name="楕円 142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13" name="グループ化 1412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19" name="楕円 141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0" name="楕円 141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1" name="楕円 142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2" name="楕円 142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14" name="グループ化 1413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415" name="楕円 141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6" name="楕円 141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7" name="楕円 1416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8" name="楕円 141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378" name="グループ化 1377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379" name="グループ化 1378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05" name="楕円 140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06" name="楕円 140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07" name="楕円 140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08" name="楕円 140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80" name="グループ化 1379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01" name="楕円 140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02" name="楕円 140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03" name="楕円 140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04" name="楕円 140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81" name="グループ化 1380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97" name="楕円 139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8" name="楕円 139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9" name="楕円 139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00" name="楕円 139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82" name="グループ化 1381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93" name="楕円 139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4" name="楕円 139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5" name="楕円 139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6" name="楕円 139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83" name="グループ化 1382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89" name="楕円 138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0" name="楕円 138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1" name="楕円 139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2" name="楕円 139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84" name="グループ化 1383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85" name="楕円 138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86" name="楕円 138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87" name="楕円 138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88" name="楕円 138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297" name="グループ化 1296"/>
            <p:cNvGrpSpPr/>
            <p:nvPr/>
          </p:nvGrpSpPr>
          <p:grpSpPr>
            <a:xfrm>
              <a:off x="3383532" y="5061644"/>
              <a:ext cx="869232" cy="542046"/>
              <a:chOff x="4122905" y="1660056"/>
              <a:chExt cx="699921" cy="525960"/>
            </a:xfrm>
          </p:grpSpPr>
          <p:grpSp>
            <p:nvGrpSpPr>
              <p:cNvPr id="1315" name="グループ化 1314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347" name="グループ化 1346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73" name="楕円 137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4" name="楕円 137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5" name="楕円 137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6" name="楕円 137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48" name="グループ化 1347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69" name="楕円 136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0" name="楕円 136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1" name="楕円 137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2" name="楕円 137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49" name="グループ化 1348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365" name="楕円 136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66" name="楕円 136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67" name="楕円 1366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68" name="楕円 136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50" name="グループ化 1349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61" name="楕円 136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62" name="楕円 136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63" name="楕円 136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64" name="楕円 136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51" name="グループ化 1350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57" name="楕円 135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8" name="楕円 135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9" name="楕円 135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60" name="楕円 135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52" name="グループ化 1351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353" name="楕円 135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4" name="楕円 135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5" name="楕円 1354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6" name="楕円 135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316" name="グループ化 1315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317" name="グループ化 1316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43" name="楕円 134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4" name="楕円 134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5" name="楕円 134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6" name="楕円 134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18" name="グループ化 1317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39" name="楕円 133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0" name="楕円 133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1" name="楕円 134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2" name="楕円 134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19" name="グループ化 1318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35" name="楕円 133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6" name="楕円 133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7" name="楕円 133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8" name="楕円 133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20" name="グループ化 1319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31" name="楕円 133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2" name="楕円 133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3" name="楕円 133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4" name="楕円 133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21" name="グループ化 1320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27" name="楕円 132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8" name="楕円 132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9" name="楕円 132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0" name="楕円 132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22" name="グループ化 1321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23" name="楕円 132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4" name="楕円 132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5" name="楕円 132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6" name="楕円 132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298" name="グループ化 1297"/>
            <p:cNvGrpSpPr/>
            <p:nvPr/>
          </p:nvGrpSpPr>
          <p:grpSpPr>
            <a:xfrm rot="469449">
              <a:off x="3012568" y="5225516"/>
              <a:ext cx="1030887" cy="555241"/>
              <a:chOff x="3012568" y="5225516"/>
              <a:chExt cx="1030887" cy="555241"/>
            </a:xfrm>
          </p:grpSpPr>
          <p:sp>
            <p:nvSpPr>
              <p:cNvPr id="1312" name="楕円 1311"/>
              <p:cNvSpPr/>
              <p:nvPr/>
            </p:nvSpPr>
            <p:spPr bwMode="auto">
              <a:xfrm>
                <a:off x="3012568" y="5225516"/>
                <a:ext cx="1030887" cy="555241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3" name="楕円 1312"/>
              <p:cNvSpPr/>
              <p:nvPr/>
            </p:nvSpPr>
            <p:spPr bwMode="auto">
              <a:xfrm>
                <a:off x="3309084" y="5252576"/>
                <a:ext cx="437856" cy="279674"/>
              </a:xfrm>
              <a:prstGeom prst="ellipse">
                <a:avLst/>
              </a:prstGeom>
              <a:solidFill>
                <a:srgbClr val="FFC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4" name="楕円 1313"/>
              <p:cNvSpPr/>
              <p:nvPr/>
            </p:nvSpPr>
            <p:spPr bwMode="auto">
              <a:xfrm>
                <a:off x="3543873" y="5297121"/>
                <a:ext cx="115785" cy="7395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9" name="グループ化 1298"/>
            <p:cNvGrpSpPr/>
            <p:nvPr/>
          </p:nvGrpSpPr>
          <p:grpSpPr>
            <a:xfrm rot="746794">
              <a:off x="3596141" y="5551163"/>
              <a:ext cx="663757" cy="227785"/>
              <a:chOff x="3962890" y="1320429"/>
              <a:chExt cx="746612" cy="250553"/>
            </a:xfrm>
          </p:grpSpPr>
          <p:sp>
            <p:nvSpPr>
              <p:cNvPr id="1308" name="四角形: 角を丸くする 1307"/>
              <p:cNvSpPr/>
              <p:nvPr/>
            </p:nvSpPr>
            <p:spPr bwMode="auto">
              <a:xfrm>
                <a:off x="3962890" y="1320429"/>
                <a:ext cx="746612" cy="2505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9" name="四角形: 角を丸くする 1308"/>
              <p:cNvSpPr/>
              <p:nvPr/>
            </p:nvSpPr>
            <p:spPr bwMode="auto">
              <a:xfrm rot="2700000">
                <a:off x="4158563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0" name="四角形: 角を丸くする 1309"/>
              <p:cNvSpPr/>
              <p:nvPr/>
            </p:nvSpPr>
            <p:spPr bwMode="auto">
              <a:xfrm rot="2700000">
                <a:off x="4288737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1" name="四角形: 角を丸くする 1310"/>
              <p:cNvSpPr/>
              <p:nvPr/>
            </p:nvSpPr>
            <p:spPr bwMode="auto">
              <a:xfrm rot="2700000">
                <a:off x="4415736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00" name="グループ化 1299"/>
            <p:cNvGrpSpPr/>
            <p:nvPr/>
          </p:nvGrpSpPr>
          <p:grpSpPr>
            <a:xfrm rot="746794">
              <a:off x="3458028" y="5689276"/>
              <a:ext cx="663757" cy="227785"/>
              <a:chOff x="3962890" y="1320429"/>
              <a:chExt cx="746612" cy="250553"/>
            </a:xfrm>
          </p:grpSpPr>
          <p:sp>
            <p:nvSpPr>
              <p:cNvPr id="1304" name="四角形: 角を丸くする 1303"/>
              <p:cNvSpPr/>
              <p:nvPr/>
            </p:nvSpPr>
            <p:spPr bwMode="auto">
              <a:xfrm>
                <a:off x="3962890" y="1320429"/>
                <a:ext cx="746612" cy="2505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5" name="四角形: 角を丸くする 1304"/>
              <p:cNvSpPr/>
              <p:nvPr/>
            </p:nvSpPr>
            <p:spPr bwMode="auto">
              <a:xfrm rot="2700000">
                <a:off x="4158563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6" name="四角形: 角を丸くする 1305"/>
              <p:cNvSpPr/>
              <p:nvPr/>
            </p:nvSpPr>
            <p:spPr bwMode="auto">
              <a:xfrm rot="2700000">
                <a:off x="4288737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7" name="四角形: 角を丸くする 1306"/>
              <p:cNvSpPr/>
              <p:nvPr/>
            </p:nvSpPr>
            <p:spPr bwMode="auto">
              <a:xfrm rot="2700000">
                <a:off x="4415736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01" name="グループ化 1300"/>
            <p:cNvGrpSpPr/>
            <p:nvPr/>
          </p:nvGrpSpPr>
          <p:grpSpPr>
            <a:xfrm rot="20259696">
              <a:off x="3087199" y="5715255"/>
              <a:ext cx="479043" cy="191027"/>
              <a:chOff x="5263708" y="2769263"/>
              <a:chExt cx="958705" cy="296000"/>
            </a:xfrm>
          </p:grpSpPr>
          <p:sp>
            <p:nvSpPr>
              <p:cNvPr id="1302" name="フリーフォーム: 図形 1301"/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3" name="台形 1302"/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39" name="グループ化 1438"/>
          <p:cNvGrpSpPr/>
          <p:nvPr/>
        </p:nvGrpSpPr>
        <p:grpSpPr>
          <a:xfrm>
            <a:off x="7881188" y="5064209"/>
            <a:ext cx="1618779" cy="851985"/>
            <a:chOff x="2996630" y="4963470"/>
            <a:chExt cx="2610290" cy="1373830"/>
          </a:xfrm>
        </p:grpSpPr>
        <p:sp>
          <p:nvSpPr>
            <p:cNvPr id="1440" name="四角形: 角を丸くする 1439"/>
            <p:cNvSpPr/>
            <p:nvPr/>
          </p:nvSpPr>
          <p:spPr bwMode="auto">
            <a:xfrm>
              <a:off x="3071205" y="595333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1" name="四角形: 角を丸くする 1440"/>
            <p:cNvSpPr/>
            <p:nvPr/>
          </p:nvSpPr>
          <p:spPr bwMode="auto">
            <a:xfrm>
              <a:off x="3039455" y="500101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2" name="四角形: 角を丸くする 1441"/>
            <p:cNvSpPr/>
            <p:nvPr/>
          </p:nvSpPr>
          <p:spPr bwMode="auto">
            <a:xfrm>
              <a:off x="3131530" y="524044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3" name="フリーフォーム: 図形 1442"/>
            <p:cNvSpPr/>
            <p:nvPr/>
          </p:nvSpPr>
          <p:spPr bwMode="auto">
            <a:xfrm>
              <a:off x="4320825" y="504495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lgConfetti">
              <a:fgClr>
                <a:srgbClr val="FF9933"/>
              </a:fgClr>
              <a:bgClr>
                <a:srgbClr val="FFFF66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4" name="フリーフォーム: 図形 1443"/>
            <p:cNvSpPr/>
            <p:nvPr/>
          </p:nvSpPr>
          <p:spPr bwMode="auto">
            <a:xfrm>
              <a:off x="2996630" y="496347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45" name="グループ化 1444"/>
            <p:cNvGrpSpPr/>
            <p:nvPr/>
          </p:nvGrpSpPr>
          <p:grpSpPr>
            <a:xfrm>
              <a:off x="4430622" y="5110292"/>
              <a:ext cx="281452" cy="186692"/>
              <a:chOff x="4626543" y="4959801"/>
              <a:chExt cx="336302" cy="223075"/>
            </a:xfrm>
          </p:grpSpPr>
          <p:sp>
            <p:nvSpPr>
              <p:cNvPr id="1470" name="小波 1469"/>
              <p:cNvSpPr/>
              <p:nvPr/>
            </p:nvSpPr>
            <p:spPr bwMode="auto">
              <a:xfrm rot="1528627">
                <a:off x="4709092" y="4959801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66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1" name="小波 1470"/>
              <p:cNvSpPr/>
              <p:nvPr/>
            </p:nvSpPr>
            <p:spPr bwMode="auto">
              <a:xfrm>
                <a:off x="4664642" y="4985201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33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2" name="小波 1471"/>
              <p:cNvSpPr/>
              <p:nvPr/>
            </p:nvSpPr>
            <p:spPr bwMode="auto">
              <a:xfrm rot="10800000">
                <a:off x="4670993" y="5042350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66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3" name="小波 1472"/>
              <p:cNvSpPr/>
              <p:nvPr/>
            </p:nvSpPr>
            <p:spPr bwMode="auto">
              <a:xfrm rot="618850">
                <a:off x="4626543" y="5067750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33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4" name="小波 1473"/>
              <p:cNvSpPr/>
              <p:nvPr/>
            </p:nvSpPr>
            <p:spPr bwMode="auto">
              <a:xfrm rot="9472733">
                <a:off x="4718848" y="5092866"/>
                <a:ext cx="243997" cy="90010"/>
              </a:xfrm>
              <a:prstGeom prst="doubleWave">
                <a:avLst>
                  <a:gd name="adj1" fmla="val 6250"/>
                  <a:gd name="adj2" fmla="val -5205"/>
                </a:avLst>
              </a:prstGeom>
              <a:solidFill>
                <a:srgbClr val="FF66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46" name="フリーフォーム: 図形 1445"/>
            <p:cNvSpPr/>
            <p:nvPr/>
          </p:nvSpPr>
          <p:spPr bwMode="auto">
            <a:xfrm>
              <a:off x="3814669" y="5018230"/>
              <a:ext cx="422587" cy="422369"/>
            </a:xfrm>
            <a:custGeom>
              <a:avLst/>
              <a:gdLst>
                <a:gd name="connsiteX0" fmla="*/ 252880 w 576100"/>
                <a:gd name="connsiteY0" fmla="*/ 469 h 575803"/>
                <a:gd name="connsiteX1" fmla="*/ 270943 w 576100"/>
                <a:gd name="connsiteY1" fmla="*/ 3538 h 575803"/>
                <a:gd name="connsiteX2" fmla="*/ 277433 w 576100"/>
                <a:gd name="connsiteY2" fmla="*/ 10317 h 575803"/>
                <a:gd name="connsiteX3" fmla="*/ 288263 w 576100"/>
                <a:gd name="connsiteY3" fmla="*/ 9225 h 575803"/>
                <a:gd name="connsiteX4" fmla="*/ 295796 w 576100"/>
                <a:gd name="connsiteY4" fmla="*/ 9984 h 575803"/>
                <a:gd name="connsiteX5" fmla="*/ 306065 w 576100"/>
                <a:gd name="connsiteY5" fmla="*/ 1456 h 575803"/>
                <a:gd name="connsiteX6" fmla="*/ 330204 w 576100"/>
                <a:gd name="connsiteY6" fmla="*/ 4369 h 575803"/>
                <a:gd name="connsiteX7" fmla="*/ 339875 w 576100"/>
                <a:gd name="connsiteY7" fmla="*/ 14428 h 575803"/>
                <a:gd name="connsiteX8" fmla="*/ 342684 w 576100"/>
                <a:gd name="connsiteY8" fmla="*/ 14711 h 575803"/>
                <a:gd name="connsiteX9" fmla="*/ 366478 w 576100"/>
                <a:gd name="connsiteY9" fmla="*/ 22098 h 575803"/>
                <a:gd name="connsiteX10" fmla="*/ 369368 w 576100"/>
                <a:gd name="connsiteY10" fmla="*/ 22589 h 575803"/>
                <a:gd name="connsiteX11" fmla="*/ 369921 w 576100"/>
                <a:gd name="connsiteY11" fmla="*/ 23166 h 575803"/>
                <a:gd name="connsiteX12" fmla="*/ 392753 w 576100"/>
                <a:gd name="connsiteY12" fmla="*/ 30254 h 575803"/>
                <a:gd name="connsiteX13" fmla="*/ 404490 w 576100"/>
                <a:gd name="connsiteY13" fmla="*/ 20506 h 575803"/>
                <a:gd name="connsiteX14" fmla="*/ 428629 w 576100"/>
                <a:gd name="connsiteY14" fmla="*/ 23420 h 575803"/>
                <a:gd name="connsiteX15" fmla="*/ 451355 w 576100"/>
                <a:gd name="connsiteY15" fmla="*/ 62312 h 575803"/>
                <a:gd name="connsiteX16" fmla="*/ 451480 w 576100"/>
                <a:gd name="connsiteY16" fmla="*/ 62409 h 575803"/>
                <a:gd name="connsiteX17" fmla="*/ 459669 w 576100"/>
                <a:gd name="connsiteY17" fmla="*/ 68692 h 575803"/>
                <a:gd name="connsiteX18" fmla="*/ 467990 w 576100"/>
                <a:gd name="connsiteY18" fmla="*/ 61781 h 575803"/>
                <a:gd name="connsiteX19" fmla="*/ 492129 w 576100"/>
                <a:gd name="connsiteY19" fmla="*/ 64695 h 575803"/>
                <a:gd name="connsiteX20" fmla="*/ 514855 w 576100"/>
                <a:gd name="connsiteY20" fmla="*/ 103587 h 575803"/>
                <a:gd name="connsiteX21" fmla="*/ 514980 w 576100"/>
                <a:gd name="connsiteY21" fmla="*/ 103684 h 575803"/>
                <a:gd name="connsiteX22" fmla="*/ 532925 w 576100"/>
                <a:gd name="connsiteY22" fmla="*/ 117452 h 575803"/>
                <a:gd name="connsiteX23" fmla="*/ 544021 w 576100"/>
                <a:gd name="connsiteY23" fmla="*/ 141334 h 575803"/>
                <a:gd name="connsiteX24" fmla="*/ 542757 w 576100"/>
                <a:gd name="connsiteY24" fmla="*/ 180968 h 575803"/>
                <a:gd name="connsiteX25" fmla="*/ 555150 w 576100"/>
                <a:gd name="connsiteY25" fmla="*/ 190477 h 575803"/>
                <a:gd name="connsiteX26" fmla="*/ 566246 w 576100"/>
                <a:gd name="connsiteY26" fmla="*/ 214359 h 575803"/>
                <a:gd name="connsiteX27" fmla="*/ 564940 w 576100"/>
                <a:gd name="connsiteY27" fmla="*/ 255290 h 575803"/>
                <a:gd name="connsiteX28" fmla="*/ 574477 w 576100"/>
                <a:gd name="connsiteY28" fmla="*/ 317872 h 575803"/>
                <a:gd name="connsiteX29" fmla="*/ 559088 w 576100"/>
                <a:gd name="connsiteY29" fmla="*/ 352675 h 575803"/>
                <a:gd name="connsiteX30" fmla="*/ 558602 w 576100"/>
                <a:gd name="connsiteY30" fmla="*/ 384547 h 575803"/>
                <a:gd name="connsiteX31" fmla="*/ 513930 w 576100"/>
                <a:gd name="connsiteY31" fmla="*/ 439328 h 575803"/>
                <a:gd name="connsiteX32" fmla="*/ 497938 w 576100"/>
                <a:gd name="connsiteY32" fmla="*/ 486269 h 575803"/>
                <a:gd name="connsiteX33" fmla="*/ 471401 w 576100"/>
                <a:gd name="connsiteY33" fmla="*/ 501268 h 575803"/>
                <a:gd name="connsiteX34" fmla="*/ 458778 w 576100"/>
                <a:gd name="connsiteY34" fmla="*/ 497055 h 575803"/>
                <a:gd name="connsiteX35" fmla="*/ 447138 w 576100"/>
                <a:gd name="connsiteY35" fmla="*/ 518019 h 575803"/>
                <a:gd name="connsiteX36" fmla="*/ 420601 w 576100"/>
                <a:gd name="connsiteY36" fmla="*/ 533018 h 575803"/>
                <a:gd name="connsiteX37" fmla="*/ 417978 w 576100"/>
                <a:gd name="connsiteY37" fmla="*/ 532143 h 575803"/>
                <a:gd name="connsiteX38" fmla="*/ 404582 w 576100"/>
                <a:gd name="connsiteY38" fmla="*/ 542029 h 575803"/>
                <a:gd name="connsiteX39" fmla="*/ 385206 w 576100"/>
                <a:gd name="connsiteY39" fmla="*/ 540203 h 575803"/>
                <a:gd name="connsiteX40" fmla="*/ 378123 w 576100"/>
                <a:gd name="connsiteY40" fmla="*/ 555815 h 575803"/>
                <a:gd name="connsiteX41" fmla="*/ 353782 w 576100"/>
                <a:gd name="connsiteY41" fmla="*/ 573779 h 575803"/>
                <a:gd name="connsiteX42" fmla="*/ 321664 w 576100"/>
                <a:gd name="connsiteY42" fmla="*/ 570752 h 575803"/>
                <a:gd name="connsiteX43" fmla="*/ 300942 w 576100"/>
                <a:gd name="connsiteY43" fmla="*/ 548007 h 575803"/>
                <a:gd name="connsiteX44" fmla="*/ 288263 w 576100"/>
                <a:gd name="connsiteY44" fmla="*/ 549285 h 575803"/>
                <a:gd name="connsiteX45" fmla="*/ 284999 w 576100"/>
                <a:gd name="connsiteY45" fmla="*/ 548792 h 575803"/>
                <a:gd name="connsiteX46" fmla="*/ 282293 w 576100"/>
                <a:gd name="connsiteY46" fmla="*/ 550096 h 575803"/>
                <a:gd name="connsiteX47" fmla="*/ 279698 w 576100"/>
                <a:gd name="connsiteY47" fmla="*/ 555815 h 575803"/>
                <a:gd name="connsiteX48" fmla="*/ 255357 w 576100"/>
                <a:gd name="connsiteY48" fmla="*/ 573779 h 575803"/>
                <a:gd name="connsiteX49" fmla="*/ 198148 w 576100"/>
                <a:gd name="connsiteY49" fmla="*/ 543212 h 575803"/>
                <a:gd name="connsiteX50" fmla="*/ 113166 w 576100"/>
                <a:gd name="connsiteY50" fmla="*/ 513012 h 575803"/>
                <a:gd name="connsiteX51" fmla="*/ 89949 w 576100"/>
                <a:gd name="connsiteY51" fmla="*/ 505494 h 575803"/>
                <a:gd name="connsiteX52" fmla="*/ 84455 w 576100"/>
                <a:gd name="connsiteY52" fmla="*/ 495363 h 575803"/>
                <a:gd name="connsiteX53" fmla="*/ 73125 w 576100"/>
                <a:gd name="connsiteY53" fmla="*/ 492916 h 575803"/>
                <a:gd name="connsiteX54" fmla="*/ 46491 w 576100"/>
                <a:gd name="connsiteY54" fmla="*/ 459037 h 575803"/>
                <a:gd name="connsiteX55" fmla="*/ 9126 w 576100"/>
                <a:gd name="connsiteY55" fmla="*/ 425429 h 575803"/>
                <a:gd name="connsiteX56" fmla="*/ 17110 w 576100"/>
                <a:gd name="connsiteY56" fmla="*/ 380065 h 575803"/>
                <a:gd name="connsiteX57" fmla="*/ 251 w 576100"/>
                <a:gd name="connsiteY57" fmla="*/ 333522 h 575803"/>
                <a:gd name="connsiteX58" fmla="*/ 9323 w 576100"/>
                <a:gd name="connsiteY58" fmla="*/ 308317 h 575803"/>
                <a:gd name="connsiteX59" fmla="*/ 9126 w 576100"/>
                <a:gd name="connsiteY59" fmla="*/ 307954 h 575803"/>
                <a:gd name="connsiteX60" fmla="*/ 17110 w 576100"/>
                <a:gd name="connsiteY60" fmla="*/ 262590 h 575803"/>
                <a:gd name="connsiteX61" fmla="*/ 251 w 576100"/>
                <a:gd name="connsiteY61" fmla="*/ 216047 h 575803"/>
                <a:gd name="connsiteX62" fmla="*/ 31041 w 576100"/>
                <a:gd name="connsiteY62" fmla="*/ 174679 h 575803"/>
                <a:gd name="connsiteX63" fmla="*/ 31335 w 576100"/>
                <a:gd name="connsiteY63" fmla="*/ 173588 h 575803"/>
                <a:gd name="connsiteX64" fmla="*/ 45050 w 576100"/>
                <a:gd name="connsiteY64" fmla="*/ 114182 h 575803"/>
                <a:gd name="connsiteX65" fmla="*/ 76653 w 576100"/>
                <a:gd name="connsiteY65" fmla="*/ 91379 h 575803"/>
                <a:gd name="connsiteX66" fmla="*/ 80320 w 576100"/>
                <a:gd name="connsiteY66" fmla="*/ 91472 h 575803"/>
                <a:gd name="connsiteX67" fmla="*/ 80943 w 576100"/>
                <a:gd name="connsiteY67" fmla="*/ 81474 h 575803"/>
                <a:gd name="connsiteX68" fmla="*/ 92675 w 576100"/>
                <a:gd name="connsiteY68" fmla="*/ 53857 h 575803"/>
                <a:gd name="connsiteX69" fmla="*/ 159397 w 576100"/>
                <a:gd name="connsiteY69" fmla="*/ 40285 h 575803"/>
                <a:gd name="connsiteX70" fmla="*/ 159412 w 576100"/>
                <a:gd name="connsiteY70" fmla="*/ 40263 h 575803"/>
                <a:gd name="connsiteX71" fmla="*/ 172681 w 576100"/>
                <a:gd name="connsiteY71" fmla="*/ 19850 h 575803"/>
                <a:gd name="connsiteX72" fmla="*/ 200002 w 576100"/>
                <a:gd name="connsiteY72" fmla="*/ 9715 h 575803"/>
                <a:gd name="connsiteX73" fmla="*/ 216697 w 576100"/>
                <a:gd name="connsiteY73" fmla="*/ 20034 h 575803"/>
                <a:gd name="connsiteX74" fmla="*/ 233835 w 576100"/>
                <a:gd name="connsiteY74" fmla="*/ 14713 h 575803"/>
                <a:gd name="connsiteX75" fmla="*/ 237445 w 576100"/>
                <a:gd name="connsiteY75" fmla="*/ 8929 h 575803"/>
                <a:gd name="connsiteX76" fmla="*/ 252880 w 576100"/>
                <a:gd name="connsiteY76" fmla="*/ 469 h 57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576100" h="575803">
                  <a:moveTo>
                    <a:pt x="252880" y="469"/>
                  </a:moveTo>
                  <a:cubicBezTo>
                    <a:pt x="259105" y="-733"/>
                    <a:pt x="265326" y="401"/>
                    <a:pt x="270943" y="3538"/>
                  </a:cubicBezTo>
                  <a:lnTo>
                    <a:pt x="277433" y="10317"/>
                  </a:lnTo>
                  <a:lnTo>
                    <a:pt x="288263" y="9225"/>
                  </a:lnTo>
                  <a:lnTo>
                    <a:pt x="295796" y="9984"/>
                  </a:lnTo>
                  <a:lnTo>
                    <a:pt x="306065" y="1456"/>
                  </a:lnTo>
                  <a:cubicBezTo>
                    <a:pt x="313942" y="-1049"/>
                    <a:pt x="322395" y="-208"/>
                    <a:pt x="330204" y="4369"/>
                  </a:cubicBezTo>
                  <a:lnTo>
                    <a:pt x="339875" y="14428"/>
                  </a:lnTo>
                  <a:lnTo>
                    <a:pt x="342684" y="14711"/>
                  </a:lnTo>
                  <a:lnTo>
                    <a:pt x="366478" y="22098"/>
                  </a:lnTo>
                  <a:lnTo>
                    <a:pt x="369368" y="22589"/>
                  </a:lnTo>
                  <a:lnTo>
                    <a:pt x="369921" y="23166"/>
                  </a:lnTo>
                  <a:lnTo>
                    <a:pt x="392753" y="30254"/>
                  </a:lnTo>
                  <a:lnTo>
                    <a:pt x="404490" y="20506"/>
                  </a:lnTo>
                  <a:cubicBezTo>
                    <a:pt x="412367" y="18001"/>
                    <a:pt x="420820" y="18843"/>
                    <a:pt x="428629" y="23420"/>
                  </a:cubicBezTo>
                  <a:cubicBezTo>
                    <a:pt x="440529" y="30393"/>
                    <a:pt x="449063" y="44991"/>
                    <a:pt x="451355" y="62312"/>
                  </a:cubicBezTo>
                  <a:lnTo>
                    <a:pt x="451480" y="62409"/>
                  </a:lnTo>
                  <a:lnTo>
                    <a:pt x="459669" y="68692"/>
                  </a:lnTo>
                  <a:lnTo>
                    <a:pt x="467990" y="61781"/>
                  </a:lnTo>
                  <a:cubicBezTo>
                    <a:pt x="475867" y="59276"/>
                    <a:pt x="484320" y="60118"/>
                    <a:pt x="492129" y="64695"/>
                  </a:cubicBezTo>
                  <a:cubicBezTo>
                    <a:pt x="504029" y="71668"/>
                    <a:pt x="512563" y="86266"/>
                    <a:pt x="514855" y="103587"/>
                  </a:cubicBezTo>
                  <a:lnTo>
                    <a:pt x="514980" y="103684"/>
                  </a:lnTo>
                  <a:lnTo>
                    <a:pt x="532925" y="117452"/>
                  </a:lnTo>
                  <a:cubicBezTo>
                    <a:pt x="537939" y="123941"/>
                    <a:pt x="541792" y="132100"/>
                    <a:pt x="544021" y="141334"/>
                  </a:cubicBezTo>
                  <a:lnTo>
                    <a:pt x="542757" y="180968"/>
                  </a:lnTo>
                  <a:lnTo>
                    <a:pt x="555150" y="190477"/>
                  </a:lnTo>
                  <a:cubicBezTo>
                    <a:pt x="560164" y="196966"/>
                    <a:pt x="564017" y="205125"/>
                    <a:pt x="566246" y="214359"/>
                  </a:cubicBezTo>
                  <a:cubicBezTo>
                    <a:pt x="569486" y="227764"/>
                    <a:pt x="569024" y="242323"/>
                    <a:pt x="564940" y="255290"/>
                  </a:cubicBezTo>
                  <a:cubicBezTo>
                    <a:pt x="574978" y="273073"/>
                    <a:pt x="578488" y="296125"/>
                    <a:pt x="574477" y="317872"/>
                  </a:cubicBezTo>
                  <a:lnTo>
                    <a:pt x="559088" y="352675"/>
                  </a:lnTo>
                  <a:lnTo>
                    <a:pt x="558602" y="384547"/>
                  </a:lnTo>
                  <a:cubicBezTo>
                    <a:pt x="553268" y="413458"/>
                    <a:pt x="535613" y="435109"/>
                    <a:pt x="513930" y="439328"/>
                  </a:cubicBezTo>
                  <a:cubicBezTo>
                    <a:pt x="513826" y="457374"/>
                    <a:pt x="507991" y="474488"/>
                    <a:pt x="497938" y="486269"/>
                  </a:cubicBezTo>
                  <a:cubicBezTo>
                    <a:pt x="490300" y="495220"/>
                    <a:pt x="480965" y="500270"/>
                    <a:pt x="471401" y="501268"/>
                  </a:cubicBezTo>
                  <a:lnTo>
                    <a:pt x="458778" y="497055"/>
                  </a:lnTo>
                  <a:lnTo>
                    <a:pt x="447138" y="518019"/>
                  </a:lnTo>
                  <a:cubicBezTo>
                    <a:pt x="439500" y="526970"/>
                    <a:pt x="430165" y="532020"/>
                    <a:pt x="420601" y="533018"/>
                  </a:cubicBezTo>
                  <a:lnTo>
                    <a:pt x="417978" y="532143"/>
                  </a:lnTo>
                  <a:lnTo>
                    <a:pt x="404582" y="542029"/>
                  </a:lnTo>
                  <a:lnTo>
                    <a:pt x="385206" y="540203"/>
                  </a:lnTo>
                  <a:lnTo>
                    <a:pt x="378123" y="555815"/>
                  </a:lnTo>
                  <a:cubicBezTo>
                    <a:pt x="371408" y="564458"/>
                    <a:pt x="363064" y="570742"/>
                    <a:pt x="353782" y="573779"/>
                  </a:cubicBezTo>
                  <a:cubicBezTo>
                    <a:pt x="342845" y="577357"/>
                    <a:pt x="331669" y="576097"/>
                    <a:pt x="321664" y="570752"/>
                  </a:cubicBezTo>
                  <a:lnTo>
                    <a:pt x="300942" y="548007"/>
                  </a:lnTo>
                  <a:lnTo>
                    <a:pt x="288263" y="549285"/>
                  </a:lnTo>
                  <a:lnTo>
                    <a:pt x="284999" y="548792"/>
                  </a:lnTo>
                  <a:lnTo>
                    <a:pt x="282293" y="550096"/>
                  </a:lnTo>
                  <a:lnTo>
                    <a:pt x="279698" y="555815"/>
                  </a:lnTo>
                  <a:cubicBezTo>
                    <a:pt x="272983" y="564458"/>
                    <a:pt x="264639" y="570742"/>
                    <a:pt x="255357" y="573779"/>
                  </a:cubicBezTo>
                  <a:cubicBezTo>
                    <a:pt x="233483" y="580935"/>
                    <a:pt x="210653" y="568740"/>
                    <a:pt x="198148" y="543212"/>
                  </a:cubicBezTo>
                  <a:cubicBezTo>
                    <a:pt x="168632" y="567443"/>
                    <a:pt x="130296" y="553823"/>
                    <a:pt x="113166" y="513012"/>
                  </a:cubicBezTo>
                  <a:cubicBezTo>
                    <a:pt x="104752" y="514353"/>
                    <a:pt x="96595" y="511471"/>
                    <a:pt x="89949" y="505494"/>
                  </a:cubicBezTo>
                  <a:lnTo>
                    <a:pt x="84455" y="495363"/>
                  </a:lnTo>
                  <a:lnTo>
                    <a:pt x="73125" y="492916"/>
                  </a:lnTo>
                  <a:cubicBezTo>
                    <a:pt x="62321" y="485821"/>
                    <a:pt x="52915" y="474341"/>
                    <a:pt x="46491" y="459037"/>
                  </a:cubicBezTo>
                  <a:cubicBezTo>
                    <a:pt x="29663" y="461719"/>
                    <a:pt x="13863" y="447511"/>
                    <a:pt x="9126" y="425429"/>
                  </a:cubicBezTo>
                  <a:cubicBezTo>
                    <a:pt x="5696" y="409453"/>
                    <a:pt x="8728" y="392212"/>
                    <a:pt x="17110" y="380065"/>
                  </a:cubicBezTo>
                  <a:cubicBezTo>
                    <a:pt x="5218" y="370537"/>
                    <a:pt x="-1405" y="352252"/>
                    <a:pt x="251" y="333522"/>
                  </a:cubicBezTo>
                  <a:lnTo>
                    <a:pt x="9323" y="308317"/>
                  </a:lnTo>
                  <a:lnTo>
                    <a:pt x="9126" y="307954"/>
                  </a:lnTo>
                  <a:cubicBezTo>
                    <a:pt x="5696" y="291978"/>
                    <a:pt x="8728" y="274737"/>
                    <a:pt x="17110" y="262590"/>
                  </a:cubicBezTo>
                  <a:cubicBezTo>
                    <a:pt x="5218" y="253062"/>
                    <a:pt x="-1405" y="234777"/>
                    <a:pt x="251" y="216047"/>
                  </a:cubicBezTo>
                  <a:cubicBezTo>
                    <a:pt x="2193" y="194117"/>
                    <a:pt x="14977" y="176940"/>
                    <a:pt x="31041" y="174679"/>
                  </a:cubicBezTo>
                  <a:cubicBezTo>
                    <a:pt x="31136" y="174313"/>
                    <a:pt x="31240" y="173954"/>
                    <a:pt x="31335" y="173588"/>
                  </a:cubicBezTo>
                  <a:cubicBezTo>
                    <a:pt x="29178" y="151993"/>
                    <a:pt x="34209" y="130214"/>
                    <a:pt x="45050" y="114182"/>
                  </a:cubicBezTo>
                  <a:cubicBezTo>
                    <a:pt x="53615" y="101522"/>
                    <a:pt x="64841" y="93781"/>
                    <a:pt x="76653" y="91379"/>
                  </a:cubicBezTo>
                  <a:lnTo>
                    <a:pt x="80320" y="91472"/>
                  </a:lnTo>
                  <a:lnTo>
                    <a:pt x="80943" y="81474"/>
                  </a:lnTo>
                  <a:cubicBezTo>
                    <a:pt x="83286" y="71326"/>
                    <a:pt x="87255" y="61873"/>
                    <a:pt x="92675" y="53857"/>
                  </a:cubicBezTo>
                  <a:cubicBezTo>
                    <a:pt x="109805" y="28536"/>
                    <a:pt x="137578" y="22893"/>
                    <a:pt x="159397" y="40285"/>
                  </a:cubicBezTo>
                  <a:lnTo>
                    <a:pt x="159412" y="40263"/>
                  </a:lnTo>
                  <a:lnTo>
                    <a:pt x="172681" y="19850"/>
                  </a:lnTo>
                  <a:cubicBezTo>
                    <a:pt x="180706" y="12285"/>
                    <a:pt x="190409" y="8782"/>
                    <a:pt x="200002" y="9715"/>
                  </a:cubicBezTo>
                  <a:lnTo>
                    <a:pt x="216697" y="20034"/>
                  </a:lnTo>
                  <a:lnTo>
                    <a:pt x="233835" y="14713"/>
                  </a:lnTo>
                  <a:lnTo>
                    <a:pt x="237445" y="8929"/>
                  </a:lnTo>
                  <a:cubicBezTo>
                    <a:pt x="241947" y="4511"/>
                    <a:pt x="247224" y="1559"/>
                    <a:pt x="252880" y="469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8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47" name="フリーフォーム: 図形 1446"/>
            <p:cNvSpPr/>
            <p:nvPr/>
          </p:nvSpPr>
          <p:spPr bwMode="auto">
            <a:xfrm>
              <a:off x="3427319" y="5021405"/>
              <a:ext cx="422587" cy="422369"/>
            </a:xfrm>
            <a:custGeom>
              <a:avLst/>
              <a:gdLst>
                <a:gd name="connsiteX0" fmla="*/ 252880 w 576100"/>
                <a:gd name="connsiteY0" fmla="*/ 469 h 575803"/>
                <a:gd name="connsiteX1" fmla="*/ 270943 w 576100"/>
                <a:gd name="connsiteY1" fmla="*/ 3538 h 575803"/>
                <a:gd name="connsiteX2" fmla="*/ 277433 w 576100"/>
                <a:gd name="connsiteY2" fmla="*/ 10317 h 575803"/>
                <a:gd name="connsiteX3" fmla="*/ 288263 w 576100"/>
                <a:gd name="connsiteY3" fmla="*/ 9225 h 575803"/>
                <a:gd name="connsiteX4" fmla="*/ 295796 w 576100"/>
                <a:gd name="connsiteY4" fmla="*/ 9984 h 575803"/>
                <a:gd name="connsiteX5" fmla="*/ 306065 w 576100"/>
                <a:gd name="connsiteY5" fmla="*/ 1456 h 575803"/>
                <a:gd name="connsiteX6" fmla="*/ 330204 w 576100"/>
                <a:gd name="connsiteY6" fmla="*/ 4369 h 575803"/>
                <a:gd name="connsiteX7" fmla="*/ 339875 w 576100"/>
                <a:gd name="connsiteY7" fmla="*/ 14428 h 575803"/>
                <a:gd name="connsiteX8" fmla="*/ 342684 w 576100"/>
                <a:gd name="connsiteY8" fmla="*/ 14711 h 575803"/>
                <a:gd name="connsiteX9" fmla="*/ 366478 w 576100"/>
                <a:gd name="connsiteY9" fmla="*/ 22098 h 575803"/>
                <a:gd name="connsiteX10" fmla="*/ 369368 w 576100"/>
                <a:gd name="connsiteY10" fmla="*/ 22589 h 575803"/>
                <a:gd name="connsiteX11" fmla="*/ 369921 w 576100"/>
                <a:gd name="connsiteY11" fmla="*/ 23166 h 575803"/>
                <a:gd name="connsiteX12" fmla="*/ 392753 w 576100"/>
                <a:gd name="connsiteY12" fmla="*/ 30254 h 575803"/>
                <a:gd name="connsiteX13" fmla="*/ 404490 w 576100"/>
                <a:gd name="connsiteY13" fmla="*/ 20506 h 575803"/>
                <a:gd name="connsiteX14" fmla="*/ 428629 w 576100"/>
                <a:gd name="connsiteY14" fmla="*/ 23420 h 575803"/>
                <a:gd name="connsiteX15" fmla="*/ 451355 w 576100"/>
                <a:gd name="connsiteY15" fmla="*/ 62312 h 575803"/>
                <a:gd name="connsiteX16" fmla="*/ 451480 w 576100"/>
                <a:gd name="connsiteY16" fmla="*/ 62409 h 575803"/>
                <a:gd name="connsiteX17" fmla="*/ 459669 w 576100"/>
                <a:gd name="connsiteY17" fmla="*/ 68692 h 575803"/>
                <a:gd name="connsiteX18" fmla="*/ 467990 w 576100"/>
                <a:gd name="connsiteY18" fmla="*/ 61781 h 575803"/>
                <a:gd name="connsiteX19" fmla="*/ 492129 w 576100"/>
                <a:gd name="connsiteY19" fmla="*/ 64695 h 575803"/>
                <a:gd name="connsiteX20" fmla="*/ 514855 w 576100"/>
                <a:gd name="connsiteY20" fmla="*/ 103587 h 575803"/>
                <a:gd name="connsiteX21" fmla="*/ 514980 w 576100"/>
                <a:gd name="connsiteY21" fmla="*/ 103684 h 575803"/>
                <a:gd name="connsiteX22" fmla="*/ 532925 w 576100"/>
                <a:gd name="connsiteY22" fmla="*/ 117452 h 575803"/>
                <a:gd name="connsiteX23" fmla="*/ 544021 w 576100"/>
                <a:gd name="connsiteY23" fmla="*/ 141334 h 575803"/>
                <a:gd name="connsiteX24" fmla="*/ 542757 w 576100"/>
                <a:gd name="connsiteY24" fmla="*/ 180968 h 575803"/>
                <a:gd name="connsiteX25" fmla="*/ 555150 w 576100"/>
                <a:gd name="connsiteY25" fmla="*/ 190477 h 575803"/>
                <a:gd name="connsiteX26" fmla="*/ 566246 w 576100"/>
                <a:gd name="connsiteY26" fmla="*/ 214359 h 575803"/>
                <a:gd name="connsiteX27" fmla="*/ 564940 w 576100"/>
                <a:gd name="connsiteY27" fmla="*/ 255290 h 575803"/>
                <a:gd name="connsiteX28" fmla="*/ 574477 w 576100"/>
                <a:gd name="connsiteY28" fmla="*/ 317872 h 575803"/>
                <a:gd name="connsiteX29" fmla="*/ 559088 w 576100"/>
                <a:gd name="connsiteY29" fmla="*/ 352675 h 575803"/>
                <a:gd name="connsiteX30" fmla="*/ 558602 w 576100"/>
                <a:gd name="connsiteY30" fmla="*/ 384547 h 575803"/>
                <a:gd name="connsiteX31" fmla="*/ 513930 w 576100"/>
                <a:gd name="connsiteY31" fmla="*/ 439328 h 575803"/>
                <a:gd name="connsiteX32" fmla="*/ 497938 w 576100"/>
                <a:gd name="connsiteY32" fmla="*/ 486269 h 575803"/>
                <a:gd name="connsiteX33" fmla="*/ 471401 w 576100"/>
                <a:gd name="connsiteY33" fmla="*/ 501268 h 575803"/>
                <a:gd name="connsiteX34" fmla="*/ 458778 w 576100"/>
                <a:gd name="connsiteY34" fmla="*/ 497055 h 575803"/>
                <a:gd name="connsiteX35" fmla="*/ 447138 w 576100"/>
                <a:gd name="connsiteY35" fmla="*/ 518019 h 575803"/>
                <a:gd name="connsiteX36" fmla="*/ 420601 w 576100"/>
                <a:gd name="connsiteY36" fmla="*/ 533018 h 575803"/>
                <a:gd name="connsiteX37" fmla="*/ 417978 w 576100"/>
                <a:gd name="connsiteY37" fmla="*/ 532143 h 575803"/>
                <a:gd name="connsiteX38" fmla="*/ 404582 w 576100"/>
                <a:gd name="connsiteY38" fmla="*/ 542029 h 575803"/>
                <a:gd name="connsiteX39" fmla="*/ 385206 w 576100"/>
                <a:gd name="connsiteY39" fmla="*/ 540203 h 575803"/>
                <a:gd name="connsiteX40" fmla="*/ 378123 w 576100"/>
                <a:gd name="connsiteY40" fmla="*/ 555815 h 575803"/>
                <a:gd name="connsiteX41" fmla="*/ 353782 w 576100"/>
                <a:gd name="connsiteY41" fmla="*/ 573779 h 575803"/>
                <a:gd name="connsiteX42" fmla="*/ 321664 w 576100"/>
                <a:gd name="connsiteY42" fmla="*/ 570752 h 575803"/>
                <a:gd name="connsiteX43" fmla="*/ 300942 w 576100"/>
                <a:gd name="connsiteY43" fmla="*/ 548007 h 575803"/>
                <a:gd name="connsiteX44" fmla="*/ 288263 w 576100"/>
                <a:gd name="connsiteY44" fmla="*/ 549285 h 575803"/>
                <a:gd name="connsiteX45" fmla="*/ 284999 w 576100"/>
                <a:gd name="connsiteY45" fmla="*/ 548792 h 575803"/>
                <a:gd name="connsiteX46" fmla="*/ 282293 w 576100"/>
                <a:gd name="connsiteY46" fmla="*/ 550096 h 575803"/>
                <a:gd name="connsiteX47" fmla="*/ 279698 w 576100"/>
                <a:gd name="connsiteY47" fmla="*/ 555815 h 575803"/>
                <a:gd name="connsiteX48" fmla="*/ 255357 w 576100"/>
                <a:gd name="connsiteY48" fmla="*/ 573779 h 575803"/>
                <a:gd name="connsiteX49" fmla="*/ 198148 w 576100"/>
                <a:gd name="connsiteY49" fmla="*/ 543212 h 575803"/>
                <a:gd name="connsiteX50" fmla="*/ 113166 w 576100"/>
                <a:gd name="connsiteY50" fmla="*/ 513012 h 575803"/>
                <a:gd name="connsiteX51" fmla="*/ 89949 w 576100"/>
                <a:gd name="connsiteY51" fmla="*/ 505494 h 575803"/>
                <a:gd name="connsiteX52" fmla="*/ 84455 w 576100"/>
                <a:gd name="connsiteY52" fmla="*/ 495363 h 575803"/>
                <a:gd name="connsiteX53" fmla="*/ 73125 w 576100"/>
                <a:gd name="connsiteY53" fmla="*/ 492916 h 575803"/>
                <a:gd name="connsiteX54" fmla="*/ 46491 w 576100"/>
                <a:gd name="connsiteY54" fmla="*/ 459037 h 575803"/>
                <a:gd name="connsiteX55" fmla="*/ 9126 w 576100"/>
                <a:gd name="connsiteY55" fmla="*/ 425429 h 575803"/>
                <a:gd name="connsiteX56" fmla="*/ 17110 w 576100"/>
                <a:gd name="connsiteY56" fmla="*/ 380065 h 575803"/>
                <a:gd name="connsiteX57" fmla="*/ 251 w 576100"/>
                <a:gd name="connsiteY57" fmla="*/ 333522 h 575803"/>
                <a:gd name="connsiteX58" fmla="*/ 9323 w 576100"/>
                <a:gd name="connsiteY58" fmla="*/ 308317 h 575803"/>
                <a:gd name="connsiteX59" fmla="*/ 9126 w 576100"/>
                <a:gd name="connsiteY59" fmla="*/ 307954 h 575803"/>
                <a:gd name="connsiteX60" fmla="*/ 17110 w 576100"/>
                <a:gd name="connsiteY60" fmla="*/ 262590 h 575803"/>
                <a:gd name="connsiteX61" fmla="*/ 251 w 576100"/>
                <a:gd name="connsiteY61" fmla="*/ 216047 h 575803"/>
                <a:gd name="connsiteX62" fmla="*/ 31041 w 576100"/>
                <a:gd name="connsiteY62" fmla="*/ 174679 h 575803"/>
                <a:gd name="connsiteX63" fmla="*/ 31335 w 576100"/>
                <a:gd name="connsiteY63" fmla="*/ 173588 h 575803"/>
                <a:gd name="connsiteX64" fmla="*/ 45050 w 576100"/>
                <a:gd name="connsiteY64" fmla="*/ 114182 h 575803"/>
                <a:gd name="connsiteX65" fmla="*/ 76653 w 576100"/>
                <a:gd name="connsiteY65" fmla="*/ 91379 h 575803"/>
                <a:gd name="connsiteX66" fmla="*/ 80320 w 576100"/>
                <a:gd name="connsiteY66" fmla="*/ 91472 h 575803"/>
                <a:gd name="connsiteX67" fmla="*/ 80943 w 576100"/>
                <a:gd name="connsiteY67" fmla="*/ 81474 h 575803"/>
                <a:gd name="connsiteX68" fmla="*/ 92675 w 576100"/>
                <a:gd name="connsiteY68" fmla="*/ 53857 h 575803"/>
                <a:gd name="connsiteX69" fmla="*/ 159397 w 576100"/>
                <a:gd name="connsiteY69" fmla="*/ 40285 h 575803"/>
                <a:gd name="connsiteX70" fmla="*/ 159412 w 576100"/>
                <a:gd name="connsiteY70" fmla="*/ 40263 h 575803"/>
                <a:gd name="connsiteX71" fmla="*/ 172681 w 576100"/>
                <a:gd name="connsiteY71" fmla="*/ 19850 h 575803"/>
                <a:gd name="connsiteX72" fmla="*/ 200002 w 576100"/>
                <a:gd name="connsiteY72" fmla="*/ 9715 h 575803"/>
                <a:gd name="connsiteX73" fmla="*/ 216697 w 576100"/>
                <a:gd name="connsiteY73" fmla="*/ 20034 h 575803"/>
                <a:gd name="connsiteX74" fmla="*/ 233835 w 576100"/>
                <a:gd name="connsiteY74" fmla="*/ 14713 h 575803"/>
                <a:gd name="connsiteX75" fmla="*/ 237445 w 576100"/>
                <a:gd name="connsiteY75" fmla="*/ 8929 h 575803"/>
                <a:gd name="connsiteX76" fmla="*/ 252880 w 576100"/>
                <a:gd name="connsiteY76" fmla="*/ 469 h 57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576100" h="575803">
                  <a:moveTo>
                    <a:pt x="252880" y="469"/>
                  </a:moveTo>
                  <a:cubicBezTo>
                    <a:pt x="259105" y="-733"/>
                    <a:pt x="265326" y="401"/>
                    <a:pt x="270943" y="3538"/>
                  </a:cubicBezTo>
                  <a:lnTo>
                    <a:pt x="277433" y="10317"/>
                  </a:lnTo>
                  <a:lnTo>
                    <a:pt x="288263" y="9225"/>
                  </a:lnTo>
                  <a:lnTo>
                    <a:pt x="295796" y="9984"/>
                  </a:lnTo>
                  <a:lnTo>
                    <a:pt x="306065" y="1456"/>
                  </a:lnTo>
                  <a:cubicBezTo>
                    <a:pt x="313942" y="-1049"/>
                    <a:pt x="322395" y="-208"/>
                    <a:pt x="330204" y="4369"/>
                  </a:cubicBezTo>
                  <a:lnTo>
                    <a:pt x="339875" y="14428"/>
                  </a:lnTo>
                  <a:lnTo>
                    <a:pt x="342684" y="14711"/>
                  </a:lnTo>
                  <a:lnTo>
                    <a:pt x="366478" y="22098"/>
                  </a:lnTo>
                  <a:lnTo>
                    <a:pt x="369368" y="22589"/>
                  </a:lnTo>
                  <a:lnTo>
                    <a:pt x="369921" y="23166"/>
                  </a:lnTo>
                  <a:lnTo>
                    <a:pt x="392753" y="30254"/>
                  </a:lnTo>
                  <a:lnTo>
                    <a:pt x="404490" y="20506"/>
                  </a:lnTo>
                  <a:cubicBezTo>
                    <a:pt x="412367" y="18001"/>
                    <a:pt x="420820" y="18843"/>
                    <a:pt x="428629" y="23420"/>
                  </a:cubicBezTo>
                  <a:cubicBezTo>
                    <a:pt x="440529" y="30393"/>
                    <a:pt x="449063" y="44991"/>
                    <a:pt x="451355" y="62312"/>
                  </a:cubicBezTo>
                  <a:lnTo>
                    <a:pt x="451480" y="62409"/>
                  </a:lnTo>
                  <a:lnTo>
                    <a:pt x="459669" y="68692"/>
                  </a:lnTo>
                  <a:lnTo>
                    <a:pt x="467990" y="61781"/>
                  </a:lnTo>
                  <a:cubicBezTo>
                    <a:pt x="475867" y="59276"/>
                    <a:pt x="484320" y="60118"/>
                    <a:pt x="492129" y="64695"/>
                  </a:cubicBezTo>
                  <a:cubicBezTo>
                    <a:pt x="504029" y="71668"/>
                    <a:pt x="512563" y="86266"/>
                    <a:pt x="514855" y="103587"/>
                  </a:cubicBezTo>
                  <a:lnTo>
                    <a:pt x="514980" y="103684"/>
                  </a:lnTo>
                  <a:lnTo>
                    <a:pt x="532925" y="117452"/>
                  </a:lnTo>
                  <a:cubicBezTo>
                    <a:pt x="537939" y="123941"/>
                    <a:pt x="541792" y="132100"/>
                    <a:pt x="544021" y="141334"/>
                  </a:cubicBezTo>
                  <a:lnTo>
                    <a:pt x="542757" y="180968"/>
                  </a:lnTo>
                  <a:lnTo>
                    <a:pt x="555150" y="190477"/>
                  </a:lnTo>
                  <a:cubicBezTo>
                    <a:pt x="560164" y="196966"/>
                    <a:pt x="564017" y="205125"/>
                    <a:pt x="566246" y="214359"/>
                  </a:cubicBezTo>
                  <a:cubicBezTo>
                    <a:pt x="569486" y="227764"/>
                    <a:pt x="569024" y="242323"/>
                    <a:pt x="564940" y="255290"/>
                  </a:cubicBezTo>
                  <a:cubicBezTo>
                    <a:pt x="574978" y="273073"/>
                    <a:pt x="578488" y="296125"/>
                    <a:pt x="574477" y="317872"/>
                  </a:cubicBezTo>
                  <a:lnTo>
                    <a:pt x="559088" y="352675"/>
                  </a:lnTo>
                  <a:lnTo>
                    <a:pt x="558602" y="384547"/>
                  </a:lnTo>
                  <a:cubicBezTo>
                    <a:pt x="553268" y="413458"/>
                    <a:pt x="535613" y="435109"/>
                    <a:pt x="513930" y="439328"/>
                  </a:cubicBezTo>
                  <a:cubicBezTo>
                    <a:pt x="513826" y="457374"/>
                    <a:pt x="507991" y="474488"/>
                    <a:pt x="497938" y="486269"/>
                  </a:cubicBezTo>
                  <a:cubicBezTo>
                    <a:pt x="490300" y="495220"/>
                    <a:pt x="480965" y="500270"/>
                    <a:pt x="471401" y="501268"/>
                  </a:cubicBezTo>
                  <a:lnTo>
                    <a:pt x="458778" y="497055"/>
                  </a:lnTo>
                  <a:lnTo>
                    <a:pt x="447138" y="518019"/>
                  </a:lnTo>
                  <a:cubicBezTo>
                    <a:pt x="439500" y="526970"/>
                    <a:pt x="430165" y="532020"/>
                    <a:pt x="420601" y="533018"/>
                  </a:cubicBezTo>
                  <a:lnTo>
                    <a:pt x="417978" y="532143"/>
                  </a:lnTo>
                  <a:lnTo>
                    <a:pt x="404582" y="542029"/>
                  </a:lnTo>
                  <a:lnTo>
                    <a:pt x="385206" y="540203"/>
                  </a:lnTo>
                  <a:lnTo>
                    <a:pt x="378123" y="555815"/>
                  </a:lnTo>
                  <a:cubicBezTo>
                    <a:pt x="371408" y="564458"/>
                    <a:pt x="363064" y="570742"/>
                    <a:pt x="353782" y="573779"/>
                  </a:cubicBezTo>
                  <a:cubicBezTo>
                    <a:pt x="342845" y="577357"/>
                    <a:pt x="331669" y="576097"/>
                    <a:pt x="321664" y="570752"/>
                  </a:cubicBezTo>
                  <a:lnTo>
                    <a:pt x="300942" y="548007"/>
                  </a:lnTo>
                  <a:lnTo>
                    <a:pt x="288263" y="549285"/>
                  </a:lnTo>
                  <a:lnTo>
                    <a:pt x="284999" y="548792"/>
                  </a:lnTo>
                  <a:lnTo>
                    <a:pt x="282293" y="550096"/>
                  </a:lnTo>
                  <a:lnTo>
                    <a:pt x="279698" y="555815"/>
                  </a:lnTo>
                  <a:cubicBezTo>
                    <a:pt x="272983" y="564458"/>
                    <a:pt x="264639" y="570742"/>
                    <a:pt x="255357" y="573779"/>
                  </a:cubicBezTo>
                  <a:cubicBezTo>
                    <a:pt x="233483" y="580935"/>
                    <a:pt x="210653" y="568740"/>
                    <a:pt x="198148" y="543212"/>
                  </a:cubicBezTo>
                  <a:cubicBezTo>
                    <a:pt x="168632" y="567443"/>
                    <a:pt x="130296" y="553823"/>
                    <a:pt x="113166" y="513012"/>
                  </a:cubicBezTo>
                  <a:cubicBezTo>
                    <a:pt x="104752" y="514353"/>
                    <a:pt x="96595" y="511471"/>
                    <a:pt x="89949" y="505494"/>
                  </a:cubicBezTo>
                  <a:lnTo>
                    <a:pt x="84455" y="495363"/>
                  </a:lnTo>
                  <a:lnTo>
                    <a:pt x="73125" y="492916"/>
                  </a:lnTo>
                  <a:cubicBezTo>
                    <a:pt x="62321" y="485821"/>
                    <a:pt x="52915" y="474341"/>
                    <a:pt x="46491" y="459037"/>
                  </a:cubicBezTo>
                  <a:cubicBezTo>
                    <a:pt x="29663" y="461719"/>
                    <a:pt x="13863" y="447511"/>
                    <a:pt x="9126" y="425429"/>
                  </a:cubicBezTo>
                  <a:cubicBezTo>
                    <a:pt x="5696" y="409453"/>
                    <a:pt x="8728" y="392212"/>
                    <a:pt x="17110" y="380065"/>
                  </a:cubicBezTo>
                  <a:cubicBezTo>
                    <a:pt x="5218" y="370537"/>
                    <a:pt x="-1405" y="352252"/>
                    <a:pt x="251" y="333522"/>
                  </a:cubicBezTo>
                  <a:lnTo>
                    <a:pt x="9323" y="308317"/>
                  </a:lnTo>
                  <a:lnTo>
                    <a:pt x="9126" y="307954"/>
                  </a:lnTo>
                  <a:cubicBezTo>
                    <a:pt x="5696" y="291978"/>
                    <a:pt x="8728" y="274737"/>
                    <a:pt x="17110" y="262590"/>
                  </a:cubicBezTo>
                  <a:cubicBezTo>
                    <a:pt x="5218" y="253062"/>
                    <a:pt x="-1405" y="234777"/>
                    <a:pt x="251" y="216047"/>
                  </a:cubicBezTo>
                  <a:cubicBezTo>
                    <a:pt x="2193" y="194117"/>
                    <a:pt x="14977" y="176940"/>
                    <a:pt x="31041" y="174679"/>
                  </a:cubicBezTo>
                  <a:cubicBezTo>
                    <a:pt x="31136" y="174313"/>
                    <a:pt x="31240" y="173954"/>
                    <a:pt x="31335" y="173588"/>
                  </a:cubicBezTo>
                  <a:cubicBezTo>
                    <a:pt x="29178" y="151993"/>
                    <a:pt x="34209" y="130214"/>
                    <a:pt x="45050" y="114182"/>
                  </a:cubicBezTo>
                  <a:cubicBezTo>
                    <a:pt x="53615" y="101522"/>
                    <a:pt x="64841" y="93781"/>
                    <a:pt x="76653" y="91379"/>
                  </a:cubicBezTo>
                  <a:lnTo>
                    <a:pt x="80320" y="91472"/>
                  </a:lnTo>
                  <a:lnTo>
                    <a:pt x="80943" y="81474"/>
                  </a:lnTo>
                  <a:cubicBezTo>
                    <a:pt x="83286" y="71326"/>
                    <a:pt x="87255" y="61873"/>
                    <a:pt x="92675" y="53857"/>
                  </a:cubicBezTo>
                  <a:cubicBezTo>
                    <a:pt x="109805" y="28536"/>
                    <a:pt x="137578" y="22893"/>
                    <a:pt x="159397" y="40285"/>
                  </a:cubicBezTo>
                  <a:lnTo>
                    <a:pt x="159412" y="40263"/>
                  </a:lnTo>
                  <a:lnTo>
                    <a:pt x="172681" y="19850"/>
                  </a:lnTo>
                  <a:cubicBezTo>
                    <a:pt x="180706" y="12285"/>
                    <a:pt x="190409" y="8782"/>
                    <a:pt x="200002" y="9715"/>
                  </a:cubicBezTo>
                  <a:lnTo>
                    <a:pt x="216697" y="20034"/>
                  </a:lnTo>
                  <a:lnTo>
                    <a:pt x="233835" y="14713"/>
                  </a:lnTo>
                  <a:lnTo>
                    <a:pt x="237445" y="8929"/>
                  </a:lnTo>
                  <a:cubicBezTo>
                    <a:pt x="241947" y="4511"/>
                    <a:pt x="247224" y="1559"/>
                    <a:pt x="252880" y="469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8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448" name="グループ化 1447"/>
            <p:cNvGrpSpPr/>
            <p:nvPr/>
          </p:nvGrpSpPr>
          <p:grpSpPr>
            <a:xfrm rot="411330">
              <a:off x="3081375" y="5195137"/>
              <a:ext cx="697980" cy="298117"/>
              <a:chOff x="969655" y="5320770"/>
              <a:chExt cx="1101898" cy="470636"/>
            </a:xfrm>
          </p:grpSpPr>
          <p:sp>
            <p:nvSpPr>
              <p:cNvPr id="1468" name="フリーフォーム: 図形 1467"/>
              <p:cNvSpPr/>
              <p:nvPr/>
            </p:nvSpPr>
            <p:spPr bwMode="auto">
              <a:xfrm>
                <a:off x="969655" y="5332661"/>
                <a:ext cx="1101898" cy="458745"/>
              </a:xfrm>
              <a:custGeom>
                <a:avLst/>
                <a:gdLst>
                  <a:gd name="connsiteX0" fmla="*/ 550949 w 1101898"/>
                  <a:gd name="connsiteY0" fmla="*/ 0 h 458745"/>
                  <a:gd name="connsiteX1" fmla="*/ 1079061 w 1101898"/>
                  <a:gd name="connsiteY1" fmla="*/ 189539 h 458745"/>
                  <a:gd name="connsiteX2" fmla="*/ 1101898 w 1101898"/>
                  <a:gd name="connsiteY2" fmla="*/ 229373 h 458745"/>
                  <a:gd name="connsiteX3" fmla="*/ 1079061 w 1101898"/>
                  <a:gd name="connsiteY3" fmla="*/ 269207 h 458745"/>
                  <a:gd name="connsiteX4" fmla="*/ 550949 w 1101898"/>
                  <a:gd name="connsiteY4" fmla="*/ 458745 h 458745"/>
                  <a:gd name="connsiteX5" fmla="*/ 22837 w 1101898"/>
                  <a:gd name="connsiteY5" fmla="*/ 269207 h 458745"/>
                  <a:gd name="connsiteX6" fmla="*/ 0 w 1101898"/>
                  <a:gd name="connsiteY6" fmla="*/ 229373 h 458745"/>
                  <a:gd name="connsiteX7" fmla="*/ 22837 w 1101898"/>
                  <a:gd name="connsiteY7" fmla="*/ 189539 h 458745"/>
                  <a:gd name="connsiteX8" fmla="*/ 550949 w 1101898"/>
                  <a:gd name="connsiteY8" fmla="*/ 0 h 458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1898" h="458745">
                    <a:moveTo>
                      <a:pt x="550949" y="0"/>
                    </a:moveTo>
                    <a:cubicBezTo>
                      <a:pt x="788357" y="0"/>
                      <a:pt x="992052" y="78155"/>
                      <a:pt x="1079061" y="189539"/>
                    </a:cubicBezTo>
                    <a:lnTo>
                      <a:pt x="1101898" y="229373"/>
                    </a:lnTo>
                    <a:lnTo>
                      <a:pt x="1079061" y="269207"/>
                    </a:lnTo>
                    <a:cubicBezTo>
                      <a:pt x="992052" y="380590"/>
                      <a:pt x="788357" y="458745"/>
                      <a:pt x="550949" y="458745"/>
                    </a:cubicBezTo>
                    <a:cubicBezTo>
                      <a:pt x="313541" y="458745"/>
                      <a:pt x="109847" y="380590"/>
                      <a:pt x="22837" y="269207"/>
                    </a:cubicBezTo>
                    <a:lnTo>
                      <a:pt x="0" y="229373"/>
                    </a:lnTo>
                    <a:lnTo>
                      <a:pt x="22837" y="189539"/>
                    </a:lnTo>
                    <a:cubicBezTo>
                      <a:pt x="109847" y="78155"/>
                      <a:pt x="313541" y="0"/>
                      <a:pt x="550949" y="0"/>
                    </a:cubicBez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9" name="フリーフォーム: 図形 1468"/>
              <p:cNvSpPr/>
              <p:nvPr/>
            </p:nvSpPr>
            <p:spPr bwMode="auto">
              <a:xfrm>
                <a:off x="1006033" y="5320770"/>
                <a:ext cx="1029142" cy="365006"/>
              </a:xfrm>
              <a:custGeom>
                <a:avLst/>
                <a:gdLst>
                  <a:gd name="connsiteX0" fmla="*/ 550949 w 1101898"/>
                  <a:gd name="connsiteY0" fmla="*/ 0 h 458745"/>
                  <a:gd name="connsiteX1" fmla="*/ 1079061 w 1101898"/>
                  <a:gd name="connsiteY1" fmla="*/ 189539 h 458745"/>
                  <a:gd name="connsiteX2" fmla="*/ 1101898 w 1101898"/>
                  <a:gd name="connsiteY2" fmla="*/ 229373 h 458745"/>
                  <a:gd name="connsiteX3" fmla="*/ 1079061 w 1101898"/>
                  <a:gd name="connsiteY3" fmla="*/ 269207 h 458745"/>
                  <a:gd name="connsiteX4" fmla="*/ 550949 w 1101898"/>
                  <a:gd name="connsiteY4" fmla="*/ 458745 h 458745"/>
                  <a:gd name="connsiteX5" fmla="*/ 22837 w 1101898"/>
                  <a:gd name="connsiteY5" fmla="*/ 269207 h 458745"/>
                  <a:gd name="connsiteX6" fmla="*/ 0 w 1101898"/>
                  <a:gd name="connsiteY6" fmla="*/ 229373 h 458745"/>
                  <a:gd name="connsiteX7" fmla="*/ 22837 w 1101898"/>
                  <a:gd name="connsiteY7" fmla="*/ 189539 h 458745"/>
                  <a:gd name="connsiteX8" fmla="*/ 550949 w 1101898"/>
                  <a:gd name="connsiteY8" fmla="*/ 0 h 458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1898" h="458745">
                    <a:moveTo>
                      <a:pt x="550949" y="0"/>
                    </a:moveTo>
                    <a:cubicBezTo>
                      <a:pt x="788357" y="0"/>
                      <a:pt x="992052" y="78155"/>
                      <a:pt x="1079061" y="189539"/>
                    </a:cubicBezTo>
                    <a:lnTo>
                      <a:pt x="1101898" y="229373"/>
                    </a:lnTo>
                    <a:lnTo>
                      <a:pt x="1079061" y="269207"/>
                    </a:lnTo>
                    <a:cubicBezTo>
                      <a:pt x="992052" y="380590"/>
                      <a:pt x="788357" y="458745"/>
                      <a:pt x="550949" y="458745"/>
                    </a:cubicBezTo>
                    <a:cubicBezTo>
                      <a:pt x="313541" y="458745"/>
                      <a:pt x="109847" y="380590"/>
                      <a:pt x="22837" y="269207"/>
                    </a:cubicBezTo>
                    <a:lnTo>
                      <a:pt x="0" y="229373"/>
                    </a:lnTo>
                    <a:lnTo>
                      <a:pt x="22837" y="189539"/>
                    </a:lnTo>
                    <a:cubicBezTo>
                      <a:pt x="109847" y="78155"/>
                      <a:pt x="313541" y="0"/>
                      <a:pt x="550949" y="0"/>
                    </a:cubicBez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9" name="グループ化 1448"/>
            <p:cNvGrpSpPr/>
            <p:nvPr/>
          </p:nvGrpSpPr>
          <p:grpSpPr>
            <a:xfrm rot="411330">
              <a:off x="3443905" y="5386223"/>
              <a:ext cx="697980" cy="298117"/>
              <a:chOff x="969655" y="5320770"/>
              <a:chExt cx="1101898" cy="470636"/>
            </a:xfrm>
          </p:grpSpPr>
          <p:sp>
            <p:nvSpPr>
              <p:cNvPr id="1466" name="フリーフォーム: 図形 1465"/>
              <p:cNvSpPr/>
              <p:nvPr/>
            </p:nvSpPr>
            <p:spPr bwMode="auto">
              <a:xfrm>
                <a:off x="969655" y="5332661"/>
                <a:ext cx="1101898" cy="458745"/>
              </a:xfrm>
              <a:custGeom>
                <a:avLst/>
                <a:gdLst>
                  <a:gd name="connsiteX0" fmla="*/ 550949 w 1101898"/>
                  <a:gd name="connsiteY0" fmla="*/ 0 h 458745"/>
                  <a:gd name="connsiteX1" fmla="*/ 1079061 w 1101898"/>
                  <a:gd name="connsiteY1" fmla="*/ 189539 h 458745"/>
                  <a:gd name="connsiteX2" fmla="*/ 1101898 w 1101898"/>
                  <a:gd name="connsiteY2" fmla="*/ 229373 h 458745"/>
                  <a:gd name="connsiteX3" fmla="*/ 1079061 w 1101898"/>
                  <a:gd name="connsiteY3" fmla="*/ 269207 h 458745"/>
                  <a:gd name="connsiteX4" fmla="*/ 550949 w 1101898"/>
                  <a:gd name="connsiteY4" fmla="*/ 458745 h 458745"/>
                  <a:gd name="connsiteX5" fmla="*/ 22837 w 1101898"/>
                  <a:gd name="connsiteY5" fmla="*/ 269207 h 458745"/>
                  <a:gd name="connsiteX6" fmla="*/ 0 w 1101898"/>
                  <a:gd name="connsiteY6" fmla="*/ 229373 h 458745"/>
                  <a:gd name="connsiteX7" fmla="*/ 22837 w 1101898"/>
                  <a:gd name="connsiteY7" fmla="*/ 189539 h 458745"/>
                  <a:gd name="connsiteX8" fmla="*/ 550949 w 1101898"/>
                  <a:gd name="connsiteY8" fmla="*/ 0 h 458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1898" h="458745">
                    <a:moveTo>
                      <a:pt x="550949" y="0"/>
                    </a:moveTo>
                    <a:cubicBezTo>
                      <a:pt x="788357" y="0"/>
                      <a:pt x="992052" y="78155"/>
                      <a:pt x="1079061" y="189539"/>
                    </a:cubicBezTo>
                    <a:lnTo>
                      <a:pt x="1101898" y="229373"/>
                    </a:lnTo>
                    <a:lnTo>
                      <a:pt x="1079061" y="269207"/>
                    </a:lnTo>
                    <a:cubicBezTo>
                      <a:pt x="992052" y="380590"/>
                      <a:pt x="788357" y="458745"/>
                      <a:pt x="550949" y="458745"/>
                    </a:cubicBezTo>
                    <a:cubicBezTo>
                      <a:pt x="313541" y="458745"/>
                      <a:pt x="109847" y="380590"/>
                      <a:pt x="22837" y="269207"/>
                    </a:cubicBezTo>
                    <a:lnTo>
                      <a:pt x="0" y="229373"/>
                    </a:lnTo>
                    <a:lnTo>
                      <a:pt x="22837" y="189539"/>
                    </a:lnTo>
                    <a:cubicBezTo>
                      <a:pt x="109847" y="78155"/>
                      <a:pt x="313541" y="0"/>
                      <a:pt x="550949" y="0"/>
                    </a:cubicBez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7" name="フリーフォーム: 図形 1466"/>
              <p:cNvSpPr/>
              <p:nvPr/>
            </p:nvSpPr>
            <p:spPr bwMode="auto">
              <a:xfrm>
                <a:off x="1006033" y="5320770"/>
                <a:ext cx="1029142" cy="365006"/>
              </a:xfrm>
              <a:custGeom>
                <a:avLst/>
                <a:gdLst>
                  <a:gd name="connsiteX0" fmla="*/ 550949 w 1101898"/>
                  <a:gd name="connsiteY0" fmla="*/ 0 h 458745"/>
                  <a:gd name="connsiteX1" fmla="*/ 1079061 w 1101898"/>
                  <a:gd name="connsiteY1" fmla="*/ 189539 h 458745"/>
                  <a:gd name="connsiteX2" fmla="*/ 1101898 w 1101898"/>
                  <a:gd name="connsiteY2" fmla="*/ 229373 h 458745"/>
                  <a:gd name="connsiteX3" fmla="*/ 1079061 w 1101898"/>
                  <a:gd name="connsiteY3" fmla="*/ 269207 h 458745"/>
                  <a:gd name="connsiteX4" fmla="*/ 550949 w 1101898"/>
                  <a:gd name="connsiteY4" fmla="*/ 458745 h 458745"/>
                  <a:gd name="connsiteX5" fmla="*/ 22837 w 1101898"/>
                  <a:gd name="connsiteY5" fmla="*/ 269207 h 458745"/>
                  <a:gd name="connsiteX6" fmla="*/ 0 w 1101898"/>
                  <a:gd name="connsiteY6" fmla="*/ 229373 h 458745"/>
                  <a:gd name="connsiteX7" fmla="*/ 22837 w 1101898"/>
                  <a:gd name="connsiteY7" fmla="*/ 189539 h 458745"/>
                  <a:gd name="connsiteX8" fmla="*/ 550949 w 1101898"/>
                  <a:gd name="connsiteY8" fmla="*/ 0 h 458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1898" h="458745">
                    <a:moveTo>
                      <a:pt x="550949" y="0"/>
                    </a:moveTo>
                    <a:cubicBezTo>
                      <a:pt x="788357" y="0"/>
                      <a:pt x="992052" y="78155"/>
                      <a:pt x="1079061" y="189539"/>
                    </a:cubicBezTo>
                    <a:lnTo>
                      <a:pt x="1101898" y="229373"/>
                    </a:lnTo>
                    <a:lnTo>
                      <a:pt x="1079061" y="269207"/>
                    </a:lnTo>
                    <a:cubicBezTo>
                      <a:pt x="992052" y="380590"/>
                      <a:pt x="788357" y="458745"/>
                      <a:pt x="550949" y="458745"/>
                    </a:cubicBezTo>
                    <a:cubicBezTo>
                      <a:pt x="313541" y="458745"/>
                      <a:pt x="109847" y="380590"/>
                      <a:pt x="22837" y="269207"/>
                    </a:cubicBezTo>
                    <a:lnTo>
                      <a:pt x="0" y="229373"/>
                    </a:lnTo>
                    <a:lnTo>
                      <a:pt x="22837" y="189539"/>
                    </a:lnTo>
                    <a:cubicBezTo>
                      <a:pt x="109847" y="78155"/>
                      <a:pt x="313541" y="0"/>
                      <a:pt x="550949" y="0"/>
                    </a:cubicBez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0" name="グループ化 1449"/>
            <p:cNvGrpSpPr/>
            <p:nvPr/>
          </p:nvGrpSpPr>
          <p:grpSpPr>
            <a:xfrm rot="282876">
              <a:off x="3122198" y="5422419"/>
              <a:ext cx="1117631" cy="549091"/>
              <a:chOff x="1555278" y="5701304"/>
              <a:chExt cx="1117631" cy="549091"/>
            </a:xfrm>
          </p:grpSpPr>
          <p:sp>
            <p:nvSpPr>
              <p:cNvPr id="1452" name="四角形: 角を丸くする 1451"/>
              <p:cNvSpPr/>
              <p:nvPr/>
            </p:nvSpPr>
            <p:spPr bwMode="auto">
              <a:xfrm rot="297823">
                <a:off x="2359239" y="5753694"/>
                <a:ext cx="313670" cy="222035"/>
              </a:xfrm>
              <a:prstGeom prst="roundRect">
                <a:avLst/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3" name="フリーフォーム: 図形 1452"/>
              <p:cNvSpPr/>
              <p:nvPr/>
            </p:nvSpPr>
            <p:spPr bwMode="auto">
              <a:xfrm>
                <a:off x="1958725" y="5743575"/>
                <a:ext cx="482505" cy="217895"/>
              </a:xfrm>
              <a:custGeom>
                <a:avLst/>
                <a:gdLst>
                  <a:gd name="connsiteX0" fmla="*/ 252880 w 576100"/>
                  <a:gd name="connsiteY0" fmla="*/ 469 h 575803"/>
                  <a:gd name="connsiteX1" fmla="*/ 270943 w 576100"/>
                  <a:gd name="connsiteY1" fmla="*/ 3538 h 575803"/>
                  <a:gd name="connsiteX2" fmla="*/ 277433 w 576100"/>
                  <a:gd name="connsiteY2" fmla="*/ 10317 h 575803"/>
                  <a:gd name="connsiteX3" fmla="*/ 288263 w 576100"/>
                  <a:gd name="connsiteY3" fmla="*/ 9225 h 575803"/>
                  <a:gd name="connsiteX4" fmla="*/ 295796 w 576100"/>
                  <a:gd name="connsiteY4" fmla="*/ 9984 h 575803"/>
                  <a:gd name="connsiteX5" fmla="*/ 306065 w 576100"/>
                  <a:gd name="connsiteY5" fmla="*/ 1456 h 575803"/>
                  <a:gd name="connsiteX6" fmla="*/ 330204 w 576100"/>
                  <a:gd name="connsiteY6" fmla="*/ 4369 h 575803"/>
                  <a:gd name="connsiteX7" fmla="*/ 339875 w 576100"/>
                  <a:gd name="connsiteY7" fmla="*/ 14428 h 575803"/>
                  <a:gd name="connsiteX8" fmla="*/ 342684 w 576100"/>
                  <a:gd name="connsiteY8" fmla="*/ 14711 h 575803"/>
                  <a:gd name="connsiteX9" fmla="*/ 366478 w 576100"/>
                  <a:gd name="connsiteY9" fmla="*/ 22098 h 575803"/>
                  <a:gd name="connsiteX10" fmla="*/ 369368 w 576100"/>
                  <a:gd name="connsiteY10" fmla="*/ 22589 h 575803"/>
                  <a:gd name="connsiteX11" fmla="*/ 369921 w 576100"/>
                  <a:gd name="connsiteY11" fmla="*/ 23166 h 575803"/>
                  <a:gd name="connsiteX12" fmla="*/ 392753 w 576100"/>
                  <a:gd name="connsiteY12" fmla="*/ 30254 h 575803"/>
                  <a:gd name="connsiteX13" fmla="*/ 404490 w 576100"/>
                  <a:gd name="connsiteY13" fmla="*/ 20506 h 575803"/>
                  <a:gd name="connsiteX14" fmla="*/ 428629 w 576100"/>
                  <a:gd name="connsiteY14" fmla="*/ 23420 h 575803"/>
                  <a:gd name="connsiteX15" fmla="*/ 451355 w 576100"/>
                  <a:gd name="connsiteY15" fmla="*/ 62312 h 575803"/>
                  <a:gd name="connsiteX16" fmla="*/ 451480 w 576100"/>
                  <a:gd name="connsiteY16" fmla="*/ 62409 h 575803"/>
                  <a:gd name="connsiteX17" fmla="*/ 459669 w 576100"/>
                  <a:gd name="connsiteY17" fmla="*/ 68692 h 575803"/>
                  <a:gd name="connsiteX18" fmla="*/ 467990 w 576100"/>
                  <a:gd name="connsiteY18" fmla="*/ 61781 h 575803"/>
                  <a:gd name="connsiteX19" fmla="*/ 492129 w 576100"/>
                  <a:gd name="connsiteY19" fmla="*/ 64695 h 575803"/>
                  <a:gd name="connsiteX20" fmla="*/ 514855 w 576100"/>
                  <a:gd name="connsiteY20" fmla="*/ 103587 h 575803"/>
                  <a:gd name="connsiteX21" fmla="*/ 514980 w 576100"/>
                  <a:gd name="connsiteY21" fmla="*/ 103684 h 575803"/>
                  <a:gd name="connsiteX22" fmla="*/ 532925 w 576100"/>
                  <a:gd name="connsiteY22" fmla="*/ 117452 h 575803"/>
                  <a:gd name="connsiteX23" fmla="*/ 544021 w 576100"/>
                  <a:gd name="connsiteY23" fmla="*/ 141334 h 575803"/>
                  <a:gd name="connsiteX24" fmla="*/ 542757 w 576100"/>
                  <a:gd name="connsiteY24" fmla="*/ 180968 h 575803"/>
                  <a:gd name="connsiteX25" fmla="*/ 555150 w 576100"/>
                  <a:gd name="connsiteY25" fmla="*/ 190477 h 575803"/>
                  <a:gd name="connsiteX26" fmla="*/ 566246 w 576100"/>
                  <a:gd name="connsiteY26" fmla="*/ 214359 h 575803"/>
                  <a:gd name="connsiteX27" fmla="*/ 564940 w 576100"/>
                  <a:gd name="connsiteY27" fmla="*/ 255290 h 575803"/>
                  <a:gd name="connsiteX28" fmla="*/ 574477 w 576100"/>
                  <a:gd name="connsiteY28" fmla="*/ 317872 h 575803"/>
                  <a:gd name="connsiteX29" fmla="*/ 559088 w 576100"/>
                  <a:gd name="connsiteY29" fmla="*/ 352675 h 575803"/>
                  <a:gd name="connsiteX30" fmla="*/ 558602 w 576100"/>
                  <a:gd name="connsiteY30" fmla="*/ 384547 h 575803"/>
                  <a:gd name="connsiteX31" fmla="*/ 513930 w 576100"/>
                  <a:gd name="connsiteY31" fmla="*/ 439328 h 575803"/>
                  <a:gd name="connsiteX32" fmla="*/ 497938 w 576100"/>
                  <a:gd name="connsiteY32" fmla="*/ 486269 h 575803"/>
                  <a:gd name="connsiteX33" fmla="*/ 471401 w 576100"/>
                  <a:gd name="connsiteY33" fmla="*/ 501268 h 575803"/>
                  <a:gd name="connsiteX34" fmla="*/ 458778 w 576100"/>
                  <a:gd name="connsiteY34" fmla="*/ 497055 h 575803"/>
                  <a:gd name="connsiteX35" fmla="*/ 447138 w 576100"/>
                  <a:gd name="connsiteY35" fmla="*/ 518019 h 575803"/>
                  <a:gd name="connsiteX36" fmla="*/ 420601 w 576100"/>
                  <a:gd name="connsiteY36" fmla="*/ 533018 h 575803"/>
                  <a:gd name="connsiteX37" fmla="*/ 417978 w 576100"/>
                  <a:gd name="connsiteY37" fmla="*/ 532143 h 575803"/>
                  <a:gd name="connsiteX38" fmla="*/ 404582 w 576100"/>
                  <a:gd name="connsiteY38" fmla="*/ 542029 h 575803"/>
                  <a:gd name="connsiteX39" fmla="*/ 385206 w 576100"/>
                  <a:gd name="connsiteY39" fmla="*/ 540203 h 575803"/>
                  <a:gd name="connsiteX40" fmla="*/ 378123 w 576100"/>
                  <a:gd name="connsiteY40" fmla="*/ 555815 h 575803"/>
                  <a:gd name="connsiteX41" fmla="*/ 353782 w 576100"/>
                  <a:gd name="connsiteY41" fmla="*/ 573779 h 575803"/>
                  <a:gd name="connsiteX42" fmla="*/ 321664 w 576100"/>
                  <a:gd name="connsiteY42" fmla="*/ 570752 h 575803"/>
                  <a:gd name="connsiteX43" fmla="*/ 300942 w 576100"/>
                  <a:gd name="connsiteY43" fmla="*/ 548007 h 575803"/>
                  <a:gd name="connsiteX44" fmla="*/ 288263 w 576100"/>
                  <a:gd name="connsiteY44" fmla="*/ 549285 h 575803"/>
                  <a:gd name="connsiteX45" fmla="*/ 284999 w 576100"/>
                  <a:gd name="connsiteY45" fmla="*/ 548792 h 575803"/>
                  <a:gd name="connsiteX46" fmla="*/ 282293 w 576100"/>
                  <a:gd name="connsiteY46" fmla="*/ 550096 h 575803"/>
                  <a:gd name="connsiteX47" fmla="*/ 279698 w 576100"/>
                  <a:gd name="connsiteY47" fmla="*/ 555815 h 575803"/>
                  <a:gd name="connsiteX48" fmla="*/ 255357 w 576100"/>
                  <a:gd name="connsiteY48" fmla="*/ 573779 h 575803"/>
                  <a:gd name="connsiteX49" fmla="*/ 198148 w 576100"/>
                  <a:gd name="connsiteY49" fmla="*/ 543212 h 575803"/>
                  <a:gd name="connsiteX50" fmla="*/ 113166 w 576100"/>
                  <a:gd name="connsiteY50" fmla="*/ 513012 h 575803"/>
                  <a:gd name="connsiteX51" fmla="*/ 89949 w 576100"/>
                  <a:gd name="connsiteY51" fmla="*/ 505494 h 575803"/>
                  <a:gd name="connsiteX52" fmla="*/ 84455 w 576100"/>
                  <a:gd name="connsiteY52" fmla="*/ 495363 h 575803"/>
                  <a:gd name="connsiteX53" fmla="*/ 73125 w 576100"/>
                  <a:gd name="connsiteY53" fmla="*/ 492916 h 575803"/>
                  <a:gd name="connsiteX54" fmla="*/ 46491 w 576100"/>
                  <a:gd name="connsiteY54" fmla="*/ 459037 h 575803"/>
                  <a:gd name="connsiteX55" fmla="*/ 9126 w 576100"/>
                  <a:gd name="connsiteY55" fmla="*/ 425429 h 575803"/>
                  <a:gd name="connsiteX56" fmla="*/ 17110 w 576100"/>
                  <a:gd name="connsiteY56" fmla="*/ 380065 h 575803"/>
                  <a:gd name="connsiteX57" fmla="*/ 251 w 576100"/>
                  <a:gd name="connsiteY57" fmla="*/ 333522 h 575803"/>
                  <a:gd name="connsiteX58" fmla="*/ 9323 w 576100"/>
                  <a:gd name="connsiteY58" fmla="*/ 308317 h 575803"/>
                  <a:gd name="connsiteX59" fmla="*/ 9126 w 576100"/>
                  <a:gd name="connsiteY59" fmla="*/ 307954 h 575803"/>
                  <a:gd name="connsiteX60" fmla="*/ 17110 w 576100"/>
                  <a:gd name="connsiteY60" fmla="*/ 262590 h 575803"/>
                  <a:gd name="connsiteX61" fmla="*/ 251 w 576100"/>
                  <a:gd name="connsiteY61" fmla="*/ 216047 h 575803"/>
                  <a:gd name="connsiteX62" fmla="*/ 31041 w 576100"/>
                  <a:gd name="connsiteY62" fmla="*/ 174679 h 575803"/>
                  <a:gd name="connsiteX63" fmla="*/ 31335 w 576100"/>
                  <a:gd name="connsiteY63" fmla="*/ 173588 h 575803"/>
                  <a:gd name="connsiteX64" fmla="*/ 45050 w 576100"/>
                  <a:gd name="connsiteY64" fmla="*/ 114182 h 575803"/>
                  <a:gd name="connsiteX65" fmla="*/ 76653 w 576100"/>
                  <a:gd name="connsiteY65" fmla="*/ 91379 h 575803"/>
                  <a:gd name="connsiteX66" fmla="*/ 80320 w 576100"/>
                  <a:gd name="connsiteY66" fmla="*/ 91472 h 575803"/>
                  <a:gd name="connsiteX67" fmla="*/ 80943 w 576100"/>
                  <a:gd name="connsiteY67" fmla="*/ 81474 h 575803"/>
                  <a:gd name="connsiteX68" fmla="*/ 92675 w 576100"/>
                  <a:gd name="connsiteY68" fmla="*/ 53857 h 575803"/>
                  <a:gd name="connsiteX69" fmla="*/ 159397 w 576100"/>
                  <a:gd name="connsiteY69" fmla="*/ 40285 h 575803"/>
                  <a:gd name="connsiteX70" fmla="*/ 159412 w 576100"/>
                  <a:gd name="connsiteY70" fmla="*/ 40263 h 575803"/>
                  <a:gd name="connsiteX71" fmla="*/ 172681 w 576100"/>
                  <a:gd name="connsiteY71" fmla="*/ 19850 h 575803"/>
                  <a:gd name="connsiteX72" fmla="*/ 200002 w 576100"/>
                  <a:gd name="connsiteY72" fmla="*/ 9715 h 575803"/>
                  <a:gd name="connsiteX73" fmla="*/ 216697 w 576100"/>
                  <a:gd name="connsiteY73" fmla="*/ 20034 h 575803"/>
                  <a:gd name="connsiteX74" fmla="*/ 233835 w 576100"/>
                  <a:gd name="connsiteY74" fmla="*/ 14713 h 575803"/>
                  <a:gd name="connsiteX75" fmla="*/ 237445 w 576100"/>
                  <a:gd name="connsiteY75" fmla="*/ 8929 h 575803"/>
                  <a:gd name="connsiteX76" fmla="*/ 252880 w 576100"/>
                  <a:gd name="connsiteY76" fmla="*/ 469 h 57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576100" h="575803">
                    <a:moveTo>
                      <a:pt x="252880" y="469"/>
                    </a:moveTo>
                    <a:cubicBezTo>
                      <a:pt x="259105" y="-733"/>
                      <a:pt x="265326" y="401"/>
                      <a:pt x="270943" y="3538"/>
                    </a:cubicBezTo>
                    <a:lnTo>
                      <a:pt x="277433" y="10317"/>
                    </a:lnTo>
                    <a:lnTo>
                      <a:pt x="288263" y="9225"/>
                    </a:lnTo>
                    <a:lnTo>
                      <a:pt x="295796" y="9984"/>
                    </a:lnTo>
                    <a:lnTo>
                      <a:pt x="306065" y="1456"/>
                    </a:lnTo>
                    <a:cubicBezTo>
                      <a:pt x="313942" y="-1049"/>
                      <a:pt x="322395" y="-208"/>
                      <a:pt x="330204" y="4369"/>
                    </a:cubicBezTo>
                    <a:lnTo>
                      <a:pt x="339875" y="14428"/>
                    </a:lnTo>
                    <a:lnTo>
                      <a:pt x="342684" y="14711"/>
                    </a:lnTo>
                    <a:lnTo>
                      <a:pt x="366478" y="22098"/>
                    </a:lnTo>
                    <a:lnTo>
                      <a:pt x="369368" y="22589"/>
                    </a:lnTo>
                    <a:lnTo>
                      <a:pt x="369921" y="23166"/>
                    </a:lnTo>
                    <a:lnTo>
                      <a:pt x="392753" y="30254"/>
                    </a:lnTo>
                    <a:lnTo>
                      <a:pt x="404490" y="20506"/>
                    </a:lnTo>
                    <a:cubicBezTo>
                      <a:pt x="412367" y="18001"/>
                      <a:pt x="420820" y="18843"/>
                      <a:pt x="428629" y="23420"/>
                    </a:cubicBezTo>
                    <a:cubicBezTo>
                      <a:pt x="440529" y="30393"/>
                      <a:pt x="449063" y="44991"/>
                      <a:pt x="451355" y="62312"/>
                    </a:cubicBezTo>
                    <a:lnTo>
                      <a:pt x="451480" y="62409"/>
                    </a:lnTo>
                    <a:lnTo>
                      <a:pt x="459669" y="68692"/>
                    </a:lnTo>
                    <a:lnTo>
                      <a:pt x="467990" y="61781"/>
                    </a:lnTo>
                    <a:cubicBezTo>
                      <a:pt x="475867" y="59276"/>
                      <a:pt x="484320" y="60118"/>
                      <a:pt x="492129" y="64695"/>
                    </a:cubicBezTo>
                    <a:cubicBezTo>
                      <a:pt x="504029" y="71668"/>
                      <a:pt x="512563" y="86266"/>
                      <a:pt x="514855" y="103587"/>
                    </a:cubicBezTo>
                    <a:lnTo>
                      <a:pt x="514980" y="103684"/>
                    </a:lnTo>
                    <a:lnTo>
                      <a:pt x="532925" y="117452"/>
                    </a:lnTo>
                    <a:cubicBezTo>
                      <a:pt x="537939" y="123941"/>
                      <a:pt x="541792" y="132100"/>
                      <a:pt x="544021" y="141334"/>
                    </a:cubicBezTo>
                    <a:lnTo>
                      <a:pt x="542757" y="180968"/>
                    </a:lnTo>
                    <a:lnTo>
                      <a:pt x="555150" y="190477"/>
                    </a:lnTo>
                    <a:cubicBezTo>
                      <a:pt x="560164" y="196966"/>
                      <a:pt x="564017" y="205125"/>
                      <a:pt x="566246" y="214359"/>
                    </a:cubicBezTo>
                    <a:cubicBezTo>
                      <a:pt x="569486" y="227764"/>
                      <a:pt x="569024" y="242323"/>
                      <a:pt x="564940" y="255290"/>
                    </a:cubicBezTo>
                    <a:cubicBezTo>
                      <a:pt x="574978" y="273073"/>
                      <a:pt x="578488" y="296125"/>
                      <a:pt x="574477" y="317872"/>
                    </a:cubicBezTo>
                    <a:lnTo>
                      <a:pt x="559088" y="352675"/>
                    </a:lnTo>
                    <a:lnTo>
                      <a:pt x="558602" y="384547"/>
                    </a:lnTo>
                    <a:cubicBezTo>
                      <a:pt x="553268" y="413458"/>
                      <a:pt x="535613" y="435109"/>
                      <a:pt x="513930" y="439328"/>
                    </a:cubicBezTo>
                    <a:cubicBezTo>
                      <a:pt x="513826" y="457374"/>
                      <a:pt x="507991" y="474488"/>
                      <a:pt x="497938" y="486269"/>
                    </a:cubicBezTo>
                    <a:cubicBezTo>
                      <a:pt x="490300" y="495220"/>
                      <a:pt x="480965" y="500270"/>
                      <a:pt x="471401" y="501268"/>
                    </a:cubicBezTo>
                    <a:lnTo>
                      <a:pt x="458778" y="497055"/>
                    </a:lnTo>
                    <a:lnTo>
                      <a:pt x="447138" y="518019"/>
                    </a:lnTo>
                    <a:cubicBezTo>
                      <a:pt x="439500" y="526970"/>
                      <a:pt x="430165" y="532020"/>
                      <a:pt x="420601" y="533018"/>
                    </a:cubicBezTo>
                    <a:lnTo>
                      <a:pt x="417978" y="532143"/>
                    </a:lnTo>
                    <a:lnTo>
                      <a:pt x="404582" y="542029"/>
                    </a:lnTo>
                    <a:lnTo>
                      <a:pt x="385206" y="540203"/>
                    </a:lnTo>
                    <a:lnTo>
                      <a:pt x="378123" y="555815"/>
                    </a:lnTo>
                    <a:cubicBezTo>
                      <a:pt x="371408" y="564458"/>
                      <a:pt x="363064" y="570742"/>
                      <a:pt x="353782" y="573779"/>
                    </a:cubicBezTo>
                    <a:cubicBezTo>
                      <a:pt x="342845" y="577357"/>
                      <a:pt x="331669" y="576097"/>
                      <a:pt x="321664" y="570752"/>
                    </a:cubicBezTo>
                    <a:lnTo>
                      <a:pt x="300942" y="548007"/>
                    </a:lnTo>
                    <a:lnTo>
                      <a:pt x="288263" y="549285"/>
                    </a:lnTo>
                    <a:lnTo>
                      <a:pt x="284999" y="548792"/>
                    </a:lnTo>
                    <a:lnTo>
                      <a:pt x="282293" y="550096"/>
                    </a:lnTo>
                    <a:lnTo>
                      <a:pt x="279698" y="555815"/>
                    </a:lnTo>
                    <a:cubicBezTo>
                      <a:pt x="272983" y="564458"/>
                      <a:pt x="264639" y="570742"/>
                      <a:pt x="255357" y="573779"/>
                    </a:cubicBezTo>
                    <a:cubicBezTo>
                      <a:pt x="233483" y="580935"/>
                      <a:pt x="210653" y="568740"/>
                      <a:pt x="198148" y="543212"/>
                    </a:cubicBezTo>
                    <a:cubicBezTo>
                      <a:pt x="168632" y="567443"/>
                      <a:pt x="130296" y="553823"/>
                      <a:pt x="113166" y="513012"/>
                    </a:cubicBezTo>
                    <a:cubicBezTo>
                      <a:pt x="104752" y="514353"/>
                      <a:pt x="96595" y="511471"/>
                      <a:pt x="89949" y="505494"/>
                    </a:cubicBezTo>
                    <a:lnTo>
                      <a:pt x="84455" y="495363"/>
                    </a:lnTo>
                    <a:lnTo>
                      <a:pt x="73125" y="492916"/>
                    </a:lnTo>
                    <a:cubicBezTo>
                      <a:pt x="62321" y="485821"/>
                      <a:pt x="52915" y="474341"/>
                      <a:pt x="46491" y="459037"/>
                    </a:cubicBezTo>
                    <a:cubicBezTo>
                      <a:pt x="29663" y="461719"/>
                      <a:pt x="13863" y="447511"/>
                      <a:pt x="9126" y="425429"/>
                    </a:cubicBezTo>
                    <a:cubicBezTo>
                      <a:pt x="5696" y="409453"/>
                      <a:pt x="8728" y="392212"/>
                      <a:pt x="17110" y="380065"/>
                    </a:cubicBezTo>
                    <a:cubicBezTo>
                      <a:pt x="5218" y="370537"/>
                      <a:pt x="-1405" y="352252"/>
                      <a:pt x="251" y="333522"/>
                    </a:cubicBezTo>
                    <a:lnTo>
                      <a:pt x="9323" y="308317"/>
                    </a:lnTo>
                    <a:lnTo>
                      <a:pt x="9126" y="307954"/>
                    </a:lnTo>
                    <a:cubicBezTo>
                      <a:pt x="5696" y="291978"/>
                      <a:pt x="8728" y="274737"/>
                      <a:pt x="17110" y="262590"/>
                    </a:cubicBezTo>
                    <a:cubicBezTo>
                      <a:pt x="5218" y="253062"/>
                      <a:pt x="-1405" y="234777"/>
                      <a:pt x="251" y="216047"/>
                    </a:cubicBezTo>
                    <a:cubicBezTo>
                      <a:pt x="2193" y="194117"/>
                      <a:pt x="14977" y="176940"/>
                      <a:pt x="31041" y="174679"/>
                    </a:cubicBezTo>
                    <a:cubicBezTo>
                      <a:pt x="31136" y="174313"/>
                      <a:pt x="31240" y="173954"/>
                      <a:pt x="31335" y="173588"/>
                    </a:cubicBezTo>
                    <a:cubicBezTo>
                      <a:pt x="29178" y="151993"/>
                      <a:pt x="34209" y="130214"/>
                      <a:pt x="45050" y="114182"/>
                    </a:cubicBezTo>
                    <a:cubicBezTo>
                      <a:pt x="53615" y="101522"/>
                      <a:pt x="64841" y="93781"/>
                      <a:pt x="76653" y="91379"/>
                    </a:cubicBezTo>
                    <a:lnTo>
                      <a:pt x="80320" y="91472"/>
                    </a:lnTo>
                    <a:lnTo>
                      <a:pt x="80943" y="81474"/>
                    </a:lnTo>
                    <a:cubicBezTo>
                      <a:pt x="83286" y="71326"/>
                      <a:pt x="87255" y="61873"/>
                      <a:pt x="92675" y="53857"/>
                    </a:cubicBezTo>
                    <a:cubicBezTo>
                      <a:pt x="109805" y="28536"/>
                      <a:pt x="137578" y="22893"/>
                      <a:pt x="159397" y="40285"/>
                    </a:cubicBezTo>
                    <a:lnTo>
                      <a:pt x="159412" y="40263"/>
                    </a:lnTo>
                    <a:lnTo>
                      <a:pt x="172681" y="19850"/>
                    </a:lnTo>
                    <a:cubicBezTo>
                      <a:pt x="180706" y="12285"/>
                      <a:pt x="190409" y="8782"/>
                      <a:pt x="200002" y="9715"/>
                    </a:cubicBezTo>
                    <a:lnTo>
                      <a:pt x="216697" y="20034"/>
                    </a:lnTo>
                    <a:lnTo>
                      <a:pt x="233835" y="14713"/>
                    </a:lnTo>
                    <a:lnTo>
                      <a:pt x="237445" y="8929"/>
                    </a:lnTo>
                    <a:cubicBezTo>
                      <a:pt x="241947" y="4511"/>
                      <a:pt x="247224" y="1559"/>
                      <a:pt x="252880" y="469"/>
                    </a:cubicBezTo>
                    <a:close/>
                  </a:path>
                </a:pathLst>
              </a:custGeom>
              <a:pattFill prst="lgConfetti">
                <a:fgClr>
                  <a:srgbClr val="CC6600"/>
                </a:fgClr>
                <a:bgClr>
                  <a:srgbClr val="FFC0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454" name="グループ化 1453"/>
              <p:cNvGrpSpPr/>
              <p:nvPr/>
            </p:nvGrpSpPr>
            <p:grpSpPr>
              <a:xfrm>
                <a:off x="1757645" y="5814265"/>
                <a:ext cx="585065" cy="280798"/>
                <a:chOff x="1757645" y="5725941"/>
                <a:chExt cx="630083" cy="369122"/>
              </a:xfrm>
            </p:grpSpPr>
            <p:sp>
              <p:nvSpPr>
                <p:cNvPr id="1463" name="楕円 148"/>
                <p:cNvSpPr/>
                <p:nvPr/>
              </p:nvSpPr>
              <p:spPr bwMode="auto">
                <a:xfrm rot="21277109">
                  <a:off x="1757645" y="5859230"/>
                  <a:ext cx="630072" cy="235833"/>
                </a:xfrm>
                <a:custGeom>
                  <a:avLst/>
                  <a:gdLst>
                    <a:gd name="connsiteX0" fmla="*/ 0 w 675075"/>
                    <a:gd name="connsiteY0" fmla="*/ 117880 h 235760"/>
                    <a:gd name="connsiteX1" fmla="*/ 337538 w 675075"/>
                    <a:gd name="connsiteY1" fmla="*/ 0 h 235760"/>
                    <a:gd name="connsiteX2" fmla="*/ 675076 w 675075"/>
                    <a:gd name="connsiteY2" fmla="*/ 117880 h 235760"/>
                    <a:gd name="connsiteX3" fmla="*/ 337538 w 675075"/>
                    <a:gd name="connsiteY3" fmla="*/ 235760 h 235760"/>
                    <a:gd name="connsiteX4" fmla="*/ 0 w 675075"/>
                    <a:gd name="connsiteY4" fmla="*/ 117880 h 235760"/>
                    <a:gd name="connsiteX0" fmla="*/ 0 w 465526"/>
                    <a:gd name="connsiteY0" fmla="*/ 108395 h 235833"/>
                    <a:gd name="connsiteX1" fmla="*/ 127988 w 465526"/>
                    <a:gd name="connsiteY1" fmla="*/ 40 h 235833"/>
                    <a:gd name="connsiteX2" fmla="*/ 465526 w 465526"/>
                    <a:gd name="connsiteY2" fmla="*/ 117920 h 235833"/>
                    <a:gd name="connsiteX3" fmla="*/ 127988 w 465526"/>
                    <a:gd name="connsiteY3" fmla="*/ 235800 h 235833"/>
                    <a:gd name="connsiteX4" fmla="*/ 0 w 465526"/>
                    <a:gd name="connsiteY4" fmla="*/ 108395 h 23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26" h="235833">
                      <a:moveTo>
                        <a:pt x="0" y="108395"/>
                      </a:moveTo>
                      <a:cubicBezTo>
                        <a:pt x="0" y="43292"/>
                        <a:pt x="50400" y="-1547"/>
                        <a:pt x="127988" y="40"/>
                      </a:cubicBezTo>
                      <a:cubicBezTo>
                        <a:pt x="205576" y="1627"/>
                        <a:pt x="465526" y="52817"/>
                        <a:pt x="465526" y="117920"/>
                      </a:cubicBezTo>
                      <a:cubicBezTo>
                        <a:pt x="465526" y="183023"/>
                        <a:pt x="205576" y="237387"/>
                        <a:pt x="127988" y="235800"/>
                      </a:cubicBezTo>
                      <a:cubicBezTo>
                        <a:pt x="50400" y="234213"/>
                        <a:pt x="0" y="173498"/>
                        <a:pt x="0" y="10839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4" name="楕円 148"/>
                <p:cNvSpPr/>
                <p:nvPr/>
              </p:nvSpPr>
              <p:spPr bwMode="auto">
                <a:xfrm rot="270901">
                  <a:off x="1757656" y="5725941"/>
                  <a:ext cx="630072" cy="235833"/>
                </a:xfrm>
                <a:custGeom>
                  <a:avLst/>
                  <a:gdLst>
                    <a:gd name="connsiteX0" fmla="*/ 0 w 675075"/>
                    <a:gd name="connsiteY0" fmla="*/ 117880 h 235760"/>
                    <a:gd name="connsiteX1" fmla="*/ 337538 w 675075"/>
                    <a:gd name="connsiteY1" fmla="*/ 0 h 235760"/>
                    <a:gd name="connsiteX2" fmla="*/ 675076 w 675075"/>
                    <a:gd name="connsiteY2" fmla="*/ 117880 h 235760"/>
                    <a:gd name="connsiteX3" fmla="*/ 337538 w 675075"/>
                    <a:gd name="connsiteY3" fmla="*/ 235760 h 235760"/>
                    <a:gd name="connsiteX4" fmla="*/ 0 w 675075"/>
                    <a:gd name="connsiteY4" fmla="*/ 117880 h 235760"/>
                    <a:gd name="connsiteX0" fmla="*/ 0 w 465526"/>
                    <a:gd name="connsiteY0" fmla="*/ 108395 h 235833"/>
                    <a:gd name="connsiteX1" fmla="*/ 127988 w 465526"/>
                    <a:gd name="connsiteY1" fmla="*/ 40 h 235833"/>
                    <a:gd name="connsiteX2" fmla="*/ 465526 w 465526"/>
                    <a:gd name="connsiteY2" fmla="*/ 117920 h 235833"/>
                    <a:gd name="connsiteX3" fmla="*/ 127988 w 465526"/>
                    <a:gd name="connsiteY3" fmla="*/ 235800 h 235833"/>
                    <a:gd name="connsiteX4" fmla="*/ 0 w 465526"/>
                    <a:gd name="connsiteY4" fmla="*/ 108395 h 23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26" h="235833">
                      <a:moveTo>
                        <a:pt x="0" y="108395"/>
                      </a:moveTo>
                      <a:cubicBezTo>
                        <a:pt x="0" y="43292"/>
                        <a:pt x="50400" y="-1547"/>
                        <a:pt x="127988" y="40"/>
                      </a:cubicBezTo>
                      <a:cubicBezTo>
                        <a:pt x="205576" y="1627"/>
                        <a:pt x="465526" y="52817"/>
                        <a:pt x="465526" y="117920"/>
                      </a:cubicBezTo>
                      <a:cubicBezTo>
                        <a:pt x="465526" y="183023"/>
                        <a:pt x="205576" y="237387"/>
                        <a:pt x="127988" y="235800"/>
                      </a:cubicBezTo>
                      <a:cubicBezTo>
                        <a:pt x="50400" y="234213"/>
                        <a:pt x="0" y="173498"/>
                        <a:pt x="0" y="10839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5" name="楕円 148"/>
                <p:cNvSpPr/>
                <p:nvPr/>
              </p:nvSpPr>
              <p:spPr bwMode="auto">
                <a:xfrm>
                  <a:off x="1757645" y="5792555"/>
                  <a:ext cx="630072" cy="235833"/>
                </a:xfrm>
                <a:custGeom>
                  <a:avLst/>
                  <a:gdLst>
                    <a:gd name="connsiteX0" fmla="*/ 0 w 675075"/>
                    <a:gd name="connsiteY0" fmla="*/ 117880 h 235760"/>
                    <a:gd name="connsiteX1" fmla="*/ 337538 w 675075"/>
                    <a:gd name="connsiteY1" fmla="*/ 0 h 235760"/>
                    <a:gd name="connsiteX2" fmla="*/ 675076 w 675075"/>
                    <a:gd name="connsiteY2" fmla="*/ 117880 h 235760"/>
                    <a:gd name="connsiteX3" fmla="*/ 337538 w 675075"/>
                    <a:gd name="connsiteY3" fmla="*/ 235760 h 235760"/>
                    <a:gd name="connsiteX4" fmla="*/ 0 w 675075"/>
                    <a:gd name="connsiteY4" fmla="*/ 117880 h 235760"/>
                    <a:gd name="connsiteX0" fmla="*/ 0 w 465526"/>
                    <a:gd name="connsiteY0" fmla="*/ 108395 h 235833"/>
                    <a:gd name="connsiteX1" fmla="*/ 127988 w 465526"/>
                    <a:gd name="connsiteY1" fmla="*/ 40 h 235833"/>
                    <a:gd name="connsiteX2" fmla="*/ 465526 w 465526"/>
                    <a:gd name="connsiteY2" fmla="*/ 117920 h 235833"/>
                    <a:gd name="connsiteX3" fmla="*/ 127988 w 465526"/>
                    <a:gd name="connsiteY3" fmla="*/ 235800 h 235833"/>
                    <a:gd name="connsiteX4" fmla="*/ 0 w 465526"/>
                    <a:gd name="connsiteY4" fmla="*/ 108395 h 23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26" h="235833">
                      <a:moveTo>
                        <a:pt x="0" y="108395"/>
                      </a:moveTo>
                      <a:cubicBezTo>
                        <a:pt x="0" y="43292"/>
                        <a:pt x="50400" y="-1547"/>
                        <a:pt x="127988" y="40"/>
                      </a:cubicBezTo>
                      <a:cubicBezTo>
                        <a:pt x="205576" y="1627"/>
                        <a:pt x="465526" y="52817"/>
                        <a:pt x="465526" y="117920"/>
                      </a:cubicBezTo>
                      <a:cubicBezTo>
                        <a:pt x="465526" y="183023"/>
                        <a:pt x="205576" y="237387"/>
                        <a:pt x="127988" y="235800"/>
                      </a:cubicBezTo>
                      <a:cubicBezTo>
                        <a:pt x="50400" y="234213"/>
                        <a:pt x="0" y="173498"/>
                        <a:pt x="0" y="108395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5" name="グループ化 1454"/>
              <p:cNvGrpSpPr/>
              <p:nvPr/>
            </p:nvGrpSpPr>
            <p:grpSpPr>
              <a:xfrm rot="9900000">
                <a:off x="2044880" y="5903943"/>
                <a:ext cx="585065" cy="280798"/>
                <a:chOff x="1757645" y="5725941"/>
                <a:chExt cx="630083" cy="369122"/>
              </a:xfrm>
            </p:grpSpPr>
            <p:sp>
              <p:nvSpPr>
                <p:cNvPr id="1460" name="楕円 148"/>
                <p:cNvSpPr/>
                <p:nvPr/>
              </p:nvSpPr>
              <p:spPr bwMode="auto">
                <a:xfrm rot="21277109">
                  <a:off x="1757645" y="5859230"/>
                  <a:ext cx="630072" cy="235833"/>
                </a:xfrm>
                <a:custGeom>
                  <a:avLst/>
                  <a:gdLst>
                    <a:gd name="connsiteX0" fmla="*/ 0 w 675075"/>
                    <a:gd name="connsiteY0" fmla="*/ 117880 h 235760"/>
                    <a:gd name="connsiteX1" fmla="*/ 337538 w 675075"/>
                    <a:gd name="connsiteY1" fmla="*/ 0 h 235760"/>
                    <a:gd name="connsiteX2" fmla="*/ 675076 w 675075"/>
                    <a:gd name="connsiteY2" fmla="*/ 117880 h 235760"/>
                    <a:gd name="connsiteX3" fmla="*/ 337538 w 675075"/>
                    <a:gd name="connsiteY3" fmla="*/ 235760 h 235760"/>
                    <a:gd name="connsiteX4" fmla="*/ 0 w 675075"/>
                    <a:gd name="connsiteY4" fmla="*/ 117880 h 235760"/>
                    <a:gd name="connsiteX0" fmla="*/ 0 w 465526"/>
                    <a:gd name="connsiteY0" fmla="*/ 108395 h 235833"/>
                    <a:gd name="connsiteX1" fmla="*/ 127988 w 465526"/>
                    <a:gd name="connsiteY1" fmla="*/ 40 h 235833"/>
                    <a:gd name="connsiteX2" fmla="*/ 465526 w 465526"/>
                    <a:gd name="connsiteY2" fmla="*/ 117920 h 235833"/>
                    <a:gd name="connsiteX3" fmla="*/ 127988 w 465526"/>
                    <a:gd name="connsiteY3" fmla="*/ 235800 h 235833"/>
                    <a:gd name="connsiteX4" fmla="*/ 0 w 465526"/>
                    <a:gd name="connsiteY4" fmla="*/ 108395 h 23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26" h="235833">
                      <a:moveTo>
                        <a:pt x="0" y="108395"/>
                      </a:moveTo>
                      <a:cubicBezTo>
                        <a:pt x="0" y="43292"/>
                        <a:pt x="50400" y="-1547"/>
                        <a:pt x="127988" y="40"/>
                      </a:cubicBezTo>
                      <a:cubicBezTo>
                        <a:pt x="205576" y="1627"/>
                        <a:pt x="465526" y="52817"/>
                        <a:pt x="465526" y="117920"/>
                      </a:cubicBezTo>
                      <a:cubicBezTo>
                        <a:pt x="465526" y="183023"/>
                        <a:pt x="205576" y="237387"/>
                        <a:pt x="127988" y="235800"/>
                      </a:cubicBezTo>
                      <a:cubicBezTo>
                        <a:pt x="50400" y="234213"/>
                        <a:pt x="0" y="173498"/>
                        <a:pt x="0" y="10839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1" name="楕円 148"/>
                <p:cNvSpPr/>
                <p:nvPr/>
              </p:nvSpPr>
              <p:spPr bwMode="auto">
                <a:xfrm rot="270901">
                  <a:off x="1757656" y="5725941"/>
                  <a:ext cx="630072" cy="235833"/>
                </a:xfrm>
                <a:custGeom>
                  <a:avLst/>
                  <a:gdLst>
                    <a:gd name="connsiteX0" fmla="*/ 0 w 675075"/>
                    <a:gd name="connsiteY0" fmla="*/ 117880 h 235760"/>
                    <a:gd name="connsiteX1" fmla="*/ 337538 w 675075"/>
                    <a:gd name="connsiteY1" fmla="*/ 0 h 235760"/>
                    <a:gd name="connsiteX2" fmla="*/ 675076 w 675075"/>
                    <a:gd name="connsiteY2" fmla="*/ 117880 h 235760"/>
                    <a:gd name="connsiteX3" fmla="*/ 337538 w 675075"/>
                    <a:gd name="connsiteY3" fmla="*/ 235760 h 235760"/>
                    <a:gd name="connsiteX4" fmla="*/ 0 w 675075"/>
                    <a:gd name="connsiteY4" fmla="*/ 117880 h 235760"/>
                    <a:gd name="connsiteX0" fmla="*/ 0 w 465526"/>
                    <a:gd name="connsiteY0" fmla="*/ 108395 h 235833"/>
                    <a:gd name="connsiteX1" fmla="*/ 127988 w 465526"/>
                    <a:gd name="connsiteY1" fmla="*/ 40 h 235833"/>
                    <a:gd name="connsiteX2" fmla="*/ 465526 w 465526"/>
                    <a:gd name="connsiteY2" fmla="*/ 117920 h 235833"/>
                    <a:gd name="connsiteX3" fmla="*/ 127988 w 465526"/>
                    <a:gd name="connsiteY3" fmla="*/ 235800 h 235833"/>
                    <a:gd name="connsiteX4" fmla="*/ 0 w 465526"/>
                    <a:gd name="connsiteY4" fmla="*/ 108395 h 23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26" h="235833">
                      <a:moveTo>
                        <a:pt x="0" y="108395"/>
                      </a:moveTo>
                      <a:cubicBezTo>
                        <a:pt x="0" y="43292"/>
                        <a:pt x="50400" y="-1547"/>
                        <a:pt x="127988" y="40"/>
                      </a:cubicBezTo>
                      <a:cubicBezTo>
                        <a:pt x="205576" y="1627"/>
                        <a:pt x="465526" y="52817"/>
                        <a:pt x="465526" y="117920"/>
                      </a:cubicBezTo>
                      <a:cubicBezTo>
                        <a:pt x="465526" y="183023"/>
                        <a:pt x="205576" y="237387"/>
                        <a:pt x="127988" y="235800"/>
                      </a:cubicBezTo>
                      <a:cubicBezTo>
                        <a:pt x="50400" y="234213"/>
                        <a:pt x="0" y="173498"/>
                        <a:pt x="0" y="10839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2" name="楕円 148"/>
                <p:cNvSpPr/>
                <p:nvPr/>
              </p:nvSpPr>
              <p:spPr bwMode="auto">
                <a:xfrm>
                  <a:off x="1757645" y="5792555"/>
                  <a:ext cx="630072" cy="235833"/>
                </a:xfrm>
                <a:custGeom>
                  <a:avLst/>
                  <a:gdLst>
                    <a:gd name="connsiteX0" fmla="*/ 0 w 675075"/>
                    <a:gd name="connsiteY0" fmla="*/ 117880 h 235760"/>
                    <a:gd name="connsiteX1" fmla="*/ 337538 w 675075"/>
                    <a:gd name="connsiteY1" fmla="*/ 0 h 235760"/>
                    <a:gd name="connsiteX2" fmla="*/ 675076 w 675075"/>
                    <a:gd name="connsiteY2" fmla="*/ 117880 h 235760"/>
                    <a:gd name="connsiteX3" fmla="*/ 337538 w 675075"/>
                    <a:gd name="connsiteY3" fmla="*/ 235760 h 235760"/>
                    <a:gd name="connsiteX4" fmla="*/ 0 w 675075"/>
                    <a:gd name="connsiteY4" fmla="*/ 117880 h 235760"/>
                    <a:gd name="connsiteX0" fmla="*/ 0 w 465526"/>
                    <a:gd name="connsiteY0" fmla="*/ 108395 h 235833"/>
                    <a:gd name="connsiteX1" fmla="*/ 127988 w 465526"/>
                    <a:gd name="connsiteY1" fmla="*/ 40 h 235833"/>
                    <a:gd name="connsiteX2" fmla="*/ 465526 w 465526"/>
                    <a:gd name="connsiteY2" fmla="*/ 117920 h 235833"/>
                    <a:gd name="connsiteX3" fmla="*/ 127988 w 465526"/>
                    <a:gd name="connsiteY3" fmla="*/ 235800 h 235833"/>
                    <a:gd name="connsiteX4" fmla="*/ 0 w 465526"/>
                    <a:gd name="connsiteY4" fmla="*/ 108395 h 23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526" h="235833">
                      <a:moveTo>
                        <a:pt x="0" y="108395"/>
                      </a:moveTo>
                      <a:cubicBezTo>
                        <a:pt x="0" y="43292"/>
                        <a:pt x="50400" y="-1547"/>
                        <a:pt x="127988" y="40"/>
                      </a:cubicBezTo>
                      <a:cubicBezTo>
                        <a:pt x="205576" y="1627"/>
                        <a:pt x="465526" y="52817"/>
                        <a:pt x="465526" y="117920"/>
                      </a:cubicBezTo>
                      <a:cubicBezTo>
                        <a:pt x="465526" y="183023"/>
                        <a:pt x="205576" y="237387"/>
                        <a:pt x="127988" y="235800"/>
                      </a:cubicBezTo>
                      <a:cubicBezTo>
                        <a:pt x="50400" y="234213"/>
                        <a:pt x="0" y="173498"/>
                        <a:pt x="0" y="108395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56" name="四角形: 角を丸くする 1455"/>
              <p:cNvSpPr/>
              <p:nvPr/>
            </p:nvSpPr>
            <p:spPr bwMode="auto">
              <a:xfrm rot="297823">
                <a:off x="1695665" y="5982295"/>
                <a:ext cx="313670" cy="222035"/>
              </a:xfrm>
              <a:prstGeom prst="roundRect">
                <a:avLst/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7" name="フリーフォーム: 図形 1456"/>
              <p:cNvSpPr/>
              <p:nvPr/>
            </p:nvSpPr>
            <p:spPr bwMode="auto">
              <a:xfrm>
                <a:off x="1873000" y="6032500"/>
                <a:ext cx="482505" cy="217895"/>
              </a:xfrm>
              <a:custGeom>
                <a:avLst/>
                <a:gdLst>
                  <a:gd name="connsiteX0" fmla="*/ 252880 w 576100"/>
                  <a:gd name="connsiteY0" fmla="*/ 469 h 575803"/>
                  <a:gd name="connsiteX1" fmla="*/ 270943 w 576100"/>
                  <a:gd name="connsiteY1" fmla="*/ 3538 h 575803"/>
                  <a:gd name="connsiteX2" fmla="*/ 277433 w 576100"/>
                  <a:gd name="connsiteY2" fmla="*/ 10317 h 575803"/>
                  <a:gd name="connsiteX3" fmla="*/ 288263 w 576100"/>
                  <a:gd name="connsiteY3" fmla="*/ 9225 h 575803"/>
                  <a:gd name="connsiteX4" fmla="*/ 295796 w 576100"/>
                  <a:gd name="connsiteY4" fmla="*/ 9984 h 575803"/>
                  <a:gd name="connsiteX5" fmla="*/ 306065 w 576100"/>
                  <a:gd name="connsiteY5" fmla="*/ 1456 h 575803"/>
                  <a:gd name="connsiteX6" fmla="*/ 330204 w 576100"/>
                  <a:gd name="connsiteY6" fmla="*/ 4369 h 575803"/>
                  <a:gd name="connsiteX7" fmla="*/ 339875 w 576100"/>
                  <a:gd name="connsiteY7" fmla="*/ 14428 h 575803"/>
                  <a:gd name="connsiteX8" fmla="*/ 342684 w 576100"/>
                  <a:gd name="connsiteY8" fmla="*/ 14711 h 575803"/>
                  <a:gd name="connsiteX9" fmla="*/ 366478 w 576100"/>
                  <a:gd name="connsiteY9" fmla="*/ 22098 h 575803"/>
                  <a:gd name="connsiteX10" fmla="*/ 369368 w 576100"/>
                  <a:gd name="connsiteY10" fmla="*/ 22589 h 575803"/>
                  <a:gd name="connsiteX11" fmla="*/ 369921 w 576100"/>
                  <a:gd name="connsiteY11" fmla="*/ 23166 h 575803"/>
                  <a:gd name="connsiteX12" fmla="*/ 392753 w 576100"/>
                  <a:gd name="connsiteY12" fmla="*/ 30254 h 575803"/>
                  <a:gd name="connsiteX13" fmla="*/ 404490 w 576100"/>
                  <a:gd name="connsiteY13" fmla="*/ 20506 h 575803"/>
                  <a:gd name="connsiteX14" fmla="*/ 428629 w 576100"/>
                  <a:gd name="connsiteY14" fmla="*/ 23420 h 575803"/>
                  <a:gd name="connsiteX15" fmla="*/ 451355 w 576100"/>
                  <a:gd name="connsiteY15" fmla="*/ 62312 h 575803"/>
                  <a:gd name="connsiteX16" fmla="*/ 451480 w 576100"/>
                  <a:gd name="connsiteY16" fmla="*/ 62409 h 575803"/>
                  <a:gd name="connsiteX17" fmla="*/ 459669 w 576100"/>
                  <a:gd name="connsiteY17" fmla="*/ 68692 h 575803"/>
                  <a:gd name="connsiteX18" fmla="*/ 467990 w 576100"/>
                  <a:gd name="connsiteY18" fmla="*/ 61781 h 575803"/>
                  <a:gd name="connsiteX19" fmla="*/ 492129 w 576100"/>
                  <a:gd name="connsiteY19" fmla="*/ 64695 h 575803"/>
                  <a:gd name="connsiteX20" fmla="*/ 514855 w 576100"/>
                  <a:gd name="connsiteY20" fmla="*/ 103587 h 575803"/>
                  <a:gd name="connsiteX21" fmla="*/ 514980 w 576100"/>
                  <a:gd name="connsiteY21" fmla="*/ 103684 h 575803"/>
                  <a:gd name="connsiteX22" fmla="*/ 532925 w 576100"/>
                  <a:gd name="connsiteY22" fmla="*/ 117452 h 575803"/>
                  <a:gd name="connsiteX23" fmla="*/ 544021 w 576100"/>
                  <a:gd name="connsiteY23" fmla="*/ 141334 h 575803"/>
                  <a:gd name="connsiteX24" fmla="*/ 542757 w 576100"/>
                  <a:gd name="connsiteY24" fmla="*/ 180968 h 575803"/>
                  <a:gd name="connsiteX25" fmla="*/ 555150 w 576100"/>
                  <a:gd name="connsiteY25" fmla="*/ 190477 h 575803"/>
                  <a:gd name="connsiteX26" fmla="*/ 566246 w 576100"/>
                  <a:gd name="connsiteY26" fmla="*/ 214359 h 575803"/>
                  <a:gd name="connsiteX27" fmla="*/ 564940 w 576100"/>
                  <a:gd name="connsiteY27" fmla="*/ 255290 h 575803"/>
                  <a:gd name="connsiteX28" fmla="*/ 574477 w 576100"/>
                  <a:gd name="connsiteY28" fmla="*/ 317872 h 575803"/>
                  <a:gd name="connsiteX29" fmla="*/ 559088 w 576100"/>
                  <a:gd name="connsiteY29" fmla="*/ 352675 h 575803"/>
                  <a:gd name="connsiteX30" fmla="*/ 558602 w 576100"/>
                  <a:gd name="connsiteY30" fmla="*/ 384547 h 575803"/>
                  <a:gd name="connsiteX31" fmla="*/ 513930 w 576100"/>
                  <a:gd name="connsiteY31" fmla="*/ 439328 h 575803"/>
                  <a:gd name="connsiteX32" fmla="*/ 497938 w 576100"/>
                  <a:gd name="connsiteY32" fmla="*/ 486269 h 575803"/>
                  <a:gd name="connsiteX33" fmla="*/ 471401 w 576100"/>
                  <a:gd name="connsiteY33" fmla="*/ 501268 h 575803"/>
                  <a:gd name="connsiteX34" fmla="*/ 458778 w 576100"/>
                  <a:gd name="connsiteY34" fmla="*/ 497055 h 575803"/>
                  <a:gd name="connsiteX35" fmla="*/ 447138 w 576100"/>
                  <a:gd name="connsiteY35" fmla="*/ 518019 h 575803"/>
                  <a:gd name="connsiteX36" fmla="*/ 420601 w 576100"/>
                  <a:gd name="connsiteY36" fmla="*/ 533018 h 575803"/>
                  <a:gd name="connsiteX37" fmla="*/ 417978 w 576100"/>
                  <a:gd name="connsiteY37" fmla="*/ 532143 h 575803"/>
                  <a:gd name="connsiteX38" fmla="*/ 404582 w 576100"/>
                  <a:gd name="connsiteY38" fmla="*/ 542029 h 575803"/>
                  <a:gd name="connsiteX39" fmla="*/ 385206 w 576100"/>
                  <a:gd name="connsiteY39" fmla="*/ 540203 h 575803"/>
                  <a:gd name="connsiteX40" fmla="*/ 378123 w 576100"/>
                  <a:gd name="connsiteY40" fmla="*/ 555815 h 575803"/>
                  <a:gd name="connsiteX41" fmla="*/ 353782 w 576100"/>
                  <a:gd name="connsiteY41" fmla="*/ 573779 h 575803"/>
                  <a:gd name="connsiteX42" fmla="*/ 321664 w 576100"/>
                  <a:gd name="connsiteY42" fmla="*/ 570752 h 575803"/>
                  <a:gd name="connsiteX43" fmla="*/ 300942 w 576100"/>
                  <a:gd name="connsiteY43" fmla="*/ 548007 h 575803"/>
                  <a:gd name="connsiteX44" fmla="*/ 288263 w 576100"/>
                  <a:gd name="connsiteY44" fmla="*/ 549285 h 575803"/>
                  <a:gd name="connsiteX45" fmla="*/ 284999 w 576100"/>
                  <a:gd name="connsiteY45" fmla="*/ 548792 h 575803"/>
                  <a:gd name="connsiteX46" fmla="*/ 282293 w 576100"/>
                  <a:gd name="connsiteY46" fmla="*/ 550096 h 575803"/>
                  <a:gd name="connsiteX47" fmla="*/ 279698 w 576100"/>
                  <a:gd name="connsiteY47" fmla="*/ 555815 h 575803"/>
                  <a:gd name="connsiteX48" fmla="*/ 255357 w 576100"/>
                  <a:gd name="connsiteY48" fmla="*/ 573779 h 575803"/>
                  <a:gd name="connsiteX49" fmla="*/ 198148 w 576100"/>
                  <a:gd name="connsiteY49" fmla="*/ 543212 h 575803"/>
                  <a:gd name="connsiteX50" fmla="*/ 113166 w 576100"/>
                  <a:gd name="connsiteY50" fmla="*/ 513012 h 575803"/>
                  <a:gd name="connsiteX51" fmla="*/ 89949 w 576100"/>
                  <a:gd name="connsiteY51" fmla="*/ 505494 h 575803"/>
                  <a:gd name="connsiteX52" fmla="*/ 84455 w 576100"/>
                  <a:gd name="connsiteY52" fmla="*/ 495363 h 575803"/>
                  <a:gd name="connsiteX53" fmla="*/ 73125 w 576100"/>
                  <a:gd name="connsiteY53" fmla="*/ 492916 h 575803"/>
                  <a:gd name="connsiteX54" fmla="*/ 46491 w 576100"/>
                  <a:gd name="connsiteY54" fmla="*/ 459037 h 575803"/>
                  <a:gd name="connsiteX55" fmla="*/ 9126 w 576100"/>
                  <a:gd name="connsiteY55" fmla="*/ 425429 h 575803"/>
                  <a:gd name="connsiteX56" fmla="*/ 17110 w 576100"/>
                  <a:gd name="connsiteY56" fmla="*/ 380065 h 575803"/>
                  <a:gd name="connsiteX57" fmla="*/ 251 w 576100"/>
                  <a:gd name="connsiteY57" fmla="*/ 333522 h 575803"/>
                  <a:gd name="connsiteX58" fmla="*/ 9323 w 576100"/>
                  <a:gd name="connsiteY58" fmla="*/ 308317 h 575803"/>
                  <a:gd name="connsiteX59" fmla="*/ 9126 w 576100"/>
                  <a:gd name="connsiteY59" fmla="*/ 307954 h 575803"/>
                  <a:gd name="connsiteX60" fmla="*/ 17110 w 576100"/>
                  <a:gd name="connsiteY60" fmla="*/ 262590 h 575803"/>
                  <a:gd name="connsiteX61" fmla="*/ 251 w 576100"/>
                  <a:gd name="connsiteY61" fmla="*/ 216047 h 575803"/>
                  <a:gd name="connsiteX62" fmla="*/ 31041 w 576100"/>
                  <a:gd name="connsiteY62" fmla="*/ 174679 h 575803"/>
                  <a:gd name="connsiteX63" fmla="*/ 31335 w 576100"/>
                  <a:gd name="connsiteY63" fmla="*/ 173588 h 575803"/>
                  <a:gd name="connsiteX64" fmla="*/ 45050 w 576100"/>
                  <a:gd name="connsiteY64" fmla="*/ 114182 h 575803"/>
                  <a:gd name="connsiteX65" fmla="*/ 76653 w 576100"/>
                  <a:gd name="connsiteY65" fmla="*/ 91379 h 575803"/>
                  <a:gd name="connsiteX66" fmla="*/ 80320 w 576100"/>
                  <a:gd name="connsiteY66" fmla="*/ 91472 h 575803"/>
                  <a:gd name="connsiteX67" fmla="*/ 80943 w 576100"/>
                  <a:gd name="connsiteY67" fmla="*/ 81474 h 575803"/>
                  <a:gd name="connsiteX68" fmla="*/ 92675 w 576100"/>
                  <a:gd name="connsiteY68" fmla="*/ 53857 h 575803"/>
                  <a:gd name="connsiteX69" fmla="*/ 159397 w 576100"/>
                  <a:gd name="connsiteY69" fmla="*/ 40285 h 575803"/>
                  <a:gd name="connsiteX70" fmla="*/ 159412 w 576100"/>
                  <a:gd name="connsiteY70" fmla="*/ 40263 h 575803"/>
                  <a:gd name="connsiteX71" fmla="*/ 172681 w 576100"/>
                  <a:gd name="connsiteY71" fmla="*/ 19850 h 575803"/>
                  <a:gd name="connsiteX72" fmla="*/ 200002 w 576100"/>
                  <a:gd name="connsiteY72" fmla="*/ 9715 h 575803"/>
                  <a:gd name="connsiteX73" fmla="*/ 216697 w 576100"/>
                  <a:gd name="connsiteY73" fmla="*/ 20034 h 575803"/>
                  <a:gd name="connsiteX74" fmla="*/ 233835 w 576100"/>
                  <a:gd name="connsiteY74" fmla="*/ 14713 h 575803"/>
                  <a:gd name="connsiteX75" fmla="*/ 237445 w 576100"/>
                  <a:gd name="connsiteY75" fmla="*/ 8929 h 575803"/>
                  <a:gd name="connsiteX76" fmla="*/ 252880 w 576100"/>
                  <a:gd name="connsiteY76" fmla="*/ 469 h 57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576100" h="575803">
                    <a:moveTo>
                      <a:pt x="252880" y="469"/>
                    </a:moveTo>
                    <a:cubicBezTo>
                      <a:pt x="259105" y="-733"/>
                      <a:pt x="265326" y="401"/>
                      <a:pt x="270943" y="3538"/>
                    </a:cubicBezTo>
                    <a:lnTo>
                      <a:pt x="277433" y="10317"/>
                    </a:lnTo>
                    <a:lnTo>
                      <a:pt x="288263" y="9225"/>
                    </a:lnTo>
                    <a:lnTo>
                      <a:pt x="295796" y="9984"/>
                    </a:lnTo>
                    <a:lnTo>
                      <a:pt x="306065" y="1456"/>
                    </a:lnTo>
                    <a:cubicBezTo>
                      <a:pt x="313942" y="-1049"/>
                      <a:pt x="322395" y="-208"/>
                      <a:pt x="330204" y="4369"/>
                    </a:cubicBezTo>
                    <a:lnTo>
                      <a:pt x="339875" y="14428"/>
                    </a:lnTo>
                    <a:lnTo>
                      <a:pt x="342684" y="14711"/>
                    </a:lnTo>
                    <a:lnTo>
                      <a:pt x="366478" y="22098"/>
                    </a:lnTo>
                    <a:lnTo>
                      <a:pt x="369368" y="22589"/>
                    </a:lnTo>
                    <a:lnTo>
                      <a:pt x="369921" y="23166"/>
                    </a:lnTo>
                    <a:lnTo>
                      <a:pt x="392753" y="30254"/>
                    </a:lnTo>
                    <a:lnTo>
                      <a:pt x="404490" y="20506"/>
                    </a:lnTo>
                    <a:cubicBezTo>
                      <a:pt x="412367" y="18001"/>
                      <a:pt x="420820" y="18843"/>
                      <a:pt x="428629" y="23420"/>
                    </a:cubicBezTo>
                    <a:cubicBezTo>
                      <a:pt x="440529" y="30393"/>
                      <a:pt x="449063" y="44991"/>
                      <a:pt x="451355" y="62312"/>
                    </a:cubicBezTo>
                    <a:lnTo>
                      <a:pt x="451480" y="62409"/>
                    </a:lnTo>
                    <a:lnTo>
                      <a:pt x="459669" y="68692"/>
                    </a:lnTo>
                    <a:lnTo>
                      <a:pt x="467990" y="61781"/>
                    </a:lnTo>
                    <a:cubicBezTo>
                      <a:pt x="475867" y="59276"/>
                      <a:pt x="484320" y="60118"/>
                      <a:pt x="492129" y="64695"/>
                    </a:cubicBezTo>
                    <a:cubicBezTo>
                      <a:pt x="504029" y="71668"/>
                      <a:pt x="512563" y="86266"/>
                      <a:pt x="514855" y="103587"/>
                    </a:cubicBezTo>
                    <a:lnTo>
                      <a:pt x="514980" y="103684"/>
                    </a:lnTo>
                    <a:lnTo>
                      <a:pt x="532925" y="117452"/>
                    </a:lnTo>
                    <a:cubicBezTo>
                      <a:pt x="537939" y="123941"/>
                      <a:pt x="541792" y="132100"/>
                      <a:pt x="544021" y="141334"/>
                    </a:cubicBezTo>
                    <a:lnTo>
                      <a:pt x="542757" y="180968"/>
                    </a:lnTo>
                    <a:lnTo>
                      <a:pt x="555150" y="190477"/>
                    </a:lnTo>
                    <a:cubicBezTo>
                      <a:pt x="560164" y="196966"/>
                      <a:pt x="564017" y="205125"/>
                      <a:pt x="566246" y="214359"/>
                    </a:cubicBezTo>
                    <a:cubicBezTo>
                      <a:pt x="569486" y="227764"/>
                      <a:pt x="569024" y="242323"/>
                      <a:pt x="564940" y="255290"/>
                    </a:cubicBezTo>
                    <a:cubicBezTo>
                      <a:pt x="574978" y="273073"/>
                      <a:pt x="578488" y="296125"/>
                      <a:pt x="574477" y="317872"/>
                    </a:cubicBezTo>
                    <a:lnTo>
                      <a:pt x="559088" y="352675"/>
                    </a:lnTo>
                    <a:lnTo>
                      <a:pt x="558602" y="384547"/>
                    </a:lnTo>
                    <a:cubicBezTo>
                      <a:pt x="553268" y="413458"/>
                      <a:pt x="535613" y="435109"/>
                      <a:pt x="513930" y="439328"/>
                    </a:cubicBezTo>
                    <a:cubicBezTo>
                      <a:pt x="513826" y="457374"/>
                      <a:pt x="507991" y="474488"/>
                      <a:pt x="497938" y="486269"/>
                    </a:cubicBezTo>
                    <a:cubicBezTo>
                      <a:pt x="490300" y="495220"/>
                      <a:pt x="480965" y="500270"/>
                      <a:pt x="471401" y="501268"/>
                    </a:cubicBezTo>
                    <a:lnTo>
                      <a:pt x="458778" y="497055"/>
                    </a:lnTo>
                    <a:lnTo>
                      <a:pt x="447138" y="518019"/>
                    </a:lnTo>
                    <a:cubicBezTo>
                      <a:pt x="439500" y="526970"/>
                      <a:pt x="430165" y="532020"/>
                      <a:pt x="420601" y="533018"/>
                    </a:cubicBezTo>
                    <a:lnTo>
                      <a:pt x="417978" y="532143"/>
                    </a:lnTo>
                    <a:lnTo>
                      <a:pt x="404582" y="542029"/>
                    </a:lnTo>
                    <a:lnTo>
                      <a:pt x="385206" y="540203"/>
                    </a:lnTo>
                    <a:lnTo>
                      <a:pt x="378123" y="555815"/>
                    </a:lnTo>
                    <a:cubicBezTo>
                      <a:pt x="371408" y="564458"/>
                      <a:pt x="363064" y="570742"/>
                      <a:pt x="353782" y="573779"/>
                    </a:cubicBezTo>
                    <a:cubicBezTo>
                      <a:pt x="342845" y="577357"/>
                      <a:pt x="331669" y="576097"/>
                      <a:pt x="321664" y="570752"/>
                    </a:cubicBezTo>
                    <a:lnTo>
                      <a:pt x="300942" y="548007"/>
                    </a:lnTo>
                    <a:lnTo>
                      <a:pt x="288263" y="549285"/>
                    </a:lnTo>
                    <a:lnTo>
                      <a:pt x="284999" y="548792"/>
                    </a:lnTo>
                    <a:lnTo>
                      <a:pt x="282293" y="550096"/>
                    </a:lnTo>
                    <a:lnTo>
                      <a:pt x="279698" y="555815"/>
                    </a:lnTo>
                    <a:cubicBezTo>
                      <a:pt x="272983" y="564458"/>
                      <a:pt x="264639" y="570742"/>
                      <a:pt x="255357" y="573779"/>
                    </a:cubicBezTo>
                    <a:cubicBezTo>
                      <a:pt x="233483" y="580935"/>
                      <a:pt x="210653" y="568740"/>
                      <a:pt x="198148" y="543212"/>
                    </a:cubicBezTo>
                    <a:cubicBezTo>
                      <a:pt x="168632" y="567443"/>
                      <a:pt x="130296" y="553823"/>
                      <a:pt x="113166" y="513012"/>
                    </a:cubicBezTo>
                    <a:cubicBezTo>
                      <a:pt x="104752" y="514353"/>
                      <a:pt x="96595" y="511471"/>
                      <a:pt x="89949" y="505494"/>
                    </a:cubicBezTo>
                    <a:lnTo>
                      <a:pt x="84455" y="495363"/>
                    </a:lnTo>
                    <a:lnTo>
                      <a:pt x="73125" y="492916"/>
                    </a:lnTo>
                    <a:cubicBezTo>
                      <a:pt x="62321" y="485821"/>
                      <a:pt x="52915" y="474341"/>
                      <a:pt x="46491" y="459037"/>
                    </a:cubicBezTo>
                    <a:cubicBezTo>
                      <a:pt x="29663" y="461719"/>
                      <a:pt x="13863" y="447511"/>
                      <a:pt x="9126" y="425429"/>
                    </a:cubicBezTo>
                    <a:cubicBezTo>
                      <a:pt x="5696" y="409453"/>
                      <a:pt x="8728" y="392212"/>
                      <a:pt x="17110" y="380065"/>
                    </a:cubicBezTo>
                    <a:cubicBezTo>
                      <a:pt x="5218" y="370537"/>
                      <a:pt x="-1405" y="352252"/>
                      <a:pt x="251" y="333522"/>
                    </a:cubicBezTo>
                    <a:lnTo>
                      <a:pt x="9323" y="308317"/>
                    </a:lnTo>
                    <a:lnTo>
                      <a:pt x="9126" y="307954"/>
                    </a:lnTo>
                    <a:cubicBezTo>
                      <a:pt x="5696" y="291978"/>
                      <a:pt x="8728" y="274737"/>
                      <a:pt x="17110" y="262590"/>
                    </a:cubicBezTo>
                    <a:cubicBezTo>
                      <a:pt x="5218" y="253062"/>
                      <a:pt x="-1405" y="234777"/>
                      <a:pt x="251" y="216047"/>
                    </a:cubicBezTo>
                    <a:cubicBezTo>
                      <a:pt x="2193" y="194117"/>
                      <a:pt x="14977" y="176940"/>
                      <a:pt x="31041" y="174679"/>
                    </a:cubicBezTo>
                    <a:cubicBezTo>
                      <a:pt x="31136" y="174313"/>
                      <a:pt x="31240" y="173954"/>
                      <a:pt x="31335" y="173588"/>
                    </a:cubicBezTo>
                    <a:cubicBezTo>
                      <a:pt x="29178" y="151993"/>
                      <a:pt x="34209" y="130214"/>
                      <a:pt x="45050" y="114182"/>
                    </a:cubicBezTo>
                    <a:cubicBezTo>
                      <a:pt x="53615" y="101522"/>
                      <a:pt x="64841" y="93781"/>
                      <a:pt x="76653" y="91379"/>
                    </a:cubicBezTo>
                    <a:lnTo>
                      <a:pt x="80320" y="91472"/>
                    </a:lnTo>
                    <a:lnTo>
                      <a:pt x="80943" y="81474"/>
                    </a:lnTo>
                    <a:cubicBezTo>
                      <a:pt x="83286" y="71326"/>
                      <a:pt x="87255" y="61873"/>
                      <a:pt x="92675" y="53857"/>
                    </a:cubicBezTo>
                    <a:cubicBezTo>
                      <a:pt x="109805" y="28536"/>
                      <a:pt x="137578" y="22893"/>
                      <a:pt x="159397" y="40285"/>
                    </a:cubicBezTo>
                    <a:lnTo>
                      <a:pt x="159412" y="40263"/>
                    </a:lnTo>
                    <a:lnTo>
                      <a:pt x="172681" y="19850"/>
                    </a:lnTo>
                    <a:cubicBezTo>
                      <a:pt x="180706" y="12285"/>
                      <a:pt x="190409" y="8782"/>
                      <a:pt x="200002" y="9715"/>
                    </a:cubicBezTo>
                    <a:lnTo>
                      <a:pt x="216697" y="20034"/>
                    </a:lnTo>
                    <a:lnTo>
                      <a:pt x="233835" y="14713"/>
                    </a:lnTo>
                    <a:lnTo>
                      <a:pt x="237445" y="8929"/>
                    </a:lnTo>
                    <a:cubicBezTo>
                      <a:pt x="241947" y="4511"/>
                      <a:pt x="247224" y="1559"/>
                      <a:pt x="252880" y="469"/>
                    </a:cubicBezTo>
                    <a:close/>
                  </a:path>
                </a:pathLst>
              </a:custGeom>
              <a:pattFill prst="lgConfetti">
                <a:fgClr>
                  <a:srgbClr val="CC6600"/>
                </a:fgClr>
                <a:bgClr>
                  <a:srgbClr val="FFC0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58" name="フリーフォーム: 図形 1457"/>
              <p:cNvSpPr/>
              <p:nvPr/>
            </p:nvSpPr>
            <p:spPr bwMode="auto">
              <a:xfrm>
                <a:off x="1644178" y="5701304"/>
                <a:ext cx="576152" cy="238036"/>
              </a:xfrm>
              <a:custGeom>
                <a:avLst/>
                <a:gdLst>
                  <a:gd name="connsiteX0" fmla="*/ 288076 w 576152"/>
                  <a:gd name="connsiteY0" fmla="*/ 0 h 238036"/>
                  <a:gd name="connsiteX1" fmla="*/ 576152 w 576152"/>
                  <a:gd name="connsiteY1" fmla="*/ 190209 h 238036"/>
                  <a:gd name="connsiteX2" fmla="*/ 570299 w 576152"/>
                  <a:gd name="connsiteY2" fmla="*/ 228543 h 238036"/>
                  <a:gd name="connsiteX3" fmla="*/ 565836 w 576152"/>
                  <a:gd name="connsiteY3" fmla="*/ 238036 h 238036"/>
                  <a:gd name="connsiteX4" fmla="*/ 550339 w 576152"/>
                  <a:gd name="connsiteY4" fmla="*/ 205071 h 238036"/>
                  <a:gd name="connsiteX5" fmla="*/ 284901 w 576152"/>
                  <a:gd name="connsiteY5" fmla="*/ 88900 h 238036"/>
                  <a:gd name="connsiteX6" fmla="*/ 19463 w 576152"/>
                  <a:gd name="connsiteY6" fmla="*/ 205071 h 238036"/>
                  <a:gd name="connsiteX7" fmla="*/ 7141 w 576152"/>
                  <a:gd name="connsiteY7" fmla="*/ 231283 h 238036"/>
                  <a:gd name="connsiteX8" fmla="*/ 5853 w 576152"/>
                  <a:gd name="connsiteY8" fmla="*/ 228543 h 238036"/>
                  <a:gd name="connsiteX9" fmla="*/ 0 w 576152"/>
                  <a:gd name="connsiteY9" fmla="*/ 190209 h 238036"/>
                  <a:gd name="connsiteX10" fmla="*/ 288076 w 576152"/>
                  <a:gd name="connsiteY10" fmla="*/ 0 h 238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6152" h="238036">
                    <a:moveTo>
                      <a:pt x="288076" y="0"/>
                    </a:moveTo>
                    <a:cubicBezTo>
                      <a:pt x="447176" y="0"/>
                      <a:pt x="576152" y="85159"/>
                      <a:pt x="576152" y="190209"/>
                    </a:cubicBezTo>
                    <a:cubicBezTo>
                      <a:pt x="576152" y="203341"/>
                      <a:pt x="574137" y="216161"/>
                      <a:pt x="570299" y="228543"/>
                    </a:cubicBezTo>
                    <a:lnTo>
                      <a:pt x="565836" y="238036"/>
                    </a:lnTo>
                    <a:lnTo>
                      <a:pt x="550339" y="205071"/>
                    </a:lnTo>
                    <a:cubicBezTo>
                      <a:pt x="506606" y="136802"/>
                      <a:pt x="404226" y="88900"/>
                      <a:pt x="284901" y="88900"/>
                    </a:cubicBezTo>
                    <a:cubicBezTo>
                      <a:pt x="165576" y="88900"/>
                      <a:pt x="63196" y="136802"/>
                      <a:pt x="19463" y="205071"/>
                    </a:cubicBezTo>
                    <a:lnTo>
                      <a:pt x="7141" y="231283"/>
                    </a:lnTo>
                    <a:lnTo>
                      <a:pt x="5853" y="228543"/>
                    </a:lnTo>
                    <a:cubicBezTo>
                      <a:pt x="2015" y="216161"/>
                      <a:pt x="0" y="203341"/>
                      <a:pt x="0" y="190209"/>
                    </a:cubicBezTo>
                    <a:cubicBezTo>
                      <a:pt x="0" y="85159"/>
                      <a:pt x="128976" y="0"/>
                      <a:pt x="288076" y="0"/>
                    </a:cubicBez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9" name="フリーフォーム: 図形 1458"/>
              <p:cNvSpPr/>
              <p:nvPr/>
            </p:nvSpPr>
            <p:spPr bwMode="auto">
              <a:xfrm rot="9900000">
                <a:off x="1555278" y="5917204"/>
                <a:ext cx="576152" cy="238036"/>
              </a:xfrm>
              <a:custGeom>
                <a:avLst/>
                <a:gdLst>
                  <a:gd name="connsiteX0" fmla="*/ 288076 w 576152"/>
                  <a:gd name="connsiteY0" fmla="*/ 0 h 238036"/>
                  <a:gd name="connsiteX1" fmla="*/ 576152 w 576152"/>
                  <a:gd name="connsiteY1" fmla="*/ 190209 h 238036"/>
                  <a:gd name="connsiteX2" fmla="*/ 570299 w 576152"/>
                  <a:gd name="connsiteY2" fmla="*/ 228543 h 238036"/>
                  <a:gd name="connsiteX3" fmla="*/ 565836 w 576152"/>
                  <a:gd name="connsiteY3" fmla="*/ 238036 h 238036"/>
                  <a:gd name="connsiteX4" fmla="*/ 550339 w 576152"/>
                  <a:gd name="connsiteY4" fmla="*/ 205071 h 238036"/>
                  <a:gd name="connsiteX5" fmla="*/ 284901 w 576152"/>
                  <a:gd name="connsiteY5" fmla="*/ 88900 h 238036"/>
                  <a:gd name="connsiteX6" fmla="*/ 19463 w 576152"/>
                  <a:gd name="connsiteY6" fmla="*/ 205071 h 238036"/>
                  <a:gd name="connsiteX7" fmla="*/ 7141 w 576152"/>
                  <a:gd name="connsiteY7" fmla="*/ 231283 h 238036"/>
                  <a:gd name="connsiteX8" fmla="*/ 5853 w 576152"/>
                  <a:gd name="connsiteY8" fmla="*/ 228543 h 238036"/>
                  <a:gd name="connsiteX9" fmla="*/ 0 w 576152"/>
                  <a:gd name="connsiteY9" fmla="*/ 190209 h 238036"/>
                  <a:gd name="connsiteX10" fmla="*/ 288076 w 576152"/>
                  <a:gd name="connsiteY10" fmla="*/ 0 h 238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6152" h="238036">
                    <a:moveTo>
                      <a:pt x="288076" y="0"/>
                    </a:moveTo>
                    <a:cubicBezTo>
                      <a:pt x="447176" y="0"/>
                      <a:pt x="576152" y="85159"/>
                      <a:pt x="576152" y="190209"/>
                    </a:cubicBezTo>
                    <a:cubicBezTo>
                      <a:pt x="576152" y="203341"/>
                      <a:pt x="574137" y="216161"/>
                      <a:pt x="570299" y="228543"/>
                    </a:cubicBezTo>
                    <a:lnTo>
                      <a:pt x="565836" y="238036"/>
                    </a:lnTo>
                    <a:lnTo>
                      <a:pt x="550339" y="205071"/>
                    </a:lnTo>
                    <a:cubicBezTo>
                      <a:pt x="506606" y="136802"/>
                      <a:pt x="404226" y="88900"/>
                      <a:pt x="284901" y="88900"/>
                    </a:cubicBezTo>
                    <a:cubicBezTo>
                      <a:pt x="165576" y="88900"/>
                      <a:pt x="63196" y="136802"/>
                      <a:pt x="19463" y="205071"/>
                    </a:cubicBezTo>
                    <a:lnTo>
                      <a:pt x="7141" y="231283"/>
                    </a:lnTo>
                    <a:lnTo>
                      <a:pt x="5853" y="228543"/>
                    </a:lnTo>
                    <a:cubicBezTo>
                      <a:pt x="2015" y="216161"/>
                      <a:pt x="0" y="203341"/>
                      <a:pt x="0" y="190209"/>
                    </a:cubicBezTo>
                    <a:cubicBezTo>
                      <a:pt x="0" y="85159"/>
                      <a:pt x="128976" y="0"/>
                      <a:pt x="288076" y="0"/>
                    </a:cubicBez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51" name="フリーフォーム: 図形 1450"/>
            <p:cNvSpPr/>
            <p:nvPr/>
          </p:nvSpPr>
          <p:spPr bwMode="auto">
            <a:xfrm>
              <a:off x="3211014" y="5465595"/>
              <a:ext cx="1002547" cy="475674"/>
            </a:xfrm>
            <a:custGeom>
              <a:avLst/>
              <a:gdLst>
                <a:gd name="connsiteX0" fmla="*/ 668042 w 1002547"/>
                <a:gd name="connsiteY0" fmla="*/ 25845 h 568820"/>
                <a:gd name="connsiteX1" fmla="*/ 498974 w 1002547"/>
                <a:gd name="connsiteY1" fmla="*/ 109189 h 568820"/>
                <a:gd name="connsiteX2" fmla="*/ 294186 w 1002547"/>
                <a:gd name="connsiteY2" fmla="*/ 113951 h 568820"/>
                <a:gd name="connsiteX3" fmla="*/ 215605 w 1002547"/>
                <a:gd name="connsiteY3" fmla="*/ 223489 h 568820"/>
                <a:gd name="connsiteX4" fmla="*/ 44155 w 1002547"/>
                <a:gd name="connsiteY4" fmla="*/ 283020 h 568820"/>
                <a:gd name="connsiteX5" fmla="*/ 10817 w 1002547"/>
                <a:gd name="connsiteY5" fmla="*/ 387795 h 568820"/>
                <a:gd name="connsiteX6" fmla="*/ 201317 w 1002547"/>
                <a:gd name="connsiteY6" fmla="*/ 468757 h 568820"/>
                <a:gd name="connsiteX7" fmla="*/ 253705 w 1002547"/>
                <a:gd name="connsiteY7" fmla="*/ 568770 h 568820"/>
                <a:gd name="connsiteX8" fmla="*/ 656136 w 1002547"/>
                <a:gd name="connsiteY8" fmla="*/ 483045 h 568820"/>
                <a:gd name="connsiteX9" fmla="*/ 789486 w 1002547"/>
                <a:gd name="connsiteY9" fmla="*/ 537814 h 568820"/>
                <a:gd name="connsiteX10" fmla="*/ 939505 w 1002547"/>
                <a:gd name="connsiteY10" fmla="*/ 421132 h 568820"/>
                <a:gd name="connsiteX11" fmla="*/ 951411 w 1002547"/>
                <a:gd name="connsiteY11" fmla="*/ 273495 h 568820"/>
                <a:gd name="connsiteX12" fmla="*/ 1001417 w 1002547"/>
                <a:gd name="connsiteY12" fmla="*/ 209201 h 568820"/>
                <a:gd name="connsiteX13" fmla="*/ 896642 w 1002547"/>
                <a:gd name="connsiteY13" fmla="*/ 140145 h 568820"/>
                <a:gd name="connsiteX14" fmla="*/ 815680 w 1002547"/>
                <a:gd name="connsiteY14" fmla="*/ 140145 h 568820"/>
                <a:gd name="connsiteX15" fmla="*/ 756149 w 1002547"/>
                <a:gd name="connsiteY15" fmla="*/ 9176 h 568820"/>
                <a:gd name="connsiteX16" fmla="*/ 668042 w 1002547"/>
                <a:gd name="connsiteY16" fmla="*/ 25845 h 568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2547" h="568820">
                  <a:moveTo>
                    <a:pt x="668042" y="25845"/>
                  </a:moveTo>
                  <a:cubicBezTo>
                    <a:pt x="625180" y="42514"/>
                    <a:pt x="561283" y="94505"/>
                    <a:pt x="498974" y="109189"/>
                  </a:cubicBezTo>
                  <a:cubicBezTo>
                    <a:pt x="436665" y="123873"/>
                    <a:pt x="341414" y="94901"/>
                    <a:pt x="294186" y="113951"/>
                  </a:cubicBezTo>
                  <a:cubicBezTo>
                    <a:pt x="246958" y="133001"/>
                    <a:pt x="257277" y="195311"/>
                    <a:pt x="215605" y="223489"/>
                  </a:cubicBezTo>
                  <a:cubicBezTo>
                    <a:pt x="173933" y="251667"/>
                    <a:pt x="78286" y="255636"/>
                    <a:pt x="44155" y="283020"/>
                  </a:cubicBezTo>
                  <a:cubicBezTo>
                    <a:pt x="10024" y="310404"/>
                    <a:pt x="-15377" y="356839"/>
                    <a:pt x="10817" y="387795"/>
                  </a:cubicBezTo>
                  <a:cubicBezTo>
                    <a:pt x="37011" y="418751"/>
                    <a:pt x="160836" y="438595"/>
                    <a:pt x="201317" y="468757"/>
                  </a:cubicBezTo>
                  <a:cubicBezTo>
                    <a:pt x="241798" y="498919"/>
                    <a:pt x="177902" y="566389"/>
                    <a:pt x="253705" y="568770"/>
                  </a:cubicBezTo>
                  <a:cubicBezTo>
                    <a:pt x="329508" y="571151"/>
                    <a:pt x="566839" y="488204"/>
                    <a:pt x="656136" y="483045"/>
                  </a:cubicBezTo>
                  <a:cubicBezTo>
                    <a:pt x="745433" y="477886"/>
                    <a:pt x="742258" y="548133"/>
                    <a:pt x="789486" y="537814"/>
                  </a:cubicBezTo>
                  <a:cubicBezTo>
                    <a:pt x="836714" y="527495"/>
                    <a:pt x="912518" y="465185"/>
                    <a:pt x="939505" y="421132"/>
                  </a:cubicBezTo>
                  <a:cubicBezTo>
                    <a:pt x="966493" y="377079"/>
                    <a:pt x="941092" y="308817"/>
                    <a:pt x="951411" y="273495"/>
                  </a:cubicBezTo>
                  <a:cubicBezTo>
                    <a:pt x="961730" y="238173"/>
                    <a:pt x="1010545" y="231426"/>
                    <a:pt x="1001417" y="209201"/>
                  </a:cubicBezTo>
                  <a:cubicBezTo>
                    <a:pt x="992289" y="186976"/>
                    <a:pt x="927598" y="151654"/>
                    <a:pt x="896642" y="140145"/>
                  </a:cubicBezTo>
                  <a:cubicBezTo>
                    <a:pt x="865686" y="128636"/>
                    <a:pt x="839095" y="161973"/>
                    <a:pt x="815680" y="140145"/>
                  </a:cubicBezTo>
                  <a:cubicBezTo>
                    <a:pt x="792265" y="118317"/>
                    <a:pt x="779961" y="31004"/>
                    <a:pt x="756149" y="9176"/>
                  </a:cubicBezTo>
                  <a:cubicBezTo>
                    <a:pt x="732337" y="-12652"/>
                    <a:pt x="710904" y="9176"/>
                    <a:pt x="668042" y="25845"/>
                  </a:cubicBezTo>
                  <a:close/>
                </a:path>
              </a:pathLst>
            </a:custGeom>
            <a:solidFill>
              <a:srgbClr val="993300">
                <a:alpha val="60000"/>
              </a:srgbClr>
            </a:solidFill>
            <a:ln w="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75" name="グループ化 1474"/>
          <p:cNvGrpSpPr/>
          <p:nvPr/>
        </p:nvGrpSpPr>
        <p:grpSpPr>
          <a:xfrm>
            <a:off x="265350" y="5064209"/>
            <a:ext cx="1774640" cy="851985"/>
            <a:chOff x="-58856" y="4902510"/>
            <a:chExt cx="2861616" cy="1373830"/>
          </a:xfrm>
        </p:grpSpPr>
        <p:sp>
          <p:nvSpPr>
            <p:cNvPr id="1476" name="四角形: 角を丸くする 1475"/>
            <p:cNvSpPr/>
            <p:nvPr/>
          </p:nvSpPr>
          <p:spPr bwMode="auto">
            <a:xfrm>
              <a:off x="267045" y="589237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7" name="四角形: 角を丸くする 1476"/>
            <p:cNvSpPr/>
            <p:nvPr/>
          </p:nvSpPr>
          <p:spPr bwMode="auto">
            <a:xfrm>
              <a:off x="235295" y="494005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8" name="四角形: 角を丸くする 1477"/>
            <p:cNvSpPr/>
            <p:nvPr/>
          </p:nvSpPr>
          <p:spPr bwMode="auto">
            <a:xfrm>
              <a:off x="327370" y="517948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9" name="フリーフォーム: 図形 1478"/>
            <p:cNvSpPr/>
            <p:nvPr/>
          </p:nvSpPr>
          <p:spPr bwMode="auto">
            <a:xfrm>
              <a:off x="1516665" y="498399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0" name="フリーフォーム: 図形 1479"/>
            <p:cNvSpPr/>
            <p:nvPr/>
          </p:nvSpPr>
          <p:spPr bwMode="auto">
            <a:xfrm>
              <a:off x="2032797" y="531539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81" name="フリーフォーム: 図形 1480"/>
            <p:cNvSpPr/>
            <p:nvPr/>
          </p:nvSpPr>
          <p:spPr bwMode="auto">
            <a:xfrm>
              <a:off x="192470" y="490251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82" name="グループ化 1481"/>
            <p:cNvGrpSpPr/>
            <p:nvPr/>
          </p:nvGrpSpPr>
          <p:grpSpPr>
            <a:xfrm>
              <a:off x="235295" y="4940058"/>
              <a:ext cx="869232" cy="542046"/>
              <a:chOff x="4122905" y="1660056"/>
              <a:chExt cx="699921" cy="525960"/>
            </a:xfrm>
          </p:grpSpPr>
          <p:grpSp>
            <p:nvGrpSpPr>
              <p:cNvPr id="1567" name="グループ化 1566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599" name="グループ化 1598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25" name="楕円 162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6" name="楕円 162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7" name="楕円 162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8" name="楕円 162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00" name="グループ化 1599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21" name="楕円 162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2" name="楕円 162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3" name="楕円 162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4" name="楕円 162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01" name="グループ化 1600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617" name="楕円 161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8" name="楕円 161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9" name="楕円 1618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0" name="楕円 161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02" name="グループ化 1601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13" name="楕円 161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4" name="楕円 161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5" name="楕円 161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6" name="楕円 161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03" name="グループ化 1602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09" name="楕円 160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0" name="楕円 160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1" name="楕円 161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2" name="楕円 161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04" name="グループ化 1603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605" name="楕円 160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06" name="楕円 160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07" name="楕円 1606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08" name="楕円 160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568" name="グループ化 1567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569" name="グループ化 1568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95" name="楕円 159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6" name="楕円 159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7" name="楕円 159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8" name="楕円 159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70" name="グループ化 1569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91" name="楕円 159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2" name="楕円 159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3" name="楕円 159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4" name="楕円 159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71" name="グループ化 1570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87" name="楕円 158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8" name="楕円 158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9" name="楕円 158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0" name="楕円 158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72" name="グループ化 1571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83" name="楕円 158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4" name="楕円 158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5" name="楕円 158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6" name="楕円 158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73" name="グループ化 1572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79" name="楕円 157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0" name="楕円 157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1" name="楕円 158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2" name="楕円 158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74" name="グループ化 1573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75" name="楕円 157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76" name="楕円 157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77" name="楕円 157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78" name="楕円 157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483" name="グループ化 1482"/>
            <p:cNvGrpSpPr/>
            <p:nvPr/>
          </p:nvGrpSpPr>
          <p:grpSpPr>
            <a:xfrm>
              <a:off x="579372" y="5000684"/>
              <a:ext cx="869232" cy="542046"/>
              <a:chOff x="4122905" y="1660056"/>
              <a:chExt cx="699921" cy="525960"/>
            </a:xfrm>
          </p:grpSpPr>
          <p:grpSp>
            <p:nvGrpSpPr>
              <p:cNvPr id="1505" name="グループ化 1504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537" name="グループ化 1536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63" name="楕円 156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4" name="楕円 156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5" name="楕円 156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6" name="楕円 156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38" name="グループ化 1537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59" name="楕円 155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0" name="楕円 155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1" name="楕円 156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2" name="楕円 156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39" name="グループ化 1538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555" name="楕円 155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6" name="楕円 155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7" name="楕円 1556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8" name="楕円 155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40" name="グループ化 1539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51" name="楕円 155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2" name="楕円 155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3" name="楕円 155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4" name="楕円 155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41" name="グループ化 1540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47" name="楕円 154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8" name="楕円 154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9" name="楕円 154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0" name="楕円 154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42" name="グループ化 1541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543" name="楕円 154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4" name="楕円 154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5" name="楕円 1544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6" name="楕円 154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506" name="グループ化 1505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507" name="グループ化 1506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33" name="楕円 153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4" name="楕円 153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5" name="楕円 153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6" name="楕円 153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08" name="グループ化 1507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29" name="楕円 1528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0" name="楕円 1529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1" name="楕円 1530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2" name="楕円 1531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09" name="グループ化 1508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25" name="楕円 1524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26" name="楕円 1525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27" name="楕円 1526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28" name="楕円 1527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10" name="グループ化 1509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21" name="楕円 1520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22" name="楕円 1521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23" name="楕円 1522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24" name="楕円 1523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11" name="グループ化 1510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17" name="楕円 1516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8" name="楕円 1517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9" name="楕円 1518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20" name="楕円 1519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12" name="グループ化 1511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13" name="楕円 1512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4" name="楕円 1513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5" name="楕円 1514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6" name="楕円 1515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484" name="グループ化 1483"/>
            <p:cNvGrpSpPr/>
            <p:nvPr/>
          </p:nvGrpSpPr>
          <p:grpSpPr>
            <a:xfrm rot="1216917">
              <a:off x="-16939" y="4961354"/>
              <a:ext cx="1533698" cy="574150"/>
              <a:chOff x="6121088" y="5750132"/>
              <a:chExt cx="1980343" cy="741354"/>
            </a:xfrm>
          </p:grpSpPr>
          <p:grpSp>
            <p:nvGrpSpPr>
              <p:cNvPr id="1500" name="グループ化 1499"/>
              <p:cNvGrpSpPr/>
              <p:nvPr/>
            </p:nvGrpSpPr>
            <p:grpSpPr>
              <a:xfrm rot="2343569">
                <a:off x="6121088" y="5750132"/>
                <a:ext cx="435981" cy="297860"/>
                <a:chOff x="6432866" y="5268343"/>
                <a:chExt cx="435981" cy="297860"/>
              </a:xfrm>
            </p:grpSpPr>
            <p:sp>
              <p:nvSpPr>
                <p:cNvPr id="1502" name="楕円 155"/>
                <p:cNvSpPr/>
                <p:nvPr/>
              </p:nvSpPr>
              <p:spPr bwMode="auto">
                <a:xfrm rot="20700000">
                  <a:off x="6452500" y="5414889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3" name="楕円 155"/>
                <p:cNvSpPr/>
                <p:nvPr/>
              </p:nvSpPr>
              <p:spPr bwMode="auto">
                <a:xfrm rot="900000">
                  <a:off x="6432866" y="5268343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4" name="楕円 155"/>
                <p:cNvSpPr/>
                <p:nvPr/>
              </p:nvSpPr>
              <p:spPr bwMode="auto">
                <a:xfrm>
                  <a:off x="6432866" y="5339240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01" name="フリーフォーム: 図形 1500"/>
              <p:cNvSpPr/>
              <p:nvPr/>
            </p:nvSpPr>
            <p:spPr bwMode="auto">
              <a:xfrm>
                <a:off x="6455454" y="5926580"/>
                <a:ext cx="1645977" cy="564906"/>
              </a:xfrm>
              <a:custGeom>
                <a:avLst/>
                <a:gdLst>
                  <a:gd name="connsiteX0" fmla="*/ 167765 w 1645977"/>
                  <a:gd name="connsiteY0" fmla="*/ 0 h 564906"/>
                  <a:gd name="connsiteX1" fmla="*/ 205400 w 1645977"/>
                  <a:gd name="connsiteY1" fmla="*/ 11017 h 564906"/>
                  <a:gd name="connsiteX2" fmla="*/ 235221 w 1645977"/>
                  <a:gd name="connsiteY2" fmla="*/ 1430 h 564906"/>
                  <a:gd name="connsiteX3" fmla="*/ 269607 w 1645977"/>
                  <a:gd name="connsiteY3" fmla="*/ 17648 h 564906"/>
                  <a:gd name="connsiteX4" fmla="*/ 304672 w 1645977"/>
                  <a:gd name="connsiteY4" fmla="*/ 14137 h 564906"/>
                  <a:gd name="connsiteX5" fmla="*/ 333469 w 1645977"/>
                  <a:gd name="connsiteY5" fmla="*/ 34449 h 564906"/>
                  <a:gd name="connsiteX6" fmla="*/ 371384 w 1645977"/>
                  <a:gd name="connsiteY6" fmla="*/ 37253 h 564906"/>
                  <a:gd name="connsiteX7" fmla="*/ 392626 w 1645977"/>
                  <a:gd name="connsiteY7" fmla="*/ 60274 h 564906"/>
                  <a:gd name="connsiteX8" fmla="*/ 430810 w 1645977"/>
                  <a:gd name="connsiteY8" fmla="*/ 69204 h 564906"/>
                  <a:gd name="connsiteX9" fmla="*/ 441583 w 1645977"/>
                  <a:gd name="connsiteY9" fmla="*/ 90466 h 564906"/>
                  <a:gd name="connsiteX10" fmla="*/ 452575 w 1645977"/>
                  <a:gd name="connsiteY10" fmla="*/ 82638 h 564906"/>
                  <a:gd name="connsiteX11" fmla="*/ 505851 w 1645977"/>
                  <a:gd name="connsiteY11" fmla="*/ 92997 h 564906"/>
                  <a:gd name="connsiteX12" fmla="*/ 545346 w 1645977"/>
                  <a:gd name="connsiteY12" fmla="*/ 78616 h 564906"/>
                  <a:gd name="connsiteX13" fmla="*/ 594936 w 1645977"/>
                  <a:gd name="connsiteY13" fmla="*/ 95667 h 564906"/>
                  <a:gd name="connsiteX14" fmla="*/ 642528 w 1645977"/>
                  <a:gd name="connsiteY14" fmla="*/ 88328 h 564906"/>
                  <a:gd name="connsiteX15" fmla="*/ 685060 w 1645977"/>
                  <a:gd name="connsiteY15" fmla="*/ 110911 h 564906"/>
                  <a:gd name="connsiteX16" fmla="*/ 737499 w 1645977"/>
                  <a:gd name="connsiteY16" fmla="*/ 111116 h 564906"/>
                  <a:gd name="connsiteX17" fmla="*/ 770068 w 1645977"/>
                  <a:gd name="connsiteY17" fmla="*/ 137687 h 564906"/>
                  <a:gd name="connsiteX18" fmla="*/ 793849 w 1645977"/>
                  <a:gd name="connsiteY18" fmla="*/ 141112 h 564906"/>
                  <a:gd name="connsiteX19" fmla="*/ 808173 w 1645977"/>
                  <a:gd name="connsiteY19" fmla="*/ 132465 h 564906"/>
                  <a:gd name="connsiteX20" fmla="*/ 863243 w 1645977"/>
                  <a:gd name="connsiteY20" fmla="*/ 142123 h 564906"/>
                  <a:gd name="connsiteX21" fmla="*/ 911886 w 1645977"/>
                  <a:gd name="connsiteY21" fmla="*/ 124970 h 564906"/>
                  <a:gd name="connsiteX22" fmla="*/ 960529 w 1645977"/>
                  <a:gd name="connsiteY22" fmla="*/ 142123 h 564906"/>
                  <a:gd name="connsiteX23" fmla="*/ 1015599 w 1645977"/>
                  <a:gd name="connsiteY23" fmla="*/ 132465 h 564906"/>
                  <a:gd name="connsiteX24" fmla="*/ 1035258 w 1645977"/>
                  <a:gd name="connsiteY24" fmla="*/ 144332 h 564906"/>
                  <a:gd name="connsiteX25" fmla="*/ 1044903 w 1645977"/>
                  <a:gd name="connsiteY25" fmla="*/ 133628 h 564906"/>
                  <a:gd name="connsiteX26" fmla="*/ 1102652 w 1645977"/>
                  <a:gd name="connsiteY26" fmla="*/ 135196 h 564906"/>
                  <a:gd name="connsiteX27" fmla="*/ 1141548 w 1645977"/>
                  <a:gd name="connsiteY27" fmla="*/ 110717 h 564906"/>
                  <a:gd name="connsiteX28" fmla="*/ 1196618 w 1645977"/>
                  <a:gd name="connsiteY28" fmla="*/ 120787 h 564906"/>
                  <a:gd name="connsiteX29" fmla="*/ 1245261 w 1645977"/>
                  <a:gd name="connsiteY29" fmla="*/ 102903 h 564906"/>
                  <a:gd name="connsiteX30" fmla="*/ 1293904 w 1645977"/>
                  <a:gd name="connsiteY30" fmla="*/ 120787 h 564906"/>
                  <a:gd name="connsiteX31" fmla="*/ 1348974 w 1645977"/>
                  <a:gd name="connsiteY31" fmla="*/ 110717 h 564906"/>
                  <a:gd name="connsiteX32" fmla="*/ 1387870 w 1645977"/>
                  <a:gd name="connsiteY32" fmla="*/ 135196 h 564906"/>
                  <a:gd name="connsiteX33" fmla="*/ 1445619 w 1645977"/>
                  <a:gd name="connsiteY33" fmla="*/ 133628 h 564906"/>
                  <a:gd name="connsiteX34" fmla="*/ 1472120 w 1645977"/>
                  <a:gd name="connsiteY34" fmla="*/ 163035 h 564906"/>
                  <a:gd name="connsiteX35" fmla="*/ 1528610 w 1645977"/>
                  <a:gd name="connsiteY35" fmla="*/ 170074 h 564906"/>
                  <a:gd name="connsiteX36" fmla="*/ 1540909 w 1645977"/>
                  <a:gd name="connsiteY36" fmla="*/ 202404 h 564906"/>
                  <a:gd name="connsiteX37" fmla="*/ 1592291 w 1645977"/>
                  <a:gd name="connsiteY37" fmla="*/ 217571 h 564906"/>
                  <a:gd name="connsiteX38" fmla="*/ 1589552 w 1645977"/>
                  <a:gd name="connsiteY38" fmla="*/ 250621 h 564906"/>
                  <a:gd name="connsiteX39" fmla="*/ 1632323 w 1645977"/>
                  <a:gd name="connsiteY39" fmla="*/ 272882 h 564906"/>
                  <a:gd name="connsiteX40" fmla="*/ 1614729 w 1645977"/>
                  <a:gd name="connsiteY40" fmla="*/ 304399 h 564906"/>
                  <a:gd name="connsiteX41" fmla="*/ 1645977 w 1645977"/>
                  <a:gd name="connsiteY41" fmla="*/ 332238 h 564906"/>
                  <a:gd name="connsiteX42" fmla="*/ 1614729 w 1645977"/>
                  <a:gd name="connsiteY42" fmla="*/ 360077 h 564906"/>
                  <a:gd name="connsiteX43" fmla="*/ 1632323 w 1645977"/>
                  <a:gd name="connsiteY43" fmla="*/ 391594 h 564906"/>
                  <a:gd name="connsiteX44" fmla="*/ 1589552 w 1645977"/>
                  <a:gd name="connsiteY44" fmla="*/ 413855 h 564906"/>
                  <a:gd name="connsiteX45" fmla="*/ 1592291 w 1645977"/>
                  <a:gd name="connsiteY45" fmla="*/ 446906 h 564906"/>
                  <a:gd name="connsiteX46" fmla="*/ 1540909 w 1645977"/>
                  <a:gd name="connsiteY46" fmla="*/ 462072 h 564906"/>
                  <a:gd name="connsiteX47" fmla="*/ 1528610 w 1645977"/>
                  <a:gd name="connsiteY47" fmla="*/ 494402 h 564906"/>
                  <a:gd name="connsiteX48" fmla="*/ 1472120 w 1645977"/>
                  <a:gd name="connsiteY48" fmla="*/ 501441 h 564906"/>
                  <a:gd name="connsiteX49" fmla="*/ 1445619 w 1645977"/>
                  <a:gd name="connsiteY49" fmla="*/ 530848 h 564906"/>
                  <a:gd name="connsiteX50" fmla="*/ 1387870 w 1645977"/>
                  <a:gd name="connsiteY50" fmla="*/ 529280 h 564906"/>
                  <a:gd name="connsiteX51" fmla="*/ 1348974 w 1645977"/>
                  <a:gd name="connsiteY51" fmla="*/ 553759 h 564906"/>
                  <a:gd name="connsiteX52" fmla="*/ 1293904 w 1645977"/>
                  <a:gd name="connsiteY52" fmla="*/ 543689 h 564906"/>
                  <a:gd name="connsiteX53" fmla="*/ 1245261 w 1645977"/>
                  <a:gd name="connsiteY53" fmla="*/ 561573 h 564906"/>
                  <a:gd name="connsiteX54" fmla="*/ 1196618 w 1645977"/>
                  <a:gd name="connsiteY54" fmla="*/ 543689 h 564906"/>
                  <a:gd name="connsiteX55" fmla="*/ 1141548 w 1645977"/>
                  <a:gd name="connsiteY55" fmla="*/ 553759 h 564906"/>
                  <a:gd name="connsiteX56" fmla="*/ 1112315 w 1645977"/>
                  <a:gd name="connsiteY56" fmla="*/ 535361 h 564906"/>
                  <a:gd name="connsiteX57" fmla="*/ 1112244 w 1645977"/>
                  <a:gd name="connsiteY57" fmla="*/ 535436 h 564906"/>
                  <a:gd name="connsiteX58" fmla="*/ 1054495 w 1645977"/>
                  <a:gd name="connsiteY58" fmla="*/ 533932 h 564906"/>
                  <a:gd name="connsiteX59" fmla="*/ 1015599 w 1645977"/>
                  <a:gd name="connsiteY59" fmla="*/ 557411 h 564906"/>
                  <a:gd name="connsiteX60" fmla="*/ 960529 w 1645977"/>
                  <a:gd name="connsiteY60" fmla="*/ 547753 h 564906"/>
                  <a:gd name="connsiteX61" fmla="*/ 911886 w 1645977"/>
                  <a:gd name="connsiteY61" fmla="*/ 564906 h 564906"/>
                  <a:gd name="connsiteX62" fmla="*/ 863243 w 1645977"/>
                  <a:gd name="connsiteY62" fmla="*/ 547753 h 564906"/>
                  <a:gd name="connsiteX63" fmla="*/ 808173 w 1645977"/>
                  <a:gd name="connsiteY63" fmla="*/ 557411 h 564906"/>
                  <a:gd name="connsiteX64" fmla="*/ 769277 w 1645977"/>
                  <a:gd name="connsiteY64" fmla="*/ 533932 h 564906"/>
                  <a:gd name="connsiteX65" fmla="*/ 711528 w 1645977"/>
                  <a:gd name="connsiteY65" fmla="*/ 535436 h 564906"/>
                  <a:gd name="connsiteX66" fmla="*/ 685027 w 1645977"/>
                  <a:gd name="connsiteY66" fmla="*/ 507230 h 564906"/>
                  <a:gd name="connsiteX67" fmla="*/ 628537 w 1645977"/>
                  <a:gd name="connsiteY67" fmla="*/ 500479 h 564906"/>
                  <a:gd name="connsiteX68" fmla="*/ 616238 w 1645977"/>
                  <a:gd name="connsiteY68" fmla="*/ 469470 h 564906"/>
                  <a:gd name="connsiteX69" fmla="*/ 608446 w 1645977"/>
                  <a:gd name="connsiteY69" fmla="*/ 467264 h 564906"/>
                  <a:gd name="connsiteX70" fmla="*/ 577633 w 1645977"/>
                  <a:gd name="connsiteY70" fmla="*/ 472016 h 564906"/>
                  <a:gd name="connsiteX71" fmla="*/ 535101 w 1645977"/>
                  <a:gd name="connsiteY71" fmla="*/ 449433 h 564906"/>
                  <a:gd name="connsiteX72" fmla="*/ 482662 w 1645977"/>
                  <a:gd name="connsiteY72" fmla="*/ 449228 h 564906"/>
                  <a:gd name="connsiteX73" fmla="*/ 450093 w 1645977"/>
                  <a:gd name="connsiteY73" fmla="*/ 422658 h 564906"/>
                  <a:gd name="connsiteX74" fmla="*/ 396374 w 1645977"/>
                  <a:gd name="connsiteY74" fmla="*/ 414921 h 564906"/>
                  <a:gd name="connsiteX75" fmla="*/ 375985 w 1645977"/>
                  <a:gd name="connsiteY75" fmla="*/ 386169 h 564906"/>
                  <a:gd name="connsiteX76" fmla="*/ 324650 w 1645977"/>
                  <a:gd name="connsiteY76" fmla="*/ 371430 h 564906"/>
                  <a:gd name="connsiteX77" fmla="*/ 317831 w 1645977"/>
                  <a:gd name="connsiteY77" fmla="*/ 342459 h 564906"/>
                  <a:gd name="connsiteX78" fmla="*/ 294883 w 1645977"/>
                  <a:gd name="connsiteY78" fmla="*/ 331988 h 564906"/>
                  <a:gd name="connsiteX79" fmla="*/ 293746 w 1645977"/>
                  <a:gd name="connsiteY79" fmla="*/ 332354 h 564906"/>
                  <a:gd name="connsiteX80" fmla="*/ 259361 w 1645977"/>
                  <a:gd name="connsiteY80" fmla="*/ 316136 h 564906"/>
                  <a:gd name="connsiteX81" fmla="*/ 224296 w 1645977"/>
                  <a:gd name="connsiteY81" fmla="*/ 319647 h 564906"/>
                  <a:gd name="connsiteX82" fmla="*/ 195498 w 1645977"/>
                  <a:gd name="connsiteY82" fmla="*/ 299335 h 564906"/>
                  <a:gd name="connsiteX83" fmla="*/ 157584 w 1645977"/>
                  <a:gd name="connsiteY83" fmla="*/ 296531 h 564906"/>
                  <a:gd name="connsiteX84" fmla="*/ 136341 w 1645977"/>
                  <a:gd name="connsiteY84" fmla="*/ 273510 h 564906"/>
                  <a:gd name="connsiteX85" fmla="*/ 98158 w 1645977"/>
                  <a:gd name="connsiteY85" fmla="*/ 264580 h 564906"/>
                  <a:gd name="connsiteX86" fmla="*/ 85914 w 1645977"/>
                  <a:gd name="connsiteY86" fmla="*/ 240416 h 564906"/>
                  <a:gd name="connsiteX87" fmla="*/ 50066 w 1645977"/>
                  <a:gd name="connsiteY87" fmla="*/ 225972 h 564906"/>
                  <a:gd name="connsiteX88" fmla="*/ 47657 w 1645977"/>
                  <a:gd name="connsiteY88" fmla="*/ 202314 h 564906"/>
                  <a:gd name="connsiteX89" fmla="*/ 16586 w 1645977"/>
                  <a:gd name="connsiteY89" fmla="*/ 183338 h 564906"/>
                  <a:gd name="connsiteX90" fmla="*/ 24176 w 1645977"/>
                  <a:gd name="connsiteY90" fmla="*/ 161796 h 564906"/>
                  <a:gd name="connsiteX91" fmla="*/ 0 w 1645977"/>
                  <a:gd name="connsiteY91" fmla="*/ 139582 h 564906"/>
                  <a:gd name="connsiteX92" fmla="*/ 17072 w 1645977"/>
                  <a:gd name="connsiteY92" fmla="*/ 121628 h 564906"/>
                  <a:gd name="connsiteX93" fmla="*/ 1439 w 1645977"/>
                  <a:gd name="connsiteY93" fmla="*/ 97688 h 564906"/>
                  <a:gd name="connsiteX94" fmla="*/ 26829 w 1645977"/>
                  <a:gd name="connsiteY94" fmla="*/ 84541 h 564906"/>
                  <a:gd name="connsiteX95" fmla="*/ 20803 w 1645977"/>
                  <a:gd name="connsiteY95" fmla="*/ 60510 h 564906"/>
                  <a:gd name="connsiteX96" fmla="*/ 52781 w 1645977"/>
                  <a:gd name="connsiteY96" fmla="*/ 53069 h 564906"/>
                  <a:gd name="connsiteX97" fmla="*/ 56774 w 1645977"/>
                  <a:gd name="connsiteY97" fmla="*/ 30582 h 564906"/>
                  <a:gd name="connsiteX98" fmla="*/ 93161 w 1645977"/>
                  <a:gd name="connsiteY98" fmla="*/ 29353 h 564906"/>
                  <a:gd name="connsiteX99" fmla="*/ 106900 w 1645977"/>
                  <a:gd name="connsiteY99" fmla="*/ 9943 h 564906"/>
                  <a:gd name="connsiteX100" fmla="*/ 145216 w 1645977"/>
                  <a:gd name="connsiteY100" fmla="*/ 15010 h 564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645977" h="564906">
                    <a:moveTo>
                      <a:pt x="167765" y="0"/>
                    </a:moveTo>
                    <a:lnTo>
                      <a:pt x="205400" y="11017"/>
                    </a:lnTo>
                    <a:lnTo>
                      <a:pt x="235221" y="1430"/>
                    </a:lnTo>
                    <a:lnTo>
                      <a:pt x="269607" y="17648"/>
                    </a:lnTo>
                    <a:lnTo>
                      <a:pt x="304672" y="14137"/>
                    </a:lnTo>
                    <a:lnTo>
                      <a:pt x="333469" y="34449"/>
                    </a:lnTo>
                    <a:lnTo>
                      <a:pt x="371384" y="37253"/>
                    </a:lnTo>
                    <a:lnTo>
                      <a:pt x="392626" y="60274"/>
                    </a:lnTo>
                    <a:lnTo>
                      <a:pt x="430810" y="69204"/>
                    </a:lnTo>
                    <a:lnTo>
                      <a:pt x="441583" y="90466"/>
                    </a:lnTo>
                    <a:lnTo>
                      <a:pt x="452575" y="82638"/>
                    </a:lnTo>
                    <a:lnTo>
                      <a:pt x="505851" y="92997"/>
                    </a:lnTo>
                    <a:lnTo>
                      <a:pt x="545346" y="78616"/>
                    </a:lnTo>
                    <a:lnTo>
                      <a:pt x="594936" y="95667"/>
                    </a:lnTo>
                    <a:lnTo>
                      <a:pt x="642528" y="88328"/>
                    </a:lnTo>
                    <a:lnTo>
                      <a:pt x="685060" y="110911"/>
                    </a:lnTo>
                    <a:lnTo>
                      <a:pt x="737499" y="111116"/>
                    </a:lnTo>
                    <a:lnTo>
                      <a:pt x="770068" y="137687"/>
                    </a:lnTo>
                    <a:lnTo>
                      <a:pt x="793849" y="141112"/>
                    </a:lnTo>
                    <a:lnTo>
                      <a:pt x="808173" y="132465"/>
                    </a:lnTo>
                    <a:lnTo>
                      <a:pt x="863243" y="142123"/>
                    </a:lnTo>
                    <a:lnTo>
                      <a:pt x="911886" y="124970"/>
                    </a:lnTo>
                    <a:lnTo>
                      <a:pt x="960529" y="142123"/>
                    </a:lnTo>
                    <a:lnTo>
                      <a:pt x="1015599" y="132465"/>
                    </a:lnTo>
                    <a:lnTo>
                      <a:pt x="1035258" y="144332"/>
                    </a:lnTo>
                    <a:lnTo>
                      <a:pt x="1044903" y="133628"/>
                    </a:lnTo>
                    <a:lnTo>
                      <a:pt x="1102652" y="135196"/>
                    </a:lnTo>
                    <a:lnTo>
                      <a:pt x="1141548" y="110717"/>
                    </a:lnTo>
                    <a:lnTo>
                      <a:pt x="1196618" y="120787"/>
                    </a:lnTo>
                    <a:lnTo>
                      <a:pt x="1245261" y="102903"/>
                    </a:lnTo>
                    <a:lnTo>
                      <a:pt x="1293904" y="120787"/>
                    </a:lnTo>
                    <a:lnTo>
                      <a:pt x="1348974" y="110717"/>
                    </a:lnTo>
                    <a:lnTo>
                      <a:pt x="1387870" y="135196"/>
                    </a:lnTo>
                    <a:lnTo>
                      <a:pt x="1445619" y="133628"/>
                    </a:lnTo>
                    <a:lnTo>
                      <a:pt x="1472120" y="163035"/>
                    </a:lnTo>
                    <a:lnTo>
                      <a:pt x="1528610" y="170074"/>
                    </a:lnTo>
                    <a:lnTo>
                      <a:pt x="1540909" y="202404"/>
                    </a:lnTo>
                    <a:lnTo>
                      <a:pt x="1592291" y="217571"/>
                    </a:lnTo>
                    <a:lnTo>
                      <a:pt x="1589552" y="250621"/>
                    </a:lnTo>
                    <a:lnTo>
                      <a:pt x="1632323" y="272882"/>
                    </a:lnTo>
                    <a:lnTo>
                      <a:pt x="1614729" y="304399"/>
                    </a:lnTo>
                    <a:lnTo>
                      <a:pt x="1645977" y="332238"/>
                    </a:lnTo>
                    <a:lnTo>
                      <a:pt x="1614729" y="360077"/>
                    </a:lnTo>
                    <a:lnTo>
                      <a:pt x="1632323" y="391594"/>
                    </a:lnTo>
                    <a:lnTo>
                      <a:pt x="1589552" y="413855"/>
                    </a:lnTo>
                    <a:lnTo>
                      <a:pt x="1592291" y="446906"/>
                    </a:lnTo>
                    <a:lnTo>
                      <a:pt x="1540909" y="462072"/>
                    </a:lnTo>
                    <a:lnTo>
                      <a:pt x="1528610" y="494402"/>
                    </a:lnTo>
                    <a:lnTo>
                      <a:pt x="1472120" y="501441"/>
                    </a:lnTo>
                    <a:lnTo>
                      <a:pt x="1445619" y="530848"/>
                    </a:lnTo>
                    <a:lnTo>
                      <a:pt x="1387870" y="529280"/>
                    </a:lnTo>
                    <a:lnTo>
                      <a:pt x="1348974" y="553759"/>
                    </a:lnTo>
                    <a:lnTo>
                      <a:pt x="1293904" y="543689"/>
                    </a:lnTo>
                    <a:lnTo>
                      <a:pt x="1245261" y="561573"/>
                    </a:lnTo>
                    <a:lnTo>
                      <a:pt x="1196618" y="543689"/>
                    </a:lnTo>
                    <a:lnTo>
                      <a:pt x="1141548" y="553759"/>
                    </a:lnTo>
                    <a:lnTo>
                      <a:pt x="1112315" y="535361"/>
                    </a:lnTo>
                    <a:lnTo>
                      <a:pt x="1112244" y="535436"/>
                    </a:lnTo>
                    <a:lnTo>
                      <a:pt x="1054495" y="533932"/>
                    </a:lnTo>
                    <a:lnTo>
                      <a:pt x="1015599" y="557411"/>
                    </a:lnTo>
                    <a:lnTo>
                      <a:pt x="960529" y="547753"/>
                    </a:lnTo>
                    <a:lnTo>
                      <a:pt x="911886" y="564906"/>
                    </a:lnTo>
                    <a:lnTo>
                      <a:pt x="863243" y="547753"/>
                    </a:lnTo>
                    <a:lnTo>
                      <a:pt x="808173" y="557411"/>
                    </a:lnTo>
                    <a:lnTo>
                      <a:pt x="769277" y="533932"/>
                    </a:lnTo>
                    <a:lnTo>
                      <a:pt x="711528" y="535436"/>
                    </a:lnTo>
                    <a:lnTo>
                      <a:pt x="685027" y="507230"/>
                    </a:lnTo>
                    <a:lnTo>
                      <a:pt x="628537" y="500479"/>
                    </a:lnTo>
                    <a:lnTo>
                      <a:pt x="616238" y="469470"/>
                    </a:lnTo>
                    <a:lnTo>
                      <a:pt x="608446" y="467264"/>
                    </a:lnTo>
                    <a:lnTo>
                      <a:pt x="577633" y="472016"/>
                    </a:lnTo>
                    <a:lnTo>
                      <a:pt x="535101" y="449433"/>
                    </a:lnTo>
                    <a:lnTo>
                      <a:pt x="482662" y="449228"/>
                    </a:lnTo>
                    <a:lnTo>
                      <a:pt x="450093" y="422658"/>
                    </a:lnTo>
                    <a:lnTo>
                      <a:pt x="396374" y="414921"/>
                    </a:lnTo>
                    <a:lnTo>
                      <a:pt x="375985" y="386169"/>
                    </a:lnTo>
                    <a:lnTo>
                      <a:pt x="324650" y="371430"/>
                    </a:lnTo>
                    <a:lnTo>
                      <a:pt x="317831" y="342459"/>
                    </a:lnTo>
                    <a:lnTo>
                      <a:pt x="294883" y="331988"/>
                    </a:lnTo>
                    <a:lnTo>
                      <a:pt x="293746" y="332354"/>
                    </a:lnTo>
                    <a:lnTo>
                      <a:pt x="259361" y="316136"/>
                    </a:lnTo>
                    <a:lnTo>
                      <a:pt x="224296" y="319647"/>
                    </a:lnTo>
                    <a:lnTo>
                      <a:pt x="195498" y="299335"/>
                    </a:lnTo>
                    <a:lnTo>
                      <a:pt x="157584" y="296531"/>
                    </a:lnTo>
                    <a:lnTo>
                      <a:pt x="136341" y="273510"/>
                    </a:lnTo>
                    <a:lnTo>
                      <a:pt x="98158" y="264580"/>
                    </a:lnTo>
                    <a:lnTo>
                      <a:pt x="85914" y="240416"/>
                    </a:lnTo>
                    <a:lnTo>
                      <a:pt x="50066" y="225972"/>
                    </a:lnTo>
                    <a:lnTo>
                      <a:pt x="47657" y="202314"/>
                    </a:lnTo>
                    <a:lnTo>
                      <a:pt x="16586" y="183338"/>
                    </a:lnTo>
                    <a:lnTo>
                      <a:pt x="24176" y="161796"/>
                    </a:lnTo>
                    <a:lnTo>
                      <a:pt x="0" y="139582"/>
                    </a:lnTo>
                    <a:lnTo>
                      <a:pt x="17072" y="121628"/>
                    </a:lnTo>
                    <a:lnTo>
                      <a:pt x="1439" y="97688"/>
                    </a:lnTo>
                    <a:lnTo>
                      <a:pt x="26829" y="84541"/>
                    </a:lnTo>
                    <a:lnTo>
                      <a:pt x="20803" y="60510"/>
                    </a:lnTo>
                    <a:lnTo>
                      <a:pt x="52781" y="53069"/>
                    </a:lnTo>
                    <a:lnTo>
                      <a:pt x="56774" y="30582"/>
                    </a:lnTo>
                    <a:lnTo>
                      <a:pt x="93161" y="29353"/>
                    </a:lnTo>
                    <a:lnTo>
                      <a:pt x="106900" y="9943"/>
                    </a:lnTo>
                    <a:lnTo>
                      <a:pt x="145216" y="1501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85" name="グループ化 1484"/>
            <p:cNvGrpSpPr/>
            <p:nvPr/>
          </p:nvGrpSpPr>
          <p:grpSpPr>
            <a:xfrm rot="739437">
              <a:off x="-58856" y="5179551"/>
              <a:ext cx="1533698" cy="574150"/>
              <a:chOff x="6121088" y="5750132"/>
              <a:chExt cx="1980343" cy="741354"/>
            </a:xfrm>
          </p:grpSpPr>
          <p:grpSp>
            <p:nvGrpSpPr>
              <p:cNvPr id="1495" name="グループ化 1494"/>
              <p:cNvGrpSpPr/>
              <p:nvPr/>
            </p:nvGrpSpPr>
            <p:grpSpPr>
              <a:xfrm rot="2343569">
                <a:off x="6121088" y="5750132"/>
                <a:ext cx="435981" cy="297860"/>
                <a:chOff x="6432866" y="5268343"/>
                <a:chExt cx="435981" cy="297860"/>
              </a:xfrm>
            </p:grpSpPr>
            <p:sp>
              <p:nvSpPr>
                <p:cNvPr id="1497" name="楕円 155"/>
                <p:cNvSpPr/>
                <p:nvPr/>
              </p:nvSpPr>
              <p:spPr bwMode="auto">
                <a:xfrm rot="20700000">
                  <a:off x="6452500" y="5414889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8" name="楕円 155"/>
                <p:cNvSpPr/>
                <p:nvPr/>
              </p:nvSpPr>
              <p:spPr bwMode="auto">
                <a:xfrm rot="900000">
                  <a:off x="6432866" y="5268343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9" name="楕円 155"/>
                <p:cNvSpPr/>
                <p:nvPr/>
              </p:nvSpPr>
              <p:spPr bwMode="auto">
                <a:xfrm>
                  <a:off x="6432866" y="5339240"/>
                  <a:ext cx="416347" cy="151314"/>
                </a:xfrm>
                <a:custGeom>
                  <a:avLst/>
                  <a:gdLst>
                    <a:gd name="connsiteX0" fmla="*/ 0 w 304504"/>
                    <a:gd name="connsiteY0" fmla="*/ 164262 h 328523"/>
                    <a:gd name="connsiteX1" fmla="*/ 152252 w 304504"/>
                    <a:gd name="connsiteY1" fmla="*/ 0 h 328523"/>
                    <a:gd name="connsiteX2" fmla="*/ 304504 w 304504"/>
                    <a:gd name="connsiteY2" fmla="*/ 164262 h 328523"/>
                    <a:gd name="connsiteX3" fmla="*/ 152252 w 304504"/>
                    <a:gd name="connsiteY3" fmla="*/ 328524 h 328523"/>
                    <a:gd name="connsiteX4" fmla="*/ 0 w 304504"/>
                    <a:gd name="connsiteY4" fmla="*/ 164262 h 328523"/>
                    <a:gd name="connsiteX0" fmla="*/ 0 w 561679"/>
                    <a:gd name="connsiteY0" fmla="*/ 164268 h 328536"/>
                    <a:gd name="connsiteX1" fmla="*/ 152252 w 561679"/>
                    <a:gd name="connsiteY1" fmla="*/ 6 h 328536"/>
                    <a:gd name="connsiteX2" fmla="*/ 561679 w 561679"/>
                    <a:gd name="connsiteY2" fmla="*/ 159505 h 328536"/>
                    <a:gd name="connsiteX3" fmla="*/ 152252 w 561679"/>
                    <a:gd name="connsiteY3" fmla="*/ 328530 h 328536"/>
                    <a:gd name="connsiteX4" fmla="*/ 0 w 561679"/>
                    <a:gd name="connsiteY4" fmla="*/ 164268 h 328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79" h="328536">
                      <a:moveTo>
                        <a:pt x="0" y="164268"/>
                      </a:moveTo>
                      <a:cubicBezTo>
                        <a:pt x="0" y="73549"/>
                        <a:pt x="58639" y="800"/>
                        <a:pt x="152252" y="6"/>
                      </a:cubicBezTo>
                      <a:cubicBezTo>
                        <a:pt x="245865" y="-788"/>
                        <a:pt x="561679" y="68786"/>
                        <a:pt x="561679" y="159505"/>
                      </a:cubicBezTo>
                      <a:cubicBezTo>
                        <a:pt x="561679" y="250224"/>
                        <a:pt x="245865" y="327736"/>
                        <a:pt x="152252" y="328530"/>
                      </a:cubicBezTo>
                      <a:cubicBezTo>
                        <a:pt x="58639" y="329324"/>
                        <a:pt x="0" y="254987"/>
                        <a:pt x="0" y="1642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96" name="フリーフォーム: 図形 1495"/>
              <p:cNvSpPr/>
              <p:nvPr/>
            </p:nvSpPr>
            <p:spPr bwMode="auto">
              <a:xfrm>
                <a:off x="6455454" y="5926580"/>
                <a:ext cx="1645977" cy="564906"/>
              </a:xfrm>
              <a:custGeom>
                <a:avLst/>
                <a:gdLst>
                  <a:gd name="connsiteX0" fmla="*/ 167765 w 1645977"/>
                  <a:gd name="connsiteY0" fmla="*/ 0 h 564906"/>
                  <a:gd name="connsiteX1" fmla="*/ 205400 w 1645977"/>
                  <a:gd name="connsiteY1" fmla="*/ 11017 h 564906"/>
                  <a:gd name="connsiteX2" fmla="*/ 235221 w 1645977"/>
                  <a:gd name="connsiteY2" fmla="*/ 1430 h 564906"/>
                  <a:gd name="connsiteX3" fmla="*/ 269607 w 1645977"/>
                  <a:gd name="connsiteY3" fmla="*/ 17648 h 564906"/>
                  <a:gd name="connsiteX4" fmla="*/ 304672 w 1645977"/>
                  <a:gd name="connsiteY4" fmla="*/ 14137 h 564906"/>
                  <a:gd name="connsiteX5" fmla="*/ 333469 w 1645977"/>
                  <a:gd name="connsiteY5" fmla="*/ 34449 h 564906"/>
                  <a:gd name="connsiteX6" fmla="*/ 371384 w 1645977"/>
                  <a:gd name="connsiteY6" fmla="*/ 37253 h 564906"/>
                  <a:gd name="connsiteX7" fmla="*/ 392626 w 1645977"/>
                  <a:gd name="connsiteY7" fmla="*/ 60274 h 564906"/>
                  <a:gd name="connsiteX8" fmla="*/ 430810 w 1645977"/>
                  <a:gd name="connsiteY8" fmla="*/ 69204 h 564906"/>
                  <a:gd name="connsiteX9" fmla="*/ 441583 w 1645977"/>
                  <a:gd name="connsiteY9" fmla="*/ 90466 h 564906"/>
                  <a:gd name="connsiteX10" fmla="*/ 452575 w 1645977"/>
                  <a:gd name="connsiteY10" fmla="*/ 82638 h 564906"/>
                  <a:gd name="connsiteX11" fmla="*/ 505851 w 1645977"/>
                  <a:gd name="connsiteY11" fmla="*/ 92997 h 564906"/>
                  <a:gd name="connsiteX12" fmla="*/ 545346 w 1645977"/>
                  <a:gd name="connsiteY12" fmla="*/ 78616 h 564906"/>
                  <a:gd name="connsiteX13" fmla="*/ 594936 w 1645977"/>
                  <a:gd name="connsiteY13" fmla="*/ 95667 h 564906"/>
                  <a:gd name="connsiteX14" fmla="*/ 642528 w 1645977"/>
                  <a:gd name="connsiteY14" fmla="*/ 88328 h 564906"/>
                  <a:gd name="connsiteX15" fmla="*/ 685060 w 1645977"/>
                  <a:gd name="connsiteY15" fmla="*/ 110911 h 564906"/>
                  <a:gd name="connsiteX16" fmla="*/ 737499 w 1645977"/>
                  <a:gd name="connsiteY16" fmla="*/ 111116 h 564906"/>
                  <a:gd name="connsiteX17" fmla="*/ 770068 w 1645977"/>
                  <a:gd name="connsiteY17" fmla="*/ 137687 h 564906"/>
                  <a:gd name="connsiteX18" fmla="*/ 793849 w 1645977"/>
                  <a:gd name="connsiteY18" fmla="*/ 141112 h 564906"/>
                  <a:gd name="connsiteX19" fmla="*/ 808173 w 1645977"/>
                  <a:gd name="connsiteY19" fmla="*/ 132465 h 564906"/>
                  <a:gd name="connsiteX20" fmla="*/ 863243 w 1645977"/>
                  <a:gd name="connsiteY20" fmla="*/ 142123 h 564906"/>
                  <a:gd name="connsiteX21" fmla="*/ 911886 w 1645977"/>
                  <a:gd name="connsiteY21" fmla="*/ 124970 h 564906"/>
                  <a:gd name="connsiteX22" fmla="*/ 960529 w 1645977"/>
                  <a:gd name="connsiteY22" fmla="*/ 142123 h 564906"/>
                  <a:gd name="connsiteX23" fmla="*/ 1015599 w 1645977"/>
                  <a:gd name="connsiteY23" fmla="*/ 132465 h 564906"/>
                  <a:gd name="connsiteX24" fmla="*/ 1035258 w 1645977"/>
                  <a:gd name="connsiteY24" fmla="*/ 144332 h 564906"/>
                  <a:gd name="connsiteX25" fmla="*/ 1044903 w 1645977"/>
                  <a:gd name="connsiteY25" fmla="*/ 133628 h 564906"/>
                  <a:gd name="connsiteX26" fmla="*/ 1102652 w 1645977"/>
                  <a:gd name="connsiteY26" fmla="*/ 135196 h 564906"/>
                  <a:gd name="connsiteX27" fmla="*/ 1141548 w 1645977"/>
                  <a:gd name="connsiteY27" fmla="*/ 110717 h 564906"/>
                  <a:gd name="connsiteX28" fmla="*/ 1196618 w 1645977"/>
                  <a:gd name="connsiteY28" fmla="*/ 120787 h 564906"/>
                  <a:gd name="connsiteX29" fmla="*/ 1245261 w 1645977"/>
                  <a:gd name="connsiteY29" fmla="*/ 102903 h 564906"/>
                  <a:gd name="connsiteX30" fmla="*/ 1293904 w 1645977"/>
                  <a:gd name="connsiteY30" fmla="*/ 120787 h 564906"/>
                  <a:gd name="connsiteX31" fmla="*/ 1348974 w 1645977"/>
                  <a:gd name="connsiteY31" fmla="*/ 110717 h 564906"/>
                  <a:gd name="connsiteX32" fmla="*/ 1387870 w 1645977"/>
                  <a:gd name="connsiteY32" fmla="*/ 135196 h 564906"/>
                  <a:gd name="connsiteX33" fmla="*/ 1445619 w 1645977"/>
                  <a:gd name="connsiteY33" fmla="*/ 133628 h 564906"/>
                  <a:gd name="connsiteX34" fmla="*/ 1472120 w 1645977"/>
                  <a:gd name="connsiteY34" fmla="*/ 163035 h 564906"/>
                  <a:gd name="connsiteX35" fmla="*/ 1528610 w 1645977"/>
                  <a:gd name="connsiteY35" fmla="*/ 170074 h 564906"/>
                  <a:gd name="connsiteX36" fmla="*/ 1540909 w 1645977"/>
                  <a:gd name="connsiteY36" fmla="*/ 202404 h 564906"/>
                  <a:gd name="connsiteX37" fmla="*/ 1592291 w 1645977"/>
                  <a:gd name="connsiteY37" fmla="*/ 217571 h 564906"/>
                  <a:gd name="connsiteX38" fmla="*/ 1589552 w 1645977"/>
                  <a:gd name="connsiteY38" fmla="*/ 250621 h 564906"/>
                  <a:gd name="connsiteX39" fmla="*/ 1632323 w 1645977"/>
                  <a:gd name="connsiteY39" fmla="*/ 272882 h 564906"/>
                  <a:gd name="connsiteX40" fmla="*/ 1614729 w 1645977"/>
                  <a:gd name="connsiteY40" fmla="*/ 304399 h 564906"/>
                  <a:gd name="connsiteX41" fmla="*/ 1645977 w 1645977"/>
                  <a:gd name="connsiteY41" fmla="*/ 332238 h 564906"/>
                  <a:gd name="connsiteX42" fmla="*/ 1614729 w 1645977"/>
                  <a:gd name="connsiteY42" fmla="*/ 360077 h 564906"/>
                  <a:gd name="connsiteX43" fmla="*/ 1632323 w 1645977"/>
                  <a:gd name="connsiteY43" fmla="*/ 391594 h 564906"/>
                  <a:gd name="connsiteX44" fmla="*/ 1589552 w 1645977"/>
                  <a:gd name="connsiteY44" fmla="*/ 413855 h 564906"/>
                  <a:gd name="connsiteX45" fmla="*/ 1592291 w 1645977"/>
                  <a:gd name="connsiteY45" fmla="*/ 446906 h 564906"/>
                  <a:gd name="connsiteX46" fmla="*/ 1540909 w 1645977"/>
                  <a:gd name="connsiteY46" fmla="*/ 462072 h 564906"/>
                  <a:gd name="connsiteX47" fmla="*/ 1528610 w 1645977"/>
                  <a:gd name="connsiteY47" fmla="*/ 494402 h 564906"/>
                  <a:gd name="connsiteX48" fmla="*/ 1472120 w 1645977"/>
                  <a:gd name="connsiteY48" fmla="*/ 501441 h 564906"/>
                  <a:gd name="connsiteX49" fmla="*/ 1445619 w 1645977"/>
                  <a:gd name="connsiteY49" fmla="*/ 530848 h 564906"/>
                  <a:gd name="connsiteX50" fmla="*/ 1387870 w 1645977"/>
                  <a:gd name="connsiteY50" fmla="*/ 529280 h 564906"/>
                  <a:gd name="connsiteX51" fmla="*/ 1348974 w 1645977"/>
                  <a:gd name="connsiteY51" fmla="*/ 553759 h 564906"/>
                  <a:gd name="connsiteX52" fmla="*/ 1293904 w 1645977"/>
                  <a:gd name="connsiteY52" fmla="*/ 543689 h 564906"/>
                  <a:gd name="connsiteX53" fmla="*/ 1245261 w 1645977"/>
                  <a:gd name="connsiteY53" fmla="*/ 561573 h 564906"/>
                  <a:gd name="connsiteX54" fmla="*/ 1196618 w 1645977"/>
                  <a:gd name="connsiteY54" fmla="*/ 543689 h 564906"/>
                  <a:gd name="connsiteX55" fmla="*/ 1141548 w 1645977"/>
                  <a:gd name="connsiteY55" fmla="*/ 553759 h 564906"/>
                  <a:gd name="connsiteX56" fmla="*/ 1112315 w 1645977"/>
                  <a:gd name="connsiteY56" fmla="*/ 535361 h 564906"/>
                  <a:gd name="connsiteX57" fmla="*/ 1112244 w 1645977"/>
                  <a:gd name="connsiteY57" fmla="*/ 535436 h 564906"/>
                  <a:gd name="connsiteX58" fmla="*/ 1054495 w 1645977"/>
                  <a:gd name="connsiteY58" fmla="*/ 533932 h 564906"/>
                  <a:gd name="connsiteX59" fmla="*/ 1015599 w 1645977"/>
                  <a:gd name="connsiteY59" fmla="*/ 557411 h 564906"/>
                  <a:gd name="connsiteX60" fmla="*/ 960529 w 1645977"/>
                  <a:gd name="connsiteY60" fmla="*/ 547753 h 564906"/>
                  <a:gd name="connsiteX61" fmla="*/ 911886 w 1645977"/>
                  <a:gd name="connsiteY61" fmla="*/ 564906 h 564906"/>
                  <a:gd name="connsiteX62" fmla="*/ 863243 w 1645977"/>
                  <a:gd name="connsiteY62" fmla="*/ 547753 h 564906"/>
                  <a:gd name="connsiteX63" fmla="*/ 808173 w 1645977"/>
                  <a:gd name="connsiteY63" fmla="*/ 557411 h 564906"/>
                  <a:gd name="connsiteX64" fmla="*/ 769277 w 1645977"/>
                  <a:gd name="connsiteY64" fmla="*/ 533932 h 564906"/>
                  <a:gd name="connsiteX65" fmla="*/ 711528 w 1645977"/>
                  <a:gd name="connsiteY65" fmla="*/ 535436 h 564906"/>
                  <a:gd name="connsiteX66" fmla="*/ 685027 w 1645977"/>
                  <a:gd name="connsiteY66" fmla="*/ 507230 h 564906"/>
                  <a:gd name="connsiteX67" fmla="*/ 628537 w 1645977"/>
                  <a:gd name="connsiteY67" fmla="*/ 500479 h 564906"/>
                  <a:gd name="connsiteX68" fmla="*/ 616238 w 1645977"/>
                  <a:gd name="connsiteY68" fmla="*/ 469470 h 564906"/>
                  <a:gd name="connsiteX69" fmla="*/ 608446 w 1645977"/>
                  <a:gd name="connsiteY69" fmla="*/ 467264 h 564906"/>
                  <a:gd name="connsiteX70" fmla="*/ 577633 w 1645977"/>
                  <a:gd name="connsiteY70" fmla="*/ 472016 h 564906"/>
                  <a:gd name="connsiteX71" fmla="*/ 535101 w 1645977"/>
                  <a:gd name="connsiteY71" fmla="*/ 449433 h 564906"/>
                  <a:gd name="connsiteX72" fmla="*/ 482662 w 1645977"/>
                  <a:gd name="connsiteY72" fmla="*/ 449228 h 564906"/>
                  <a:gd name="connsiteX73" fmla="*/ 450093 w 1645977"/>
                  <a:gd name="connsiteY73" fmla="*/ 422658 h 564906"/>
                  <a:gd name="connsiteX74" fmla="*/ 396374 w 1645977"/>
                  <a:gd name="connsiteY74" fmla="*/ 414921 h 564906"/>
                  <a:gd name="connsiteX75" fmla="*/ 375985 w 1645977"/>
                  <a:gd name="connsiteY75" fmla="*/ 386169 h 564906"/>
                  <a:gd name="connsiteX76" fmla="*/ 324650 w 1645977"/>
                  <a:gd name="connsiteY76" fmla="*/ 371430 h 564906"/>
                  <a:gd name="connsiteX77" fmla="*/ 317831 w 1645977"/>
                  <a:gd name="connsiteY77" fmla="*/ 342459 h 564906"/>
                  <a:gd name="connsiteX78" fmla="*/ 294883 w 1645977"/>
                  <a:gd name="connsiteY78" fmla="*/ 331988 h 564906"/>
                  <a:gd name="connsiteX79" fmla="*/ 293746 w 1645977"/>
                  <a:gd name="connsiteY79" fmla="*/ 332354 h 564906"/>
                  <a:gd name="connsiteX80" fmla="*/ 259361 w 1645977"/>
                  <a:gd name="connsiteY80" fmla="*/ 316136 h 564906"/>
                  <a:gd name="connsiteX81" fmla="*/ 224296 w 1645977"/>
                  <a:gd name="connsiteY81" fmla="*/ 319647 h 564906"/>
                  <a:gd name="connsiteX82" fmla="*/ 195498 w 1645977"/>
                  <a:gd name="connsiteY82" fmla="*/ 299335 h 564906"/>
                  <a:gd name="connsiteX83" fmla="*/ 157584 w 1645977"/>
                  <a:gd name="connsiteY83" fmla="*/ 296531 h 564906"/>
                  <a:gd name="connsiteX84" fmla="*/ 136341 w 1645977"/>
                  <a:gd name="connsiteY84" fmla="*/ 273510 h 564906"/>
                  <a:gd name="connsiteX85" fmla="*/ 98158 w 1645977"/>
                  <a:gd name="connsiteY85" fmla="*/ 264580 h 564906"/>
                  <a:gd name="connsiteX86" fmla="*/ 85914 w 1645977"/>
                  <a:gd name="connsiteY86" fmla="*/ 240416 h 564906"/>
                  <a:gd name="connsiteX87" fmla="*/ 50066 w 1645977"/>
                  <a:gd name="connsiteY87" fmla="*/ 225972 h 564906"/>
                  <a:gd name="connsiteX88" fmla="*/ 47657 w 1645977"/>
                  <a:gd name="connsiteY88" fmla="*/ 202314 h 564906"/>
                  <a:gd name="connsiteX89" fmla="*/ 16586 w 1645977"/>
                  <a:gd name="connsiteY89" fmla="*/ 183338 h 564906"/>
                  <a:gd name="connsiteX90" fmla="*/ 24176 w 1645977"/>
                  <a:gd name="connsiteY90" fmla="*/ 161796 h 564906"/>
                  <a:gd name="connsiteX91" fmla="*/ 0 w 1645977"/>
                  <a:gd name="connsiteY91" fmla="*/ 139582 h 564906"/>
                  <a:gd name="connsiteX92" fmla="*/ 17072 w 1645977"/>
                  <a:gd name="connsiteY92" fmla="*/ 121628 h 564906"/>
                  <a:gd name="connsiteX93" fmla="*/ 1439 w 1645977"/>
                  <a:gd name="connsiteY93" fmla="*/ 97688 h 564906"/>
                  <a:gd name="connsiteX94" fmla="*/ 26829 w 1645977"/>
                  <a:gd name="connsiteY94" fmla="*/ 84541 h 564906"/>
                  <a:gd name="connsiteX95" fmla="*/ 20803 w 1645977"/>
                  <a:gd name="connsiteY95" fmla="*/ 60510 h 564906"/>
                  <a:gd name="connsiteX96" fmla="*/ 52781 w 1645977"/>
                  <a:gd name="connsiteY96" fmla="*/ 53069 h 564906"/>
                  <a:gd name="connsiteX97" fmla="*/ 56774 w 1645977"/>
                  <a:gd name="connsiteY97" fmla="*/ 30582 h 564906"/>
                  <a:gd name="connsiteX98" fmla="*/ 93161 w 1645977"/>
                  <a:gd name="connsiteY98" fmla="*/ 29353 h 564906"/>
                  <a:gd name="connsiteX99" fmla="*/ 106900 w 1645977"/>
                  <a:gd name="connsiteY99" fmla="*/ 9943 h 564906"/>
                  <a:gd name="connsiteX100" fmla="*/ 145216 w 1645977"/>
                  <a:gd name="connsiteY100" fmla="*/ 15010 h 564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645977" h="564906">
                    <a:moveTo>
                      <a:pt x="167765" y="0"/>
                    </a:moveTo>
                    <a:lnTo>
                      <a:pt x="205400" y="11017"/>
                    </a:lnTo>
                    <a:lnTo>
                      <a:pt x="235221" y="1430"/>
                    </a:lnTo>
                    <a:lnTo>
                      <a:pt x="269607" y="17648"/>
                    </a:lnTo>
                    <a:lnTo>
                      <a:pt x="304672" y="14137"/>
                    </a:lnTo>
                    <a:lnTo>
                      <a:pt x="333469" y="34449"/>
                    </a:lnTo>
                    <a:lnTo>
                      <a:pt x="371384" y="37253"/>
                    </a:lnTo>
                    <a:lnTo>
                      <a:pt x="392626" y="60274"/>
                    </a:lnTo>
                    <a:lnTo>
                      <a:pt x="430810" y="69204"/>
                    </a:lnTo>
                    <a:lnTo>
                      <a:pt x="441583" y="90466"/>
                    </a:lnTo>
                    <a:lnTo>
                      <a:pt x="452575" y="82638"/>
                    </a:lnTo>
                    <a:lnTo>
                      <a:pt x="505851" y="92997"/>
                    </a:lnTo>
                    <a:lnTo>
                      <a:pt x="545346" y="78616"/>
                    </a:lnTo>
                    <a:lnTo>
                      <a:pt x="594936" y="95667"/>
                    </a:lnTo>
                    <a:lnTo>
                      <a:pt x="642528" y="88328"/>
                    </a:lnTo>
                    <a:lnTo>
                      <a:pt x="685060" y="110911"/>
                    </a:lnTo>
                    <a:lnTo>
                      <a:pt x="737499" y="111116"/>
                    </a:lnTo>
                    <a:lnTo>
                      <a:pt x="770068" y="137687"/>
                    </a:lnTo>
                    <a:lnTo>
                      <a:pt x="793849" y="141112"/>
                    </a:lnTo>
                    <a:lnTo>
                      <a:pt x="808173" y="132465"/>
                    </a:lnTo>
                    <a:lnTo>
                      <a:pt x="863243" y="142123"/>
                    </a:lnTo>
                    <a:lnTo>
                      <a:pt x="911886" y="124970"/>
                    </a:lnTo>
                    <a:lnTo>
                      <a:pt x="960529" y="142123"/>
                    </a:lnTo>
                    <a:lnTo>
                      <a:pt x="1015599" y="132465"/>
                    </a:lnTo>
                    <a:lnTo>
                      <a:pt x="1035258" y="144332"/>
                    </a:lnTo>
                    <a:lnTo>
                      <a:pt x="1044903" y="133628"/>
                    </a:lnTo>
                    <a:lnTo>
                      <a:pt x="1102652" y="135196"/>
                    </a:lnTo>
                    <a:lnTo>
                      <a:pt x="1141548" y="110717"/>
                    </a:lnTo>
                    <a:lnTo>
                      <a:pt x="1196618" y="120787"/>
                    </a:lnTo>
                    <a:lnTo>
                      <a:pt x="1245261" y="102903"/>
                    </a:lnTo>
                    <a:lnTo>
                      <a:pt x="1293904" y="120787"/>
                    </a:lnTo>
                    <a:lnTo>
                      <a:pt x="1348974" y="110717"/>
                    </a:lnTo>
                    <a:lnTo>
                      <a:pt x="1387870" y="135196"/>
                    </a:lnTo>
                    <a:lnTo>
                      <a:pt x="1445619" y="133628"/>
                    </a:lnTo>
                    <a:lnTo>
                      <a:pt x="1472120" y="163035"/>
                    </a:lnTo>
                    <a:lnTo>
                      <a:pt x="1528610" y="170074"/>
                    </a:lnTo>
                    <a:lnTo>
                      <a:pt x="1540909" y="202404"/>
                    </a:lnTo>
                    <a:lnTo>
                      <a:pt x="1592291" y="217571"/>
                    </a:lnTo>
                    <a:lnTo>
                      <a:pt x="1589552" y="250621"/>
                    </a:lnTo>
                    <a:lnTo>
                      <a:pt x="1632323" y="272882"/>
                    </a:lnTo>
                    <a:lnTo>
                      <a:pt x="1614729" y="304399"/>
                    </a:lnTo>
                    <a:lnTo>
                      <a:pt x="1645977" y="332238"/>
                    </a:lnTo>
                    <a:lnTo>
                      <a:pt x="1614729" y="360077"/>
                    </a:lnTo>
                    <a:lnTo>
                      <a:pt x="1632323" y="391594"/>
                    </a:lnTo>
                    <a:lnTo>
                      <a:pt x="1589552" y="413855"/>
                    </a:lnTo>
                    <a:lnTo>
                      <a:pt x="1592291" y="446906"/>
                    </a:lnTo>
                    <a:lnTo>
                      <a:pt x="1540909" y="462072"/>
                    </a:lnTo>
                    <a:lnTo>
                      <a:pt x="1528610" y="494402"/>
                    </a:lnTo>
                    <a:lnTo>
                      <a:pt x="1472120" y="501441"/>
                    </a:lnTo>
                    <a:lnTo>
                      <a:pt x="1445619" y="530848"/>
                    </a:lnTo>
                    <a:lnTo>
                      <a:pt x="1387870" y="529280"/>
                    </a:lnTo>
                    <a:lnTo>
                      <a:pt x="1348974" y="553759"/>
                    </a:lnTo>
                    <a:lnTo>
                      <a:pt x="1293904" y="543689"/>
                    </a:lnTo>
                    <a:lnTo>
                      <a:pt x="1245261" y="561573"/>
                    </a:lnTo>
                    <a:lnTo>
                      <a:pt x="1196618" y="543689"/>
                    </a:lnTo>
                    <a:lnTo>
                      <a:pt x="1141548" y="553759"/>
                    </a:lnTo>
                    <a:lnTo>
                      <a:pt x="1112315" y="535361"/>
                    </a:lnTo>
                    <a:lnTo>
                      <a:pt x="1112244" y="535436"/>
                    </a:lnTo>
                    <a:lnTo>
                      <a:pt x="1054495" y="533932"/>
                    </a:lnTo>
                    <a:lnTo>
                      <a:pt x="1015599" y="557411"/>
                    </a:lnTo>
                    <a:lnTo>
                      <a:pt x="960529" y="547753"/>
                    </a:lnTo>
                    <a:lnTo>
                      <a:pt x="911886" y="564906"/>
                    </a:lnTo>
                    <a:lnTo>
                      <a:pt x="863243" y="547753"/>
                    </a:lnTo>
                    <a:lnTo>
                      <a:pt x="808173" y="557411"/>
                    </a:lnTo>
                    <a:lnTo>
                      <a:pt x="769277" y="533932"/>
                    </a:lnTo>
                    <a:lnTo>
                      <a:pt x="711528" y="535436"/>
                    </a:lnTo>
                    <a:lnTo>
                      <a:pt x="685027" y="507230"/>
                    </a:lnTo>
                    <a:lnTo>
                      <a:pt x="628537" y="500479"/>
                    </a:lnTo>
                    <a:lnTo>
                      <a:pt x="616238" y="469470"/>
                    </a:lnTo>
                    <a:lnTo>
                      <a:pt x="608446" y="467264"/>
                    </a:lnTo>
                    <a:lnTo>
                      <a:pt x="577633" y="472016"/>
                    </a:lnTo>
                    <a:lnTo>
                      <a:pt x="535101" y="449433"/>
                    </a:lnTo>
                    <a:lnTo>
                      <a:pt x="482662" y="449228"/>
                    </a:lnTo>
                    <a:lnTo>
                      <a:pt x="450093" y="422658"/>
                    </a:lnTo>
                    <a:lnTo>
                      <a:pt x="396374" y="414921"/>
                    </a:lnTo>
                    <a:lnTo>
                      <a:pt x="375985" y="386169"/>
                    </a:lnTo>
                    <a:lnTo>
                      <a:pt x="324650" y="371430"/>
                    </a:lnTo>
                    <a:lnTo>
                      <a:pt x="317831" y="342459"/>
                    </a:lnTo>
                    <a:lnTo>
                      <a:pt x="294883" y="331988"/>
                    </a:lnTo>
                    <a:lnTo>
                      <a:pt x="293746" y="332354"/>
                    </a:lnTo>
                    <a:lnTo>
                      <a:pt x="259361" y="316136"/>
                    </a:lnTo>
                    <a:lnTo>
                      <a:pt x="224296" y="319647"/>
                    </a:lnTo>
                    <a:lnTo>
                      <a:pt x="195498" y="299335"/>
                    </a:lnTo>
                    <a:lnTo>
                      <a:pt x="157584" y="296531"/>
                    </a:lnTo>
                    <a:lnTo>
                      <a:pt x="136341" y="273510"/>
                    </a:lnTo>
                    <a:lnTo>
                      <a:pt x="98158" y="264580"/>
                    </a:lnTo>
                    <a:lnTo>
                      <a:pt x="85914" y="240416"/>
                    </a:lnTo>
                    <a:lnTo>
                      <a:pt x="50066" y="225972"/>
                    </a:lnTo>
                    <a:lnTo>
                      <a:pt x="47657" y="202314"/>
                    </a:lnTo>
                    <a:lnTo>
                      <a:pt x="16586" y="183338"/>
                    </a:lnTo>
                    <a:lnTo>
                      <a:pt x="24176" y="161796"/>
                    </a:lnTo>
                    <a:lnTo>
                      <a:pt x="0" y="139582"/>
                    </a:lnTo>
                    <a:lnTo>
                      <a:pt x="17072" y="121628"/>
                    </a:lnTo>
                    <a:lnTo>
                      <a:pt x="1439" y="97688"/>
                    </a:lnTo>
                    <a:lnTo>
                      <a:pt x="26829" y="84541"/>
                    </a:lnTo>
                    <a:lnTo>
                      <a:pt x="20803" y="60510"/>
                    </a:lnTo>
                    <a:lnTo>
                      <a:pt x="52781" y="53069"/>
                    </a:lnTo>
                    <a:lnTo>
                      <a:pt x="56774" y="30582"/>
                    </a:lnTo>
                    <a:lnTo>
                      <a:pt x="93161" y="29353"/>
                    </a:lnTo>
                    <a:lnTo>
                      <a:pt x="106900" y="9943"/>
                    </a:lnTo>
                    <a:lnTo>
                      <a:pt x="145216" y="1501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86" name="グループ化 1485"/>
            <p:cNvGrpSpPr/>
            <p:nvPr/>
          </p:nvGrpSpPr>
          <p:grpSpPr>
            <a:xfrm>
              <a:off x="341619" y="5498557"/>
              <a:ext cx="619750" cy="389111"/>
              <a:chOff x="5820812" y="201016"/>
              <a:chExt cx="970450" cy="519331"/>
            </a:xfrm>
          </p:grpSpPr>
          <p:sp>
            <p:nvSpPr>
              <p:cNvPr id="1490" name="フリーフォーム: 図形 1489"/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1" name="四角形: 角を丸くする 1490"/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2" name="四角形: 角を丸くする 1491"/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3" name="四角形: 角を丸くする 1492"/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4" name="四角形: 角を丸くする 1493"/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7" name="グループ化 1486"/>
            <p:cNvGrpSpPr/>
            <p:nvPr/>
          </p:nvGrpSpPr>
          <p:grpSpPr>
            <a:xfrm rot="8339929">
              <a:off x="926789" y="5577353"/>
              <a:ext cx="479043" cy="191027"/>
              <a:chOff x="5263708" y="2769263"/>
              <a:chExt cx="958705" cy="296000"/>
            </a:xfrm>
          </p:grpSpPr>
          <p:sp>
            <p:nvSpPr>
              <p:cNvPr id="1488" name="フリーフォーム: 図形 1487"/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9" name="台形 1488"/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29" name="グループ化 1628"/>
          <p:cNvGrpSpPr/>
          <p:nvPr/>
        </p:nvGrpSpPr>
        <p:grpSpPr>
          <a:xfrm>
            <a:off x="2283267" y="5064209"/>
            <a:ext cx="1618779" cy="851985"/>
            <a:chOff x="6157450" y="5525664"/>
            <a:chExt cx="2610290" cy="1373830"/>
          </a:xfrm>
        </p:grpSpPr>
        <p:sp>
          <p:nvSpPr>
            <p:cNvPr id="1630" name="四角形: 角を丸くする 1629"/>
            <p:cNvSpPr/>
            <p:nvPr/>
          </p:nvSpPr>
          <p:spPr bwMode="auto">
            <a:xfrm>
              <a:off x="6232025" y="6515524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1" name="四角形: 角を丸くする 1630"/>
            <p:cNvSpPr/>
            <p:nvPr/>
          </p:nvSpPr>
          <p:spPr bwMode="auto">
            <a:xfrm>
              <a:off x="6200275" y="5563212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2" name="四角形: 角を丸くする 1631"/>
            <p:cNvSpPr/>
            <p:nvPr/>
          </p:nvSpPr>
          <p:spPr bwMode="auto">
            <a:xfrm>
              <a:off x="6292350" y="5802636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3" name="フリーフォーム: 図形 1632"/>
            <p:cNvSpPr/>
            <p:nvPr/>
          </p:nvSpPr>
          <p:spPr bwMode="auto">
            <a:xfrm>
              <a:off x="7481645" y="5607144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4" name="フリーフォーム: 図形 1633"/>
            <p:cNvSpPr/>
            <p:nvPr/>
          </p:nvSpPr>
          <p:spPr bwMode="auto">
            <a:xfrm>
              <a:off x="7997777" y="5938553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35" name="フリーフォーム: 図形 1634"/>
            <p:cNvSpPr/>
            <p:nvPr/>
          </p:nvSpPr>
          <p:spPr bwMode="auto">
            <a:xfrm>
              <a:off x="6157450" y="5525664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36" name="グループ化 1635"/>
            <p:cNvGrpSpPr/>
            <p:nvPr/>
          </p:nvGrpSpPr>
          <p:grpSpPr>
            <a:xfrm>
              <a:off x="6200275" y="5563212"/>
              <a:ext cx="869232" cy="542046"/>
              <a:chOff x="4122905" y="1660056"/>
              <a:chExt cx="699921" cy="525960"/>
            </a:xfrm>
          </p:grpSpPr>
          <p:grpSp>
            <p:nvGrpSpPr>
              <p:cNvPr id="1706" name="グループ化 1705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738" name="グループ化 1737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64" name="楕円 176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5" name="楕円 176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6" name="楕円 176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7" name="楕円 176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39" name="グループ化 1738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60" name="楕円 175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1" name="楕円 176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2" name="楕円 176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3" name="楕円 176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40" name="グループ化 1739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756" name="楕円 175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7" name="楕円 175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8" name="楕円 1757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9" name="楕円 175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41" name="グループ化 1740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52" name="楕円 175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3" name="楕円 175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4" name="楕円 175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5" name="楕円 175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42" name="グループ化 1741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48" name="楕円 174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49" name="楕円 174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0" name="楕円 174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1" name="楕円 175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43" name="グループ化 1742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744" name="楕円 174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45" name="楕円 174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46" name="楕円 1745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47" name="楕円 174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707" name="グループ化 1706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708" name="グループ化 1707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34" name="楕円 173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5" name="楕円 173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6" name="楕円 173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7" name="楕円 173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09" name="グループ化 1708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30" name="楕円 172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1" name="楕円 173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2" name="楕円 173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3" name="楕円 173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10" name="グループ化 1709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26" name="楕円 172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7" name="楕円 172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8" name="楕円 172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9" name="楕円 172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11" name="グループ化 1710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22" name="楕円 172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3" name="楕円 172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4" name="楕円 172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5" name="楕円 172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12" name="グループ化 1711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18" name="楕円 171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9" name="楕円 171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0" name="楕円 171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1" name="楕円 172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13" name="グループ化 1712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14" name="楕円 171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5" name="楕円 171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6" name="楕円 171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7" name="楕円 171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637" name="グループ化 1636"/>
            <p:cNvGrpSpPr/>
            <p:nvPr/>
          </p:nvGrpSpPr>
          <p:grpSpPr>
            <a:xfrm>
              <a:off x="6544352" y="5623838"/>
              <a:ext cx="869232" cy="542046"/>
              <a:chOff x="4122905" y="1660056"/>
              <a:chExt cx="699921" cy="525960"/>
            </a:xfrm>
          </p:grpSpPr>
          <p:grpSp>
            <p:nvGrpSpPr>
              <p:cNvPr id="1644" name="グループ化 1643"/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676" name="グループ化 1675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02" name="楕円 170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3" name="楕円 170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4" name="楕円 170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5" name="楕円 170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77" name="グループ化 1676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98" name="楕円 169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99" name="楕円 169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0" name="楕円 169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1" name="楕円 170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78" name="グループ化 1677"/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694" name="楕円 169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95" name="楕円 169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96" name="楕円 1695"/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97" name="楕円 169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79" name="グループ化 1678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90" name="楕円 168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91" name="楕円 169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92" name="楕円 169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93" name="楕円 169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80" name="グループ化 1679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86" name="楕円 168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7" name="楕円 168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8" name="楕円 168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9" name="楕円 168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81" name="グループ化 1680"/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682" name="楕円 168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3" name="楕円 168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4" name="楕円 1683"/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5" name="楕円 168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645" name="グループ化 1644"/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646" name="グループ化 1645"/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72" name="楕円 167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3" name="楕円 167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4" name="楕円 167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5" name="楕円 167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47" name="グループ化 1646"/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68" name="楕円 1667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9" name="楕円 1668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0" name="楕円 1669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1" name="楕円 1670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48" name="グループ化 1647"/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64" name="楕円 1663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5" name="楕円 1664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6" name="楕円 1665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7" name="楕円 1666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49" name="グループ化 1648"/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60" name="楕円 1659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1" name="楕円 1660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2" name="楕円 1661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3" name="楕円 1662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50" name="グループ化 1649"/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56" name="楕円 1655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57" name="楕円 1656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58" name="楕円 1657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59" name="楕円 1658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51" name="グループ化 1650"/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52" name="楕円 1651"/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53" name="楕円 1652"/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54" name="楕円 1653"/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55" name="楕円 1654"/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638" name="フリーフォーム: 図形 1637"/>
            <p:cNvSpPr/>
            <p:nvPr/>
          </p:nvSpPr>
          <p:spPr bwMode="auto">
            <a:xfrm rot="11862155">
              <a:off x="6305022" y="5805936"/>
              <a:ext cx="598372" cy="353221"/>
            </a:xfrm>
            <a:custGeom>
              <a:avLst/>
              <a:gdLst>
                <a:gd name="connsiteX0" fmla="*/ 564017 w 725639"/>
                <a:gd name="connsiteY0" fmla="*/ 341029 h 353221"/>
                <a:gd name="connsiteX1" fmla="*/ 538100 w 725639"/>
                <a:gd name="connsiteY1" fmla="*/ 340265 h 353221"/>
                <a:gd name="connsiteX2" fmla="*/ 523689 w 725639"/>
                <a:gd name="connsiteY2" fmla="*/ 334441 h 353221"/>
                <a:gd name="connsiteX3" fmla="*/ 480746 w 725639"/>
                <a:gd name="connsiteY3" fmla="*/ 339994 h 353221"/>
                <a:gd name="connsiteX4" fmla="*/ 465949 w 725639"/>
                <a:gd name="connsiteY4" fmla="*/ 330128 h 353221"/>
                <a:gd name="connsiteX5" fmla="*/ 458114 w 725639"/>
                <a:gd name="connsiteY5" fmla="*/ 338073 h 353221"/>
                <a:gd name="connsiteX6" fmla="*/ 413490 w 725639"/>
                <a:gd name="connsiteY6" fmla="*/ 334847 h 353221"/>
                <a:gd name="connsiteX7" fmla="*/ 382544 w 725639"/>
                <a:gd name="connsiteY7" fmla="*/ 352431 h 353221"/>
                <a:gd name="connsiteX8" fmla="*/ 340288 w 725639"/>
                <a:gd name="connsiteY8" fmla="*/ 342720 h 353221"/>
                <a:gd name="connsiteX9" fmla="*/ 307199 w 725639"/>
                <a:gd name="connsiteY9" fmla="*/ 353221 h 353221"/>
                <a:gd name="connsiteX10" fmla="*/ 295153 w 725639"/>
                <a:gd name="connsiteY10" fmla="*/ 344984 h 353221"/>
                <a:gd name="connsiteX11" fmla="*/ 295096 w 725639"/>
                <a:gd name="connsiteY11" fmla="*/ 345050 h 353221"/>
                <a:gd name="connsiteX12" fmla="*/ 277464 w 725639"/>
                <a:gd name="connsiteY12" fmla="*/ 344551 h 353221"/>
                <a:gd name="connsiteX13" fmla="*/ 265020 w 725639"/>
                <a:gd name="connsiteY13" fmla="*/ 339330 h 353221"/>
                <a:gd name="connsiteX14" fmla="*/ 222063 w 725639"/>
                <a:gd name="connsiteY14" fmla="*/ 345201 h 353221"/>
                <a:gd name="connsiteX15" fmla="*/ 192824 w 725639"/>
                <a:gd name="connsiteY15" fmla="*/ 324907 h 353221"/>
                <a:gd name="connsiteX16" fmla="*/ 148090 w 725639"/>
                <a:gd name="connsiteY16" fmla="*/ 324107 h 353221"/>
                <a:gd name="connsiteX17" fmla="*/ 128611 w 725639"/>
                <a:gd name="connsiteY17" fmla="*/ 300432 h 353221"/>
                <a:gd name="connsiteX18" fmla="*/ 85152 w 725639"/>
                <a:gd name="connsiteY18" fmla="*/ 293017 h 353221"/>
                <a:gd name="connsiteX19" fmla="*/ 76763 w 725639"/>
                <a:gd name="connsiteY19" fmla="*/ 267575 h 353221"/>
                <a:gd name="connsiteX20" fmla="*/ 37539 w 725639"/>
                <a:gd name="connsiteY20" fmla="*/ 254050 h 353221"/>
                <a:gd name="connsiteX21" fmla="*/ 40810 w 725639"/>
                <a:gd name="connsiteY21" fmla="*/ 228576 h 353221"/>
                <a:gd name="connsiteX22" fmla="*/ 8494 w 725639"/>
                <a:gd name="connsiteY22" fmla="*/ 209863 h 353221"/>
                <a:gd name="connsiteX23" fmla="*/ 23205 w 725639"/>
                <a:gd name="connsiteY23" fmla="*/ 186092 h 353221"/>
                <a:gd name="connsiteX24" fmla="*/ 0 w 725639"/>
                <a:gd name="connsiteY24" fmla="*/ 163464 h 353221"/>
                <a:gd name="connsiteX25" fmla="*/ 25146 w 725639"/>
                <a:gd name="connsiteY25" fmla="*/ 143015 h 353221"/>
                <a:gd name="connsiteX26" fmla="*/ 12632 w 725639"/>
                <a:gd name="connsiteY26" fmla="*/ 118018 h 353221"/>
                <a:gd name="connsiteX27" fmla="*/ 46499 w 725639"/>
                <a:gd name="connsiteY27" fmla="*/ 102286 h 353221"/>
                <a:gd name="connsiteX28" fmla="*/ 45532 w 725639"/>
                <a:gd name="connsiteY28" fmla="*/ 76620 h 353221"/>
                <a:gd name="connsiteX29" fmla="*/ 85813 w 725639"/>
                <a:gd name="connsiteY29" fmla="*/ 66677 h 353221"/>
                <a:gd name="connsiteX30" fmla="*/ 96455 w 725639"/>
                <a:gd name="connsiteY30" fmla="*/ 42092 h 353221"/>
                <a:gd name="connsiteX31" fmla="*/ 140406 w 725639"/>
                <a:gd name="connsiteY31" fmla="*/ 38615 h 353221"/>
                <a:gd name="connsiteX32" fmla="*/ 161934 w 725639"/>
                <a:gd name="connsiteY32" fmla="*/ 16788 h 353221"/>
                <a:gd name="connsiteX33" fmla="*/ 206558 w 725639"/>
                <a:gd name="connsiteY33" fmla="*/ 20014 h 353221"/>
                <a:gd name="connsiteX34" fmla="*/ 237505 w 725639"/>
                <a:gd name="connsiteY34" fmla="*/ 2431 h 353221"/>
                <a:gd name="connsiteX35" fmla="*/ 279760 w 725639"/>
                <a:gd name="connsiteY35" fmla="*/ 12141 h 353221"/>
                <a:gd name="connsiteX36" fmla="*/ 318017 w 725639"/>
                <a:gd name="connsiteY36" fmla="*/ 0 h 353221"/>
                <a:gd name="connsiteX37" fmla="*/ 355028 w 725639"/>
                <a:gd name="connsiteY37" fmla="*/ 15532 h 353221"/>
                <a:gd name="connsiteX38" fmla="*/ 397985 w 725639"/>
                <a:gd name="connsiteY38" fmla="*/ 9660 h 353221"/>
                <a:gd name="connsiteX39" fmla="*/ 419961 w 725639"/>
                <a:gd name="connsiteY39" fmla="*/ 24913 h 353221"/>
                <a:gd name="connsiteX40" fmla="*/ 420018 w 725639"/>
                <a:gd name="connsiteY40" fmla="*/ 24857 h 353221"/>
                <a:gd name="connsiteX41" fmla="*/ 464645 w 725639"/>
                <a:gd name="connsiteY41" fmla="*/ 28034 h 353221"/>
                <a:gd name="connsiteX42" fmla="*/ 495556 w 725639"/>
                <a:gd name="connsiteY42" fmla="*/ 11224 h 353221"/>
                <a:gd name="connsiteX43" fmla="*/ 537826 w 725639"/>
                <a:gd name="connsiteY43" fmla="*/ 20616 h 353221"/>
                <a:gd name="connsiteX44" fmla="*/ 576058 w 725639"/>
                <a:gd name="connsiteY44" fmla="*/ 9040 h 353221"/>
                <a:gd name="connsiteX45" fmla="*/ 578064 w 725639"/>
                <a:gd name="connsiteY45" fmla="*/ 9851 h 353221"/>
                <a:gd name="connsiteX46" fmla="*/ 585395 w 725639"/>
                <a:gd name="connsiteY46" fmla="*/ 18689 h 353221"/>
                <a:gd name="connsiteX47" fmla="*/ 607259 w 725639"/>
                <a:gd name="connsiteY47" fmla="*/ 21649 h 353221"/>
                <a:gd name="connsiteX48" fmla="*/ 613094 w 725639"/>
                <a:gd name="connsiteY48" fmla="*/ 24007 h 353221"/>
                <a:gd name="connsiteX49" fmla="*/ 619018 w 725639"/>
                <a:gd name="connsiteY49" fmla="*/ 23241 h 353221"/>
                <a:gd name="connsiteX50" fmla="*/ 630963 w 725639"/>
                <a:gd name="connsiteY50" fmla="*/ 24858 h 353221"/>
                <a:gd name="connsiteX51" fmla="*/ 640884 w 725639"/>
                <a:gd name="connsiteY51" fmla="*/ 53191 h 353221"/>
                <a:gd name="connsiteX52" fmla="*/ 682332 w 725639"/>
                <a:gd name="connsiteY52" fmla="*/ 66483 h 353221"/>
                <a:gd name="connsiteX53" fmla="*/ 680123 w 725639"/>
                <a:gd name="connsiteY53" fmla="*/ 95447 h 353221"/>
                <a:gd name="connsiteX54" fmla="*/ 714625 w 725639"/>
                <a:gd name="connsiteY54" fmla="*/ 114956 h 353221"/>
                <a:gd name="connsiteX55" fmla="*/ 700432 w 725639"/>
                <a:gd name="connsiteY55" fmla="*/ 142576 h 353221"/>
                <a:gd name="connsiteX56" fmla="*/ 725639 w 725639"/>
                <a:gd name="connsiteY56" fmla="*/ 166974 h 353221"/>
                <a:gd name="connsiteX57" fmla="*/ 700432 w 725639"/>
                <a:gd name="connsiteY57" fmla="*/ 191371 h 353221"/>
                <a:gd name="connsiteX58" fmla="*/ 714625 w 725639"/>
                <a:gd name="connsiteY58" fmla="*/ 218992 h 353221"/>
                <a:gd name="connsiteX59" fmla="*/ 680123 w 725639"/>
                <a:gd name="connsiteY59" fmla="*/ 238501 h 353221"/>
                <a:gd name="connsiteX60" fmla="*/ 682332 w 725639"/>
                <a:gd name="connsiteY60" fmla="*/ 267465 h 353221"/>
                <a:gd name="connsiteX61" fmla="*/ 640884 w 725639"/>
                <a:gd name="connsiteY61" fmla="*/ 280756 h 353221"/>
                <a:gd name="connsiteX62" fmla="*/ 630963 w 725639"/>
                <a:gd name="connsiteY62" fmla="*/ 309089 h 353221"/>
                <a:gd name="connsiteX63" fmla="*/ 585395 w 725639"/>
                <a:gd name="connsiteY63" fmla="*/ 315258 h 353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25639" h="353221">
                  <a:moveTo>
                    <a:pt x="564017" y="341029"/>
                  </a:moveTo>
                  <a:lnTo>
                    <a:pt x="538100" y="340265"/>
                  </a:lnTo>
                  <a:lnTo>
                    <a:pt x="523689" y="334441"/>
                  </a:lnTo>
                  <a:lnTo>
                    <a:pt x="480746" y="339994"/>
                  </a:lnTo>
                  <a:lnTo>
                    <a:pt x="465949" y="330128"/>
                  </a:lnTo>
                  <a:lnTo>
                    <a:pt x="458114" y="338073"/>
                  </a:lnTo>
                  <a:lnTo>
                    <a:pt x="413490" y="334847"/>
                  </a:lnTo>
                  <a:lnTo>
                    <a:pt x="382544" y="352431"/>
                  </a:lnTo>
                  <a:lnTo>
                    <a:pt x="340288" y="342720"/>
                  </a:lnTo>
                  <a:lnTo>
                    <a:pt x="307199" y="353221"/>
                  </a:lnTo>
                  <a:lnTo>
                    <a:pt x="295153" y="344984"/>
                  </a:lnTo>
                  <a:lnTo>
                    <a:pt x="295096" y="345050"/>
                  </a:lnTo>
                  <a:lnTo>
                    <a:pt x="277464" y="344551"/>
                  </a:lnTo>
                  <a:lnTo>
                    <a:pt x="265020" y="339330"/>
                  </a:lnTo>
                  <a:lnTo>
                    <a:pt x="222063" y="345201"/>
                  </a:lnTo>
                  <a:lnTo>
                    <a:pt x="192824" y="324907"/>
                  </a:lnTo>
                  <a:lnTo>
                    <a:pt x="148090" y="324107"/>
                  </a:lnTo>
                  <a:lnTo>
                    <a:pt x="128611" y="300432"/>
                  </a:lnTo>
                  <a:lnTo>
                    <a:pt x="85152" y="293017"/>
                  </a:lnTo>
                  <a:lnTo>
                    <a:pt x="76763" y="267575"/>
                  </a:lnTo>
                  <a:lnTo>
                    <a:pt x="37539" y="254050"/>
                  </a:lnTo>
                  <a:lnTo>
                    <a:pt x="40810" y="228576"/>
                  </a:lnTo>
                  <a:lnTo>
                    <a:pt x="8494" y="209863"/>
                  </a:lnTo>
                  <a:lnTo>
                    <a:pt x="23205" y="186092"/>
                  </a:lnTo>
                  <a:lnTo>
                    <a:pt x="0" y="163464"/>
                  </a:lnTo>
                  <a:lnTo>
                    <a:pt x="25146" y="143015"/>
                  </a:lnTo>
                  <a:lnTo>
                    <a:pt x="12632" y="118018"/>
                  </a:lnTo>
                  <a:lnTo>
                    <a:pt x="46499" y="102286"/>
                  </a:lnTo>
                  <a:lnTo>
                    <a:pt x="45532" y="76620"/>
                  </a:lnTo>
                  <a:lnTo>
                    <a:pt x="85813" y="66677"/>
                  </a:lnTo>
                  <a:lnTo>
                    <a:pt x="96455" y="42092"/>
                  </a:lnTo>
                  <a:lnTo>
                    <a:pt x="140406" y="38615"/>
                  </a:lnTo>
                  <a:lnTo>
                    <a:pt x="161934" y="16788"/>
                  </a:lnTo>
                  <a:lnTo>
                    <a:pt x="206558" y="20014"/>
                  </a:lnTo>
                  <a:lnTo>
                    <a:pt x="237505" y="2431"/>
                  </a:lnTo>
                  <a:lnTo>
                    <a:pt x="279760" y="12141"/>
                  </a:lnTo>
                  <a:lnTo>
                    <a:pt x="318017" y="0"/>
                  </a:lnTo>
                  <a:lnTo>
                    <a:pt x="355028" y="15532"/>
                  </a:lnTo>
                  <a:lnTo>
                    <a:pt x="397985" y="9660"/>
                  </a:lnTo>
                  <a:lnTo>
                    <a:pt x="419961" y="24913"/>
                  </a:lnTo>
                  <a:lnTo>
                    <a:pt x="420018" y="24857"/>
                  </a:lnTo>
                  <a:lnTo>
                    <a:pt x="464645" y="28034"/>
                  </a:lnTo>
                  <a:lnTo>
                    <a:pt x="495556" y="11224"/>
                  </a:lnTo>
                  <a:lnTo>
                    <a:pt x="537826" y="20616"/>
                  </a:lnTo>
                  <a:lnTo>
                    <a:pt x="576058" y="9040"/>
                  </a:lnTo>
                  <a:lnTo>
                    <a:pt x="578064" y="9851"/>
                  </a:lnTo>
                  <a:lnTo>
                    <a:pt x="585395" y="18689"/>
                  </a:lnTo>
                  <a:lnTo>
                    <a:pt x="607259" y="21649"/>
                  </a:lnTo>
                  <a:lnTo>
                    <a:pt x="613094" y="24007"/>
                  </a:lnTo>
                  <a:lnTo>
                    <a:pt x="619018" y="23241"/>
                  </a:lnTo>
                  <a:lnTo>
                    <a:pt x="630963" y="24858"/>
                  </a:lnTo>
                  <a:lnTo>
                    <a:pt x="640884" y="53191"/>
                  </a:lnTo>
                  <a:lnTo>
                    <a:pt x="682332" y="66483"/>
                  </a:lnTo>
                  <a:lnTo>
                    <a:pt x="680123" y="95447"/>
                  </a:lnTo>
                  <a:lnTo>
                    <a:pt x="714625" y="114956"/>
                  </a:lnTo>
                  <a:lnTo>
                    <a:pt x="700432" y="142576"/>
                  </a:lnTo>
                  <a:lnTo>
                    <a:pt x="725639" y="166974"/>
                  </a:lnTo>
                  <a:lnTo>
                    <a:pt x="700432" y="191371"/>
                  </a:lnTo>
                  <a:lnTo>
                    <a:pt x="714625" y="218992"/>
                  </a:lnTo>
                  <a:lnTo>
                    <a:pt x="680123" y="238501"/>
                  </a:lnTo>
                  <a:lnTo>
                    <a:pt x="682332" y="267465"/>
                  </a:lnTo>
                  <a:lnTo>
                    <a:pt x="640884" y="280756"/>
                  </a:lnTo>
                  <a:lnTo>
                    <a:pt x="630963" y="309089"/>
                  </a:lnTo>
                  <a:lnTo>
                    <a:pt x="585395" y="315258"/>
                  </a:ln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39" name="フリーフォーム: 図形 1638"/>
            <p:cNvSpPr/>
            <p:nvPr/>
          </p:nvSpPr>
          <p:spPr bwMode="auto">
            <a:xfrm rot="11862155">
              <a:off x="6709029" y="5692148"/>
              <a:ext cx="598372" cy="353221"/>
            </a:xfrm>
            <a:custGeom>
              <a:avLst/>
              <a:gdLst>
                <a:gd name="connsiteX0" fmla="*/ 564017 w 725639"/>
                <a:gd name="connsiteY0" fmla="*/ 341029 h 353221"/>
                <a:gd name="connsiteX1" fmla="*/ 538100 w 725639"/>
                <a:gd name="connsiteY1" fmla="*/ 340265 h 353221"/>
                <a:gd name="connsiteX2" fmla="*/ 523689 w 725639"/>
                <a:gd name="connsiteY2" fmla="*/ 334441 h 353221"/>
                <a:gd name="connsiteX3" fmla="*/ 480746 w 725639"/>
                <a:gd name="connsiteY3" fmla="*/ 339994 h 353221"/>
                <a:gd name="connsiteX4" fmla="*/ 465949 w 725639"/>
                <a:gd name="connsiteY4" fmla="*/ 330128 h 353221"/>
                <a:gd name="connsiteX5" fmla="*/ 458114 w 725639"/>
                <a:gd name="connsiteY5" fmla="*/ 338073 h 353221"/>
                <a:gd name="connsiteX6" fmla="*/ 413490 w 725639"/>
                <a:gd name="connsiteY6" fmla="*/ 334847 h 353221"/>
                <a:gd name="connsiteX7" fmla="*/ 382544 w 725639"/>
                <a:gd name="connsiteY7" fmla="*/ 352431 h 353221"/>
                <a:gd name="connsiteX8" fmla="*/ 340288 w 725639"/>
                <a:gd name="connsiteY8" fmla="*/ 342720 h 353221"/>
                <a:gd name="connsiteX9" fmla="*/ 307199 w 725639"/>
                <a:gd name="connsiteY9" fmla="*/ 353221 h 353221"/>
                <a:gd name="connsiteX10" fmla="*/ 295153 w 725639"/>
                <a:gd name="connsiteY10" fmla="*/ 344984 h 353221"/>
                <a:gd name="connsiteX11" fmla="*/ 295096 w 725639"/>
                <a:gd name="connsiteY11" fmla="*/ 345050 h 353221"/>
                <a:gd name="connsiteX12" fmla="*/ 277464 w 725639"/>
                <a:gd name="connsiteY12" fmla="*/ 344551 h 353221"/>
                <a:gd name="connsiteX13" fmla="*/ 265020 w 725639"/>
                <a:gd name="connsiteY13" fmla="*/ 339330 h 353221"/>
                <a:gd name="connsiteX14" fmla="*/ 222063 w 725639"/>
                <a:gd name="connsiteY14" fmla="*/ 345201 h 353221"/>
                <a:gd name="connsiteX15" fmla="*/ 192824 w 725639"/>
                <a:gd name="connsiteY15" fmla="*/ 324907 h 353221"/>
                <a:gd name="connsiteX16" fmla="*/ 148090 w 725639"/>
                <a:gd name="connsiteY16" fmla="*/ 324107 h 353221"/>
                <a:gd name="connsiteX17" fmla="*/ 128611 w 725639"/>
                <a:gd name="connsiteY17" fmla="*/ 300432 h 353221"/>
                <a:gd name="connsiteX18" fmla="*/ 85152 w 725639"/>
                <a:gd name="connsiteY18" fmla="*/ 293017 h 353221"/>
                <a:gd name="connsiteX19" fmla="*/ 76763 w 725639"/>
                <a:gd name="connsiteY19" fmla="*/ 267575 h 353221"/>
                <a:gd name="connsiteX20" fmla="*/ 37539 w 725639"/>
                <a:gd name="connsiteY20" fmla="*/ 254050 h 353221"/>
                <a:gd name="connsiteX21" fmla="*/ 40810 w 725639"/>
                <a:gd name="connsiteY21" fmla="*/ 228576 h 353221"/>
                <a:gd name="connsiteX22" fmla="*/ 8494 w 725639"/>
                <a:gd name="connsiteY22" fmla="*/ 209863 h 353221"/>
                <a:gd name="connsiteX23" fmla="*/ 23205 w 725639"/>
                <a:gd name="connsiteY23" fmla="*/ 186092 h 353221"/>
                <a:gd name="connsiteX24" fmla="*/ 0 w 725639"/>
                <a:gd name="connsiteY24" fmla="*/ 163464 h 353221"/>
                <a:gd name="connsiteX25" fmla="*/ 25146 w 725639"/>
                <a:gd name="connsiteY25" fmla="*/ 143015 h 353221"/>
                <a:gd name="connsiteX26" fmla="*/ 12632 w 725639"/>
                <a:gd name="connsiteY26" fmla="*/ 118018 h 353221"/>
                <a:gd name="connsiteX27" fmla="*/ 46499 w 725639"/>
                <a:gd name="connsiteY27" fmla="*/ 102286 h 353221"/>
                <a:gd name="connsiteX28" fmla="*/ 45532 w 725639"/>
                <a:gd name="connsiteY28" fmla="*/ 76620 h 353221"/>
                <a:gd name="connsiteX29" fmla="*/ 85813 w 725639"/>
                <a:gd name="connsiteY29" fmla="*/ 66677 h 353221"/>
                <a:gd name="connsiteX30" fmla="*/ 96455 w 725639"/>
                <a:gd name="connsiteY30" fmla="*/ 42092 h 353221"/>
                <a:gd name="connsiteX31" fmla="*/ 140406 w 725639"/>
                <a:gd name="connsiteY31" fmla="*/ 38615 h 353221"/>
                <a:gd name="connsiteX32" fmla="*/ 161934 w 725639"/>
                <a:gd name="connsiteY32" fmla="*/ 16788 h 353221"/>
                <a:gd name="connsiteX33" fmla="*/ 206558 w 725639"/>
                <a:gd name="connsiteY33" fmla="*/ 20014 h 353221"/>
                <a:gd name="connsiteX34" fmla="*/ 237505 w 725639"/>
                <a:gd name="connsiteY34" fmla="*/ 2431 h 353221"/>
                <a:gd name="connsiteX35" fmla="*/ 279760 w 725639"/>
                <a:gd name="connsiteY35" fmla="*/ 12141 h 353221"/>
                <a:gd name="connsiteX36" fmla="*/ 318017 w 725639"/>
                <a:gd name="connsiteY36" fmla="*/ 0 h 353221"/>
                <a:gd name="connsiteX37" fmla="*/ 355028 w 725639"/>
                <a:gd name="connsiteY37" fmla="*/ 15532 h 353221"/>
                <a:gd name="connsiteX38" fmla="*/ 397985 w 725639"/>
                <a:gd name="connsiteY38" fmla="*/ 9660 h 353221"/>
                <a:gd name="connsiteX39" fmla="*/ 419961 w 725639"/>
                <a:gd name="connsiteY39" fmla="*/ 24913 h 353221"/>
                <a:gd name="connsiteX40" fmla="*/ 420018 w 725639"/>
                <a:gd name="connsiteY40" fmla="*/ 24857 h 353221"/>
                <a:gd name="connsiteX41" fmla="*/ 464645 w 725639"/>
                <a:gd name="connsiteY41" fmla="*/ 28034 h 353221"/>
                <a:gd name="connsiteX42" fmla="*/ 495556 w 725639"/>
                <a:gd name="connsiteY42" fmla="*/ 11224 h 353221"/>
                <a:gd name="connsiteX43" fmla="*/ 537826 w 725639"/>
                <a:gd name="connsiteY43" fmla="*/ 20616 h 353221"/>
                <a:gd name="connsiteX44" fmla="*/ 576058 w 725639"/>
                <a:gd name="connsiteY44" fmla="*/ 9040 h 353221"/>
                <a:gd name="connsiteX45" fmla="*/ 578064 w 725639"/>
                <a:gd name="connsiteY45" fmla="*/ 9851 h 353221"/>
                <a:gd name="connsiteX46" fmla="*/ 585395 w 725639"/>
                <a:gd name="connsiteY46" fmla="*/ 18689 h 353221"/>
                <a:gd name="connsiteX47" fmla="*/ 607259 w 725639"/>
                <a:gd name="connsiteY47" fmla="*/ 21649 h 353221"/>
                <a:gd name="connsiteX48" fmla="*/ 613094 w 725639"/>
                <a:gd name="connsiteY48" fmla="*/ 24007 h 353221"/>
                <a:gd name="connsiteX49" fmla="*/ 619018 w 725639"/>
                <a:gd name="connsiteY49" fmla="*/ 23241 h 353221"/>
                <a:gd name="connsiteX50" fmla="*/ 630963 w 725639"/>
                <a:gd name="connsiteY50" fmla="*/ 24858 h 353221"/>
                <a:gd name="connsiteX51" fmla="*/ 640884 w 725639"/>
                <a:gd name="connsiteY51" fmla="*/ 53191 h 353221"/>
                <a:gd name="connsiteX52" fmla="*/ 682332 w 725639"/>
                <a:gd name="connsiteY52" fmla="*/ 66483 h 353221"/>
                <a:gd name="connsiteX53" fmla="*/ 680123 w 725639"/>
                <a:gd name="connsiteY53" fmla="*/ 95447 h 353221"/>
                <a:gd name="connsiteX54" fmla="*/ 714625 w 725639"/>
                <a:gd name="connsiteY54" fmla="*/ 114956 h 353221"/>
                <a:gd name="connsiteX55" fmla="*/ 700432 w 725639"/>
                <a:gd name="connsiteY55" fmla="*/ 142576 h 353221"/>
                <a:gd name="connsiteX56" fmla="*/ 725639 w 725639"/>
                <a:gd name="connsiteY56" fmla="*/ 166974 h 353221"/>
                <a:gd name="connsiteX57" fmla="*/ 700432 w 725639"/>
                <a:gd name="connsiteY57" fmla="*/ 191371 h 353221"/>
                <a:gd name="connsiteX58" fmla="*/ 714625 w 725639"/>
                <a:gd name="connsiteY58" fmla="*/ 218992 h 353221"/>
                <a:gd name="connsiteX59" fmla="*/ 680123 w 725639"/>
                <a:gd name="connsiteY59" fmla="*/ 238501 h 353221"/>
                <a:gd name="connsiteX60" fmla="*/ 682332 w 725639"/>
                <a:gd name="connsiteY60" fmla="*/ 267465 h 353221"/>
                <a:gd name="connsiteX61" fmla="*/ 640884 w 725639"/>
                <a:gd name="connsiteY61" fmla="*/ 280756 h 353221"/>
                <a:gd name="connsiteX62" fmla="*/ 630963 w 725639"/>
                <a:gd name="connsiteY62" fmla="*/ 309089 h 353221"/>
                <a:gd name="connsiteX63" fmla="*/ 585395 w 725639"/>
                <a:gd name="connsiteY63" fmla="*/ 315258 h 353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25639" h="353221">
                  <a:moveTo>
                    <a:pt x="564017" y="341029"/>
                  </a:moveTo>
                  <a:lnTo>
                    <a:pt x="538100" y="340265"/>
                  </a:lnTo>
                  <a:lnTo>
                    <a:pt x="523689" y="334441"/>
                  </a:lnTo>
                  <a:lnTo>
                    <a:pt x="480746" y="339994"/>
                  </a:lnTo>
                  <a:lnTo>
                    <a:pt x="465949" y="330128"/>
                  </a:lnTo>
                  <a:lnTo>
                    <a:pt x="458114" y="338073"/>
                  </a:lnTo>
                  <a:lnTo>
                    <a:pt x="413490" y="334847"/>
                  </a:lnTo>
                  <a:lnTo>
                    <a:pt x="382544" y="352431"/>
                  </a:lnTo>
                  <a:lnTo>
                    <a:pt x="340288" y="342720"/>
                  </a:lnTo>
                  <a:lnTo>
                    <a:pt x="307199" y="353221"/>
                  </a:lnTo>
                  <a:lnTo>
                    <a:pt x="295153" y="344984"/>
                  </a:lnTo>
                  <a:lnTo>
                    <a:pt x="295096" y="345050"/>
                  </a:lnTo>
                  <a:lnTo>
                    <a:pt x="277464" y="344551"/>
                  </a:lnTo>
                  <a:lnTo>
                    <a:pt x="265020" y="339330"/>
                  </a:lnTo>
                  <a:lnTo>
                    <a:pt x="222063" y="345201"/>
                  </a:lnTo>
                  <a:lnTo>
                    <a:pt x="192824" y="324907"/>
                  </a:lnTo>
                  <a:lnTo>
                    <a:pt x="148090" y="324107"/>
                  </a:lnTo>
                  <a:lnTo>
                    <a:pt x="128611" y="300432"/>
                  </a:lnTo>
                  <a:lnTo>
                    <a:pt x="85152" y="293017"/>
                  </a:lnTo>
                  <a:lnTo>
                    <a:pt x="76763" y="267575"/>
                  </a:lnTo>
                  <a:lnTo>
                    <a:pt x="37539" y="254050"/>
                  </a:lnTo>
                  <a:lnTo>
                    <a:pt x="40810" y="228576"/>
                  </a:lnTo>
                  <a:lnTo>
                    <a:pt x="8494" y="209863"/>
                  </a:lnTo>
                  <a:lnTo>
                    <a:pt x="23205" y="186092"/>
                  </a:lnTo>
                  <a:lnTo>
                    <a:pt x="0" y="163464"/>
                  </a:lnTo>
                  <a:lnTo>
                    <a:pt x="25146" y="143015"/>
                  </a:lnTo>
                  <a:lnTo>
                    <a:pt x="12632" y="118018"/>
                  </a:lnTo>
                  <a:lnTo>
                    <a:pt x="46499" y="102286"/>
                  </a:lnTo>
                  <a:lnTo>
                    <a:pt x="45532" y="76620"/>
                  </a:lnTo>
                  <a:lnTo>
                    <a:pt x="85813" y="66677"/>
                  </a:lnTo>
                  <a:lnTo>
                    <a:pt x="96455" y="42092"/>
                  </a:lnTo>
                  <a:lnTo>
                    <a:pt x="140406" y="38615"/>
                  </a:lnTo>
                  <a:lnTo>
                    <a:pt x="161934" y="16788"/>
                  </a:lnTo>
                  <a:lnTo>
                    <a:pt x="206558" y="20014"/>
                  </a:lnTo>
                  <a:lnTo>
                    <a:pt x="237505" y="2431"/>
                  </a:lnTo>
                  <a:lnTo>
                    <a:pt x="279760" y="12141"/>
                  </a:lnTo>
                  <a:lnTo>
                    <a:pt x="318017" y="0"/>
                  </a:lnTo>
                  <a:lnTo>
                    <a:pt x="355028" y="15532"/>
                  </a:lnTo>
                  <a:lnTo>
                    <a:pt x="397985" y="9660"/>
                  </a:lnTo>
                  <a:lnTo>
                    <a:pt x="419961" y="24913"/>
                  </a:lnTo>
                  <a:lnTo>
                    <a:pt x="420018" y="24857"/>
                  </a:lnTo>
                  <a:lnTo>
                    <a:pt x="464645" y="28034"/>
                  </a:lnTo>
                  <a:lnTo>
                    <a:pt x="495556" y="11224"/>
                  </a:lnTo>
                  <a:lnTo>
                    <a:pt x="537826" y="20616"/>
                  </a:lnTo>
                  <a:lnTo>
                    <a:pt x="576058" y="9040"/>
                  </a:lnTo>
                  <a:lnTo>
                    <a:pt x="578064" y="9851"/>
                  </a:lnTo>
                  <a:lnTo>
                    <a:pt x="585395" y="18689"/>
                  </a:lnTo>
                  <a:lnTo>
                    <a:pt x="607259" y="21649"/>
                  </a:lnTo>
                  <a:lnTo>
                    <a:pt x="613094" y="24007"/>
                  </a:lnTo>
                  <a:lnTo>
                    <a:pt x="619018" y="23241"/>
                  </a:lnTo>
                  <a:lnTo>
                    <a:pt x="630963" y="24858"/>
                  </a:lnTo>
                  <a:lnTo>
                    <a:pt x="640884" y="53191"/>
                  </a:lnTo>
                  <a:lnTo>
                    <a:pt x="682332" y="66483"/>
                  </a:lnTo>
                  <a:lnTo>
                    <a:pt x="680123" y="95447"/>
                  </a:lnTo>
                  <a:lnTo>
                    <a:pt x="714625" y="114956"/>
                  </a:lnTo>
                  <a:lnTo>
                    <a:pt x="700432" y="142576"/>
                  </a:lnTo>
                  <a:lnTo>
                    <a:pt x="725639" y="166974"/>
                  </a:lnTo>
                  <a:lnTo>
                    <a:pt x="700432" y="191371"/>
                  </a:lnTo>
                  <a:lnTo>
                    <a:pt x="714625" y="218992"/>
                  </a:lnTo>
                  <a:lnTo>
                    <a:pt x="680123" y="238501"/>
                  </a:lnTo>
                  <a:lnTo>
                    <a:pt x="682332" y="267465"/>
                  </a:lnTo>
                  <a:lnTo>
                    <a:pt x="640884" y="280756"/>
                  </a:lnTo>
                  <a:lnTo>
                    <a:pt x="630963" y="309089"/>
                  </a:lnTo>
                  <a:lnTo>
                    <a:pt x="585395" y="315258"/>
                  </a:ln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40" name="フリーフォーム: 図形 1639"/>
            <p:cNvSpPr/>
            <p:nvPr/>
          </p:nvSpPr>
          <p:spPr bwMode="auto">
            <a:xfrm rot="11862155">
              <a:off x="6305022" y="6044061"/>
              <a:ext cx="598372" cy="353221"/>
            </a:xfrm>
            <a:custGeom>
              <a:avLst/>
              <a:gdLst>
                <a:gd name="connsiteX0" fmla="*/ 564017 w 725639"/>
                <a:gd name="connsiteY0" fmla="*/ 341029 h 353221"/>
                <a:gd name="connsiteX1" fmla="*/ 538100 w 725639"/>
                <a:gd name="connsiteY1" fmla="*/ 340265 h 353221"/>
                <a:gd name="connsiteX2" fmla="*/ 523689 w 725639"/>
                <a:gd name="connsiteY2" fmla="*/ 334441 h 353221"/>
                <a:gd name="connsiteX3" fmla="*/ 480746 w 725639"/>
                <a:gd name="connsiteY3" fmla="*/ 339994 h 353221"/>
                <a:gd name="connsiteX4" fmla="*/ 465949 w 725639"/>
                <a:gd name="connsiteY4" fmla="*/ 330128 h 353221"/>
                <a:gd name="connsiteX5" fmla="*/ 458114 w 725639"/>
                <a:gd name="connsiteY5" fmla="*/ 338073 h 353221"/>
                <a:gd name="connsiteX6" fmla="*/ 413490 w 725639"/>
                <a:gd name="connsiteY6" fmla="*/ 334847 h 353221"/>
                <a:gd name="connsiteX7" fmla="*/ 382544 w 725639"/>
                <a:gd name="connsiteY7" fmla="*/ 352431 h 353221"/>
                <a:gd name="connsiteX8" fmla="*/ 340288 w 725639"/>
                <a:gd name="connsiteY8" fmla="*/ 342720 h 353221"/>
                <a:gd name="connsiteX9" fmla="*/ 307199 w 725639"/>
                <a:gd name="connsiteY9" fmla="*/ 353221 h 353221"/>
                <a:gd name="connsiteX10" fmla="*/ 295153 w 725639"/>
                <a:gd name="connsiteY10" fmla="*/ 344984 h 353221"/>
                <a:gd name="connsiteX11" fmla="*/ 295096 w 725639"/>
                <a:gd name="connsiteY11" fmla="*/ 345050 h 353221"/>
                <a:gd name="connsiteX12" fmla="*/ 277464 w 725639"/>
                <a:gd name="connsiteY12" fmla="*/ 344551 h 353221"/>
                <a:gd name="connsiteX13" fmla="*/ 265020 w 725639"/>
                <a:gd name="connsiteY13" fmla="*/ 339330 h 353221"/>
                <a:gd name="connsiteX14" fmla="*/ 222063 w 725639"/>
                <a:gd name="connsiteY14" fmla="*/ 345201 h 353221"/>
                <a:gd name="connsiteX15" fmla="*/ 192824 w 725639"/>
                <a:gd name="connsiteY15" fmla="*/ 324907 h 353221"/>
                <a:gd name="connsiteX16" fmla="*/ 148090 w 725639"/>
                <a:gd name="connsiteY16" fmla="*/ 324107 h 353221"/>
                <a:gd name="connsiteX17" fmla="*/ 128611 w 725639"/>
                <a:gd name="connsiteY17" fmla="*/ 300432 h 353221"/>
                <a:gd name="connsiteX18" fmla="*/ 85152 w 725639"/>
                <a:gd name="connsiteY18" fmla="*/ 293017 h 353221"/>
                <a:gd name="connsiteX19" fmla="*/ 76763 w 725639"/>
                <a:gd name="connsiteY19" fmla="*/ 267575 h 353221"/>
                <a:gd name="connsiteX20" fmla="*/ 37539 w 725639"/>
                <a:gd name="connsiteY20" fmla="*/ 254050 h 353221"/>
                <a:gd name="connsiteX21" fmla="*/ 40810 w 725639"/>
                <a:gd name="connsiteY21" fmla="*/ 228576 h 353221"/>
                <a:gd name="connsiteX22" fmla="*/ 8494 w 725639"/>
                <a:gd name="connsiteY22" fmla="*/ 209863 h 353221"/>
                <a:gd name="connsiteX23" fmla="*/ 23205 w 725639"/>
                <a:gd name="connsiteY23" fmla="*/ 186092 h 353221"/>
                <a:gd name="connsiteX24" fmla="*/ 0 w 725639"/>
                <a:gd name="connsiteY24" fmla="*/ 163464 h 353221"/>
                <a:gd name="connsiteX25" fmla="*/ 25146 w 725639"/>
                <a:gd name="connsiteY25" fmla="*/ 143015 h 353221"/>
                <a:gd name="connsiteX26" fmla="*/ 12632 w 725639"/>
                <a:gd name="connsiteY26" fmla="*/ 118018 h 353221"/>
                <a:gd name="connsiteX27" fmla="*/ 46499 w 725639"/>
                <a:gd name="connsiteY27" fmla="*/ 102286 h 353221"/>
                <a:gd name="connsiteX28" fmla="*/ 45532 w 725639"/>
                <a:gd name="connsiteY28" fmla="*/ 76620 h 353221"/>
                <a:gd name="connsiteX29" fmla="*/ 85813 w 725639"/>
                <a:gd name="connsiteY29" fmla="*/ 66677 h 353221"/>
                <a:gd name="connsiteX30" fmla="*/ 96455 w 725639"/>
                <a:gd name="connsiteY30" fmla="*/ 42092 h 353221"/>
                <a:gd name="connsiteX31" fmla="*/ 140406 w 725639"/>
                <a:gd name="connsiteY31" fmla="*/ 38615 h 353221"/>
                <a:gd name="connsiteX32" fmla="*/ 161934 w 725639"/>
                <a:gd name="connsiteY32" fmla="*/ 16788 h 353221"/>
                <a:gd name="connsiteX33" fmla="*/ 206558 w 725639"/>
                <a:gd name="connsiteY33" fmla="*/ 20014 h 353221"/>
                <a:gd name="connsiteX34" fmla="*/ 237505 w 725639"/>
                <a:gd name="connsiteY34" fmla="*/ 2431 h 353221"/>
                <a:gd name="connsiteX35" fmla="*/ 279760 w 725639"/>
                <a:gd name="connsiteY35" fmla="*/ 12141 h 353221"/>
                <a:gd name="connsiteX36" fmla="*/ 318017 w 725639"/>
                <a:gd name="connsiteY36" fmla="*/ 0 h 353221"/>
                <a:gd name="connsiteX37" fmla="*/ 355028 w 725639"/>
                <a:gd name="connsiteY37" fmla="*/ 15532 h 353221"/>
                <a:gd name="connsiteX38" fmla="*/ 397985 w 725639"/>
                <a:gd name="connsiteY38" fmla="*/ 9660 h 353221"/>
                <a:gd name="connsiteX39" fmla="*/ 419961 w 725639"/>
                <a:gd name="connsiteY39" fmla="*/ 24913 h 353221"/>
                <a:gd name="connsiteX40" fmla="*/ 420018 w 725639"/>
                <a:gd name="connsiteY40" fmla="*/ 24857 h 353221"/>
                <a:gd name="connsiteX41" fmla="*/ 464645 w 725639"/>
                <a:gd name="connsiteY41" fmla="*/ 28034 h 353221"/>
                <a:gd name="connsiteX42" fmla="*/ 495556 w 725639"/>
                <a:gd name="connsiteY42" fmla="*/ 11224 h 353221"/>
                <a:gd name="connsiteX43" fmla="*/ 537826 w 725639"/>
                <a:gd name="connsiteY43" fmla="*/ 20616 h 353221"/>
                <a:gd name="connsiteX44" fmla="*/ 576058 w 725639"/>
                <a:gd name="connsiteY44" fmla="*/ 9040 h 353221"/>
                <a:gd name="connsiteX45" fmla="*/ 578064 w 725639"/>
                <a:gd name="connsiteY45" fmla="*/ 9851 h 353221"/>
                <a:gd name="connsiteX46" fmla="*/ 585395 w 725639"/>
                <a:gd name="connsiteY46" fmla="*/ 18689 h 353221"/>
                <a:gd name="connsiteX47" fmla="*/ 607259 w 725639"/>
                <a:gd name="connsiteY47" fmla="*/ 21649 h 353221"/>
                <a:gd name="connsiteX48" fmla="*/ 613094 w 725639"/>
                <a:gd name="connsiteY48" fmla="*/ 24007 h 353221"/>
                <a:gd name="connsiteX49" fmla="*/ 619018 w 725639"/>
                <a:gd name="connsiteY49" fmla="*/ 23241 h 353221"/>
                <a:gd name="connsiteX50" fmla="*/ 630963 w 725639"/>
                <a:gd name="connsiteY50" fmla="*/ 24858 h 353221"/>
                <a:gd name="connsiteX51" fmla="*/ 640884 w 725639"/>
                <a:gd name="connsiteY51" fmla="*/ 53191 h 353221"/>
                <a:gd name="connsiteX52" fmla="*/ 682332 w 725639"/>
                <a:gd name="connsiteY52" fmla="*/ 66483 h 353221"/>
                <a:gd name="connsiteX53" fmla="*/ 680123 w 725639"/>
                <a:gd name="connsiteY53" fmla="*/ 95447 h 353221"/>
                <a:gd name="connsiteX54" fmla="*/ 714625 w 725639"/>
                <a:gd name="connsiteY54" fmla="*/ 114956 h 353221"/>
                <a:gd name="connsiteX55" fmla="*/ 700432 w 725639"/>
                <a:gd name="connsiteY55" fmla="*/ 142576 h 353221"/>
                <a:gd name="connsiteX56" fmla="*/ 725639 w 725639"/>
                <a:gd name="connsiteY56" fmla="*/ 166974 h 353221"/>
                <a:gd name="connsiteX57" fmla="*/ 700432 w 725639"/>
                <a:gd name="connsiteY57" fmla="*/ 191371 h 353221"/>
                <a:gd name="connsiteX58" fmla="*/ 714625 w 725639"/>
                <a:gd name="connsiteY58" fmla="*/ 218992 h 353221"/>
                <a:gd name="connsiteX59" fmla="*/ 680123 w 725639"/>
                <a:gd name="connsiteY59" fmla="*/ 238501 h 353221"/>
                <a:gd name="connsiteX60" fmla="*/ 682332 w 725639"/>
                <a:gd name="connsiteY60" fmla="*/ 267465 h 353221"/>
                <a:gd name="connsiteX61" fmla="*/ 640884 w 725639"/>
                <a:gd name="connsiteY61" fmla="*/ 280756 h 353221"/>
                <a:gd name="connsiteX62" fmla="*/ 630963 w 725639"/>
                <a:gd name="connsiteY62" fmla="*/ 309089 h 353221"/>
                <a:gd name="connsiteX63" fmla="*/ 585395 w 725639"/>
                <a:gd name="connsiteY63" fmla="*/ 315258 h 353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25639" h="353221">
                  <a:moveTo>
                    <a:pt x="564017" y="341029"/>
                  </a:moveTo>
                  <a:lnTo>
                    <a:pt x="538100" y="340265"/>
                  </a:lnTo>
                  <a:lnTo>
                    <a:pt x="523689" y="334441"/>
                  </a:lnTo>
                  <a:lnTo>
                    <a:pt x="480746" y="339994"/>
                  </a:lnTo>
                  <a:lnTo>
                    <a:pt x="465949" y="330128"/>
                  </a:lnTo>
                  <a:lnTo>
                    <a:pt x="458114" y="338073"/>
                  </a:lnTo>
                  <a:lnTo>
                    <a:pt x="413490" y="334847"/>
                  </a:lnTo>
                  <a:lnTo>
                    <a:pt x="382544" y="352431"/>
                  </a:lnTo>
                  <a:lnTo>
                    <a:pt x="340288" y="342720"/>
                  </a:lnTo>
                  <a:lnTo>
                    <a:pt x="307199" y="353221"/>
                  </a:lnTo>
                  <a:lnTo>
                    <a:pt x="295153" y="344984"/>
                  </a:lnTo>
                  <a:lnTo>
                    <a:pt x="295096" y="345050"/>
                  </a:lnTo>
                  <a:lnTo>
                    <a:pt x="277464" y="344551"/>
                  </a:lnTo>
                  <a:lnTo>
                    <a:pt x="265020" y="339330"/>
                  </a:lnTo>
                  <a:lnTo>
                    <a:pt x="222063" y="345201"/>
                  </a:lnTo>
                  <a:lnTo>
                    <a:pt x="192824" y="324907"/>
                  </a:lnTo>
                  <a:lnTo>
                    <a:pt x="148090" y="324107"/>
                  </a:lnTo>
                  <a:lnTo>
                    <a:pt x="128611" y="300432"/>
                  </a:lnTo>
                  <a:lnTo>
                    <a:pt x="85152" y="293017"/>
                  </a:lnTo>
                  <a:lnTo>
                    <a:pt x="76763" y="267575"/>
                  </a:lnTo>
                  <a:lnTo>
                    <a:pt x="37539" y="254050"/>
                  </a:lnTo>
                  <a:lnTo>
                    <a:pt x="40810" y="228576"/>
                  </a:lnTo>
                  <a:lnTo>
                    <a:pt x="8494" y="209863"/>
                  </a:lnTo>
                  <a:lnTo>
                    <a:pt x="23205" y="186092"/>
                  </a:lnTo>
                  <a:lnTo>
                    <a:pt x="0" y="163464"/>
                  </a:lnTo>
                  <a:lnTo>
                    <a:pt x="25146" y="143015"/>
                  </a:lnTo>
                  <a:lnTo>
                    <a:pt x="12632" y="118018"/>
                  </a:lnTo>
                  <a:lnTo>
                    <a:pt x="46499" y="102286"/>
                  </a:lnTo>
                  <a:lnTo>
                    <a:pt x="45532" y="76620"/>
                  </a:lnTo>
                  <a:lnTo>
                    <a:pt x="85813" y="66677"/>
                  </a:lnTo>
                  <a:lnTo>
                    <a:pt x="96455" y="42092"/>
                  </a:lnTo>
                  <a:lnTo>
                    <a:pt x="140406" y="38615"/>
                  </a:lnTo>
                  <a:lnTo>
                    <a:pt x="161934" y="16788"/>
                  </a:lnTo>
                  <a:lnTo>
                    <a:pt x="206558" y="20014"/>
                  </a:lnTo>
                  <a:lnTo>
                    <a:pt x="237505" y="2431"/>
                  </a:lnTo>
                  <a:lnTo>
                    <a:pt x="279760" y="12141"/>
                  </a:lnTo>
                  <a:lnTo>
                    <a:pt x="318017" y="0"/>
                  </a:lnTo>
                  <a:lnTo>
                    <a:pt x="355028" y="15532"/>
                  </a:lnTo>
                  <a:lnTo>
                    <a:pt x="397985" y="9660"/>
                  </a:lnTo>
                  <a:lnTo>
                    <a:pt x="419961" y="24913"/>
                  </a:lnTo>
                  <a:lnTo>
                    <a:pt x="420018" y="24857"/>
                  </a:lnTo>
                  <a:lnTo>
                    <a:pt x="464645" y="28034"/>
                  </a:lnTo>
                  <a:lnTo>
                    <a:pt x="495556" y="11224"/>
                  </a:lnTo>
                  <a:lnTo>
                    <a:pt x="537826" y="20616"/>
                  </a:lnTo>
                  <a:lnTo>
                    <a:pt x="576058" y="9040"/>
                  </a:lnTo>
                  <a:lnTo>
                    <a:pt x="578064" y="9851"/>
                  </a:lnTo>
                  <a:lnTo>
                    <a:pt x="585395" y="18689"/>
                  </a:lnTo>
                  <a:lnTo>
                    <a:pt x="607259" y="21649"/>
                  </a:lnTo>
                  <a:lnTo>
                    <a:pt x="613094" y="24007"/>
                  </a:lnTo>
                  <a:lnTo>
                    <a:pt x="619018" y="23241"/>
                  </a:lnTo>
                  <a:lnTo>
                    <a:pt x="630963" y="24858"/>
                  </a:lnTo>
                  <a:lnTo>
                    <a:pt x="640884" y="53191"/>
                  </a:lnTo>
                  <a:lnTo>
                    <a:pt x="682332" y="66483"/>
                  </a:lnTo>
                  <a:lnTo>
                    <a:pt x="680123" y="95447"/>
                  </a:lnTo>
                  <a:lnTo>
                    <a:pt x="714625" y="114956"/>
                  </a:lnTo>
                  <a:lnTo>
                    <a:pt x="700432" y="142576"/>
                  </a:lnTo>
                  <a:lnTo>
                    <a:pt x="725639" y="166974"/>
                  </a:lnTo>
                  <a:lnTo>
                    <a:pt x="700432" y="191371"/>
                  </a:lnTo>
                  <a:lnTo>
                    <a:pt x="714625" y="218992"/>
                  </a:lnTo>
                  <a:lnTo>
                    <a:pt x="680123" y="238501"/>
                  </a:lnTo>
                  <a:lnTo>
                    <a:pt x="682332" y="267465"/>
                  </a:lnTo>
                  <a:lnTo>
                    <a:pt x="640884" y="280756"/>
                  </a:lnTo>
                  <a:lnTo>
                    <a:pt x="630963" y="309089"/>
                  </a:lnTo>
                  <a:lnTo>
                    <a:pt x="585395" y="315258"/>
                  </a:ln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41" name="フリーフォーム: 図形 1640"/>
            <p:cNvSpPr/>
            <p:nvPr/>
          </p:nvSpPr>
          <p:spPr bwMode="auto">
            <a:xfrm rot="11862155">
              <a:off x="6709029" y="5930273"/>
              <a:ext cx="598372" cy="353221"/>
            </a:xfrm>
            <a:custGeom>
              <a:avLst/>
              <a:gdLst>
                <a:gd name="connsiteX0" fmla="*/ 564017 w 725639"/>
                <a:gd name="connsiteY0" fmla="*/ 341029 h 353221"/>
                <a:gd name="connsiteX1" fmla="*/ 538100 w 725639"/>
                <a:gd name="connsiteY1" fmla="*/ 340265 h 353221"/>
                <a:gd name="connsiteX2" fmla="*/ 523689 w 725639"/>
                <a:gd name="connsiteY2" fmla="*/ 334441 h 353221"/>
                <a:gd name="connsiteX3" fmla="*/ 480746 w 725639"/>
                <a:gd name="connsiteY3" fmla="*/ 339994 h 353221"/>
                <a:gd name="connsiteX4" fmla="*/ 465949 w 725639"/>
                <a:gd name="connsiteY4" fmla="*/ 330128 h 353221"/>
                <a:gd name="connsiteX5" fmla="*/ 458114 w 725639"/>
                <a:gd name="connsiteY5" fmla="*/ 338073 h 353221"/>
                <a:gd name="connsiteX6" fmla="*/ 413490 w 725639"/>
                <a:gd name="connsiteY6" fmla="*/ 334847 h 353221"/>
                <a:gd name="connsiteX7" fmla="*/ 382544 w 725639"/>
                <a:gd name="connsiteY7" fmla="*/ 352431 h 353221"/>
                <a:gd name="connsiteX8" fmla="*/ 340288 w 725639"/>
                <a:gd name="connsiteY8" fmla="*/ 342720 h 353221"/>
                <a:gd name="connsiteX9" fmla="*/ 307199 w 725639"/>
                <a:gd name="connsiteY9" fmla="*/ 353221 h 353221"/>
                <a:gd name="connsiteX10" fmla="*/ 295153 w 725639"/>
                <a:gd name="connsiteY10" fmla="*/ 344984 h 353221"/>
                <a:gd name="connsiteX11" fmla="*/ 295096 w 725639"/>
                <a:gd name="connsiteY11" fmla="*/ 345050 h 353221"/>
                <a:gd name="connsiteX12" fmla="*/ 277464 w 725639"/>
                <a:gd name="connsiteY12" fmla="*/ 344551 h 353221"/>
                <a:gd name="connsiteX13" fmla="*/ 265020 w 725639"/>
                <a:gd name="connsiteY13" fmla="*/ 339330 h 353221"/>
                <a:gd name="connsiteX14" fmla="*/ 222063 w 725639"/>
                <a:gd name="connsiteY14" fmla="*/ 345201 h 353221"/>
                <a:gd name="connsiteX15" fmla="*/ 192824 w 725639"/>
                <a:gd name="connsiteY15" fmla="*/ 324907 h 353221"/>
                <a:gd name="connsiteX16" fmla="*/ 148090 w 725639"/>
                <a:gd name="connsiteY16" fmla="*/ 324107 h 353221"/>
                <a:gd name="connsiteX17" fmla="*/ 128611 w 725639"/>
                <a:gd name="connsiteY17" fmla="*/ 300432 h 353221"/>
                <a:gd name="connsiteX18" fmla="*/ 85152 w 725639"/>
                <a:gd name="connsiteY18" fmla="*/ 293017 h 353221"/>
                <a:gd name="connsiteX19" fmla="*/ 76763 w 725639"/>
                <a:gd name="connsiteY19" fmla="*/ 267575 h 353221"/>
                <a:gd name="connsiteX20" fmla="*/ 37539 w 725639"/>
                <a:gd name="connsiteY20" fmla="*/ 254050 h 353221"/>
                <a:gd name="connsiteX21" fmla="*/ 40810 w 725639"/>
                <a:gd name="connsiteY21" fmla="*/ 228576 h 353221"/>
                <a:gd name="connsiteX22" fmla="*/ 8494 w 725639"/>
                <a:gd name="connsiteY22" fmla="*/ 209863 h 353221"/>
                <a:gd name="connsiteX23" fmla="*/ 23205 w 725639"/>
                <a:gd name="connsiteY23" fmla="*/ 186092 h 353221"/>
                <a:gd name="connsiteX24" fmla="*/ 0 w 725639"/>
                <a:gd name="connsiteY24" fmla="*/ 163464 h 353221"/>
                <a:gd name="connsiteX25" fmla="*/ 25146 w 725639"/>
                <a:gd name="connsiteY25" fmla="*/ 143015 h 353221"/>
                <a:gd name="connsiteX26" fmla="*/ 12632 w 725639"/>
                <a:gd name="connsiteY26" fmla="*/ 118018 h 353221"/>
                <a:gd name="connsiteX27" fmla="*/ 46499 w 725639"/>
                <a:gd name="connsiteY27" fmla="*/ 102286 h 353221"/>
                <a:gd name="connsiteX28" fmla="*/ 45532 w 725639"/>
                <a:gd name="connsiteY28" fmla="*/ 76620 h 353221"/>
                <a:gd name="connsiteX29" fmla="*/ 85813 w 725639"/>
                <a:gd name="connsiteY29" fmla="*/ 66677 h 353221"/>
                <a:gd name="connsiteX30" fmla="*/ 96455 w 725639"/>
                <a:gd name="connsiteY30" fmla="*/ 42092 h 353221"/>
                <a:gd name="connsiteX31" fmla="*/ 140406 w 725639"/>
                <a:gd name="connsiteY31" fmla="*/ 38615 h 353221"/>
                <a:gd name="connsiteX32" fmla="*/ 161934 w 725639"/>
                <a:gd name="connsiteY32" fmla="*/ 16788 h 353221"/>
                <a:gd name="connsiteX33" fmla="*/ 206558 w 725639"/>
                <a:gd name="connsiteY33" fmla="*/ 20014 h 353221"/>
                <a:gd name="connsiteX34" fmla="*/ 237505 w 725639"/>
                <a:gd name="connsiteY34" fmla="*/ 2431 h 353221"/>
                <a:gd name="connsiteX35" fmla="*/ 279760 w 725639"/>
                <a:gd name="connsiteY35" fmla="*/ 12141 h 353221"/>
                <a:gd name="connsiteX36" fmla="*/ 318017 w 725639"/>
                <a:gd name="connsiteY36" fmla="*/ 0 h 353221"/>
                <a:gd name="connsiteX37" fmla="*/ 355028 w 725639"/>
                <a:gd name="connsiteY37" fmla="*/ 15532 h 353221"/>
                <a:gd name="connsiteX38" fmla="*/ 397985 w 725639"/>
                <a:gd name="connsiteY38" fmla="*/ 9660 h 353221"/>
                <a:gd name="connsiteX39" fmla="*/ 419961 w 725639"/>
                <a:gd name="connsiteY39" fmla="*/ 24913 h 353221"/>
                <a:gd name="connsiteX40" fmla="*/ 420018 w 725639"/>
                <a:gd name="connsiteY40" fmla="*/ 24857 h 353221"/>
                <a:gd name="connsiteX41" fmla="*/ 464645 w 725639"/>
                <a:gd name="connsiteY41" fmla="*/ 28034 h 353221"/>
                <a:gd name="connsiteX42" fmla="*/ 495556 w 725639"/>
                <a:gd name="connsiteY42" fmla="*/ 11224 h 353221"/>
                <a:gd name="connsiteX43" fmla="*/ 537826 w 725639"/>
                <a:gd name="connsiteY43" fmla="*/ 20616 h 353221"/>
                <a:gd name="connsiteX44" fmla="*/ 576058 w 725639"/>
                <a:gd name="connsiteY44" fmla="*/ 9040 h 353221"/>
                <a:gd name="connsiteX45" fmla="*/ 578064 w 725639"/>
                <a:gd name="connsiteY45" fmla="*/ 9851 h 353221"/>
                <a:gd name="connsiteX46" fmla="*/ 585395 w 725639"/>
                <a:gd name="connsiteY46" fmla="*/ 18689 h 353221"/>
                <a:gd name="connsiteX47" fmla="*/ 607259 w 725639"/>
                <a:gd name="connsiteY47" fmla="*/ 21649 h 353221"/>
                <a:gd name="connsiteX48" fmla="*/ 613094 w 725639"/>
                <a:gd name="connsiteY48" fmla="*/ 24007 h 353221"/>
                <a:gd name="connsiteX49" fmla="*/ 619018 w 725639"/>
                <a:gd name="connsiteY49" fmla="*/ 23241 h 353221"/>
                <a:gd name="connsiteX50" fmla="*/ 630963 w 725639"/>
                <a:gd name="connsiteY50" fmla="*/ 24858 h 353221"/>
                <a:gd name="connsiteX51" fmla="*/ 640884 w 725639"/>
                <a:gd name="connsiteY51" fmla="*/ 53191 h 353221"/>
                <a:gd name="connsiteX52" fmla="*/ 682332 w 725639"/>
                <a:gd name="connsiteY52" fmla="*/ 66483 h 353221"/>
                <a:gd name="connsiteX53" fmla="*/ 680123 w 725639"/>
                <a:gd name="connsiteY53" fmla="*/ 95447 h 353221"/>
                <a:gd name="connsiteX54" fmla="*/ 714625 w 725639"/>
                <a:gd name="connsiteY54" fmla="*/ 114956 h 353221"/>
                <a:gd name="connsiteX55" fmla="*/ 700432 w 725639"/>
                <a:gd name="connsiteY55" fmla="*/ 142576 h 353221"/>
                <a:gd name="connsiteX56" fmla="*/ 725639 w 725639"/>
                <a:gd name="connsiteY56" fmla="*/ 166974 h 353221"/>
                <a:gd name="connsiteX57" fmla="*/ 700432 w 725639"/>
                <a:gd name="connsiteY57" fmla="*/ 191371 h 353221"/>
                <a:gd name="connsiteX58" fmla="*/ 714625 w 725639"/>
                <a:gd name="connsiteY58" fmla="*/ 218992 h 353221"/>
                <a:gd name="connsiteX59" fmla="*/ 680123 w 725639"/>
                <a:gd name="connsiteY59" fmla="*/ 238501 h 353221"/>
                <a:gd name="connsiteX60" fmla="*/ 682332 w 725639"/>
                <a:gd name="connsiteY60" fmla="*/ 267465 h 353221"/>
                <a:gd name="connsiteX61" fmla="*/ 640884 w 725639"/>
                <a:gd name="connsiteY61" fmla="*/ 280756 h 353221"/>
                <a:gd name="connsiteX62" fmla="*/ 630963 w 725639"/>
                <a:gd name="connsiteY62" fmla="*/ 309089 h 353221"/>
                <a:gd name="connsiteX63" fmla="*/ 585395 w 725639"/>
                <a:gd name="connsiteY63" fmla="*/ 315258 h 353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25639" h="353221">
                  <a:moveTo>
                    <a:pt x="564017" y="341029"/>
                  </a:moveTo>
                  <a:lnTo>
                    <a:pt x="538100" y="340265"/>
                  </a:lnTo>
                  <a:lnTo>
                    <a:pt x="523689" y="334441"/>
                  </a:lnTo>
                  <a:lnTo>
                    <a:pt x="480746" y="339994"/>
                  </a:lnTo>
                  <a:lnTo>
                    <a:pt x="465949" y="330128"/>
                  </a:lnTo>
                  <a:lnTo>
                    <a:pt x="458114" y="338073"/>
                  </a:lnTo>
                  <a:lnTo>
                    <a:pt x="413490" y="334847"/>
                  </a:lnTo>
                  <a:lnTo>
                    <a:pt x="382544" y="352431"/>
                  </a:lnTo>
                  <a:lnTo>
                    <a:pt x="340288" y="342720"/>
                  </a:lnTo>
                  <a:lnTo>
                    <a:pt x="307199" y="353221"/>
                  </a:lnTo>
                  <a:lnTo>
                    <a:pt x="295153" y="344984"/>
                  </a:lnTo>
                  <a:lnTo>
                    <a:pt x="295096" y="345050"/>
                  </a:lnTo>
                  <a:lnTo>
                    <a:pt x="277464" y="344551"/>
                  </a:lnTo>
                  <a:lnTo>
                    <a:pt x="265020" y="339330"/>
                  </a:lnTo>
                  <a:lnTo>
                    <a:pt x="222063" y="345201"/>
                  </a:lnTo>
                  <a:lnTo>
                    <a:pt x="192824" y="324907"/>
                  </a:lnTo>
                  <a:lnTo>
                    <a:pt x="148090" y="324107"/>
                  </a:lnTo>
                  <a:lnTo>
                    <a:pt x="128611" y="300432"/>
                  </a:lnTo>
                  <a:lnTo>
                    <a:pt x="85152" y="293017"/>
                  </a:lnTo>
                  <a:lnTo>
                    <a:pt x="76763" y="267575"/>
                  </a:lnTo>
                  <a:lnTo>
                    <a:pt x="37539" y="254050"/>
                  </a:lnTo>
                  <a:lnTo>
                    <a:pt x="40810" y="228576"/>
                  </a:lnTo>
                  <a:lnTo>
                    <a:pt x="8494" y="209863"/>
                  </a:lnTo>
                  <a:lnTo>
                    <a:pt x="23205" y="186092"/>
                  </a:lnTo>
                  <a:lnTo>
                    <a:pt x="0" y="163464"/>
                  </a:lnTo>
                  <a:lnTo>
                    <a:pt x="25146" y="143015"/>
                  </a:lnTo>
                  <a:lnTo>
                    <a:pt x="12632" y="118018"/>
                  </a:lnTo>
                  <a:lnTo>
                    <a:pt x="46499" y="102286"/>
                  </a:lnTo>
                  <a:lnTo>
                    <a:pt x="45532" y="76620"/>
                  </a:lnTo>
                  <a:lnTo>
                    <a:pt x="85813" y="66677"/>
                  </a:lnTo>
                  <a:lnTo>
                    <a:pt x="96455" y="42092"/>
                  </a:lnTo>
                  <a:lnTo>
                    <a:pt x="140406" y="38615"/>
                  </a:lnTo>
                  <a:lnTo>
                    <a:pt x="161934" y="16788"/>
                  </a:lnTo>
                  <a:lnTo>
                    <a:pt x="206558" y="20014"/>
                  </a:lnTo>
                  <a:lnTo>
                    <a:pt x="237505" y="2431"/>
                  </a:lnTo>
                  <a:lnTo>
                    <a:pt x="279760" y="12141"/>
                  </a:lnTo>
                  <a:lnTo>
                    <a:pt x="318017" y="0"/>
                  </a:lnTo>
                  <a:lnTo>
                    <a:pt x="355028" y="15532"/>
                  </a:lnTo>
                  <a:lnTo>
                    <a:pt x="397985" y="9660"/>
                  </a:lnTo>
                  <a:lnTo>
                    <a:pt x="419961" y="24913"/>
                  </a:lnTo>
                  <a:lnTo>
                    <a:pt x="420018" y="24857"/>
                  </a:lnTo>
                  <a:lnTo>
                    <a:pt x="464645" y="28034"/>
                  </a:lnTo>
                  <a:lnTo>
                    <a:pt x="495556" y="11224"/>
                  </a:lnTo>
                  <a:lnTo>
                    <a:pt x="537826" y="20616"/>
                  </a:lnTo>
                  <a:lnTo>
                    <a:pt x="576058" y="9040"/>
                  </a:lnTo>
                  <a:lnTo>
                    <a:pt x="578064" y="9851"/>
                  </a:lnTo>
                  <a:lnTo>
                    <a:pt x="585395" y="18689"/>
                  </a:lnTo>
                  <a:lnTo>
                    <a:pt x="607259" y="21649"/>
                  </a:lnTo>
                  <a:lnTo>
                    <a:pt x="613094" y="24007"/>
                  </a:lnTo>
                  <a:lnTo>
                    <a:pt x="619018" y="23241"/>
                  </a:lnTo>
                  <a:lnTo>
                    <a:pt x="630963" y="24858"/>
                  </a:lnTo>
                  <a:lnTo>
                    <a:pt x="640884" y="53191"/>
                  </a:lnTo>
                  <a:lnTo>
                    <a:pt x="682332" y="66483"/>
                  </a:lnTo>
                  <a:lnTo>
                    <a:pt x="680123" y="95447"/>
                  </a:lnTo>
                  <a:lnTo>
                    <a:pt x="714625" y="114956"/>
                  </a:lnTo>
                  <a:lnTo>
                    <a:pt x="700432" y="142576"/>
                  </a:lnTo>
                  <a:lnTo>
                    <a:pt x="725639" y="166974"/>
                  </a:lnTo>
                  <a:lnTo>
                    <a:pt x="700432" y="191371"/>
                  </a:lnTo>
                  <a:lnTo>
                    <a:pt x="714625" y="218992"/>
                  </a:lnTo>
                  <a:lnTo>
                    <a:pt x="680123" y="238501"/>
                  </a:lnTo>
                  <a:lnTo>
                    <a:pt x="682332" y="267465"/>
                  </a:lnTo>
                  <a:lnTo>
                    <a:pt x="640884" y="280756"/>
                  </a:lnTo>
                  <a:lnTo>
                    <a:pt x="630963" y="309089"/>
                  </a:lnTo>
                  <a:lnTo>
                    <a:pt x="585395" y="315258"/>
                  </a:ln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42" name="フリーフォーム: 図形 1641"/>
            <p:cNvSpPr/>
            <p:nvPr/>
          </p:nvSpPr>
          <p:spPr bwMode="auto">
            <a:xfrm>
              <a:off x="6288234" y="6263045"/>
              <a:ext cx="470844" cy="248030"/>
            </a:xfrm>
            <a:custGeom>
              <a:avLst/>
              <a:gdLst>
                <a:gd name="connsiteX0" fmla="*/ 199900 w 399800"/>
                <a:gd name="connsiteY0" fmla="*/ 0 h 298163"/>
                <a:gd name="connsiteX1" fmla="*/ 399800 w 399800"/>
                <a:gd name="connsiteY1" fmla="*/ 217344 h 298163"/>
                <a:gd name="connsiteX2" fmla="*/ 389957 w 399800"/>
                <a:gd name="connsiteY2" fmla="*/ 270355 h 298163"/>
                <a:gd name="connsiteX3" fmla="*/ 359869 w 399800"/>
                <a:gd name="connsiteY3" fmla="*/ 281083 h 298163"/>
                <a:gd name="connsiteX4" fmla="*/ 199900 w 399800"/>
                <a:gd name="connsiteY4" fmla="*/ 298163 h 298163"/>
                <a:gd name="connsiteX5" fmla="*/ 39931 w 399800"/>
                <a:gd name="connsiteY5" fmla="*/ 281083 h 298163"/>
                <a:gd name="connsiteX6" fmla="*/ 9844 w 399800"/>
                <a:gd name="connsiteY6" fmla="*/ 270355 h 298163"/>
                <a:gd name="connsiteX7" fmla="*/ 0 w 399800"/>
                <a:gd name="connsiteY7" fmla="*/ 217344 h 298163"/>
                <a:gd name="connsiteX8" fmla="*/ 199900 w 399800"/>
                <a:gd name="connsiteY8" fmla="*/ 0 h 298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9800" h="298163">
                  <a:moveTo>
                    <a:pt x="199900" y="0"/>
                  </a:moveTo>
                  <a:cubicBezTo>
                    <a:pt x="310302" y="0"/>
                    <a:pt x="399800" y="97308"/>
                    <a:pt x="399800" y="217344"/>
                  </a:cubicBezTo>
                  <a:lnTo>
                    <a:pt x="389957" y="270355"/>
                  </a:lnTo>
                  <a:lnTo>
                    <a:pt x="359869" y="281083"/>
                  </a:lnTo>
                  <a:cubicBezTo>
                    <a:pt x="310701" y="292081"/>
                    <a:pt x="256644" y="298163"/>
                    <a:pt x="199900" y="298163"/>
                  </a:cubicBezTo>
                  <a:cubicBezTo>
                    <a:pt x="143157" y="298163"/>
                    <a:pt x="89099" y="292081"/>
                    <a:pt x="39931" y="281083"/>
                  </a:cubicBezTo>
                  <a:lnTo>
                    <a:pt x="9844" y="270355"/>
                  </a:lnTo>
                  <a:lnTo>
                    <a:pt x="0" y="217344"/>
                  </a:lnTo>
                  <a:cubicBezTo>
                    <a:pt x="0" y="97308"/>
                    <a:pt x="89498" y="0"/>
                    <a:pt x="199900" y="0"/>
                  </a:cubicBezTo>
                  <a:close/>
                </a:path>
              </a:pathLst>
            </a:custGeom>
            <a:solidFill>
              <a:srgbClr val="FFFF66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3" name="フリーフォーム: 図形 1642"/>
            <p:cNvSpPr/>
            <p:nvPr/>
          </p:nvSpPr>
          <p:spPr bwMode="auto">
            <a:xfrm rot="11862155">
              <a:off x="6785230" y="6149349"/>
              <a:ext cx="598372" cy="353221"/>
            </a:xfrm>
            <a:custGeom>
              <a:avLst/>
              <a:gdLst>
                <a:gd name="connsiteX0" fmla="*/ 564017 w 725639"/>
                <a:gd name="connsiteY0" fmla="*/ 341029 h 353221"/>
                <a:gd name="connsiteX1" fmla="*/ 538100 w 725639"/>
                <a:gd name="connsiteY1" fmla="*/ 340265 h 353221"/>
                <a:gd name="connsiteX2" fmla="*/ 523689 w 725639"/>
                <a:gd name="connsiteY2" fmla="*/ 334441 h 353221"/>
                <a:gd name="connsiteX3" fmla="*/ 480746 w 725639"/>
                <a:gd name="connsiteY3" fmla="*/ 339994 h 353221"/>
                <a:gd name="connsiteX4" fmla="*/ 465949 w 725639"/>
                <a:gd name="connsiteY4" fmla="*/ 330128 h 353221"/>
                <a:gd name="connsiteX5" fmla="*/ 458114 w 725639"/>
                <a:gd name="connsiteY5" fmla="*/ 338073 h 353221"/>
                <a:gd name="connsiteX6" fmla="*/ 413490 w 725639"/>
                <a:gd name="connsiteY6" fmla="*/ 334847 h 353221"/>
                <a:gd name="connsiteX7" fmla="*/ 382544 w 725639"/>
                <a:gd name="connsiteY7" fmla="*/ 352431 h 353221"/>
                <a:gd name="connsiteX8" fmla="*/ 340288 w 725639"/>
                <a:gd name="connsiteY8" fmla="*/ 342720 h 353221"/>
                <a:gd name="connsiteX9" fmla="*/ 307199 w 725639"/>
                <a:gd name="connsiteY9" fmla="*/ 353221 h 353221"/>
                <a:gd name="connsiteX10" fmla="*/ 295153 w 725639"/>
                <a:gd name="connsiteY10" fmla="*/ 344984 h 353221"/>
                <a:gd name="connsiteX11" fmla="*/ 295096 w 725639"/>
                <a:gd name="connsiteY11" fmla="*/ 345050 h 353221"/>
                <a:gd name="connsiteX12" fmla="*/ 277464 w 725639"/>
                <a:gd name="connsiteY12" fmla="*/ 344551 h 353221"/>
                <a:gd name="connsiteX13" fmla="*/ 265020 w 725639"/>
                <a:gd name="connsiteY13" fmla="*/ 339330 h 353221"/>
                <a:gd name="connsiteX14" fmla="*/ 222063 w 725639"/>
                <a:gd name="connsiteY14" fmla="*/ 345201 h 353221"/>
                <a:gd name="connsiteX15" fmla="*/ 192824 w 725639"/>
                <a:gd name="connsiteY15" fmla="*/ 324907 h 353221"/>
                <a:gd name="connsiteX16" fmla="*/ 148090 w 725639"/>
                <a:gd name="connsiteY16" fmla="*/ 324107 h 353221"/>
                <a:gd name="connsiteX17" fmla="*/ 128611 w 725639"/>
                <a:gd name="connsiteY17" fmla="*/ 300432 h 353221"/>
                <a:gd name="connsiteX18" fmla="*/ 85152 w 725639"/>
                <a:gd name="connsiteY18" fmla="*/ 293017 h 353221"/>
                <a:gd name="connsiteX19" fmla="*/ 76763 w 725639"/>
                <a:gd name="connsiteY19" fmla="*/ 267575 h 353221"/>
                <a:gd name="connsiteX20" fmla="*/ 37539 w 725639"/>
                <a:gd name="connsiteY20" fmla="*/ 254050 h 353221"/>
                <a:gd name="connsiteX21" fmla="*/ 40810 w 725639"/>
                <a:gd name="connsiteY21" fmla="*/ 228576 h 353221"/>
                <a:gd name="connsiteX22" fmla="*/ 8494 w 725639"/>
                <a:gd name="connsiteY22" fmla="*/ 209863 h 353221"/>
                <a:gd name="connsiteX23" fmla="*/ 23205 w 725639"/>
                <a:gd name="connsiteY23" fmla="*/ 186092 h 353221"/>
                <a:gd name="connsiteX24" fmla="*/ 0 w 725639"/>
                <a:gd name="connsiteY24" fmla="*/ 163464 h 353221"/>
                <a:gd name="connsiteX25" fmla="*/ 25146 w 725639"/>
                <a:gd name="connsiteY25" fmla="*/ 143015 h 353221"/>
                <a:gd name="connsiteX26" fmla="*/ 12632 w 725639"/>
                <a:gd name="connsiteY26" fmla="*/ 118018 h 353221"/>
                <a:gd name="connsiteX27" fmla="*/ 46499 w 725639"/>
                <a:gd name="connsiteY27" fmla="*/ 102286 h 353221"/>
                <a:gd name="connsiteX28" fmla="*/ 45532 w 725639"/>
                <a:gd name="connsiteY28" fmla="*/ 76620 h 353221"/>
                <a:gd name="connsiteX29" fmla="*/ 85813 w 725639"/>
                <a:gd name="connsiteY29" fmla="*/ 66677 h 353221"/>
                <a:gd name="connsiteX30" fmla="*/ 96455 w 725639"/>
                <a:gd name="connsiteY30" fmla="*/ 42092 h 353221"/>
                <a:gd name="connsiteX31" fmla="*/ 140406 w 725639"/>
                <a:gd name="connsiteY31" fmla="*/ 38615 h 353221"/>
                <a:gd name="connsiteX32" fmla="*/ 161934 w 725639"/>
                <a:gd name="connsiteY32" fmla="*/ 16788 h 353221"/>
                <a:gd name="connsiteX33" fmla="*/ 206558 w 725639"/>
                <a:gd name="connsiteY33" fmla="*/ 20014 h 353221"/>
                <a:gd name="connsiteX34" fmla="*/ 237505 w 725639"/>
                <a:gd name="connsiteY34" fmla="*/ 2431 h 353221"/>
                <a:gd name="connsiteX35" fmla="*/ 279760 w 725639"/>
                <a:gd name="connsiteY35" fmla="*/ 12141 h 353221"/>
                <a:gd name="connsiteX36" fmla="*/ 318017 w 725639"/>
                <a:gd name="connsiteY36" fmla="*/ 0 h 353221"/>
                <a:gd name="connsiteX37" fmla="*/ 355028 w 725639"/>
                <a:gd name="connsiteY37" fmla="*/ 15532 h 353221"/>
                <a:gd name="connsiteX38" fmla="*/ 397985 w 725639"/>
                <a:gd name="connsiteY38" fmla="*/ 9660 h 353221"/>
                <a:gd name="connsiteX39" fmla="*/ 419961 w 725639"/>
                <a:gd name="connsiteY39" fmla="*/ 24913 h 353221"/>
                <a:gd name="connsiteX40" fmla="*/ 420018 w 725639"/>
                <a:gd name="connsiteY40" fmla="*/ 24857 h 353221"/>
                <a:gd name="connsiteX41" fmla="*/ 464645 w 725639"/>
                <a:gd name="connsiteY41" fmla="*/ 28034 h 353221"/>
                <a:gd name="connsiteX42" fmla="*/ 495556 w 725639"/>
                <a:gd name="connsiteY42" fmla="*/ 11224 h 353221"/>
                <a:gd name="connsiteX43" fmla="*/ 537826 w 725639"/>
                <a:gd name="connsiteY43" fmla="*/ 20616 h 353221"/>
                <a:gd name="connsiteX44" fmla="*/ 576058 w 725639"/>
                <a:gd name="connsiteY44" fmla="*/ 9040 h 353221"/>
                <a:gd name="connsiteX45" fmla="*/ 578064 w 725639"/>
                <a:gd name="connsiteY45" fmla="*/ 9851 h 353221"/>
                <a:gd name="connsiteX46" fmla="*/ 585395 w 725639"/>
                <a:gd name="connsiteY46" fmla="*/ 18689 h 353221"/>
                <a:gd name="connsiteX47" fmla="*/ 607259 w 725639"/>
                <a:gd name="connsiteY47" fmla="*/ 21649 h 353221"/>
                <a:gd name="connsiteX48" fmla="*/ 613094 w 725639"/>
                <a:gd name="connsiteY48" fmla="*/ 24007 h 353221"/>
                <a:gd name="connsiteX49" fmla="*/ 619018 w 725639"/>
                <a:gd name="connsiteY49" fmla="*/ 23241 h 353221"/>
                <a:gd name="connsiteX50" fmla="*/ 630963 w 725639"/>
                <a:gd name="connsiteY50" fmla="*/ 24858 h 353221"/>
                <a:gd name="connsiteX51" fmla="*/ 640884 w 725639"/>
                <a:gd name="connsiteY51" fmla="*/ 53191 h 353221"/>
                <a:gd name="connsiteX52" fmla="*/ 682332 w 725639"/>
                <a:gd name="connsiteY52" fmla="*/ 66483 h 353221"/>
                <a:gd name="connsiteX53" fmla="*/ 680123 w 725639"/>
                <a:gd name="connsiteY53" fmla="*/ 95447 h 353221"/>
                <a:gd name="connsiteX54" fmla="*/ 714625 w 725639"/>
                <a:gd name="connsiteY54" fmla="*/ 114956 h 353221"/>
                <a:gd name="connsiteX55" fmla="*/ 700432 w 725639"/>
                <a:gd name="connsiteY55" fmla="*/ 142576 h 353221"/>
                <a:gd name="connsiteX56" fmla="*/ 725639 w 725639"/>
                <a:gd name="connsiteY56" fmla="*/ 166974 h 353221"/>
                <a:gd name="connsiteX57" fmla="*/ 700432 w 725639"/>
                <a:gd name="connsiteY57" fmla="*/ 191371 h 353221"/>
                <a:gd name="connsiteX58" fmla="*/ 714625 w 725639"/>
                <a:gd name="connsiteY58" fmla="*/ 218992 h 353221"/>
                <a:gd name="connsiteX59" fmla="*/ 680123 w 725639"/>
                <a:gd name="connsiteY59" fmla="*/ 238501 h 353221"/>
                <a:gd name="connsiteX60" fmla="*/ 682332 w 725639"/>
                <a:gd name="connsiteY60" fmla="*/ 267465 h 353221"/>
                <a:gd name="connsiteX61" fmla="*/ 640884 w 725639"/>
                <a:gd name="connsiteY61" fmla="*/ 280756 h 353221"/>
                <a:gd name="connsiteX62" fmla="*/ 630963 w 725639"/>
                <a:gd name="connsiteY62" fmla="*/ 309089 h 353221"/>
                <a:gd name="connsiteX63" fmla="*/ 585395 w 725639"/>
                <a:gd name="connsiteY63" fmla="*/ 315258 h 353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25639" h="353221">
                  <a:moveTo>
                    <a:pt x="564017" y="341029"/>
                  </a:moveTo>
                  <a:lnTo>
                    <a:pt x="538100" y="340265"/>
                  </a:lnTo>
                  <a:lnTo>
                    <a:pt x="523689" y="334441"/>
                  </a:lnTo>
                  <a:lnTo>
                    <a:pt x="480746" y="339994"/>
                  </a:lnTo>
                  <a:lnTo>
                    <a:pt x="465949" y="330128"/>
                  </a:lnTo>
                  <a:lnTo>
                    <a:pt x="458114" y="338073"/>
                  </a:lnTo>
                  <a:lnTo>
                    <a:pt x="413490" y="334847"/>
                  </a:lnTo>
                  <a:lnTo>
                    <a:pt x="382544" y="352431"/>
                  </a:lnTo>
                  <a:lnTo>
                    <a:pt x="340288" y="342720"/>
                  </a:lnTo>
                  <a:lnTo>
                    <a:pt x="307199" y="353221"/>
                  </a:lnTo>
                  <a:lnTo>
                    <a:pt x="295153" y="344984"/>
                  </a:lnTo>
                  <a:lnTo>
                    <a:pt x="295096" y="345050"/>
                  </a:lnTo>
                  <a:lnTo>
                    <a:pt x="277464" y="344551"/>
                  </a:lnTo>
                  <a:lnTo>
                    <a:pt x="265020" y="339330"/>
                  </a:lnTo>
                  <a:lnTo>
                    <a:pt x="222063" y="345201"/>
                  </a:lnTo>
                  <a:lnTo>
                    <a:pt x="192824" y="324907"/>
                  </a:lnTo>
                  <a:lnTo>
                    <a:pt x="148090" y="324107"/>
                  </a:lnTo>
                  <a:lnTo>
                    <a:pt x="128611" y="300432"/>
                  </a:lnTo>
                  <a:lnTo>
                    <a:pt x="85152" y="293017"/>
                  </a:lnTo>
                  <a:lnTo>
                    <a:pt x="76763" y="267575"/>
                  </a:lnTo>
                  <a:lnTo>
                    <a:pt x="37539" y="254050"/>
                  </a:lnTo>
                  <a:lnTo>
                    <a:pt x="40810" y="228576"/>
                  </a:lnTo>
                  <a:lnTo>
                    <a:pt x="8494" y="209863"/>
                  </a:lnTo>
                  <a:lnTo>
                    <a:pt x="23205" y="186092"/>
                  </a:lnTo>
                  <a:lnTo>
                    <a:pt x="0" y="163464"/>
                  </a:lnTo>
                  <a:lnTo>
                    <a:pt x="25146" y="143015"/>
                  </a:lnTo>
                  <a:lnTo>
                    <a:pt x="12632" y="118018"/>
                  </a:lnTo>
                  <a:lnTo>
                    <a:pt x="46499" y="102286"/>
                  </a:lnTo>
                  <a:lnTo>
                    <a:pt x="45532" y="76620"/>
                  </a:lnTo>
                  <a:lnTo>
                    <a:pt x="85813" y="66677"/>
                  </a:lnTo>
                  <a:lnTo>
                    <a:pt x="96455" y="42092"/>
                  </a:lnTo>
                  <a:lnTo>
                    <a:pt x="140406" y="38615"/>
                  </a:lnTo>
                  <a:lnTo>
                    <a:pt x="161934" y="16788"/>
                  </a:lnTo>
                  <a:lnTo>
                    <a:pt x="206558" y="20014"/>
                  </a:lnTo>
                  <a:lnTo>
                    <a:pt x="237505" y="2431"/>
                  </a:lnTo>
                  <a:lnTo>
                    <a:pt x="279760" y="12141"/>
                  </a:lnTo>
                  <a:lnTo>
                    <a:pt x="318017" y="0"/>
                  </a:lnTo>
                  <a:lnTo>
                    <a:pt x="355028" y="15532"/>
                  </a:lnTo>
                  <a:lnTo>
                    <a:pt x="397985" y="9660"/>
                  </a:lnTo>
                  <a:lnTo>
                    <a:pt x="419961" y="24913"/>
                  </a:lnTo>
                  <a:lnTo>
                    <a:pt x="420018" y="24857"/>
                  </a:lnTo>
                  <a:lnTo>
                    <a:pt x="464645" y="28034"/>
                  </a:lnTo>
                  <a:lnTo>
                    <a:pt x="495556" y="11224"/>
                  </a:lnTo>
                  <a:lnTo>
                    <a:pt x="537826" y="20616"/>
                  </a:lnTo>
                  <a:lnTo>
                    <a:pt x="576058" y="9040"/>
                  </a:lnTo>
                  <a:lnTo>
                    <a:pt x="578064" y="9851"/>
                  </a:lnTo>
                  <a:lnTo>
                    <a:pt x="585395" y="18689"/>
                  </a:lnTo>
                  <a:lnTo>
                    <a:pt x="607259" y="21649"/>
                  </a:lnTo>
                  <a:lnTo>
                    <a:pt x="613094" y="24007"/>
                  </a:lnTo>
                  <a:lnTo>
                    <a:pt x="619018" y="23241"/>
                  </a:lnTo>
                  <a:lnTo>
                    <a:pt x="630963" y="24858"/>
                  </a:lnTo>
                  <a:lnTo>
                    <a:pt x="640884" y="53191"/>
                  </a:lnTo>
                  <a:lnTo>
                    <a:pt x="682332" y="66483"/>
                  </a:lnTo>
                  <a:lnTo>
                    <a:pt x="680123" y="95447"/>
                  </a:lnTo>
                  <a:lnTo>
                    <a:pt x="714625" y="114956"/>
                  </a:lnTo>
                  <a:lnTo>
                    <a:pt x="700432" y="142576"/>
                  </a:lnTo>
                  <a:lnTo>
                    <a:pt x="725639" y="166974"/>
                  </a:lnTo>
                  <a:lnTo>
                    <a:pt x="700432" y="191371"/>
                  </a:lnTo>
                  <a:lnTo>
                    <a:pt x="714625" y="218992"/>
                  </a:lnTo>
                  <a:lnTo>
                    <a:pt x="680123" y="238501"/>
                  </a:lnTo>
                  <a:lnTo>
                    <a:pt x="682332" y="267465"/>
                  </a:lnTo>
                  <a:lnTo>
                    <a:pt x="640884" y="280756"/>
                  </a:lnTo>
                  <a:lnTo>
                    <a:pt x="630963" y="309089"/>
                  </a:lnTo>
                  <a:lnTo>
                    <a:pt x="585395" y="315258"/>
                  </a:ln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pptx462_お弁当のイラスト</dc:title>
  <dc:subject>pptx462_お弁当のイラスト</dc:subject>
  <dc:creator>http://www.digipot.net</dc:creator>
  <cp:lastModifiedBy/>
  <cp:revision>1</cp:revision>
  <dcterms:created xsi:type="dcterms:W3CDTF">2014-01-30T05:12:09Z</dcterms:created>
  <dcterms:modified xsi:type="dcterms:W3CDTF">2016-08-24T23:48:52Z</dcterms:modified>
  <cp:category/>
  <cp:version>1</cp:version>
</cp:coreProperties>
</file>