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60" d="100"/>
          <a:sy n="60" d="100"/>
        </p:scale>
        <p:origin x="38" y="8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3" name="グループ化 1262"/>
          <p:cNvGrpSpPr/>
          <p:nvPr/>
        </p:nvGrpSpPr>
        <p:grpSpPr>
          <a:xfrm>
            <a:off x="6001047" y="1394869"/>
            <a:ext cx="1622906" cy="1021080"/>
            <a:chOff x="6001047" y="1394869"/>
            <a:chExt cx="1622906" cy="1021080"/>
          </a:xfrm>
        </p:grpSpPr>
        <p:sp>
          <p:nvSpPr>
            <p:cNvPr id="473" name="フローチャート: 論理積ゲート 472"/>
            <p:cNvSpPr/>
            <p:nvPr/>
          </p:nvSpPr>
          <p:spPr>
            <a:xfrm rot="16200000">
              <a:off x="6364575" y="1145666"/>
              <a:ext cx="895851" cy="1526228"/>
            </a:xfrm>
            <a:prstGeom prst="flowChartDelay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ローチャート: 論理積ゲート 473"/>
            <p:cNvSpPr/>
            <p:nvPr/>
          </p:nvSpPr>
          <p:spPr>
            <a:xfrm rot="16200000">
              <a:off x="6686388" y="2059171"/>
              <a:ext cx="252223" cy="342485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5" name="フローチャート: 論理積ゲート 474"/>
            <p:cNvSpPr/>
            <p:nvPr/>
          </p:nvSpPr>
          <p:spPr>
            <a:xfrm rot="16200000">
              <a:off x="6262801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6" name="フローチャート: 論理積ゲート 475"/>
            <p:cNvSpPr/>
            <p:nvPr/>
          </p:nvSpPr>
          <p:spPr>
            <a:xfrm rot="16200000">
              <a:off x="6459473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7" name="フローチャート: 論理積ゲート 476"/>
            <p:cNvSpPr/>
            <p:nvPr/>
          </p:nvSpPr>
          <p:spPr>
            <a:xfrm rot="16200000">
              <a:off x="6656145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8" name="フローチャート: 論理積ゲート 477"/>
            <p:cNvSpPr/>
            <p:nvPr/>
          </p:nvSpPr>
          <p:spPr>
            <a:xfrm rot="16200000">
              <a:off x="6852817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9" name="フローチャート: 論理積ゲート 478"/>
            <p:cNvSpPr/>
            <p:nvPr/>
          </p:nvSpPr>
          <p:spPr>
            <a:xfrm rot="16200000">
              <a:off x="7049489" y="181799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0" name="フローチャート: 論理積ゲート 479"/>
            <p:cNvSpPr/>
            <p:nvPr/>
          </p:nvSpPr>
          <p:spPr>
            <a:xfrm rot="16200000">
              <a:off x="7246160" y="181799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6799574" y="2104577"/>
              <a:ext cx="25851" cy="25212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アーチ 481"/>
            <p:cNvSpPr/>
            <p:nvPr/>
          </p:nvSpPr>
          <p:spPr>
            <a:xfrm>
              <a:off x="6630410" y="2085724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3" name="フリーフォーム 482"/>
            <p:cNvSpPr/>
            <p:nvPr/>
          </p:nvSpPr>
          <p:spPr>
            <a:xfrm rot="16200000">
              <a:off x="6577264" y="942960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アーチ 483"/>
            <p:cNvSpPr/>
            <p:nvPr/>
          </p:nvSpPr>
          <p:spPr>
            <a:xfrm>
              <a:off x="6001047" y="1394869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6101212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6241778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6382344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7149621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7290187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7430753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2" name="グループ化 1261"/>
          <p:cNvGrpSpPr/>
          <p:nvPr/>
        </p:nvGrpSpPr>
        <p:grpSpPr>
          <a:xfrm>
            <a:off x="4131948" y="1543549"/>
            <a:ext cx="1693297" cy="836301"/>
            <a:chOff x="4131948" y="1543549"/>
            <a:chExt cx="1693297" cy="836301"/>
          </a:xfrm>
        </p:grpSpPr>
        <p:sp>
          <p:nvSpPr>
            <p:cNvPr id="492" name="正方形/長方形 491"/>
            <p:cNvSpPr/>
            <p:nvPr/>
          </p:nvSpPr>
          <p:spPr>
            <a:xfrm>
              <a:off x="4203593" y="1828736"/>
              <a:ext cx="1550007" cy="551114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4323411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4" name="正方形/長方形 493"/>
            <p:cNvSpPr/>
            <p:nvPr/>
          </p:nvSpPr>
          <p:spPr>
            <a:xfrm>
              <a:off x="4622666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5" name="正方形/長方形 494"/>
            <p:cNvSpPr/>
            <p:nvPr/>
          </p:nvSpPr>
          <p:spPr>
            <a:xfrm>
              <a:off x="4921921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5221176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5520430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4204946" y="1829972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4131948" y="1553447"/>
              <a:ext cx="1693297" cy="282432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正方形/長方形 499"/>
            <p:cNvSpPr/>
            <p:nvPr/>
          </p:nvSpPr>
          <p:spPr>
            <a:xfrm>
              <a:off x="4131948" y="1543549"/>
              <a:ext cx="1693297" cy="145596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436771" y="2224857"/>
              <a:ext cx="142673" cy="149655"/>
              <a:chOff x="1918132" y="1778891"/>
              <a:chExt cx="263024" cy="275894"/>
            </a:xfrm>
          </p:grpSpPr>
          <p:sp>
            <p:nvSpPr>
              <p:cNvPr id="516" name="正方形/長方形 51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4903705" y="2224857"/>
              <a:ext cx="142673" cy="149655"/>
              <a:chOff x="1918132" y="1778891"/>
              <a:chExt cx="263024" cy="275894"/>
            </a:xfrm>
          </p:grpSpPr>
          <p:sp>
            <p:nvSpPr>
              <p:cNvPr id="513" name="正方形/長方形 51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3" name="グループ化 502"/>
            <p:cNvGrpSpPr/>
            <p:nvPr/>
          </p:nvGrpSpPr>
          <p:grpSpPr>
            <a:xfrm>
              <a:off x="5370639" y="2224857"/>
              <a:ext cx="142673" cy="149655"/>
              <a:chOff x="1918132" y="1778891"/>
              <a:chExt cx="263024" cy="275894"/>
            </a:xfrm>
          </p:grpSpPr>
          <p:sp>
            <p:nvSpPr>
              <p:cNvPr id="510" name="正方形/長方形 509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4" name="正方形/長方形 503"/>
            <p:cNvSpPr/>
            <p:nvPr/>
          </p:nvSpPr>
          <p:spPr>
            <a:xfrm>
              <a:off x="4296641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5" name="正方形/長方形 504"/>
            <p:cNvSpPr/>
            <p:nvPr/>
          </p:nvSpPr>
          <p:spPr>
            <a:xfrm>
              <a:off x="4623445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正方形/長方形 505"/>
            <p:cNvSpPr/>
            <p:nvPr/>
          </p:nvSpPr>
          <p:spPr>
            <a:xfrm>
              <a:off x="4763575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7" name="正方形/長方形 506"/>
            <p:cNvSpPr/>
            <p:nvPr/>
          </p:nvSpPr>
          <p:spPr>
            <a:xfrm>
              <a:off x="5090379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正方形/長方形 507"/>
            <p:cNvSpPr/>
            <p:nvPr/>
          </p:nvSpPr>
          <p:spPr>
            <a:xfrm>
              <a:off x="5230509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正方形/長方形 508"/>
            <p:cNvSpPr/>
            <p:nvPr/>
          </p:nvSpPr>
          <p:spPr>
            <a:xfrm>
              <a:off x="5557314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4" name="グループ化 1263"/>
          <p:cNvGrpSpPr/>
          <p:nvPr/>
        </p:nvGrpSpPr>
        <p:grpSpPr>
          <a:xfrm>
            <a:off x="7885631" y="813605"/>
            <a:ext cx="1633049" cy="1566245"/>
            <a:chOff x="7885631" y="813605"/>
            <a:chExt cx="1633049" cy="1566245"/>
          </a:xfrm>
        </p:grpSpPr>
        <p:sp>
          <p:nvSpPr>
            <p:cNvPr id="625" name="フローチャート: 論理積ゲート 624"/>
            <p:cNvSpPr/>
            <p:nvPr/>
          </p:nvSpPr>
          <p:spPr>
            <a:xfrm rot="16200000">
              <a:off x="7973688" y="901660"/>
              <a:ext cx="1456936" cy="1456936"/>
            </a:xfrm>
            <a:prstGeom prst="flowChartDelay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26" name="フローチャート: 論理積ゲート 625"/>
            <p:cNvSpPr/>
            <p:nvPr/>
          </p:nvSpPr>
          <p:spPr>
            <a:xfrm rot="16200000">
              <a:off x="8197521" y="208424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8173816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8415972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8658127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8900282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9142438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フローチャート: 論理積ゲート 631"/>
            <p:cNvSpPr/>
            <p:nvPr/>
          </p:nvSpPr>
          <p:spPr>
            <a:xfrm rot="16200000">
              <a:off x="8957476" y="208424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3" name="グループ化 632"/>
            <p:cNvGrpSpPr/>
            <p:nvPr/>
          </p:nvGrpSpPr>
          <p:grpSpPr>
            <a:xfrm>
              <a:off x="8563760" y="2279956"/>
              <a:ext cx="309215" cy="38424"/>
              <a:chOff x="7985751" y="2268793"/>
              <a:chExt cx="435553" cy="53844"/>
            </a:xfrm>
          </p:grpSpPr>
          <p:sp>
            <p:nvSpPr>
              <p:cNvPr id="640" name="正方形/長方形 639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1" name="正方形/長方形 640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34" name="フリーフォーム 633"/>
            <p:cNvSpPr/>
            <p:nvPr/>
          </p:nvSpPr>
          <p:spPr>
            <a:xfrm rot="16200000">
              <a:off x="8235677" y="558490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5" name="フリーフォーム 634"/>
            <p:cNvSpPr/>
            <p:nvPr/>
          </p:nvSpPr>
          <p:spPr>
            <a:xfrm rot="16200000">
              <a:off x="8212508" y="486728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rgbClr val="8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36" name="正方形/長方形 635"/>
            <p:cNvSpPr/>
            <p:nvPr/>
          </p:nvSpPr>
          <p:spPr>
            <a:xfrm>
              <a:off x="8174571" y="229455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8161497" y="233380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8940930" y="229455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9" name="正方形/長方形 638"/>
            <p:cNvSpPr/>
            <p:nvPr/>
          </p:nvSpPr>
          <p:spPr>
            <a:xfrm>
              <a:off x="8927856" y="233380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0" name="グループ化 1259"/>
          <p:cNvGrpSpPr/>
          <p:nvPr/>
        </p:nvGrpSpPr>
        <p:grpSpPr>
          <a:xfrm>
            <a:off x="433809" y="1696563"/>
            <a:ext cx="1564429" cy="683287"/>
            <a:chOff x="433809" y="1696563"/>
            <a:chExt cx="1564429" cy="683287"/>
          </a:xfrm>
        </p:grpSpPr>
        <p:sp>
          <p:nvSpPr>
            <p:cNvPr id="708" name="正方形/長方形 707"/>
            <p:cNvSpPr/>
            <p:nvPr/>
          </p:nvSpPr>
          <p:spPr>
            <a:xfrm>
              <a:off x="491298" y="1767434"/>
              <a:ext cx="1495549" cy="612416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433809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1935093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734066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1034323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1334580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1634837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544850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844802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1149118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1449069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1742184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433809" y="1863965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1" name="ホームベース 720"/>
            <p:cNvSpPr/>
            <p:nvPr/>
          </p:nvSpPr>
          <p:spPr>
            <a:xfrm rot="16200000">
              <a:off x="1133743" y="996629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2" name="グループ化 721"/>
            <p:cNvGrpSpPr/>
            <p:nvPr/>
          </p:nvGrpSpPr>
          <p:grpSpPr>
            <a:xfrm>
              <a:off x="1115544" y="2219413"/>
              <a:ext cx="200521" cy="159860"/>
              <a:chOff x="6761795" y="1847201"/>
              <a:chExt cx="407483" cy="270129"/>
            </a:xfrm>
          </p:grpSpPr>
          <p:sp>
            <p:nvSpPr>
              <p:cNvPr id="737" name="正方形/長方形 736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8" name="正方形/長方形 737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3" name="正方形/長方形 722"/>
            <p:cNvSpPr/>
            <p:nvPr/>
          </p:nvSpPr>
          <p:spPr>
            <a:xfrm>
              <a:off x="1116075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1088925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5" name="グループ化 724"/>
            <p:cNvGrpSpPr/>
            <p:nvPr/>
          </p:nvGrpSpPr>
          <p:grpSpPr>
            <a:xfrm>
              <a:off x="514283" y="2219413"/>
              <a:ext cx="200521" cy="159860"/>
              <a:chOff x="6761795" y="1847201"/>
              <a:chExt cx="407483" cy="270129"/>
            </a:xfrm>
          </p:grpSpPr>
          <p:sp>
            <p:nvSpPr>
              <p:cNvPr id="735" name="正方形/長方形 734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6" name="正方形/長方形 735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6" name="正方形/長方形 725"/>
            <p:cNvSpPr/>
            <p:nvPr/>
          </p:nvSpPr>
          <p:spPr>
            <a:xfrm>
              <a:off x="514814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487664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8" name="グループ化 727"/>
            <p:cNvGrpSpPr/>
            <p:nvPr/>
          </p:nvGrpSpPr>
          <p:grpSpPr>
            <a:xfrm>
              <a:off x="1716805" y="2219413"/>
              <a:ext cx="200521" cy="159860"/>
              <a:chOff x="6761795" y="1847201"/>
              <a:chExt cx="407483" cy="270129"/>
            </a:xfrm>
          </p:grpSpPr>
          <p:sp>
            <p:nvSpPr>
              <p:cNvPr id="733" name="正方形/長方形 732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4" name="正方形/長方形 733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9" name="正方形/長方形 728"/>
            <p:cNvSpPr/>
            <p:nvPr/>
          </p:nvSpPr>
          <p:spPr>
            <a:xfrm>
              <a:off x="1717336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1690185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844802" y="230799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1449069" y="230799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1" name="グループ化 1260"/>
          <p:cNvGrpSpPr/>
          <p:nvPr/>
        </p:nvGrpSpPr>
        <p:grpSpPr>
          <a:xfrm>
            <a:off x="2290460" y="1673971"/>
            <a:ext cx="1610868" cy="705879"/>
            <a:chOff x="2290460" y="1673971"/>
            <a:chExt cx="1610868" cy="705879"/>
          </a:xfrm>
        </p:grpSpPr>
        <p:sp>
          <p:nvSpPr>
            <p:cNvPr id="740" name="正方形/長方形 739"/>
            <p:cNvSpPr/>
            <p:nvPr/>
          </p:nvSpPr>
          <p:spPr>
            <a:xfrm>
              <a:off x="2290460" y="1782197"/>
              <a:ext cx="1610868" cy="597653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>
              <a:off x="2418177" y="1931698"/>
              <a:ext cx="1348975" cy="84177"/>
              <a:chOff x="7072793" y="3971363"/>
              <a:chExt cx="2472540" cy="242049"/>
            </a:xfrm>
          </p:grpSpPr>
          <p:sp>
            <p:nvSpPr>
              <p:cNvPr id="761" name="正方形/長方形 760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正方形/長方形 762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正方形/長方形 763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5" name="正方形/長方形 764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6" name="正方形/長方形 765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2" name="グループ化 741"/>
            <p:cNvGrpSpPr/>
            <p:nvPr/>
          </p:nvGrpSpPr>
          <p:grpSpPr>
            <a:xfrm>
              <a:off x="3012681" y="2216578"/>
              <a:ext cx="155656" cy="163272"/>
              <a:chOff x="1918132" y="1778891"/>
              <a:chExt cx="263024" cy="275894"/>
            </a:xfrm>
          </p:grpSpPr>
          <p:sp>
            <p:nvSpPr>
              <p:cNvPr id="758" name="正方形/長方形 75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9" name="正方形/長方形 758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正方形/長方形 759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3" name="グループ化 742"/>
            <p:cNvGrpSpPr/>
            <p:nvPr/>
          </p:nvGrpSpPr>
          <p:grpSpPr>
            <a:xfrm>
              <a:off x="2383612" y="2216578"/>
              <a:ext cx="155656" cy="163272"/>
              <a:chOff x="1918132" y="1778891"/>
              <a:chExt cx="263024" cy="275894"/>
            </a:xfrm>
          </p:grpSpPr>
          <p:sp>
            <p:nvSpPr>
              <p:cNvPr id="755" name="正方形/長方形 754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6" name="正方形/長方形 755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7" name="正方形/長方形 756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3662043" y="2216578"/>
              <a:ext cx="155656" cy="163272"/>
              <a:chOff x="1918132" y="1778891"/>
              <a:chExt cx="263024" cy="275894"/>
            </a:xfrm>
          </p:grpSpPr>
          <p:sp>
            <p:nvSpPr>
              <p:cNvPr id="752" name="正方形/長方形 751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4" name="正方形/長方形 753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5" name="正方形/長方形 744"/>
            <p:cNvSpPr/>
            <p:nvPr/>
          </p:nvSpPr>
          <p:spPr>
            <a:xfrm>
              <a:off x="2598272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2825999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3247634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3475361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2290460" y="1782864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2290460" y="1734097"/>
              <a:ext cx="1610868" cy="54179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2290460" y="1673971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4" name="グループ化 1133"/>
          <p:cNvGrpSpPr/>
          <p:nvPr/>
        </p:nvGrpSpPr>
        <p:grpSpPr>
          <a:xfrm>
            <a:off x="6001047" y="3358139"/>
            <a:ext cx="1622906" cy="1021080"/>
            <a:chOff x="6001047" y="3358139"/>
            <a:chExt cx="1622906" cy="1021080"/>
          </a:xfrm>
        </p:grpSpPr>
        <p:sp>
          <p:nvSpPr>
            <p:cNvPr id="881" name="フローチャート: 論理積ゲート 880"/>
            <p:cNvSpPr/>
            <p:nvPr/>
          </p:nvSpPr>
          <p:spPr>
            <a:xfrm rot="16200000">
              <a:off x="6364575" y="3108936"/>
              <a:ext cx="895851" cy="1526228"/>
            </a:xfrm>
            <a:prstGeom prst="flowChartDelay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82" name="フローチャート: 論理積ゲート 881"/>
            <p:cNvSpPr/>
            <p:nvPr/>
          </p:nvSpPr>
          <p:spPr>
            <a:xfrm rot="16200000">
              <a:off x="6686388" y="4022441"/>
              <a:ext cx="252223" cy="342485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3" name="フローチャート: 論理積ゲート 882"/>
            <p:cNvSpPr/>
            <p:nvPr/>
          </p:nvSpPr>
          <p:spPr>
            <a:xfrm rot="16200000">
              <a:off x="6262801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4" name="フローチャート: 論理積ゲート 883"/>
            <p:cNvSpPr/>
            <p:nvPr/>
          </p:nvSpPr>
          <p:spPr>
            <a:xfrm rot="16200000">
              <a:off x="6459473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5" name="フローチャート: 論理積ゲート 884"/>
            <p:cNvSpPr/>
            <p:nvPr/>
          </p:nvSpPr>
          <p:spPr>
            <a:xfrm rot="16200000">
              <a:off x="6656145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6" name="フローチャート: 論理積ゲート 885"/>
            <p:cNvSpPr/>
            <p:nvPr/>
          </p:nvSpPr>
          <p:spPr>
            <a:xfrm rot="16200000">
              <a:off x="6852817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7" name="フローチャート: 論理積ゲート 886"/>
            <p:cNvSpPr/>
            <p:nvPr/>
          </p:nvSpPr>
          <p:spPr>
            <a:xfrm rot="16200000">
              <a:off x="7049489" y="378126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8" name="フローチャート: 論理積ゲート 887"/>
            <p:cNvSpPr/>
            <p:nvPr/>
          </p:nvSpPr>
          <p:spPr>
            <a:xfrm rot="16200000">
              <a:off x="7246160" y="378126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9" name="正方形/長方形 888"/>
            <p:cNvSpPr/>
            <p:nvPr/>
          </p:nvSpPr>
          <p:spPr>
            <a:xfrm>
              <a:off x="6799574" y="4067847"/>
              <a:ext cx="25851" cy="252128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0" name="アーチ 889"/>
            <p:cNvSpPr/>
            <p:nvPr/>
          </p:nvSpPr>
          <p:spPr>
            <a:xfrm>
              <a:off x="6630410" y="4048994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1" name="フリーフォーム 890"/>
            <p:cNvSpPr/>
            <p:nvPr/>
          </p:nvSpPr>
          <p:spPr>
            <a:xfrm rot="16200000">
              <a:off x="6577264" y="2906230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2" name="アーチ 891"/>
            <p:cNvSpPr/>
            <p:nvPr/>
          </p:nvSpPr>
          <p:spPr>
            <a:xfrm>
              <a:off x="6001047" y="3358139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93" name="正方形/長方形 892"/>
            <p:cNvSpPr/>
            <p:nvPr/>
          </p:nvSpPr>
          <p:spPr>
            <a:xfrm>
              <a:off x="6101212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正方形/長方形 893"/>
            <p:cNvSpPr/>
            <p:nvPr/>
          </p:nvSpPr>
          <p:spPr>
            <a:xfrm>
              <a:off x="6241778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5" name="正方形/長方形 894"/>
            <p:cNvSpPr/>
            <p:nvPr/>
          </p:nvSpPr>
          <p:spPr>
            <a:xfrm>
              <a:off x="6382344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6" name="正方形/長方形 895"/>
            <p:cNvSpPr/>
            <p:nvPr/>
          </p:nvSpPr>
          <p:spPr>
            <a:xfrm>
              <a:off x="7149621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7" name="正方形/長方形 896"/>
            <p:cNvSpPr/>
            <p:nvPr/>
          </p:nvSpPr>
          <p:spPr>
            <a:xfrm>
              <a:off x="7290187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8" name="正方形/長方形 897"/>
            <p:cNvSpPr/>
            <p:nvPr/>
          </p:nvSpPr>
          <p:spPr>
            <a:xfrm>
              <a:off x="7430753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3" name="グループ化 1132"/>
          <p:cNvGrpSpPr/>
          <p:nvPr/>
        </p:nvGrpSpPr>
        <p:grpSpPr>
          <a:xfrm>
            <a:off x="4131948" y="3506819"/>
            <a:ext cx="1693297" cy="836301"/>
            <a:chOff x="4131948" y="3506819"/>
            <a:chExt cx="1693297" cy="836301"/>
          </a:xfrm>
        </p:grpSpPr>
        <p:sp>
          <p:nvSpPr>
            <p:cNvPr id="900" name="正方形/長方形 899"/>
            <p:cNvSpPr/>
            <p:nvPr/>
          </p:nvSpPr>
          <p:spPr>
            <a:xfrm>
              <a:off x="4203593" y="3792006"/>
              <a:ext cx="1550007" cy="551114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01" name="正方形/長方形 900"/>
            <p:cNvSpPr/>
            <p:nvPr/>
          </p:nvSpPr>
          <p:spPr>
            <a:xfrm>
              <a:off x="4323411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2" name="正方形/長方形 901"/>
            <p:cNvSpPr/>
            <p:nvPr/>
          </p:nvSpPr>
          <p:spPr>
            <a:xfrm>
              <a:off x="4622666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3" name="正方形/長方形 902"/>
            <p:cNvSpPr/>
            <p:nvPr/>
          </p:nvSpPr>
          <p:spPr>
            <a:xfrm>
              <a:off x="4921921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4" name="正方形/長方形 903"/>
            <p:cNvSpPr/>
            <p:nvPr/>
          </p:nvSpPr>
          <p:spPr>
            <a:xfrm>
              <a:off x="5221176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5" name="正方形/長方形 904"/>
            <p:cNvSpPr/>
            <p:nvPr/>
          </p:nvSpPr>
          <p:spPr>
            <a:xfrm>
              <a:off x="5520430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6" name="正方形/長方形 905"/>
            <p:cNvSpPr/>
            <p:nvPr/>
          </p:nvSpPr>
          <p:spPr>
            <a:xfrm>
              <a:off x="4204946" y="3793242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7" name="正方形/長方形 906"/>
            <p:cNvSpPr/>
            <p:nvPr/>
          </p:nvSpPr>
          <p:spPr>
            <a:xfrm>
              <a:off x="4131948" y="3516717"/>
              <a:ext cx="1693297" cy="28243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8" name="正方形/長方形 907"/>
            <p:cNvSpPr/>
            <p:nvPr/>
          </p:nvSpPr>
          <p:spPr>
            <a:xfrm>
              <a:off x="4131948" y="3506819"/>
              <a:ext cx="1693297" cy="145596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09" name="グループ化 908"/>
            <p:cNvGrpSpPr/>
            <p:nvPr/>
          </p:nvGrpSpPr>
          <p:grpSpPr>
            <a:xfrm>
              <a:off x="4436771" y="4188127"/>
              <a:ext cx="142673" cy="149655"/>
              <a:chOff x="1918132" y="1778891"/>
              <a:chExt cx="263024" cy="275894"/>
            </a:xfrm>
          </p:grpSpPr>
          <p:sp>
            <p:nvSpPr>
              <p:cNvPr id="924" name="正方形/長方形 923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5" name="正方形/長方形 924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正方形/長方形 925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0" name="グループ化 909"/>
            <p:cNvGrpSpPr/>
            <p:nvPr/>
          </p:nvGrpSpPr>
          <p:grpSpPr>
            <a:xfrm>
              <a:off x="4903705" y="4188127"/>
              <a:ext cx="142673" cy="149655"/>
              <a:chOff x="1918132" y="1778891"/>
              <a:chExt cx="263024" cy="275894"/>
            </a:xfrm>
          </p:grpSpPr>
          <p:sp>
            <p:nvSpPr>
              <p:cNvPr id="921" name="正方形/長方形 920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正方形/長方形 921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正方形/長方形 922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1" name="グループ化 910"/>
            <p:cNvGrpSpPr/>
            <p:nvPr/>
          </p:nvGrpSpPr>
          <p:grpSpPr>
            <a:xfrm>
              <a:off x="5370639" y="4188127"/>
              <a:ext cx="142673" cy="149655"/>
              <a:chOff x="1918132" y="1778891"/>
              <a:chExt cx="263024" cy="275894"/>
            </a:xfrm>
          </p:grpSpPr>
          <p:sp>
            <p:nvSpPr>
              <p:cNvPr id="918" name="正方形/長方形 91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正方形/長方形 918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正方形/長方形 919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12" name="正方形/長方形 911"/>
            <p:cNvSpPr/>
            <p:nvPr/>
          </p:nvSpPr>
          <p:spPr>
            <a:xfrm>
              <a:off x="4296641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3" name="正方形/長方形 912"/>
            <p:cNvSpPr/>
            <p:nvPr/>
          </p:nvSpPr>
          <p:spPr>
            <a:xfrm>
              <a:off x="4623445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4" name="正方形/長方形 913"/>
            <p:cNvSpPr/>
            <p:nvPr/>
          </p:nvSpPr>
          <p:spPr>
            <a:xfrm>
              <a:off x="4763575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5" name="正方形/長方形 914"/>
            <p:cNvSpPr/>
            <p:nvPr/>
          </p:nvSpPr>
          <p:spPr>
            <a:xfrm>
              <a:off x="5090379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6" name="正方形/長方形 915"/>
            <p:cNvSpPr/>
            <p:nvPr/>
          </p:nvSpPr>
          <p:spPr>
            <a:xfrm>
              <a:off x="5230509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7" name="正方形/長方形 916"/>
            <p:cNvSpPr/>
            <p:nvPr/>
          </p:nvSpPr>
          <p:spPr>
            <a:xfrm>
              <a:off x="5557314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5" name="グループ化 1134"/>
          <p:cNvGrpSpPr/>
          <p:nvPr/>
        </p:nvGrpSpPr>
        <p:grpSpPr>
          <a:xfrm>
            <a:off x="7885631" y="2776875"/>
            <a:ext cx="1633049" cy="1566245"/>
            <a:chOff x="7885631" y="2776875"/>
            <a:chExt cx="1633049" cy="1566245"/>
          </a:xfrm>
        </p:grpSpPr>
        <p:sp>
          <p:nvSpPr>
            <p:cNvPr id="928" name="フローチャート: 論理積ゲート 927"/>
            <p:cNvSpPr/>
            <p:nvPr/>
          </p:nvSpPr>
          <p:spPr>
            <a:xfrm rot="16200000">
              <a:off x="7973688" y="2864930"/>
              <a:ext cx="1456936" cy="1456936"/>
            </a:xfrm>
            <a:prstGeom prst="flowChartDelay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9" name="フローチャート: 論理積ゲート 928"/>
            <p:cNvSpPr/>
            <p:nvPr/>
          </p:nvSpPr>
          <p:spPr>
            <a:xfrm rot="16200000">
              <a:off x="8197521" y="404751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0" name="正方形/長方形 929"/>
            <p:cNvSpPr/>
            <p:nvPr/>
          </p:nvSpPr>
          <p:spPr>
            <a:xfrm>
              <a:off x="8173816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1" name="正方形/長方形 930"/>
            <p:cNvSpPr/>
            <p:nvPr/>
          </p:nvSpPr>
          <p:spPr>
            <a:xfrm>
              <a:off x="8415972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2" name="正方形/長方形 931"/>
            <p:cNvSpPr/>
            <p:nvPr/>
          </p:nvSpPr>
          <p:spPr>
            <a:xfrm>
              <a:off x="8658127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3" name="正方形/長方形 932"/>
            <p:cNvSpPr/>
            <p:nvPr/>
          </p:nvSpPr>
          <p:spPr>
            <a:xfrm>
              <a:off x="8900282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4" name="正方形/長方形 933"/>
            <p:cNvSpPr/>
            <p:nvPr/>
          </p:nvSpPr>
          <p:spPr>
            <a:xfrm>
              <a:off x="9142438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5" name="フローチャート: 論理積ゲート 934"/>
            <p:cNvSpPr/>
            <p:nvPr/>
          </p:nvSpPr>
          <p:spPr>
            <a:xfrm rot="16200000">
              <a:off x="8957476" y="404751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36" name="グループ化 935"/>
            <p:cNvGrpSpPr/>
            <p:nvPr/>
          </p:nvGrpSpPr>
          <p:grpSpPr>
            <a:xfrm>
              <a:off x="8563760" y="4243226"/>
              <a:ext cx="309215" cy="38424"/>
              <a:chOff x="7985751" y="2268793"/>
              <a:chExt cx="435553" cy="53844"/>
            </a:xfrm>
          </p:grpSpPr>
          <p:sp>
            <p:nvSpPr>
              <p:cNvPr id="943" name="正方形/長方形 942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正方形/長方形 943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37" name="フリーフォーム 936"/>
            <p:cNvSpPr/>
            <p:nvPr/>
          </p:nvSpPr>
          <p:spPr>
            <a:xfrm rot="16200000">
              <a:off x="8235677" y="2521760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8" name="フリーフォーム 937"/>
            <p:cNvSpPr/>
            <p:nvPr/>
          </p:nvSpPr>
          <p:spPr>
            <a:xfrm rot="16200000">
              <a:off x="8212508" y="2449998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9" name="正方形/長方形 938"/>
            <p:cNvSpPr/>
            <p:nvPr/>
          </p:nvSpPr>
          <p:spPr>
            <a:xfrm>
              <a:off x="8174571" y="425782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0" name="正方形/長方形 939"/>
            <p:cNvSpPr/>
            <p:nvPr/>
          </p:nvSpPr>
          <p:spPr>
            <a:xfrm>
              <a:off x="8161497" y="429707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1" name="正方形/長方形 940"/>
            <p:cNvSpPr/>
            <p:nvPr/>
          </p:nvSpPr>
          <p:spPr>
            <a:xfrm>
              <a:off x="8940930" y="425782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2" name="正方形/長方形 941"/>
            <p:cNvSpPr/>
            <p:nvPr/>
          </p:nvSpPr>
          <p:spPr>
            <a:xfrm>
              <a:off x="8927856" y="429707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1" name="グループ化 1130"/>
          <p:cNvGrpSpPr/>
          <p:nvPr/>
        </p:nvGrpSpPr>
        <p:grpSpPr>
          <a:xfrm>
            <a:off x="433809" y="3659833"/>
            <a:ext cx="1564429" cy="683287"/>
            <a:chOff x="433809" y="3659833"/>
            <a:chExt cx="1564429" cy="683287"/>
          </a:xfrm>
        </p:grpSpPr>
        <p:sp>
          <p:nvSpPr>
            <p:cNvPr id="946" name="正方形/長方形 945"/>
            <p:cNvSpPr/>
            <p:nvPr/>
          </p:nvSpPr>
          <p:spPr>
            <a:xfrm>
              <a:off x="491298" y="3730704"/>
              <a:ext cx="1495549" cy="612416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47" name="正方形/長方形 946"/>
            <p:cNvSpPr/>
            <p:nvPr/>
          </p:nvSpPr>
          <p:spPr>
            <a:xfrm>
              <a:off x="433809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8" name="正方形/長方形 947"/>
            <p:cNvSpPr/>
            <p:nvPr/>
          </p:nvSpPr>
          <p:spPr>
            <a:xfrm>
              <a:off x="1935093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9" name="正方形/長方形 948"/>
            <p:cNvSpPr/>
            <p:nvPr/>
          </p:nvSpPr>
          <p:spPr>
            <a:xfrm>
              <a:off x="734066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0" name="正方形/長方形 949"/>
            <p:cNvSpPr/>
            <p:nvPr/>
          </p:nvSpPr>
          <p:spPr>
            <a:xfrm>
              <a:off x="1034323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1" name="正方形/長方形 950"/>
            <p:cNvSpPr/>
            <p:nvPr/>
          </p:nvSpPr>
          <p:spPr>
            <a:xfrm>
              <a:off x="1334580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2" name="正方形/長方形 951"/>
            <p:cNvSpPr/>
            <p:nvPr/>
          </p:nvSpPr>
          <p:spPr>
            <a:xfrm>
              <a:off x="1634837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3" name="正方形/長方形 952"/>
            <p:cNvSpPr/>
            <p:nvPr/>
          </p:nvSpPr>
          <p:spPr>
            <a:xfrm>
              <a:off x="544850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4" name="正方形/長方形 953"/>
            <p:cNvSpPr/>
            <p:nvPr/>
          </p:nvSpPr>
          <p:spPr>
            <a:xfrm>
              <a:off x="844802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5" name="正方形/長方形 954"/>
            <p:cNvSpPr/>
            <p:nvPr/>
          </p:nvSpPr>
          <p:spPr>
            <a:xfrm>
              <a:off x="1149118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6" name="正方形/長方形 955"/>
            <p:cNvSpPr/>
            <p:nvPr/>
          </p:nvSpPr>
          <p:spPr>
            <a:xfrm>
              <a:off x="1449069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7" name="正方形/長方形 956"/>
            <p:cNvSpPr/>
            <p:nvPr/>
          </p:nvSpPr>
          <p:spPr>
            <a:xfrm>
              <a:off x="1742184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8" name="正方形/長方形 957"/>
            <p:cNvSpPr/>
            <p:nvPr/>
          </p:nvSpPr>
          <p:spPr>
            <a:xfrm>
              <a:off x="433809" y="3827235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9" name="ホームベース 958"/>
            <p:cNvSpPr/>
            <p:nvPr/>
          </p:nvSpPr>
          <p:spPr>
            <a:xfrm rot="16200000">
              <a:off x="1133743" y="2959899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60" name="グループ化 959"/>
            <p:cNvGrpSpPr/>
            <p:nvPr/>
          </p:nvGrpSpPr>
          <p:grpSpPr>
            <a:xfrm>
              <a:off x="1115544" y="4182683"/>
              <a:ext cx="200521" cy="159860"/>
              <a:chOff x="6761795" y="1847201"/>
              <a:chExt cx="407483" cy="270129"/>
            </a:xfrm>
          </p:grpSpPr>
          <p:sp>
            <p:nvSpPr>
              <p:cNvPr id="975" name="正方形/長方形 974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6" name="正方形/長方形 975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1" name="正方形/長方形 960"/>
            <p:cNvSpPr/>
            <p:nvPr/>
          </p:nvSpPr>
          <p:spPr>
            <a:xfrm>
              <a:off x="1116075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2" name="正方形/長方形 961"/>
            <p:cNvSpPr/>
            <p:nvPr/>
          </p:nvSpPr>
          <p:spPr>
            <a:xfrm>
              <a:off x="1088925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63" name="グループ化 962"/>
            <p:cNvGrpSpPr/>
            <p:nvPr/>
          </p:nvGrpSpPr>
          <p:grpSpPr>
            <a:xfrm>
              <a:off x="514283" y="4182683"/>
              <a:ext cx="200521" cy="159860"/>
              <a:chOff x="6761795" y="1847201"/>
              <a:chExt cx="407483" cy="270129"/>
            </a:xfrm>
          </p:grpSpPr>
          <p:sp>
            <p:nvSpPr>
              <p:cNvPr id="973" name="正方形/長方形 972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4" name="正方形/長方形 973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4" name="正方形/長方形 963"/>
            <p:cNvSpPr/>
            <p:nvPr/>
          </p:nvSpPr>
          <p:spPr>
            <a:xfrm>
              <a:off x="514814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5" name="正方形/長方形 964"/>
            <p:cNvSpPr/>
            <p:nvPr/>
          </p:nvSpPr>
          <p:spPr>
            <a:xfrm>
              <a:off x="487664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66" name="グループ化 965"/>
            <p:cNvGrpSpPr/>
            <p:nvPr/>
          </p:nvGrpSpPr>
          <p:grpSpPr>
            <a:xfrm>
              <a:off x="1716805" y="4182683"/>
              <a:ext cx="200521" cy="159860"/>
              <a:chOff x="6761795" y="1847201"/>
              <a:chExt cx="407483" cy="270129"/>
            </a:xfrm>
          </p:grpSpPr>
          <p:sp>
            <p:nvSpPr>
              <p:cNvPr id="971" name="正方形/長方形 970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2" name="正方形/長方形 971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7" name="正方形/長方形 966"/>
            <p:cNvSpPr/>
            <p:nvPr/>
          </p:nvSpPr>
          <p:spPr>
            <a:xfrm>
              <a:off x="1717336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8" name="正方形/長方形 967"/>
            <p:cNvSpPr/>
            <p:nvPr/>
          </p:nvSpPr>
          <p:spPr>
            <a:xfrm>
              <a:off x="1690185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9" name="正方形/長方形 968"/>
            <p:cNvSpPr/>
            <p:nvPr/>
          </p:nvSpPr>
          <p:spPr>
            <a:xfrm>
              <a:off x="844802" y="427126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0" name="正方形/長方形 969"/>
            <p:cNvSpPr/>
            <p:nvPr/>
          </p:nvSpPr>
          <p:spPr>
            <a:xfrm>
              <a:off x="1449069" y="427126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2" name="グループ化 1131"/>
          <p:cNvGrpSpPr/>
          <p:nvPr/>
        </p:nvGrpSpPr>
        <p:grpSpPr>
          <a:xfrm>
            <a:off x="2290460" y="3637241"/>
            <a:ext cx="1610868" cy="705879"/>
            <a:chOff x="2290460" y="3637241"/>
            <a:chExt cx="1610868" cy="705879"/>
          </a:xfrm>
        </p:grpSpPr>
        <p:sp>
          <p:nvSpPr>
            <p:cNvPr id="978" name="正方形/長方形 977"/>
            <p:cNvSpPr/>
            <p:nvPr/>
          </p:nvSpPr>
          <p:spPr>
            <a:xfrm>
              <a:off x="2290460" y="3745467"/>
              <a:ext cx="1610868" cy="597653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79" name="グループ化 978"/>
            <p:cNvGrpSpPr/>
            <p:nvPr/>
          </p:nvGrpSpPr>
          <p:grpSpPr>
            <a:xfrm>
              <a:off x="2418177" y="3894968"/>
              <a:ext cx="1348975" cy="84177"/>
              <a:chOff x="7072793" y="3971363"/>
              <a:chExt cx="2472540" cy="242049"/>
            </a:xfrm>
          </p:grpSpPr>
          <p:sp>
            <p:nvSpPr>
              <p:cNvPr id="999" name="正方形/長方形 998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正方形/長方形 999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正方形/長方形 1000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正方形/長方形 1001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3" name="正方形/長方形 1002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正方形/長方形 1003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0" name="グループ化 979"/>
            <p:cNvGrpSpPr/>
            <p:nvPr/>
          </p:nvGrpSpPr>
          <p:grpSpPr>
            <a:xfrm>
              <a:off x="3012681" y="4179848"/>
              <a:ext cx="155656" cy="163272"/>
              <a:chOff x="1918132" y="1778891"/>
              <a:chExt cx="263024" cy="275894"/>
            </a:xfrm>
          </p:grpSpPr>
          <p:sp>
            <p:nvSpPr>
              <p:cNvPr id="996" name="正方形/長方形 99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7" name="正方形/長方形 996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正方形/長方形 997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1" name="グループ化 980"/>
            <p:cNvGrpSpPr/>
            <p:nvPr/>
          </p:nvGrpSpPr>
          <p:grpSpPr>
            <a:xfrm>
              <a:off x="2383612" y="4179848"/>
              <a:ext cx="155656" cy="163272"/>
              <a:chOff x="1918132" y="1778891"/>
              <a:chExt cx="263024" cy="275894"/>
            </a:xfrm>
          </p:grpSpPr>
          <p:sp>
            <p:nvSpPr>
              <p:cNvPr id="993" name="正方形/長方形 99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正方形/長方形 994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3662043" y="4179848"/>
              <a:ext cx="155656" cy="163272"/>
              <a:chOff x="1918132" y="1778891"/>
              <a:chExt cx="263024" cy="275894"/>
            </a:xfrm>
          </p:grpSpPr>
          <p:sp>
            <p:nvSpPr>
              <p:cNvPr id="990" name="正方形/長方形 989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正方形/長方形 990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正方形/長方形 991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83" name="正方形/長方形 982"/>
            <p:cNvSpPr/>
            <p:nvPr/>
          </p:nvSpPr>
          <p:spPr>
            <a:xfrm>
              <a:off x="2598272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4" name="正方形/長方形 983"/>
            <p:cNvSpPr/>
            <p:nvPr/>
          </p:nvSpPr>
          <p:spPr>
            <a:xfrm>
              <a:off x="2825999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5" name="正方形/長方形 984"/>
            <p:cNvSpPr/>
            <p:nvPr/>
          </p:nvSpPr>
          <p:spPr>
            <a:xfrm>
              <a:off x="3247634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6" name="正方形/長方形 985"/>
            <p:cNvSpPr/>
            <p:nvPr/>
          </p:nvSpPr>
          <p:spPr>
            <a:xfrm>
              <a:off x="3475361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7" name="正方形/長方形 986"/>
            <p:cNvSpPr/>
            <p:nvPr/>
          </p:nvSpPr>
          <p:spPr>
            <a:xfrm>
              <a:off x="2290460" y="3746134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8" name="正方形/長方形 987"/>
            <p:cNvSpPr/>
            <p:nvPr/>
          </p:nvSpPr>
          <p:spPr>
            <a:xfrm>
              <a:off x="2290460" y="3697367"/>
              <a:ext cx="1610868" cy="5417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9" name="フリーフォーム 988"/>
            <p:cNvSpPr/>
            <p:nvPr/>
          </p:nvSpPr>
          <p:spPr>
            <a:xfrm>
              <a:off x="2290460" y="3637241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66" name="グループ化 1265"/>
          <p:cNvGrpSpPr/>
          <p:nvPr/>
        </p:nvGrpSpPr>
        <p:grpSpPr>
          <a:xfrm>
            <a:off x="6001047" y="5303480"/>
            <a:ext cx="1622906" cy="1021080"/>
            <a:chOff x="6001047" y="5303480"/>
            <a:chExt cx="1622906" cy="1021080"/>
          </a:xfrm>
        </p:grpSpPr>
        <p:sp>
          <p:nvSpPr>
            <p:cNvPr id="1006" name="フローチャート: 論理積ゲート 1005"/>
            <p:cNvSpPr/>
            <p:nvPr/>
          </p:nvSpPr>
          <p:spPr>
            <a:xfrm rot="16200000">
              <a:off x="6364575" y="5054277"/>
              <a:ext cx="895851" cy="1526228"/>
            </a:xfrm>
            <a:prstGeom prst="flowChartDelay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7" name="フローチャート: 論理積ゲート 1006"/>
            <p:cNvSpPr/>
            <p:nvPr/>
          </p:nvSpPr>
          <p:spPr>
            <a:xfrm rot="16200000">
              <a:off x="6686388" y="5967782"/>
              <a:ext cx="252223" cy="342485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8" name="フローチャート: 論理積ゲート 1007"/>
            <p:cNvSpPr/>
            <p:nvPr/>
          </p:nvSpPr>
          <p:spPr>
            <a:xfrm rot="16200000">
              <a:off x="6262801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9" name="フローチャート: 論理積ゲート 1008"/>
            <p:cNvSpPr/>
            <p:nvPr/>
          </p:nvSpPr>
          <p:spPr>
            <a:xfrm rot="16200000">
              <a:off x="6459473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0" name="フローチャート: 論理積ゲート 1009"/>
            <p:cNvSpPr/>
            <p:nvPr/>
          </p:nvSpPr>
          <p:spPr>
            <a:xfrm rot="16200000">
              <a:off x="6656145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1" name="フローチャート: 論理積ゲート 1010"/>
            <p:cNvSpPr/>
            <p:nvPr/>
          </p:nvSpPr>
          <p:spPr>
            <a:xfrm rot="16200000">
              <a:off x="6852817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2" name="フローチャート: 論理積ゲート 1011"/>
            <p:cNvSpPr/>
            <p:nvPr/>
          </p:nvSpPr>
          <p:spPr>
            <a:xfrm rot="16200000">
              <a:off x="7049489" y="5726603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3" name="フローチャート: 論理積ゲート 1012"/>
            <p:cNvSpPr/>
            <p:nvPr/>
          </p:nvSpPr>
          <p:spPr>
            <a:xfrm rot="16200000">
              <a:off x="7246160" y="5726603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4" name="正方形/長方形 1013"/>
            <p:cNvSpPr/>
            <p:nvPr/>
          </p:nvSpPr>
          <p:spPr>
            <a:xfrm>
              <a:off x="6799574" y="6013188"/>
              <a:ext cx="25851" cy="25212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5" name="アーチ 1014"/>
            <p:cNvSpPr/>
            <p:nvPr/>
          </p:nvSpPr>
          <p:spPr>
            <a:xfrm>
              <a:off x="6630410" y="5994335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6" name="フリーフォーム 1015"/>
            <p:cNvSpPr/>
            <p:nvPr/>
          </p:nvSpPr>
          <p:spPr>
            <a:xfrm rot="16200000">
              <a:off x="6577264" y="4851571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7" name="アーチ 1016"/>
            <p:cNvSpPr/>
            <p:nvPr/>
          </p:nvSpPr>
          <p:spPr>
            <a:xfrm>
              <a:off x="6001047" y="5303480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8" name="正方形/長方形 1017"/>
            <p:cNvSpPr/>
            <p:nvPr/>
          </p:nvSpPr>
          <p:spPr>
            <a:xfrm>
              <a:off x="6101212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9" name="正方形/長方形 1018"/>
            <p:cNvSpPr/>
            <p:nvPr/>
          </p:nvSpPr>
          <p:spPr>
            <a:xfrm>
              <a:off x="6241778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0" name="正方形/長方形 1019"/>
            <p:cNvSpPr/>
            <p:nvPr/>
          </p:nvSpPr>
          <p:spPr>
            <a:xfrm>
              <a:off x="6382344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1" name="正方形/長方形 1020"/>
            <p:cNvSpPr/>
            <p:nvPr/>
          </p:nvSpPr>
          <p:spPr>
            <a:xfrm>
              <a:off x="7149621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2" name="正方形/長方形 1021"/>
            <p:cNvSpPr/>
            <p:nvPr/>
          </p:nvSpPr>
          <p:spPr>
            <a:xfrm>
              <a:off x="7290187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3" name="正方形/長方形 1022"/>
            <p:cNvSpPr/>
            <p:nvPr/>
          </p:nvSpPr>
          <p:spPr>
            <a:xfrm>
              <a:off x="7430753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5" name="グループ化 1264"/>
          <p:cNvGrpSpPr/>
          <p:nvPr/>
        </p:nvGrpSpPr>
        <p:grpSpPr>
          <a:xfrm>
            <a:off x="7885631" y="4722216"/>
            <a:ext cx="1633049" cy="1566245"/>
            <a:chOff x="7885631" y="4722216"/>
            <a:chExt cx="1633049" cy="1566245"/>
          </a:xfrm>
        </p:grpSpPr>
        <p:sp>
          <p:nvSpPr>
            <p:cNvPr id="1053" name="フローチャート: 論理積ゲート 1052"/>
            <p:cNvSpPr/>
            <p:nvPr/>
          </p:nvSpPr>
          <p:spPr>
            <a:xfrm rot="16200000">
              <a:off x="7973688" y="4810271"/>
              <a:ext cx="1456936" cy="1456936"/>
            </a:xfrm>
            <a:prstGeom prst="flowChartDelay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54" name="フローチャート: 論理積ゲート 1053"/>
            <p:cNvSpPr/>
            <p:nvPr/>
          </p:nvSpPr>
          <p:spPr>
            <a:xfrm rot="16200000">
              <a:off x="8197521" y="5992851"/>
              <a:ext cx="269094" cy="279617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5" name="正方形/長方形 1054"/>
            <p:cNvSpPr/>
            <p:nvPr/>
          </p:nvSpPr>
          <p:spPr>
            <a:xfrm>
              <a:off x="8173816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>
              <a:off x="8415972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>
              <a:off x="8658127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8" name="正方形/長方形 1057"/>
            <p:cNvSpPr/>
            <p:nvPr/>
          </p:nvSpPr>
          <p:spPr>
            <a:xfrm>
              <a:off x="8900282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9" name="正方形/長方形 1058"/>
            <p:cNvSpPr/>
            <p:nvPr/>
          </p:nvSpPr>
          <p:spPr>
            <a:xfrm>
              <a:off x="9142438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0" name="フローチャート: 論理積ゲート 1059"/>
            <p:cNvSpPr/>
            <p:nvPr/>
          </p:nvSpPr>
          <p:spPr>
            <a:xfrm rot="16200000">
              <a:off x="8957476" y="5992851"/>
              <a:ext cx="269094" cy="279617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61" name="グループ化 1060"/>
            <p:cNvGrpSpPr/>
            <p:nvPr/>
          </p:nvGrpSpPr>
          <p:grpSpPr>
            <a:xfrm>
              <a:off x="8563760" y="6188567"/>
              <a:ext cx="309215" cy="38424"/>
              <a:chOff x="7985751" y="2268793"/>
              <a:chExt cx="435553" cy="53844"/>
            </a:xfrm>
          </p:grpSpPr>
          <p:sp>
            <p:nvSpPr>
              <p:cNvPr id="1068" name="正方形/長方形 1067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正方形/長方形 1068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62" name="フリーフォーム 1061"/>
            <p:cNvSpPr/>
            <p:nvPr/>
          </p:nvSpPr>
          <p:spPr>
            <a:xfrm rot="16200000">
              <a:off x="8235677" y="4467101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3" name="フリーフォーム 1062"/>
            <p:cNvSpPr/>
            <p:nvPr/>
          </p:nvSpPr>
          <p:spPr>
            <a:xfrm rot="16200000">
              <a:off x="8212508" y="4395339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4" name="正方形/長方形 1063"/>
            <p:cNvSpPr/>
            <p:nvPr/>
          </p:nvSpPr>
          <p:spPr>
            <a:xfrm>
              <a:off x="8174571" y="6203168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5" name="正方形/長方形 1064"/>
            <p:cNvSpPr/>
            <p:nvPr/>
          </p:nvSpPr>
          <p:spPr>
            <a:xfrm>
              <a:off x="8161497" y="6242414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6" name="正方形/長方形 1065"/>
            <p:cNvSpPr/>
            <p:nvPr/>
          </p:nvSpPr>
          <p:spPr>
            <a:xfrm>
              <a:off x="8940930" y="6203168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7" name="正方形/長方形 1066"/>
            <p:cNvSpPr/>
            <p:nvPr/>
          </p:nvSpPr>
          <p:spPr>
            <a:xfrm>
              <a:off x="8927856" y="6242414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9" name="グループ化 1268"/>
          <p:cNvGrpSpPr/>
          <p:nvPr/>
        </p:nvGrpSpPr>
        <p:grpSpPr>
          <a:xfrm>
            <a:off x="433809" y="5605174"/>
            <a:ext cx="1564429" cy="683287"/>
            <a:chOff x="433809" y="5605174"/>
            <a:chExt cx="1564429" cy="683287"/>
          </a:xfrm>
        </p:grpSpPr>
        <p:sp>
          <p:nvSpPr>
            <p:cNvPr id="1071" name="正方形/長方形 1070"/>
            <p:cNvSpPr/>
            <p:nvPr/>
          </p:nvSpPr>
          <p:spPr>
            <a:xfrm>
              <a:off x="491298" y="5676045"/>
              <a:ext cx="1495549" cy="612416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72" name="正方形/長方形 1071"/>
            <p:cNvSpPr/>
            <p:nvPr/>
          </p:nvSpPr>
          <p:spPr>
            <a:xfrm>
              <a:off x="433809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3" name="正方形/長方形 1072"/>
            <p:cNvSpPr/>
            <p:nvPr/>
          </p:nvSpPr>
          <p:spPr>
            <a:xfrm>
              <a:off x="1935093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4" name="正方形/長方形 1073"/>
            <p:cNvSpPr/>
            <p:nvPr/>
          </p:nvSpPr>
          <p:spPr>
            <a:xfrm>
              <a:off x="734066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5" name="正方形/長方形 1074"/>
            <p:cNvSpPr/>
            <p:nvPr/>
          </p:nvSpPr>
          <p:spPr>
            <a:xfrm>
              <a:off x="1034323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6" name="正方形/長方形 1075"/>
            <p:cNvSpPr/>
            <p:nvPr/>
          </p:nvSpPr>
          <p:spPr>
            <a:xfrm>
              <a:off x="1334580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7" name="正方形/長方形 1076"/>
            <p:cNvSpPr/>
            <p:nvPr/>
          </p:nvSpPr>
          <p:spPr>
            <a:xfrm>
              <a:off x="1634837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8" name="正方形/長方形 1077"/>
            <p:cNvSpPr/>
            <p:nvPr/>
          </p:nvSpPr>
          <p:spPr>
            <a:xfrm>
              <a:off x="544850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>
              <a:off x="844802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0" name="正方形/長方形 1079"/>
            <p:cNvSpPr/>
            <p:nvPr/>
          </p:nvSpPr>
          <p:spPr>
            <a:xfrm>
              <a:off x="1149118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1" name="正方形/長方形 1080"/>
            <p:cNvSpPr/>
            <p:nvPr/>
          </p:nvSpPr>
          <p:spPr>
            <a:xfrm>
              <a:off x="1449069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2" name="正方形/長方形 1081"/>
            <p:cNvSpPr/>
            <p:nvPr/>
          </p:nvSpPr>
          <p:spPr>
            <a:xfrm>
              <a:off x="1742184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3" name="正方形/長方形 1082"/>
            <p:cNvSpPr/>
            <p:nvPr/>
          </p:nvSpPr>
          <p:spPr>
            <a:xfrm>
              <a:off x="433809" y="5772576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4" name="ホームベース 1083"/>
            <p:cNvSpPr/>
            <p:nvPr/>
          </p:nvSpPr>
          <p:spPr>
            <a:xfrm rot="16200000">
              <a:off x="1133743" y="4905240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1115544" y="6128023"/>
              <a:ext cx="200521" cy="159863"/>
              <a:chOff x="6761795" y="1847199"/>
              <a:chExt cx="407483" cy="270134"/>
            </a:xfrm>
          </p:grpSpPr>
          <p:sp>
            <p:nvSpPr>
              <p:cNvPr id="1100" name="正方形/長方形 1099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正方形/長方形 1100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6" name="正方形/長方形 1085"/>
            <p:cNvSpPr/>
            <p:nvPr/>
          </p:nvSpPr>
          <p:spPr>
            <a:xfrm>
              <a:off x="1116075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7" name="正方形/長方形 1086"/>
            <p:cNvSpPr/>
            <p:nvPr/>
          </p:nvSpPr>
          <p:spPr>
            <a:xfrm>
              <a:off x="1088925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88" name="グループ化 1087"/>
            <p:cNvGrpSpPr/>
            <p:nvPr/>
          </p:nvGrpSpPr>
          <p:grpSpPr>
            <a:xfrm>
              <a:off x="514283" y="6128023"/>
              <a:ext cx="200521" cy="159863"/>
              <a:chOff x="6761795" y="1847199"/>
              <a:chExt cx="407483" cy="270134"/>
            </a:xfrm>
          </p:grpSpPr>
          <p:sp>
            <p:nvSpPr>
              <p:cNvPr id="1098" name="正方形/長方形 1097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正方形/長方形 1098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9" name="正方形/長方形 1088"/>
            <p:cNvSpPr/>
            <p:nvPr/>
          </p:nvSpPr>
          <p:spPr>
            <a:xfrm>
              <a:off x="514814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>
              <a:off x="487664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91" name="グループ化 1090"/>
            <p:cNvGrpSpPr/>
            <p:nvPr/>
          </p:nvGrpSpPr>
          <p:grpSpPr>
            <a:xfrm>
              <a:off x="1716805" y="6128023"/>
              <a:ext cx="200521" cy="159863"/>
              <a:chOff x="6761795" y="1847199"/>
              <a:chExt cx="407483" cy="270134"/>
            </a:xfrm>
          </p:grpSpPr>
          <p:sp>
            <p:nvSpPr>
              <p:cNvPr id="1096" name="正方形/長方形 1095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正方形/長方形 1096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92" name="正方形/長方形 1091"/>
            <p:cNvSpPr/>
            <p:nvPr/>
          </p:nvSpPr>
          <p:spPr>
            <a:xfrm>
              <a:off x="1717336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3" name="正方形/長方形 1092"/>
            <p:cNvSpPr/>
            <p:nvPr/>
          </p:nvSpPr>
          <p:spPr>
            <a:xfrm>
              <a:off x="1690185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4" name="正方形/長方形 1093"/>
            <p:cNvSpPr/>
            <p:nvPr/>
          </p:nvSpPr>
          <p:spPr>
            <a:xfrm>
              <a:off x="844802" y="6216605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5" name="正方形/長方形 1094"/>
            <p:cNvSpPr/>
            <p:nvPr/>
          </p:nvSpPr>
          <p:spPr>
            <a:xfrm>
              <a:off x="1449069" y="6216605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7" name="グループ化 1266"/>
          <p:cNvGrpSpPr/>
          <p:nvPr/>
        </p:nvGrpSpPr>
        <p:grpSpPr>
          <a:xfrm>
            <a:off x="4131948" y="5452160"/>
            <a:ext cx="1693297" cy="836301"/>
            <a:chOff x="4131948" y="5452160"/>
            <a:chExt cx="1693297" cy="836301"/>
          </a:xfrm>
        </p:grpSpPr>
        <p:sp>
          <p:nvSpPr>
            <p:cNvPr id="1025" name="正方形/長方形 1024"/>
            <p:cNvSpPr/>
            <p:nvPr/>
          </p:nvSpPr>
          <p:spPr>
            <a:xfrm>
              <a:off x="4203593" y="5737347"/>
              <a:ext cx="1550007" cy="551114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26" name="正方形/長方形 1025"/>
            <p:cNvSpPr/>
            <p:nvPr/>
          </p:nvSpPr>
          <p:spPr>
            <a:xfrm>
              <a:off x="4323411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7" name="正方形/長方形 1026"/>
            <p:cNvSpPr/>
            <p:nvPr/>
          </p:nvSpPr>
          <p:spPr>
            <a:xfrm>
              <a:off x="4622666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8" name="正方形/長方形 1027"/>
            <p:cNvSpPr/>
            <p:nvPr/>
          </p:nvSpPr>
          <p:spPr>
            <a:xfrm>
              <a:off x="4921921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9" name="正方形/長方形 1028"/>
            <p:cNvSpPr/>
            <p:nvPr/>
          </p:nvSpPr>
          <p:spPr>
            <a:xfrm>
              <a:off x="5221176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0" name="正方形/長方形 1029"/>
            <p:cNvSpPr/>
            <p:nvPr/>
          </p:nvSpPr>
          <p:spPr>
            <a:xfrm>
              <a:off x="5520430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1" name="正方形/長方形 1030"/>
            <p:cNvSpPr/>
            <p:nvPr/>
          </p:nvSpPr>
          <p:spPr>
            <a:xfrm>
              <a:off x="4204946" y="5738583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2" name="正方形/長方形 1031"/>
            <p:cNvSpPr/>
            <p:nvPr/>
          </p:nvSpPr>
          <p:spPr>
            <a:xfrm>
              <a:off x="4131948" y="5462058"/>
              <a:ext cx="1693297" cy="2824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3" name="正方形/長方形 1032"/>
            <p:cNvSpPr/>
            <p:nvPr/>
          </p:nvSpPr>
          <p:spPr>
            <a:xfrm>
              <a:off x="4131948" y="5452160"/>
              <a:ext cx="1693297" cy="1455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34" name="グループ化 1033"/>
            <p:cNvGrpSpPr/>
            <p:nvPr/>
          </p:nvGrpSpPr>
          <p:grpSpPr>
            <a:xfrm>
              <a:off x="4436771" y="6133468"/>
              <a:ext cx="142673" cy="149655"/>
              <a:chOff x="1918132" y="1778891"/>
              <a:chExt cx="263024" cy="275894"/>
            </a:xfrm>
          </p:grpSpPr>
          <p:sp>
            <p:nvSpPr>
              <p:cNvPr id="1049" name="正方形/長方形 1048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0" name="正方形/長方形 1049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1" name="正方形/長方形 1050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35" name="グループ化 1034"/>
            <p:cNvGrpSpPr/>
            <p:nvPr/>
          </p:nvGrpSpPr>
          <p:grpSpPr>
            <a:xfrm>
              <a:off x="4903705" y="6133468"/>
              <a:ext cx="142673" cy="149655"/>
              <a:chOff x="1918132" y="1778891"/>
              <a:chExt cx="263024" cy="275894"/>
            </a:xfrm>
          </p:grpSpPr>
          <p:sp>
            <p:nvSpPr>
              <p:cNvPr id="1046" name="正方形/長方形 104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7" name="正方形/長方形 1046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正方形/長方形 1047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5370639" y="6133468"/>
              <a:ext cx="142673" cy="149655"/>
              <a:chOff x="1918132" y="1778891"/>
              <a:chExt cx="263024" cy="275894"/>
            </a:xfrm>
          </p:grpSpPr>
          <p:sp>
            <p:nvSpPr>
              <p:cNvPr id="1043" name="正方形/長方形 104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4" name="正方形/長方形 1043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5" name="正方形/長方形 1044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37" name="正方形/長方形 1036"/>
            <p:cNvSpPr/>
            <p:nvPr/>
          </p:nvSpPr>
          <p:spPr>
            <a:xfrm>
              <a:off x="4296641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8" name="正方形/長方形 1037"/>
            <p:cNvSpPr/>
            <p:nvPr/>
          </p:nvSpPr>
          <p:spPr>
            <a:xfrm>
              <a:off x="4623445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9" name="正方形/長方形 1038"/>
            <p:cNvSpPr/>
            <p:nvPr/>
          </p:nvSpPr>
          <p:spPr>
            <a:xfrm>
              <a:off x="4763575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0" name="正方形/長方形 1039"/>
            <p:cNvSpPr/>
            <p:nvPr/>
          </p:nvSpPr>
          <p:spPr>
            <a:xfrm>
              <a:off x="5090379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1" name="正方形/長方形 1040"/>
            <p:cNvSpPr/>
            <p:nvPr/>
          </p:nvSpPr>
          <p:spPr>
            <a:xfrm>
              <a:off x="5230509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2" name="正方形/長方形 1041"/>
            <p:cNvSpPr/>
            <p:nvPr/>
          </p:nvSpPr>
          <p:spPr>
            <a:xfrm>
              <a:off x="5557314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8" name="グループ化 1267"/>
          <p:cNvGrpSpPr/>
          <p:nvPr/>
        </p:nvGrpSpPr>
        <p:grpSpPr>
          <a:xfrm>
            <a:off x="2290460" y="5582582"/>
            <a:ext cx="1610868" cy="705879"/>
            <a:chOff x="2290460" y="5582582"/>
            <a:chExt cx="1610868" cy="705879"/>
          </a:xfrm>
        </p:grpSpPr>
        <p:sp>
          <p:nvSpPr>
            <p:cNvPr id="1103" name="正方形/長方形 1102"/>
            <p:cNvSpPr/>
            <p:nvPr/>
          </p:nvSpPr>
          <p:spPr>
            <a:xfrm>
              <a:off x="2290460" y="5690808"/>
              <a:ext cx="1610868" cy="597653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104" name="グループ化 1103"/>
            <p:cNvGrpSpPr/>
            <p:nvPr/>
          </p:nvGrpSpPr>
          <p:grpSpPr>
            <a:xfrm>
              <a:off x="2418177" y="5840309"/>
              <a:ext cx="1348975" cy="84177"/>
              <a:chOff x="7072793" y="3971363"/>
              <a:chExt cx="2472540" cy="242049"/>
            </a:xfrm>
          </p:grpSpPr>
          <p:sp>
            <p:nvSpPr>
              <p:cNvPr id="1124" name="正方形/長方形 1123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正方形/長方形 1124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正方形/長方形 1126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正方形/長方形 1127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正方形/長方形 1128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5" name="グループ化 1104"/>
            <p:cNvGrpSpPr/>
            <p:nvPr/>
          </p:nvGrpSpPr>
          <p:grpSpPr>
            <a:xfrm>
              <a:off x="3012681" y="6125187"/>
              <a:ext cx="155656" cy="163273"/>
              <a:chOff x="1918132" y="1778891"/>
              <a:chExt cx="263024" cy="275896"/>
            </a:xfrm>
          </p:grpSpPr>
          <p:sp>
            <p:nvSpPr>
              <p:cNvPr id="1121" name="正方形/長方形 1120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2" name="正方形/長方形 1121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3" name="正方形/長方形 1122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6" name="グループ化 1105"/>
            <p:cNvGrpSpPr/>
            <p:nvPr/>
          </p:nvGrpSpPr>
          <p:grpSpPr>
            <a:xfrm>
              <a:off x="2383612" y="6125187"/>
              <a:ext cx="155656" cy="163273"/>
              <a:chOff x="1918132" y="1778891"/>
              <a:chExt cx="263024" cy="275896"/>
            </a:xfrm>
          </p:grpSpPr>
          <p:sp>
            <p:nvSpPr>
              <p:cNvPr id="1118" name="正方形/長方形 111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9" name="正方形/長方形 1118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正方形/長方形 1119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7" name="グループ化 1106"/>
            <p:cNvGrpSpPr/>
            <p:nvPr/>
          </p:nvGrpSpPr>
          <p:grpSpPr>
            <a:xfrm>
              <a:off x="3662043" y="6125187"/>
              <a:ext cx="155656" cy="163273"/>
              <a:chOff x="1918132" y="1778891"/>
              <a:chExt cx="263024" cy="275896"/>
            </a:xfrm>
          </p:grpSpPr>
          <p:sp>
            <p:nvSpPr>
              <p:cNvPr id="1115" name="正方形/長方形 1114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6" name="正方形/長方形 1115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7" name="正方形/長方形 1116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08" name="正方形/長方形 1107"/>
            <p:cNvSpPr/>
            <p:nvPr/>
          </p:nvSpPr>
          <p:spPr>
            <a:xfrm>
              <a:off x="2598272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9" name="正方形/長方形 1108"/>
            <p:cNvSpPr/>
            <p:nvPr/>
          </p:nvSpPr>
          <p:spPr>
            <a:xfrm>
              <a:off x="2825999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0" name="正方形/長方形 1109"/>
            <p:cNvSpPr/>
            <p:nvPr/>
          </p:nvSpPr>
          <p:spPr>
            <a:xfrm>
              <a:off x="3247634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3475361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2290460" y="5691475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3" name="正方形/長方形 1112"/>
            <p:cNvSpPr/>
            <p:nvPr/>
          </p:nvSpPr>
          <p:spPr>
            <a:xfrm>
              <a:off x="2290460" y="5642708"/>
              <a:ext cx="1610868" cy="5417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4" name="フリーフォーム 1113"/>
            <p:cNvSpPr/>
            <p:nvPr/>
          </p:nvSpPr>
          <p:spPr>
            <a:xfrm>
              <a:off x="2290460" y="5582582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63" name="グループ化 1262"/>
          <p:cNvGrpSpPr/>
          <p:nvPr/>
        </p:nvGrpSpPr>
        <p:grpSpPr>
          <a:xfrm>
            <a:off x="6001047" y="1394869"/>
            <a:ext cx="1622906" cy="1021080"/>
            <a:chOff x="6001047" y="1394869"/>
            <a:chExt cx="1622906" cy="1021080"/>
          </a:xfrm>
        </p:grpSpPr>
        <p:sp>
          <p:nvSpPr>
            <p:cNvPr id="473" name="フローチャート: 論理積ゲート 472"/>
            <p:cNvSpPr/>
            <p:nvPr/>
          </p:nvSpPr>
          <p:spPr>
            <a:xfrm rot="16200000">
              <a:off x="6364575" y="1145666"/>
              <a:ext cx="895851" cy="1526228"/>
            </a:xfrm>
            <a:prstGeom prst="flowChartDelay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474" name="フローチャート: 論理積ゲート 473"/>
            <p:cNvSpPr/>
            <p:nvPr/>
          </p:nvSpPr>
          <p:spPr>
            <a:xfrm rot="16200000">
              <a:off x="6686388" y="2059171"/>
              <a:ext cx="252223" cy="342485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5" name="フローチャート: 論理積ゲート 474"/>
            <p:cNvSpPr/>
            <p:nvPr/>
          </p:nvSpPr>
          <p:spPr>
            <a:xfrm rot="16200000">
              <a:off x="6262801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6" name="フローチャート: 論理積ゲート 475"/>
            <p:cNvSpPr/>
            <p:nvPr/>
          </p:nvSpPr>
          <p:spPr>
            <a:xfrm rot="16200000">
              <a:off x="6459473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7" name="フローチャート: 論理積ゲート 476"/>
            <p:cNvSpPr/>
            <p:nvPr/>
          </p:nvSpPr>
          <p:spPr>
            <a:xfrm rot="16200000">
              <a:off x="6656145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8" name="フローチャート: 論理積ゲート 477"/>
            <p:cNvSpPr/>
            <p:nvPr/>
          </p:nvSpPr>
          <p:spPr>
            <a:xfrm rot="16200000">
              <a:off x="6852817" y="181799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79" name="フローチャート: 論理積ゲート 478"/>
            <p:cNvSpPr/>
            <p:nvPr/>
          </p:nvSpPr>
          <p:spPr>
            <a:xfrm rot="16200000">
              <a:off x="7049489" y="181799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0" name="フローチャート: 論理積ゲート 479"/>
            <p:cNvSpPr/>
            <p:nvPr/>
          </p:nvSpPr>
          <p:spPr>
            <a:xfrm rot="16200000">
              <a:off x="7246160" y="181799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1" name="正方形/長方形 480"/>
            <p:cNvSpPr/>
            <p:nvPr/>
          </p:nvSpPr>
          <p:spPr>
            <a:xfrm>
              <a:off x="6799574" y="2104577"/>
              <a:ext cx="25851" cy="252128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2" name="アーチ 481"/>
            <p:cNvSpPr/>
            <p:nvPr/>
          </p:nvSpPr>
          <p:spPr>
            <a:xfrm>
              <a:off x="6630410" y="2085724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3" name="フリーフォーム 482"/>
            <p:cNvSpPr/>
            <p:nvPr/>
          </p:nvSpPr>
          <p:spPr>
            <a:xfrm rot="16200000">
              <a:off x="6577264" y="942960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4" name="アーチ 483"/>
            <p:cNvSpPr/>
            <p:nvPr/>
          </p:nvSpPr>
          <p:spPr>
            <a:xfrm>
              <a:off x="6001047" y="1394869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5" name="正方形/長方形 484"/>
            <p:cNvSpPr/>
            <p:nvPr/>
          </p:nvSpPr>
          <p:spPr>
            <a:xfrm>
              <a:off x="6101212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6" name="正方形/長方形 485"/>
            <p:cNvSpPr/>
            <p:nvPr/>
          </p:nvSpPr>
          <p:spPr>
            <a:xfrm>
              <a:off x="6241778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7" name="正方形/長方形 486"/>
            <p:cNvSpPr/>
            <p:nvPr/>
          </p:nvSpPr>
          <p:spPr>
            <a:xfrm>
              <a:off x="6382344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8" name="正方形/長方形 487"/>
            <p:cNvSpPr/>
            <p:nvPr/>
          </p:nvSpPr>
          <p:spPr>
            <a:xfrm>
              <a:off x="7149621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89" name="正方形/長方形 488"/>
            <p:cNvSpPr/>
            <p:nvPr/>
          </p:nvSpPr>
          <p:spPr>
            <a:xfrm>
              <a:off x="7290187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0" name="正方形/長方形 489"/>
            <p:cNvSpPr/>
            <p:nvPr/>
          </p:nvSpPr>
          <p:spPr>
            <a:xfrm>
              <a:off x="7430753" y="229569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2" name="グループ化 1261"/>
          <p:cNvGrpSpPr/>
          <p:nvPr/>
        </p:nvGrpSpPr>
        <p:grpSpPr>
          <a:xfrm>
            <a:off x="4131948" y="1543549"/>
            <a:ext cx="1693297" cy="836301"/>
            <a:chOff x="4131948" y="1543549"/>
            <a:chExt cx="1693297" cy="836301"/>
          </a:xfrm>
        </p:grpSpPr>
        <p:sp>
          <p:nvSpPr>
            <p:cNvPr id="492" name="正方形/長方形 491"/>
            <p:cNvSpPr/>
            <p:nvPr/>
          </p:nvSpPr>
          <p:spPr>
            <a:xfrm>
              <a:off x="4203593" y="1828736"/>
              <a:ext cx="1550007" cy="551114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3" name="正方形/長方形 492"/>
            <p:cNvSpPr/>
            <p:nvPr/>
          </p:nvSpPr>
          <p:spPr>
            <a:xfrm>
              <a:off x="4323411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4" name="正方形/長方形 493"/>
            <p:cNvSpPr/>
            <p:nvPr/>
          </p:nvSpPr>
          <p:spPr>
            <a:xfrm>
              <a:off x="4622666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5" name="正方形/長方形 494"/>
            <p:cNvSpPr/>
            <p:nvPr/>
          </p:nvSpPr>
          <p:spPr>
            <a:xfrm>
              <a:off x="4921921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6" name="正方形/長方形 495"/>
            <p:cNvSpPr/>
            <p:nvPr/>
          </p:nvSpPr>
          <p:spPr>
            <a:xfrm>
              <a:off x="5221176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7" name="正方形/長方形 496"/>
            <p:cNvSpPr/>
            <p:nvPr/>
          </p:nvSpPr>
          <p:spPr>
            <a:xfrm>
              <a:off x="5520430" y="191568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8" name="正方形/長方形 497"/>
            <p:cNvSpPr/>
            <p:nvPr/>
          </p:nvSpPr>
          <p:spPr>
            <a:xfrm>
              <a:off x="4204946" y="1829972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499" name="正方形/長方形 498"/>
            <p:cNvSpPr/>
            <p:nvPr/>
          </p:nvSpPr>
          <p:spPr>
            <a:xfrm>
              <a:off x="4131948" y="1553447"/>
              <a:ext cx="1693297" cy="282432"/>
            </a:xfrm>
            <a:prstGeom prst="rect">
              <a:avLst/>
            </a:pr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0" name="正方形/長方形 499"/>
            <p:cNvSpPr/>
            <p:nvPr/>
          </p:nvSpPr>
          <p:spPr>
            <a:xfrm>
              <a:off x="4131948" y="1543549"/>
              <a:ext cx="1693297" cy="145596"/>
            </a:xfrm>
            <a:prstGeom prst="rect">
              <a:avLst/>
            </a:pr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501" name="グループ化 500"/>
            <p:cNvGrpSpPr/>
            <p:nvPr/>
          </p:nvGrpSpPr>
          <p:grpSpPr>
            <a:xfrm>
              <a:off x="4436771" y="2224857"/>
              <a:ext cx="142673" cy="149655"/>
              <a:chOff x="1918132" y="1778891"/>
              <a:chExt cx="263024" cy="275894"/>
            </a:xfrm>
          </p:grpSpPr>
          <p:sp>
            <p:nvSpPr>
              <p:cNvPr id="516" name="正方形/長方形 51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7" name="正方形/長方形 516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8" name="正方形/長方形 517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2" name="グループ化 501"/>
            <p:cNvGrpSpPr/>
            <p:nvPr/>
          </p:nvGrpSpPr>
          <p:grpSpPr>
            <a:xfrm>
              <a:off x="4903705" y="2224857"/>
              <a:ext cx="142673" cy="149655"/>
              <a:chOff x="1918132" y="1778891"/>
              <a:chExt cx="263024" cy="275894"/>
            </a:xfrm>
          </p:grpSpPr>
          <p:sp>
            <p:nvSpPr>
              <p:cNvPr id="513" name="正方形/長方形 51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4" name="正方形/長方形 513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5" name="正方形/長方形 514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03" name="グループ化 502"/>
            <p:cNvGrpSpPr/>
            <p:nvPr/>
          </p:nvGrpSpPr>
          <p:grpSpPr>
            <a:xfrm>
              <a:off x="5370639" y="2224857"/>
              <a:ext cx="142673" cy="149655"/>
              <a:chOff x="1918132" y="1778891"/>
              <a:chExt cx="263024" cy="275894"/>
            </a:xfrm>
          </p:grpSpPr>
          <p:sp>
            <p:nvSpPr>
              <p:cNvPr id="510" name="正方形/長方形 509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1" name="正方形/長方形 510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12" name="正方形/長方形 511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504" name="正方形/長方形 503"/>
            <p:cNvSpPr/>
            <p:nvPr/>
          </p:nvSpPr>
          <p:spPr>
            <a:xfrm>
              <a:off x="4296641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5" name="正方形/長方形 504"/>
            <p:cNvSpPr/>
            <p:nvPr/>
          </p:nvSpPr>
          <p:spPr>
            <a:xfrm>
              <a:off x="4623445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6" name="正方形/長方形 505"/>
            <p:cNvSpPr/>
            <p:nvPr/>
          </p:nvSpPr>
          <p:spPr>
            <a:xfrm>
              <a:off x="4763575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7" name="正方形/長方形 506"/>
            <p:cNvSpPr/>
            <p:nvPr/>
          </p:nvSpPr>
          <p:spPr>
            <a:xfrm>
              <a:off x="5090379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8" name="正方形/長方形 507"/>
            <p:cNvSpPr/>
            <p:nvPr/>
          </p:nvSpPr>
          <p:spPr>
            <a:xfrm>
              <a:off x="5230509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509" name="正方形/長方形 508"/>
            <p:cNvSpPr/>
            <p:nvPr/>
          </p:nvSpPr>
          <p:spPr>
            <a:xfrm>
              <a:off x="5557314" y="232299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4" name="グループ化 1263"/>
          <p:cNvGrpSpPr/>
          <p:nvPr/>
        </p:nvGrpSpPr>
        <p:grpSpPr>
          <a:xfrm>
            <a:off x="7885631" y="813605"/>
            <a:ext cx="1633049" cy="1566245"/>
            <a:chOff x="7885631" y="813605"/>
            <a:chExt cx="1633049" cy="1566245"/>
          </a:xfrm>
        </p:grpSpPr>
        <p:sp>
          <p:nvSpPr>
            <p:cNvPr id="625" name="フローチャート: 論理積ゲート 624"/>
            <p:cNvSpPr/>
            <p:nvPr/>
          </p:nvSpPr>
          <p:spPr>
            <a:xfrm rot="16200000">
              <a:off x="7973688" y="901660"/>
              <a:ext cx="1456936" cy="1456936"/>
            </a:xfrm>
            <a:prstGeom prst="flowChartDelay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26" name="フローチャート: 論理積ゲート 625"/>
            <p:cNvSpPr/>
            <p:nvPr/>
          </p:nvSpPr>
          <p:spPr>
            <a:xfrm rot="16200000">
              <a:off x="8197521" y="208424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7" name="正方形/長方形 626"/>
            <p:cNvSpPr/>
            <p:nvPr/>
          </p:nvSpPr>
          <p:spPr>
            <a:xfrm>
              <a:off x="8173816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8" name="正方形/長方形 627"/>
            <p:cNvSpPr/>
            <p:nvPr/>
          </p:nvSpPr>
          <p:spPr>
            <a:xfrm>
              <a:off x="8415972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29" name="正方形/長方形 628"/>
            <p:cNvSpPr/>
            <p:nvPr/>
          </p:nvSpPr>
          <p:spPr>
            <a:xfrm>
              <a:off x="8658127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0" name="正方形/長方形 629"/>
            <p:cNvSpPr/>
            <p:nvPr/>
          </p:nvSpPr>
          <p:spPr>
            <a:xfrm>
              <a:off x="8900282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1" name="正方形/長方形 630"/>
            <p:cNvSpPr/>
            <p:nvPr/>
          </p:nvSpPr>
          <p:spPr>
            <a:xfrm>
              <a:off x="9142438" y="136969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2" name="フローチャート: 論理積ゲート 631"/>
            <p:cNvSpPr/>
            <p:nvPr/>
          </p:nvSpPr>
          <p:spPr>
            <a:xfrm rot="16200000">
              <a:off x="8957476" y="208424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C00000"/>
                </a:gs>
                <a:gs pos="0">
                  <a:srgbClr val="660033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633" name="グループ化 632"/>
            <p:cNvGrpSpPr/>
            <p:nvPr/>
          </p:nvGrpSpPr>
          <p:grpSpPr>
            <a:xfrm>
              <a:off x="8563760" y="2279956"/>
              <a:ext cx="309215" cy="38424"/>
              <a:chOff x="7985751" y="2268793"/>
              <a:chExt cx="435553" cy="53844"/>
            </a:xfrm>
          </p:grpSpPr>
          <p:sp>
            <p:nvSpPr>
              <p:cNvPr id="640" name="正方形/長方形 639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41" name="正方形/長方形 640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634" name="フリーフォーム 633"/>
            <p:cNvSpPr/>
            <p:nvPr/>
          </p:nvSpPr>
          <p:spPr>
            <a:xfrm rot="16200000">
              <a:off x="8235677" y="558490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5" name="フリーフォーム 634"/>
            <p:cNvSpPr/>
            <p:nvPr/>
          </p:nvSpPr>
          <p:spPr>
            <a:xfrm rot="16200000">
              <a:off x="8212508" y="486728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rgbClr val="8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636" name="正方形/長方形 635"/>
            <p:cNvSpPr/>
            <p:nvPr/>
          </p:nvSpPr>
          <p:spPr>
            <a:xfrm>
              <a:off x="8174571" y="229455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7" name="正方形/長方形 636"/>
            <p:cNvSpPr/>
            <p:nvPr/>
          </p:nvSpPr>
          <p:spPr>
            <a:xfrm>
              <a:off x="8161497" y="233380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8" name="正方形/長方形 637"/>
            <p:cNvSpPr/>
            <p:nvPr/>
          </p:nvSpPr>
          <p:spPr>
            <a:xfrm>
              <a:off x="8940930" y="229455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639" name="正方形/長方形 638"/>
            <p:cNvSpPr/>
            <p:nvPr/>
          </p:nvSpPr>
          <p:spPr>
            <a:xfrm>
              <a:off x="8927856" y="233380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0" name="グループ化 1259"/>
          <p:cNvGrpSpPr/>
          <p:nvPr/>
        </p:nvGrpSpPr>
        <p:grpSpPr>
          <a:xfrm>
            <a:off x="433809" y="1696563"/>
            <a:ext cx="1564429" cy="683287"/>
            <a:chOff x="433809" y="1696563"/>
            <a:chExt cx="1564429" cy="683287"/>
          </a:xfrm>
        </p:grpSpPr>
        <p:sp>
          <p:nvSpPr>
            <p:cNvPr id="708" name="正方形/長方形 707"/>
            <p:cNvSpPr/>
            <p:nvPr/>
          </p:nvSpPr>
          <p:spPr>
            <a:xfrm>
              <a:off x="491298" y="1767434"/>
              <a:ext cx="1495549" cy="612416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709" name="正方形/長方形 708"/>
            <p:cNvSpPr/>
            <p:nvPr/>
          </p:nvSpPr>
          <p:spPr>
            <a:xfrm>
              <a:off x="433809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0" name="正方形/長方形 709"/>
            <p:cNvSpPr/>
            <p:nvPr/>
          </p:nvSpPr>
          <p:spPr>
            <a:xfrm>
              <a:off x="1935093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1" name="正方形/長方形 710"/>
            <p:cNvSpPr/>
            <p:nvPr/>
          </p:nvSpPr>
          <p:spPr>
            <a:xfrm>
              <a:off x="734066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2" name="正方形/長方形 711"/>
            <p:cNvSpPr/>
            <p:nvPr/>
          </p:nvSpPr>
          <p:spPr>
            <a:xfrm>
              <a:off x="1034323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3" name="正方形/長方形 712"/>
            <p:cNvSpPr/>
            <p:nvPr/>
          </p:nvSpPr>
          <p:spPr>
            <a:xfrm>
              <a:off x="1334580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4" name="正方形/長方形 713"/>
            <p:cNvSpPr/>
            <p:nvPr/>
          </p:nvSpPr>
          <p:spPr>
            <a:xfrm>
              <a:off x="1634837" y="1835196"/>
              <a:ext cx="63144" cy="544654"/>
            </a:xfrm>
            <a:prstGeom prst="rect">
              <a:avLst/>
            </a:prstGeom>
            <a:solidFill>
              <a:srgbClr val="FFC000">
                <a:lumMod val="75000"/>
              </a:srgb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5" name="正方形/長方形 714"/>
            <p:cNvSpPr/>
            <p:nvPr/>
          </p:nvSpPr>
          <p:spPr>
            <a:xfrm>
              <a:off x="544850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6" name="正方形/長方形 715"/>
            <p:cNvSpPr/>
            <p:nvPr/>
          </p:nvSpPr>
          <p:spPr>
            <a:xfrm>
              <a:off x="844802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7" name="正方形/長方形 716"/>
            <p:cNvSpPr/>
            <p:nvPr/>
          </p:nvSpPr>
          <p:spPr>
            <a:xfrm>
              <a:off x="1149118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8" name="正方形/長方形 717"/>
            <p:cNvSpPr/>
            <p:nvPr/>
          </p:nvSpPr>
          <p:spPr>
            <a:xfrm>
              <a:off x="1449069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19" name="正方形/長方形 718"/>
            <p:cNvSpPr/>
            <p:nvPr/>
          </p:nvSpPr>
          <p:spPr>
            <a:xfrm>
              <a:off x="1742184" y="195408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0" name="正方形/長方形 719"/>
            <p:cNvSpPr/>
            <p:nvPr/>
          </p:nvSpPr>
          <p:spPr>
            <a:xfrm>
              <a:off x="433809" y="1863965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1" name="ホームベース 720"/>
            <p:cNvSpPr/>
            <p:nvPr/>
          </p:nvSpPr>
          <p:spPr>
            <a:xfrm rot="16200000">
              <a:off x="1133743" y="996629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rgbClr val="66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2" name="グループ化 721"/>
            <p:cNvGrpSpPr/>
            <p:nvPr/>
          </p:nvGrpSpPr>
          <p:grpSpPr>
            <a:xfrm>
              <a:off x="1115544" y="2219413"/>
              <a:ext cx="200521" cy="159860"/>
              <a:chOff x="6761795" y="1847201"/>
              <a:chExt cx="407483" cy="270129"/>
            </a:xfrm>
          </p:grpSpPr>
          <p:sp>
            <p:nvSpPr>
              <p:cNvPr id="737" name="正方形/長方形 736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8" name="正方形/長方形 737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3" name="正方形/長方形 722"/>
            <p:cNvSpPr/>
            <p:nvPr/>
          </p:nvSpPr>
          <p:spPr>
            <a:xfrm>
              <a:off x="1116075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4" name="正方形/長方形 723"/>
            <p:cNvSpPr/>
            <p:nvPr/>
          </p:nvSpPr>
          <p:spPr>
            <a:xfrm>
              <a:off x="1088925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5" name="グループ化 724"/>
            <p:cNvGrpSpPr/>
            <p:nvPr/>
          </p:nvGrpSpPr>
          <p:grpSpPr>
            <a:xfrm>
              <a:off x="514283" y="2219413"/>
              <a:ext cx="200521" cy="159860"/>
              <a:chOff x="6761795" y="1847201"/>
              <a:chExt cx="407483" cy="270129"/>
            </a:xfrm>
          </p:grpSpPr>
          <p:sp>
            <p:nvSpPr>
              <p:cNvPr id="735" name="正方形/長方形 734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6" name="正方形/長方形 735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6" name="正方形/長方形 725"/>
            <p:cNvSpPr/>
            <p:nvPr/>
          </p:nvSpPr>
          <p:spPr>
            <a:xfrm>
              <a:off x="514814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27" name="正方形/長方形 726"/>
            <p:cNvSpPr/>
            <p:nvPr/>
          </p:nvSpPr>
          <p:spPr>
            <a:xfrm>
              <a:off x="487664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28" name="グループ化 727"/>
            <p:cNvGrpSpPr/>
            <p:nvPr/>
          </p:nvGrpSpPr>
          <p:grpSpPr>
            <a:xfrm>
              <a:off x="1716805" y="2219413"/>
              <a:ext cx="200521" cy="159860"/>
              <a:chOff x="6761795" y="1847201"/>
              <a:chExt cx="407483" cy="270129"/>
            </a:xfrm>
          </p:grpSpPr>
          <p:sp>
            <p:nvSpPr>
              <p:cNvPr id="733" name="正方形/長方形 732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34" name="正方形/長方形 733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C00000"/>
                  </a:gs>
                  <a:gs pos="0">
                    <a:srgbClr val="660033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29" name="正方形/長方形 728"/>
            <p:cNvSpPr/>
            <p:nvPr/>
          </p:nvSpPr>
          <p:spPr>
            <a:xfrm>
              <a:off x="1717336" y="223603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0" name="正方形/長方形 729"/>
            <p:cNvSpPr/>
            <p:nvPr/>
          </p:nvSpPr>
          <p:spPr>
            <a:xfrm>
              <a:off x="1690185" y="221161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1" name="正方形/長方形 730"/>
            <p:cNvSpPr/>
            <p:nvPr/>
          </p:nvSpPr>
          <p:spPr>
            <a:xfrm>
              <a:off x="844802" y="230799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32" name="正方形/長方形 731"/>
            <p:cNvSpPr/>
            <p:nvPr/>
          </p:nvSpPr>
          <p:spPr>
            <a:xfrm>
              <a:off x="1449069" y="230799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1" name="グループ化 1260"/>
          <p:cNvGrpSpPr/>
          <p:nvPr/>
        </p:nvGrpSpPr>
        <p:grpSpPr>
          <a:xfrm>
            <a:off x="2290460" y="1673971"/>
            <a:ext cx="1610868" cy="705879"/>
            <a:chOff x="2290460" y="1673971"/>
            <a:chExt cx="1610868" cy="705879"/>
          </a:xfrm>
        </p:grpSpPr>
        <p:sp>
          <p:nvSpPr>
            <p:cNvPr id="740" name="正方形/長方形 739"/>
            <p:cNvSpPr/>
            <p:nvPr/>
          </p:nvSpPr>
          <p:spPr>
            <a:xfrm>
              <a:off x="2290460" y="1782197"/>
              <a:ext cx="1610868" cy="597653"/>
            </a:xfrm>
            <a:prstGeom prst="rect">
              <a:avLst/>
            </a:prstGeom>
            <a:pattFill prst="ltVert">
              <a:fgClr>
                <a:srgbClr val="FFC000">
                  <a:lumMod val="40000"/>
                  <a:lumOff val="60000"/>
                </a:srgbClr>
              </a:fgClr>
              <a:bgClr>
                <a:srgbClr val="FFC000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741" name="グループ化 740"/>
            <p:cNvGrpSpPr/>
            <p:nvPr/>
          </p:nvGrpSpPr>
          <p:grpSpPr>
            <a:xfrm>
              <a:off x="2418177" y="1931698"/>
              <a:ext cx="1348975" cy="84177"/>
              <a:chOff x="7072793" y="3971363"/>
              <a:chExt cx="2472540" cy="242049"/>
            </a:xfrm>
          </p:grpSpPr>
          <p:sp>
            <p:nvSpPr>
              <p:cNvPr id="761" name="正方形/長方形 760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2" name="正方形/長方形 761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3" name="正方形/長方形 762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4" name="正方形/長方形 763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5" name="正方形/長方形 764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6" name="正方形/長方形 765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2" name="グループ化 741"/>
            <p:cNvGrpSpPr/>
            <p:nvPr/>
          </p:nvGrpSpPr>
          <p:grpSpPr>
            <a:xfrm>
              <a:off x="3012681" y="2216578"/>
              <a:ext cx="155656" cy="163272"/>
              <a:chOff x="1918132" y="1778891"/>
              <a:chExt cx="263024" cy="275894"/>
            </a:xfrm>
          </p:grpSpPr>
          <p:sp>
            <p:nvSpPr>
              <p:cNvPr id="758" name="正方形/長方形 75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9" name="正方形/長方形 758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60" name="正方形/長方形 759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3" name="グループ化 742"/>
            <p:cNvGrpSpPr/>
            <p:nvPr/>
          </p:nvGrpSpPr>
          <p:grpSpPr>
            <a:xfrm>
              <a:off x="2383612" y="2216578"/>
              <a:ext cx="155656" cy="163272"/>
              <a:chOff x="1918132" y="1778891"/>
              <a:chExt cx="263024" cy="275894"/>
            </a:xfrm>
          </p:grpSpPr>
          <p:sp>
            <p:nvSpPr>
              <p:cNvPr id="755" name="正方形/長方形 754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6" name="正方形/長方形 755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7" name="正方形/長方形 756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744" name="グループ化 743"/>
            <p:cNvGrpSpPr/>
            <p:nvPr/>
          </p:nvGrpSpPr>
          <p:grpSpPr>
            <a:xfrm>
              <a:off x="3662043" y="2216578"/>
              <a:ext cx="155656" cy="163272"/>
              <a:chOff x="1918132" y="1778891"/>
              <a:chExt cx="263024" cy="275894"/>
            </a:xfrm>
          </p:grpSpPr>
          <p:sp>
            <p:nvSpPr>
              <p:cNvPr id="752" name="正方形/長方形 751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3" name="正方形/長方形 752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754" name="正方形/長方形 753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800000"/>
                  </a:gs>
                  <a:gs pos="0">
                    <a:srgbClr val="ED7D31">
                      <a:lumMod val="75000"/>
                    </a:srgb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745" name="正方形/長方形 744"/>
            <p:cNvSpPr/>
            <p:nvPr/>
          </p:nvSpPr>
          <p:spPr>
            <a:xfrm>
              <a:off x="2598272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6" name="正方形/長方形 745"/>
            <p:cNvSpPr/>
            <p:nvPr/>
          </p:nvSpPr>
          <p:spPr>
            <a:xfrm>
              <a:off x="2825999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7" name="正方形/長方形 746"/>
            <p:cNvSpPr/>
            <p:nvPr/>
          </p:nvSpPr>
          <p:spPr>
            <a:xfrm>
              <a:off x="3247634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8" name="正方形/長方形 747"/>
            <p:cNvSpPr/>
            <p:nvPr/>
          </p:nvSpPr>
          <p:spPr>
            <a:xfrm>
              <a:off x="3475361" y="232217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49" name="正方形/長方形 748"/>
            <p:cNvSpPr/>
            <p:nvPr/>
          </p:nvSpPr>
          <p:spPr>
            <a:xfrm>
              <a:off x="2290460" y="1782864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0" name="正方形/長方形 749"/>
            <p:cNvSpPr/>
            <p:nvPr/>
          </p:nvSpPr>
          <p:spPr>
            <a:xfrm>
              <a:off x="2290460" y="1734097"/>
              <a:ext cx="1610868" cy="54179"/>
            </a:xfrm>
            <a:prstGeom prst="rect">
              <a:avLst/>
            </a:prstGeom>
            <a:solidFill>
              <a:srgbClr val="660033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751" name="フリーフォーム 750"/>
            <p:cNvSpPr/>
            <p:nvPr/>
          </p:nvSpPr>
          <p:spPr>
            <a:xfrm>
              <a:off x="2290460" y="1673971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C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4" name="グループ化 1133"/>
          <p:cNvGrpSpPr/>
          <p:nvPr/>
        </p:nvGrpSpPr>
        <p:grpSpPr>
          <a:xfrm>
            <a:off x="6001047" y="3358139"/>
            <a:ext cx="1622906" cy="1021080"/>
            <a:chOff x="6001047" y="3358139"/>
            <a:chExt cx="1622906" cy="1021080"/>
          </a:xfrm>
        </p:grpSpPr>
        <p:sp>
          <p:nvSpPr>
            <p:cNvPr id="881" name="フローチャート: 論理積ゲート 880"/>
            <p:cNvSpPr/>
            <p:nvPr/>
          </p:nvSpPr>
          <p:spPr>
            <a:xfrm rot="16200000">
              <a:off x="6364575" y="3108936"/>
              <a:ext cx="895851" cy="1526228"/>
            </a:xfrm>
            <a:prstGeom prst="flowChartDelay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82" name="フローチャート: 論理積ゲート 881"/>
            <p:cNvSpPr/>
            <p:nvPr/>
          </p:nvSpPr>
          <p:spPr>
            <a:xfrm rot="16200000">
              <a:off x="6686388" y="4022441"/>
              <a:ext cx="252223" cy="342485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3" name="フローチャート: 論理積ゲート 882"/>
            <p:cNvSpPr/>
            <p:nvPr/>
          </p:nvSpPr>
          <p:spPr>
            <a:xfrm rot="16200000">
              <a:off x="6262801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4" name="フローチャート: 論理積ゲート 883"/>
            <p:cNvSpPr/>
            <p:nvPr/>
          </p:nvSpPr>
          <p:spPr>
            <a:xfrm rot="16200000">
              <a:off x="6459473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5" name="フローチャート: 論理積ゲート 884"/>
            <p:cNvSpPr/>
            <p:nvPr/>
          </p:nvSpPr>
          <p:spPr>
            <a:xfrm rot="16200000">
              <a:off x="6656145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6" name="フローチャート: 論理積ゲート 885"/>
            <p:cNvSpPr/>
            <p:nvPr/>
          </p:nvSpPr>
          <p:spPr>
            <a:xfrm rot="16200000">
              <a:off x="6852817" y="3781261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7" name="フローチャート: 論理積ゲート 886"/>
            <p:cNvSpPr/>
            <p:nvPr/>
          </p:nvSpPr>
          <p:spPr>
            <a:xfrm rot="16200000">
              <a:off x="7049489" y="378126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8" name="フローチャート: 論理積ゲート 887"/>
            <p:cNvSpPr/>
            <p:nvPr/>
          </p:nvSpPr>
          <p:spPr>
            <a:xfrm rot="16200000">
              <a:off x="7246160" y="378126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89" name="正方形/長方形 888"/>
            <p:cNvSpPr/>
            <p:nvPr/>
          </p:nvSpPr>
          <p:spPr>
            <a:xfrm>
              <a:off x="6799574" y="4067847"/>
              <a:ext cx="25851" cy="252128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0" name="アーチ 889"/>
            <p:cNvSpPr/>
            <p:nvPr/>
          </p:nvSpPr>
          <p:spPr>
            <a:xfrm>
              <a:off x="6630410" y="4048994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1" name="フリーフォーム 890"/>
            <p:cNvSpPr/>
            <p:nvPr/>
          </p:nvSpPr>
          <p:spPr>
            <a:xfrm rot="16200000">
              <a:off x="6577264" y="2906230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2" name="アーチ 891"/>
            <p:cNvSpPr/>
            <p:nvPr/>
          </p:nvSpPr>
          <p:spPr>
            <a:xfrm>
              <a:off x="6001047" y="3358139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893" name="正方形/長方形 892"/>
            <p:cNvSpPr/>
            <p:nvPr/>
          </p:nvSpPr>
          <p:spPr>
            <a:xfrm>
              <a:off x="6101212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4" name="正方形/長方形 893"/>
            <p:cNvSpPr/>
            <p:nvPr/>
          </p:nvSpPr>
          <p:spPr>
            <a:xfrm>
              <a:off x="6241778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5" name="正方形/長方形 894"/>
            <p:cNvSpPr/>
            <p:nvPr/>
          </p:nvSpPr>
          <p:spPr>
            <a:xfrm>
              <a:off x="6382344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6" name="正方形/長方形 895"/>
            <p:cNvSpPr/>
            <p:nvPr/>
          </p:nvSpPr>
          <p:spPr>
            <a:xfrm>
              <a:off x="7149621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7" name="正方形/長方形 896"/>
            <p:cNvSpPr/>
            <p:nvPr/>
          </p:nvSpPr>
          <p:spPr>
            <a:xfrm>
              <a:off x="7290187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898" name="正方形/長方形 897"/>
            <p:cNvSpPr/>
            <p:nvPr/>
          </p:nvSpPr>
          <p:spPr>
            <a:xfrm>
              <a:off x="7430753" y="4258967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3" name="グループ化 1132"/>
          <p:cNvGrpSpPr/>
          <p:nvPr/>
        </p:nvGrpSpPr>
        <p:grpSpPr>
          <a:xfrm>
            <a:off x="4131948" y="3506819"/>
            <a:ext cx="1693297" cy="836301"/>
            <a:chOff x="4131948" y="3506819"/>
            <a:chExt cx="1693297" cy="836301"/>
          </a:xfrm>
        </p:grpSpPr>
        <p:sp>
          <p:nvSpPr>
            <p:cNvPr id="900" name="正方形/長方形 899"/>
            <p:cNvSpPr/>
            <p:nvPr/>
          </p:nvSpPr>
          <p:spPr>
            <a:xfrm>
              <a:off x="4203593" y="3792006"/>
              <a:ext cx="1550007" cy="551114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01" name="正方形/長方形 900"/>
            <p:cNvSpPr/>
            <p:nvPr/>
          </p:nvSpPr>
          <p:spPr>
            <a:xfrm>
              <a:off x="4323411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2" name="正方形/長方形 901"/>
            <p:cNvSpPr/>
            <p:nvPr/>
          </p:nvSpPr>
          <p:spPr>
            <a:xfrm>
              <a:off x="4622666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3" name="正方形/長方形 902"/>
            <p:cNvSpPr/>
            <p:nvPr/>
          </p:nvSpPr>
          <p:spPr>
            <a:xfrm>
              <a:off x="4921921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4" name="正方形/長方形 903"/>
            <p:cNvSpPr/>
            <p:nvPr/>
          </p:nvSpPr>
          <p:spPr>
            <a:xfrm>
              <a:off x="5221176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5" name="正方形/長方形 904"/>
            <p:cNvSpPr/>
            <p:nvPr/>
          </p:nvSpPr>
          <p:spPr>
            <a:xfrm>
              <a:off x="5520430" y="3878953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6" name="正方形/長方形 905"/>
            <p:cNvSpPr/>
            <p:nvPr/>
          </p:nvSpPr>
          <p:spPr>
            <a:xfrm>
              <a:off x="4204946" y="3793242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7" name="正方形/長方形 906"/>
            <p:cNvSpPr/>
            <p:nvPr/>
          </p:nvSpPr>
          <p:spPr>
            <a:xfrm>
              <a:off x="4131948" y="3516717"/>
              <a:ext cx="1693297" cy="282432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08" name="正方形/長方形 907"/>
            <p:cNvSpPr/>
            <p:nvPr/>
          </p:nvSpPr>
          <p:spPr>
            <a:xfrm>
              <a:off x="4131948" y="3506819"/>
              <a:ext cx="1693297" cy="145596"/>
            </a:xfrm>
            <a:prstGeom prst="rect">
              <a:avLst/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09" name="グループ化 908"/>
            <p:cNvGrpSpPr/>
            <p:nvPr/>
          </p:nvGrpSpPr>
          <p:grpSpPr>
            <a:xfrm>
              <a:off x="4436771" y="4188127"/>
              <a:ext cx="142673" cy="149655"/>
              <a:chOff x="1918132" y="1778891"/>
              <a:chExt cx="263024" cy="275894"/>
            </a:xfrm>
          </p:grpSpPr>
          <p:sp>
            <p:nvSpPr>
              <p:cNvPr id="924" name="正方形/長方形 923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5" name="正方形/長方形 924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正方形/長方形 925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0" name="グループ化 909"/>
            <p:cNvGrpSpPr/>
            <p:nvPr/>
          </p:nvGrpSpPr>
          <p:grpSpPr>
            <a:xfrm>
              <a:off x="4903705" y="4188127"/>
              <a:ext cx="142673" cy="149655"/>
              <a:chOff x="1918132" y="1778891"/>
              <a:chExt cx="263024" cy="275894"/>
            </a:xfrm>
          </p:grpSpPr>
          <p:sp>
            <p:nvSpPr>
              <p:cNvPr id="921" name="正方形/長方形 920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2" name="正方形/長方形 921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3" name="正方形/長方形 922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11" name="グループ化 910"/>
            <p:cNvGrpSpPr/>
            <p:nvPr/>
          </p:nvGrpSpPr>
          <p:grpSpPr>
            <a:xfrm>
              <a:off x="5370639" y="4188127"/>
              <a:ext cx="142673" cy="149655"/>
              <a:chOff x="1918132" y="1778891"/>
              <a:chExt cx="263024" cy="275894"/>
            </a:xfrm>
          </p:grpSpPr>
          <p:sp>
            <p:nvSpPr>
              <p:cNvPr id="918" name="正方形/長方形 91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9" name="正方形/長方形 918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0" name="正方形/長方形 919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12" name="正方形/長方形 911"/>
            <p:cNvSpPr/>
            <p:nvPr/>
          </p:nvSpPr>
          <p:spPr>
            <a:xfrm>
              <a:off x="4296641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3" name="正方形/長方形 912"/>
            <p:cNvSpPr/>
            <p:nvPr/>
          </p:nvSpPr>
          <p:spPr>
            <a:xfrm>
              <a:off x="4623445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4" name="正方形/長方形 913"/>
            <p:cNvSpPr/>
            <p:nvPr/>
          </p:nvSpPr>
          <p:spPr>
            <a:xfrm>
              <a:off x="4763575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5" name="正方形/長方形 914"/>
            <p:cNvSpPr/>
            <p:nvPr/>
          </p:nvSpPr>
          <p:spPr>
            <a:xfrm>
              <a:off x="5090379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6" name="正方形/長方形 915"/>
            <p:cNvSpPr/>
            <p:nvPr/>
          </p:nvSpPr>
          <p:spPr>
            <a:xfrm>
              <a:off x="5230509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17" name="正方形/長方形 916"/>
            <p:cNvSpPr/>
            <p:nvPr/>
          </p:nvSpPr>
          <p:spPr>
            <a:xfrm>
              <a:off x="5557314" y="4286261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5" name="グループ化 1134"/>
          <p:cNvGrpSpPr/>
          <p:nvPr/>
        </p:nvGrpSpPr>
        <p:grpSpPr>
          <a:xfrm>
            <a:off x="7885631" y="2776875"/>
            <a:ext cx="1633049" cy="1566245"/>
            <a:chOff x="7885631" y="2776875"/>
            <a:chExt cx="1633049" cy="1566245"/>
          </a:xfrm>
        </p:grpSpPr>
        <p:sp>
          <p:nvSpPr>
            <p:cNvPr id="928" name="フローチャート: 論理積ゲート 927"/>
            <p:cNvSpPr/>
            <p:nvPr/>
          </p:nvSpPr>
          <p:spPr>
            <a:xfrm rot="16200000">
              <a:off x="7973688" y="2864930"/>
              <a:ext cx="1456936" cy="1456936"/>
            </a:xfrm>
            <a:prstGeom prst="flowChartDelay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29" name="フローチャート: 論理積ゲート 928"/>
            <p:cNvSpPr/>
            <p:nvPr/>
          </p:nvSpPr>
          <p:spPr>
            <a:xfrm rot="16200000">
              <a:off x="8197521" y="404751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0" name="正方形/長方形 929"/>
            <p:cNvSpPr/>
            <p:nvPr/>
          </p:nvSpPr>
          <p:spPr>
            <a:xfrm>
              <a:off x="8173816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1" name="正方形/長方形 930"/>
            <p:cNvSpPr/>
            <p:nvPr/>
          </p:nvSpPr>
          <p:spPr>
            <a:xfrm>
              <a:off x="8415972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2" name="正方形/長方形 931"/>
            <p:cNvSpPr/>
            <p:nvPr/>
          </p:nvSpPr>
          <p:spPr>
            <a:xfrm>
              <a:off x="8658127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3" name="正方形/長方形 932"/>
            <p:cNvSpPr/>
            <p:nvPr/>
          </p:nvSpPr>
          <p:spPr>
            <a:xfrm>
              <a:off x="8900282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4" name="正方形/長方形 933"/>
            <p:cNvSpPr/>
            <p:nvPr/>
          </p:nvSpPr>
          <p:spPr>
            <a:xfrm>
              <a:off x="9142438" y="3332965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5" name="フローチャート: 論理積ゲート 934"/>
            <p:cNvSpPr/>
            <p:nvPr/>
          </p:nvSpPr>
          <p:spPr>
            <a:xfrm rot="16200000">
              <a:off x="8957476" y="4047510"/>
              <a:ext cx="269094" cy="279617"/>
            </a:xfrm>
            <a:prstGeom prst="flowChartDelay">
              <a:avLst/>
            </a:prstGeom>
            <a:gradFill>
              <a:gsLst>
                <a:gs pos="100000">
                  <a:srgbClr val="002060"/>
                </a:gs>
                <a:gs pos="0">
                  <a:srgbClr val="0070C0"/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36" name="グループ化 935"/>
            <p:cNvGrpSpPr/>
            <p:nvPr/>
          </p:nvGrpSpPr>
          <p:grpSpPr>
            <a:xfrm>
              <a:off x="8563760" y="4243226"/>
              <a:ext cx="309215" cy="38424"/>
              <a:chOff x="7985751" y="2268793"/>
              <a:chExt cx="435553" cy="53844"/>
            </a:xfrm>
          </p:grpSpPr>
          <p:sp>
            <p:nvSpPr>
              <p:cNvPr id="943" name="正方形/長方形 942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正方形/長方形 943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37" name="フリーフォーム 936"/>
            <p:cNvSpPr/>
            <p:nvPr/>
          </p:nvSpPr>
          <p:spPr>
            <a:xfrm rot="16200000">
              <a:off x="8235677" y="2521760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8" name="フリーフォーム 937"/>
            <p:cNvSpPr/>
            <p:nvPr/>
          </p:nvSpPr>
          <p:spPr>
            <a:xfrm rot="16200000">
              <a:off x="8212508" y="2449998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39" name="正方形/長方形 938"/>
            <p:cNvSpPr/>
            <p:nvPr/>
          </p:nvSpPr>
          <p:spPr>
            <a:xfrm>
              <a:off x="8174571" y="425782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0" name="正方形/長方形 939"/>
            <p:cNvSpPr/>
            <p:nvPr/>
          </p:nvSpPr>
          <p:spPr>
            <a:xfrm>
              <a:off x="8161497" y="429707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1" name="正方形/長方形 940"/>
            <p:cNvSpPr/>
            <p:nvPr/>
          </p:nvSpPr>
          <p:spPr>
            <a:xfrm>
              <a:off x="8940930" y="4257827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2" name="正方形/長方形 941"/>
            <p:cNvSpPr/>
            <p:nvPr/>
          </p:nvSpPr>
          <p:spPr>
            <a:xfrm>
              <a:off x="8927856" y="4297073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1" name="グループ化 1130"/>
          <p:cNvGrpSpPr/>
          <p:nvPr/>
        </p:nvGrpSpPr>
        <p:grpSpPr>
          <a:xfrm>
            <a:off x="433809" y="3659833"/>
            <a:ext cx="1564429" cy="683287"/>
            <a:chOff x="433809" y="3659833"/>
            <a:chExt cx="1564429" cy="683287"/>
          </a:xfrm>
        </p:grpSpPr>
        <p:sp>
          <p:nvSpPr>
            <p:cNvPr id="946" name="正方形/長方形 945"/>
            <p:cNvSpPr/>
            <p:nvPr/>
          </p:nvSpPr>
          <p:spPr>
            <a:xfrm>
              <a:off x="491298" y="3730704"/>
              <a:ext cx="1495549" cy="612416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947" name="正方形/長方形 946"/>
            <p:cNvSpPr/>
            <p:nvPr/>
          </p:nvSpPr>
          <p:spPr>
            <a:xfrm>
              <a:off x="433809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8" name="正方形/長方形 947"/>
            <p:cNvSpPr/>
            <p:nvPr/>
          </p:nvSpPr>
          <p:spPr>
            <a:xfrm>
              <a:off x="1935093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49" name="正方形/長方形 948"/>
            <p:cNvSpPr/>
            <p:nvPr/>
          </p:nvSpPr>
          <p:spPr>
            <a:xfrm>
              <a:off x="734066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0" name="正方形/長方形 949"/>
            <p:cNvSpPr/>
            <p:nvPr/>
          </p:nvSpPr>
          <p:spPr>
            <a:xfrm>
              <a:off x="1034323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1" name="正方形/長方形 950"/>
            <p:cNvSpPr/>
            <p:nvPr/>
          </p:nvSpPr>
          <p:spPr>
            <a:xfrm>
              <a:off x="1334580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2" name="正方形/長方形 951"/>
            <p:cNvSpPr/>
            <p:nvPr/>
          </p:nvSpPr>
          <p:spPr>
            <a:xfrm>
              <a:off x="1634837" y="3798466"/>
              <a:ext cx="63144" cy="544654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3" name="正方形/長方形 952"/>
            <p:cNvSpPr/>
            <p:nvPr/>
          </p:nvSpPr>
          <p:spPr>
            <a:xfrm>
              <a:off x="544850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4" name="正方形/長方形 953"/>
            <p:cNvSpPr/>
            <p:nvPr/>
          </p:nvSpPr>
          <p:spPr>
            <a:xfrm>
              <a:off x="844802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5" name="正方形/長方形 954"/>
            <p:cNvSpPr/>
            <p:nvPr/>
          </p:nvSpPr>
          <p:spPr>
            <a:xfrm>
              <a:off x="1149118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6" name="正方形/長方形 955"/>
            <p:cNvSpPr/>
            <p:nvPr/>
          </p:nvSpPr>
          <p:spPr>
            <a:xfrm>
              <a:off x="1449069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7" name="正方形/長方形 956"/>
            <p:cNvSpPr/>
            <p:nvPr/>
          </p:nvSpPr>
          <p:spPr>
            <a:xfrm>
              <a:off x="1742184" y="3917359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8" name="正方形/長方形 957"/>
            <p:cNvSpPr/>
            <p:nvPr/>
          </p:nvSpPr>
          <p:spPr>
            <a:xfrm>
              <a:off x="433809" y="3827235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59" name="ホームベース 958"/>
            <p:cNvSpPr/>
            <p:nvPr/>
          </p:nvSpPr>
          <p:spPr>
            <a:xfrm rot="16200000">
              <a:off x="1133743" y="2959899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60" name="グループ化 959"/>
            <p:cNvGrpSpPr/>
            <p:nvPr/>
          </p:nvGrpSpPr>
          <p:grpSpPr>
            <a:xfrm>
              <a:off x="1115544" y="4182683"/>
              <a:ext cx="200521" cy="159860"/>
              <a:chOff x="6761795" y="1847201"/>
              <a:chExt cx="407483" cy="270129"/>
            </a:xfrm>
          </p:grpSpPr>
          <p:sp>
            <p:nvSpPr>
              <p:cNvPr id="975" name="正方形/長方形 974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6" name="正方形/長方形 975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1" name="正方形/長方形 960"/>
            <p:cNvSpPr/>
            <p:nvPr/>
          </p:nvSpPr>
          <p:spPr>
            <a:xfrm>
              <a:off x="1116075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2" name="正方形/長方形 961"/>
            <p:cNvSpPr/>
            <p:nvPr/>
          </p:nvSpPr>
          <p:spPr>
            <a:xfrm>
              <a:off x="1088925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63" name="グループ化 962"/>
            <p:cNvGrpSpPr/>
            <p:nvPr/>
          </p:nvGrpSpPr>
          <p:grpSpPr>
            <a:xfrm>
              <a:off x="514283" y="4182683"/>
              <a:ext cx="200521" cy="159860"/>
              <a:chOff x="6761795" y="1847201"/>
              <a:chExt cx="407483" cy="270129"/>
            </a:xfrm>
          </p:grpSpPr>
          <p:sp>
            <p:nvSpPr>
              <p:cNvPr id="973" name="正方形/長方形 972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4" name="正方形/長方形 973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4" name="正方形/長方形 963"/>
            <p:cNvSpPr/>
            <p:nvPr/>
          </p:nvSpPr>
          <p:spPr>
            <a:xfrm>
              <a:off x="514814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5" name="正方形/長方形 964"/>
            <p:cNvSpPr/>
            <p:nvPr/>
          </p:nvSpPr>
          <p:spPr>
            <a:xfrm>
              <a:off x="487664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966" name="グループ化 965"/>
            <p:cNvGrpSpPr/>
            <p:nvPr/>
          </p:nvGrpSpPr>
          <p:grpSpPr>
            <a:xfrm>
              <a:off x="1716805" y="4182683"/>
              <a:ext cx="200521" cy="159860"/>
              <a:chOff x="6761795" y="1847201"/>
              <a:chExt cx="407483" cy="270129"/>
            </a:xfrm>
          </p:grpSpPr>
          <p:sp>
            <p:nvSpPr>
              <p:cNvPr id="971" name="正方形/長方形 970"/>
              <p:cNvSpPr/>
              <p:nvPr/>
            </p:nvSpPr>
            <p:spPr>
              <a:xfrm>
                <a:off x="6761795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72" name="正方形/長方形 971"/>
              <p:cNvSpPr/>
              <p:nvPr/>
            </p:nvSpPr>
            <p:spPr>
              <a:xfrm>
                <a:off x="6965886" y="1847201"/>
                <a:ext cx="203392" cy="270129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67" name="正方形/長方形 966"/>
            <p:cNvSpPr/>
            <p:nvPr/>
          </p:nvSpPr>
          <p:spPr>
            <a:xfrm>
              <a:off x="1717336" y="4199305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8" name="正方形/長方形 967"/>
            <p:cNvSpPr/>
            <p:nvPr/>
          </p:nvSpPr>
          <p:spPr>
            <a:xfrm>
              <a:off x="1690185" y="4174885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69" name="正方形/長方形 968"/>
            <p:cNvSpPr/>
            <p:nvPr/>
          </p:nvSpPr>
          <p:spPr>
            <a:xfrm>
              <a:off x="844802" y="427126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70" name="正方形/長方形 969"/>
            <p:cNvSpPr/>
            <p:nvPr/>
          </p:nvSpPr>
          <p:spPr>
            <a:xfrm>
              <a:off x="1449069" y="4271264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132" name="グループ化 1131"/>
          <p:cNvGrpSpPr/>
          <p:nvPr/>
        </p:nvGrpSpPr>
        <p:grpSpPr>
          <a:xfrm>
            <a:off x="2290460" y="3637241"/>
            <a:ext cx="1610868" cy="705879"/>
            <a:chOff x="2290460" y="3637241"/>
            <a:chExt cx="1610868" cy="705879"/>
          </a:xfrm>
        </p:grpSpPr>
        <p:sp>
          <p:nvSpPr>
            <p:cNvPr id="978" name="正方形/長方形 977"/>
            <p:cNvSpPr/>
            <p:nvPr/>
          </p:nvSpPr>
          <p:spPr>
            <a:xfrm>
              <a:off x="2290460" y="3745467"/>
              <a:ext cx="1610868" cy="597653"/>
            </a:xfrm>
            <a:prstGeom prst="rect">
              <a:avLst/>
            </a:prstGeom>
            <a:pattFill prst="ltVert">
              <a:fgClr>
                <a:srgbClr val="5B9BD5">
                  <a:lumMod val="60000"/>
                  <a:lumOff val="40000"/>
                </a:srgbClr>
              </a:fgClr>
              <a:bgClr>
                <a:srgbClr val="5B9BD5">
                  <a:lumMod val="20000"/>
                  <a:lumOff val="80000"/>
                </a:srgb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979" name="グループ化 978"/>
            <p:cNvGrpSpPr/>
            <p:nvPr/>
          </p:nvGrpSpPr>
          <p:grpSpPr>
            <a:xfrm>
              <a:off x="2418177" y="3894968"/>
              <a:ext cx="1348975" cy="84177"/>
              <a:chOff x="7072793" y="3971363"/>
              <a:chExt cx="2472540" cy="242049"/>
            </a:xfrm>
          </p:grpSpPr>
          <p:sp>
            <p:nvSpPr>
              <p:cNvPr id="999" name="正方形/長方形 998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0" name="正方形/長方形 999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1" name="正方形/長方形 1000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2" name="正方形/長方形 1001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3" name="正方形/長方形 1002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04" name="正方形/長方形 1003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0" name="グループ化 979"/>
            <p:cNvGrpSpPr/>
            <p:nvPr/>
          </p:nvGrpSpPr>
          <p:grpSpPr>
            <a:xfrm>
              <a:off x="3012681" y="4179848"/>
              <a:ext cx="155656" cy="163272"/>
              <a:chOff x="1918132" y="1778891"/>
              <a:chExt cx="263024" cy="275894"/>
            </a:xfrm>
          </p:grpSpPr>
          <p:sp>
            <p:nvSpPr>
              <p:cNvPr id="996" name="正方形/長方形 99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7" name="正方形/長方形 996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8" name="正方形/長方形 997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1" name="グループ化 980"/>
            <p:cNvGrpSpPr/>
            <p:nvPr/>
          </p:nvGrpSpPr>
          <p:grpSpPr>
            <a:xfrm>
              <a:off x="2383612" y="4179848"/>
              <a:ext cx="155656" cy="163272"/>
              <a:chOff x="1918132" y="1778891"/>
              <a:chExt cx="263024" cy="275894"/>
            </a:xfrm>
          </p:grpSpPr>
          <p:sp>
            <p:nvSpPr>
              <p:cNvPr id="993" name="正方形/長方形 99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4" name="正方形/長方形 993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5" name="正方形/長方形 994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82" name="グループ化 981"/>
            <p:cNvGrpSpPr/>
            <p:nvPr/>
          </p:nvGrpSpPr>
          <p:grpSpPr>
            <a:xfrm>
              <a:off x="3662043" y="4179848"/>
              <a:ext cx="155656" cy="163272"/>
              <a:chOff x="1918132" y="1778891"/>
              <a:chExt cx="263024" cy="275894"/>
            </a:xfrm>
          </p:grpSpPr>
          <p:sp>
            <p:nvSpPr>
              <p:cNvPr id="990" name="正方形/長方形 989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1" name="正方形/長方形 990"/>
              <p:cNvSpPr/>
              <p:nvPr/>
            </p:nvSpPr>
            <p:spPr>
              <a:xfrm>
                <a:off x="194537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92" name="正方形/長方形 991"/>
              <p:cNvSpPr/>
              <p:nvPr/>
            </p:nvSpPr>
            <p:spPr>
              <a:xfrm>
                <a:off x="2051762" y="1805940"/>
                <a:ext cx="104698" cy="248845"/>
              </a:xfrm>
              <a:prstGeom prst="rect">
                <a:avLst/>
              </a:prstGeom>
              <a:gradFill>
                <a:gsLst>
                  <a:gs pos="100000">
                    <a:srgbClr val="002060"/>
                  </a:gs>
                  <a:gs pos="0">
                    <a:srgbClr val="0070C0"/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983" name="正方形/長方形 982"/>
            <p:cNvSpPr/>
            <p:nvPr/>
          </p:nvSpPr>
          <p:spPr>
            <a:xfrm>
              <a:off x="2598272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4" name="正方形/長方形 983"/>
            <p:cNvSpPr/>
            <p:nvPr/>
          </p:nvSpPr>
          <p:spPr>
            <a:xfrm>
              <a:off x="2825999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5" name="正方形/長方形 984"/>
            <p:cNvSpPr/>
            <p:nvPr/>
          </p:nvSpPr>
          <p:spPr>
            <a:xfrm>
              <a:off x="3247634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6" name="正方形/長方形 985"/>
            <p:cNvSpPr/>
            <p:nvPr/>
          </p:nvSpPr>
          <p:spPr>
            <a:xfrm>
              <a:off x="3475361" y="4285443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7" name="正方形/長方形 986"/>
            <p:cNvSpPr/>
            <p:nvPr/>
          </p:nvSpPr>
          <p:spPr>
            <a:xfrm>
              <a:off x="2290460" y="3746134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8" name="正方形/長方形 987"/>
            <p:cNvSpPr/>
            <p:nvPr/>
          </p:nvSpPr>
          <p:spPr>
            <a:xfrm>
              <a:off x="2290460" y="3697367"/>
              <a:ext cx="1610868" cy="54179"/>
            </a:xfrm>
            <a:prstGeom prst="rect">
              <a:avLst/>
            </a:prstGeom>
            <a:solidFill>
              <a:schemeClr val="accent6">
                <a:lumMod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989" name="フリーフォーム 988"/>
            <p:cNvSpPr/>
            <p:nvPr/>
          </p:nvSpPr>
          <p:spPr>
            <a:xfrm>
              <a:off x="2290460" y="3637241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rgbClr val="00206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</p:grpSp>
      <p:grpSp>
        <p:nvGrpSpPr>
          <p:cNvPr id="1266" name="グループ化 1265"/>
          <p:cNvGrpSpPr/>
          <p:nvPr/>
        </p:nvGrpSpPr>
        <p:grpSpPr>
          <a:xfrm>
            <a:off x="6001047" y="5303480"/>
            <a:ext cx="1622906" cy="1021080"/>
            <a:chOff x="6001047" y="5303480"/>
            <a:chExt cx="1622906" cy="1021080"/>
          </a:xfrm>
        </p:grpSpPr>
        <p:sp>
          <p:nvSpPr>
            <p:cNvPr id="1006" name="フローチャート: 論理積ゲート 1005"/>
            <p:cNvSpPr/>
            <p:nvPr/>
          </p:nvSpPr>
          <p:spPr>
            <a:xfrm rot="16200000">
              <a:off x="6364575" y="5054277"/>
              <a:ext cx="895851" cy="1526228"/>
            </a:xfrm>
            <a:prstGeom prst="flowChartDelay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7" name="フローチャート: 論理積ゲート 1006"/>
            <p:cNvSpPr/>
            <p:nvPr/>
          </p:nvSpPr>
          <p:spPr>
            <a:xfrm rot="16200000">
              <a:off x="6686388" y="5967782"/>
              <a:ext cx="252223" cy="342485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8" name="フローチャート: 論理積ゲート 1007"/>
            <p:cNvSpPr/>
            <p:nvPr/>
          </p:nvSpPr>
          <p:spPr>
            <a:xfrm rot="16200000">
              <a:off x="6262801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09" name="フローチャート: 論理積ゲート 1008"/>
            <p:cNvSpPr/>
            <p:nvPr/>
          </p:nvSpPr>
          <p:spPr>
            <a:xfrm rot="16200000">
              <a:off x="6459473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0" name="フローチャート: 論理積ゲート 1009"/>
            <p:cNvSpPr/>
            <p:nvPr/>
          </p:nvSpPr>
          <p:spPr>
            <a:xfrm rot="16200000">
              <a:off x="6656145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1" name="フローチャート: 論理積ゲート 1010"/>
            <p:cNvSpPr/>
            <p:nvPr/>
          </p:nvSpPr>
          <p:spPr>
            <a:xfrm rot="16200000">
              <a:off x="6852817" y="5726602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2" name="フローチャート: 論理積ゲート 1011"/>
            <p:cNvSpPr/>
            <p:nvPr/>
          </p:nvSpPr>
          <p:spPr>
            <a:xfrm rot="16200000">
              <a:off x="7049489" y="5726603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3" name="フローチャート: 論理積ゲート 1012"/>
            <p:cNvSpPr/>
            <p:nvPr/>
          </p:nvSpPr>
          <p:spPr>
            <a:xfrm rot="16200000">
              <a:off x="7246160" y="5726603"/>
              <a:ext cx="111316" cy="110028"/>
            </a:xfrm>
            <a:prstGeom prst="flowChartDelay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4" name="正方形/長方形 1013"/>
            <p:cNvSpPr/>
            <p:nvPr/>
          </p:nvSpPr>
          <p:spPr>
            <a:xfrm>
              <a:off x="6799574" y="6013188"/>
              <a:ext cx="25851" cy="252128"/>
            </a:xfrm>
            <a:prstGeom prst="rect">
              <a:avLst/>
            </a:prstGeom>
            <a:solidFill>
              <a:schemeClr val="tx1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5" name="アーチ 1014"/>
            <p:cNvSpPr/>
            <p:nvPr/>
          </p:nvSpPr>
          <p:spPr>
            <a:xfrm>
              <a:off x="6630410" y="5994335"/>
              <a:ext cx="364179" cy="287481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6" name="フリーフォーム 1015"/>
            <p:cNvSpPr/>
            <p:nvPr/>
          </p:nvSpPr>
          <p:spPr>
            <a:xfrm rot="16200000">
              <a:off x="6577264" y="4851571"/>
              <a:ext cx="474464" cy="1526228"/>
            </a:xfrm>
            <a:custGeom>
              <a:avLst/>
              <a:gdLst>
                <a:gd name="connsiteX0" fmla="*/ 839129 w 839129"/>
                <a:gd name="connsiteY0" fmla="*/ 1349631 h 2699262"/>
                <a:gd name="connsiteX1" fmla="*/ 46935 w 839129"/>
                <a:gd name="connsiteY1" fmla="*/ 2699262 h 2699262"/>
                <a:gd name="connsiteX2" fmla="*/ 0 w 839129"/>
                <a:gd name="connsiteY2" fmla="*/ 2699262 h 2699262"/>
                <a:gd name="connsiteX3" fmla="*/ 0 w 839129"/>
                <a:gd name="connsiteY3" fmla="*/ 2621170 h 2699262"/>
                <a:gd name="connsiteX4" fmla="*/ 742879 w 839129"/>
                <a:gd name="connsiteY4" fmla="*/ 1346101 h 2699262"/>
                <a:gd name="connsiteX5" fmla="*/ 0 w 839129"/>
                <a:gd name="connsiteY5" fmla="*/ 71032 h 2699262"/>
                <a:gd name="connsiteX6" fmla="*/ 0 w 839129"/>
                <a:gd name="connsiteY6" fmla="*/ 0 h 2699262"/>
                <a:gd name="connsiteX7" fmla="*/ 46935 w 839129"/>
                <a:gd name="connsiteY7" fmla="*/ 0 h 2699262"/>
                <a:gd name="connsiteX8" fmla="*/ 839129 w 839129"/>
                <a:gd name="connsiteY8" fmla="*/ 1349631 h 26992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839129" h="2699262">
                  <a:moveTo>
                    <a:pt x="839129" y="1349631"/>
                  </a:moveTo>
                  <a:cubicBezTo>
                    <a:pt x="839129" y="2095012"/>
                    <a:pt x="484452" y="2699262"/>
                    <a:pt x="46935" y="2699262"/>
                  </a:cubicBezTo>
                  <a:lnTo>
                    <a:pt x="0" y="2699262"/>
                  </a:lnTo>
                  <a:lnTo>
                    <a:pt x="0" y="2621170"/>
                  </a:lnTo>
                  <a:cubicBezTo>
                    <a:pt x="410281" y="2621170"/>
                    <a:pt x="742879" y="2050302"/>
                    <a:pt x="742879" y="1346101"/>
                  </a:cubicBezTo>
                  <a:cubicBezTo>
                    <a:pt x="742879" y="641900"/>
                    <a:pt x="410281" y="71032"/>
                    <a:pt x="0" y="71032"/>
                  </a:cubicBezTo>
                  <a:lnTo>
                    <a:pt x="0" y="0"/>
                  </a:lnTo>
                  <a:lnTo>
                    <a:pt x="46935" y="0"/>
                  </a:lnTo>
                  <a:cubicBezTo>
                    <a:pt x="484452" y="0"/>
                    <a:pt x="839129" y="604250"/>
                    <a:pt x="839129" y="1349631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7" name="アーチ 1016"/>
            <p:cNvSpPr/>
            <p:nvPr/>
          </p:nvSpPr>
          <p:spPr>
            <a:xfrm>
              <a:off x="6001047" y="5303480"/>
              <a:ext cx="1622906" cy="1021080"/>
            </a:xfrm>
            <a:prstGeom prst="blockArc">
              <a:avLst>
                <a:gd name="adj1" fmla="val 10800000"/>
                <a:gd name="adj2" fmla="val 0"/>
                <a:gd name="adj3" fmla="val 8863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8" name="正方形/長方形 1017"/>
            <p:cNvSpPr/>
            <p:nvPr/>
          </p:nvSpPr>
          <p:spPr>
            <a:xfrm>
              <a:off x="6101212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19" name="正方形/長方形 1018"/>
            <p:cNvSpPr/>
            <p:nvPr/>
          </p:nvSpPr>
          <p:spPr>
            <a:xfrm>
              <a:off x="6241778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0" name="正方形/長方形 1019"/>
            <p:cNvSpPr/>
            <p:nvPr/>
          </p:nvSpPr>
          <p:spPr>
            <a:xfrm>
              <a:off x="6382344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1" name="正方形/長方形 1020"/>
            <p:cNvSpPr/>
            <p:nvPr/>
          </p:nvSpPr>
          <p:spPr>
            <a:xfrm>
              <a:off x="7149621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2" name="正方形/長方形 1021"/>
            <p:cNvSpPr/>
            <p:nvPr/>
          </p:nvSpPr>
          <p:spPr>
            <a:xfrm>
              <a:off x="7290187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3" name="正方形/長方形 1022"/>
            <p:cNvSpPr/>
            <p:nvPr/>
          </p:nvSpPr>
          <p:spPr>
            <a:xfrm>
              <a:off x="7430753" y="6204308"/>
              <a:ext cx="72919" cy="25851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5" name="グループ化 1264"/>
          <p:cNvGrpSpPr/>
          <p:nvPr/>
        </p:nvGrpSpPr>
        <p:grpSpPr>
          <a:xfrm>
            <a:off x="7885631" y="4722216"/>
            <a:ext cx="1633049" cy="1566245"/>
            <a:chOff x="7885631" y="4722216"/>
            <a:chExt cx="1633049" cy="1566245"/>
          </a:xfrm>
        </p:grpSpPr>
        <p:sp>
          <p:nvSpPr>
            <p:cNvPr id="1053" name="フローチャート: 論理積ゲート 1052"/>
            <p:cNvSpPr/>
            <p:nvPr/>
          </p:nvSpPr>
          <p:spPr>
            <a:xfrm rot="16200000">
              <a:off x="7973688" y="4810271"/>
              <a:ext cx="1456936" cy="1456936"/>
            </a:xfrm>
            <a:prstGeom prst="flowChartDelay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54" name="フローチャート: 論理積ゲート 1053"/>
            <p:cNvSpPr/>
            <p:nvPr/>
          </p:nvSpPr>
          <p:spPr>
            <a:xfrm rot="16200000">
              <a:off x="8197521" y="5992851"/>
              <a:ext cx="269094" cy="279617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5" name="正方形/長方形 1054"/>
            <p:cNvSpPr/>
            <p:nvPr/>
          </p:nvSpPr>
          <p:spPr>
            <a:xfrm>
              <a:off x="8173816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6" name="正方形/長方形 1055"/>
            <p:cNvSpPr/>
            <p:nvPr/>
          </p:nvSpPr>
          <p:spPr>
            <a:xfrm>
              <a:off x="8415972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7" name="正方形/長方形 1056"/>
            <p:cNvSpPr/>
            <p:nvPr/>
          </p:nvSpPr>
          <p:spPr>
            <a:xfrm>
              <a:off x="8658127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8" name="正方形/長方形 1057"/>
            <p:cNvSpPr/>
            <p:nvPr/>
          </p:nvSpPr>
          <p:spPr>
            <a:xfrm>
              <a:off x="8900282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59" name="正方形/長方形 1058"/>
            <p:cNvSpPr/>
            <p:nvPr/>
          </p:nvSpPr>
          <p:spPr>
            <a:xfrm>
              <a:off x="9142438" y="5278306"/>
              <a:ext cx="122746" cy="2188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0" name="フローチャート: 論理積ゲート 1059"/>
            <p:cNvSpPr/>
            <p:nvPr/>
          </p:nvSpPr>
          <p:spPr>
            <a:xfrm rot="16200000">
              <a:off x="8957476" y="5992851"/>
              <a:ext cx="269094" cy="279617"/>
            </a:xfrm>
            <a:prstGeom prst="flowChartDelay">
              <a:avLst/>
            </a:prstGeom>
            <a:gradFill>
              <a:gsLst>
                <a:gs pos="100000">
                  <a:schemeClr val="bg1">
                    <a:lumMod val="50000"/>
                  </a:schemeClr>
                </a:gs>
                <a:gs pos="0">
                  <a:schemeClr val="bg2">
                    <a:lumMod val="50000"/>
                  </a:scheme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61" name="グループ化 1060"/>
            <p:cNvGrpSpPr/>
            <p:nvPr/>
          </p:nvGrpSpPr>
          <p:grpSpPr>
            <a:xfrm>
              <a:off x="8563760" y="6188567"/>
              <a:ext cx="309215" cy="38424"/>
              <a:chOff x="7985751" y="2268793"/>
              <a:chExt cx="435553" cy="53844"/>
            </a:xfrm>
          </p:grpSpPr>
          <p:sp>
            <p:nvSpPr>
              <p:cNvPr id="1068" name="正方形/長方形 1067"/>
              <p:cNvSpPr/>
              <p:nvPr/>
            </p:nvSpPr>
            <p:spPr>
              <a:xfrm>
                <a:off x="7985751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69" name="正方形/長方形 1068"/>
              <p:cNvSpPr/>
              <p:nvPr/>
            </p:nvSpPr>
            <p:spPr>
              <a:xfrm>
                <a:off x="8244086" y="2268793"/>
                <a:ext cx="177218" cy="53844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62" name="フリーフォーム 1061"/>
            <p:cNvSpPr/>
            <p:nvPr/>
          </p:nvSpPr>
          <p:spPr>
            <a:xfrm rot="16200000">
              <a:off x="8235677" y="4467101"/>
              <a:ext cx="932962" cy="153585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3" name="フリーフォーム 1062"/>
            <p:cNvSpPr/>
            <p:nvPr/>
          </p:nvSpPr>
          <p:spPr>
            <a:xfrm rot="16200000">
              <a:off x="8212508" y="4395339"/>
              <a:ext cx="979296" cy="1633049"/>
            </a:xfrm>
            <a:custGeom>
              <a:avLst/>
              <a:gdLst>
                <a:gd name="connsiteX0" fmla="*/ 1165225 w 1165225"/>
                <a:gd name="connsiteY0" fmla="*/ 971550 h 1943100"/>
                <a:gd name="connsiteX1" fmla="*/ 193675 w 1165225"/>
                <a:gd name="connsiteY1" fmla="*/ 1943100 h 1943100"/>
                <a:gd name="connsiteX2" fmla="*/ 0 w 1165225"/>
                <a:gd name="connsiteY2" fmla="*/ 1943100 h 1943100"/>
                <a:gd name="connsiteX3" fmla="*/ 0 w 1165225"/>
                <a:gd name="connsiteY3" fmla="*/ 1838325 h 1943100"/>
                <a:gd name="connsiteX4" fmla="*/ 193675 w 1165225"/>
                <a:gd name="connsiteY4" fmla="*/ 1838325 h 1943100"/>
                <a:gd name="connsiteX5" fmla="*/ 1060450 w 1165225"/>
                <a:gd name="connsiteY5" fmla="*/ 971550 h 1943100"/>
                <a:gd name="connsiteX6" fmla="*/ 193675 w 1165225"/>
                <a:gd name="connsiteY6" fmla="*/ 104775 h 1943100"/>
                <a:gd name="connsiteX7" fmla="*/ 0 w 1165225"/>
                <a:gd name="connsiteY7" fmla="*/ 104775 h 1943100"/>
                <a:gd name="connsiteX8" fmla="*/ 0 w 1165225"/>
                <a:gd name="connsiteY8" fmla="*/ 0 h 1943100"/>
                <a:gd name="connsiteX9" fmla="*/ 193675 w 1165225"/>
                <a:gd name="connsiteY9" fmla="*/ 0 h 1943100"/>
                <a:gd name="connsiteX10" fmla="*/ 1165225 w 1165225"/>
                <a:gd name="connsiteY10" fmla="*/ 971550 h 1943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65225" h="1943100">
                  <a:moveTo>
                    <a:pt x="1165225" y="971550"/>
                  </a:moveTo>
                  <a:cubicBezTo>
                    <a:pt x="1165225" y="1508122"/>
                    <a:pt x="730247" y="1943100"/>
                    <a:pt x="193675" y="1943100"/>
                  </a:cubicBezTo>
                  <a:lnTo>
                    <a:pt x="0" y="1943100"/>
                  </a:lnTo>
                  <a:lnTo>
                    <a:pt x="0" y="1838325"/>
                  </a:lnTo>
                  <a:lnTo>
                    <a:pt x="193675" y="1838325"/>
                  </a:lnTo>
                  <a:cubicBezTo>
                    <a:pt x="672382" y="1838325"/>
                    <a:pt x="1060450" y="1450257"/>
                    <a:pt x="1060450" y="971550"/>
                  </a:cubicBezTo>
                  <a:cubicBezTo>
                    <a:pt x="1060450" y="492843"/>
                    <a:pt x="672382" y="104775"/>
                    <a:pt x="193675" y="104775"/>
                  </a:cubicBezTo>
                  <a:lnTo>
                    <a:pt x="0" y="104775"/>
                  </a:lnTo>
                  <a:lnTo>
                    <a:pt x="0" y="0"/>
                  </a:lnTo>
                  <a:lnTo>
                    <a:pt x="193675" y="0"/>
                  </a:lnTo>
                  <a:cubicBezTo>
                    <a:pt x="730247" y="0"/>
                    <a:pt x="1165225" y="434978"/>
                    <a:pt x="1165225" y="97155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4" name="正方形/長方形 1063"/>
            <p:cNvSpPr/>
            <p:nvPr/>
          </p:nvSpPr>
          <p:spPr>
            <a:xfrm>
              <a:off x="8174571" y="6203168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5" name="正方形/長方形 1064"/>
            <p:cNvSpPr/>
            <p:nvPr/>
          </p:nvSpPr>
          <p:spPr>
            <a:xfrm>
              <a:off x="8161497" y="6242414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6" name="正方形/長方形 1065"/>
            <p:cNvSpPr/>
            <p:nvPr/>
          </p:nvSpPr>
          <p:spPr>
            <a:xfrm>
              <a:off x="8940930" y="6203168"/>
              <a:ext cx="307145" cy="38425"/>
            </a:xfrm>
            <a:prstGeom prst="rect">
              <a:avLst/>
            </a:prstGeom>
            <a:solidFill>
              <a:sysClr val="window" lastClr="FFFFFF">
                <a:lumMod val="7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67" name="正方形/長方形 1066"/>
            <p:cNvSpPr/>
            <p:nvPr/>
          </p:nvSpPr>
          <p:spPr>
            <a:xfrm>
              <a:off x="8927856" y="6242414"/>
              <a:ext cx="333292" cy="46047"/>
            </a:xfrm>
            <a:prstGeom prst="rect">
              <a:avLst/>
            </a:prstGeom>
            <a:solidFill>
              <a:sysClr val="window" lastClr="FFFFFF">
                <a:lumMod val="85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9" name="グループ化 1268"/>
          <p:cNvGrpSpPr/>
          <p:nvPr/>
        </p:nvGrpSpPr>
        <p:grpSpPr>
          <a:xfrm>
            <a:off x="433809" y="5605174"/>
            <a:ext cx="1564429" cy="683287"/>
            <a:chOff x="433809" y="5605174"/>
            <a:chExt cx="1564429" cy="683287"/>
          </a:xfrm>
        </p:grpSpPr>
        <p:sp>
          <p:nvSpPr>
            <p:cNvPr id="1071" name="正方形/長方形 1070"/>
            <p:cNvSpPr/>
            <p:nvPr/>
          </p:nvSpPr>
          <p:spPr>
            <a:xfrm>
              <a:off x="491298" y="5676045"/>
              <a:ext cx="1495549" cy="612416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72" name="正方形/長方形 1071"/>
            <p:cNvSpPr/>
            <p:nvPr/>
          </p:nvSpPr>
          <p:spPr>
            <a:xfrm>
              <a:off x="433809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3" name="正方形/長方形 1072"/>
            <p:cNvSpPr/>
            <p:nvPr/>
          </p:nvSpPr>
          <p:spPr>
            <a:xfrm>
              <a:off x="1935093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4" name="正方形/長方形 1073"/>
            <p:cNvSpPr/>
            <p:nvPr/>
          </p:nvSpPr>
          <p:spPr>
            <a:xfrm>
              <a:off x="734066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5" name="正方形/長方形 1074"/>
            <p:cNvSpPr/>
            <p:nvPr/>
          </p:nvSpPr>
          <p:spPr>
            <a:xfrm>
              <a:off x="1034323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6" name="正方形/長方形 1075"/>
            <p:cNvSpPr/>
            <p:nvPr/>
          </p:nvSpPr>
          <p:spPr>
            <a:xfrm>
              <a:off x="1334580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7" name="正方形/長方形 1076"/>
            <p:cNvSpPr/>
            <p:nvPr/>
          </p:nvSpPr>
          <p:spPr>
            <a:xfrm>
              <a:off x="1634837" y="5743807"/>
              <a:ext cx="63144" cy="544654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8" name="正方形/長方形 1077"/>
            <p:cNvSpPr/>
            <p:nvPr/>
          </p:nvSpPr>
          <p:spPr>
            <a:xfrm>
              <a:off x="544850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79" name="正方形/長方形 1078"/>
            <p:cNvSpPr/>
            <p:nvPr/>
          </p:nvSpPr>
          <p:spPr>
            <a:xfrm>
              <a:off x="844802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0" name="正方形/長方形 1079"/>
            <p:cNvSpPr/>
            <p:nvPr/>
          </p:nvSpPr>
          <p:spPr>
            <a:xfrm>
              <a:off x="1149118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1" name="正方形/長方形 1080"/>
            <p:cNvSpPr/>
            <p:nvPr/>
          </p:nvSpPr>
          <p:spPr>
            <a:xfrm>
              <a:off x="1449069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2" name="正方形/長方形 1081"/>
            <p:cNvSpPr/>
            <p:nvPr/>
          </p:nvSpPr>
          <p:spPr>
            <a:xfrm>
              <a:off x="1742184" y="5862700"/>
              <a:ext cx="142886" cy="84177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3" name="正方形/長方形 1082"/>
            <p:cNvSpPr/>
            <p:nvPr/>
          </p:nvSpPr>
          <p:spPr>
            <a:xfrm>
              <a:off x="433809" y="5772576"/>
              <a:ext cx="1564428" cy="41444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4" name="ホームベース 1083"/>
            <p:cNvSpPr/>
            <p:nvPr/>
          </p:nvSpPr>
          <p:spPr>
            <a:xfrm rot="16200000">
              <a:off x="1133743" y="4905240"/>
              <a:ext cx="164561" cy="1564429"/>
            </a:xfrm>
            <a:prstGeom prst="homePlate">
              <a:avLst>
                <a:gd name="adj" fmla="val 39039"/>
              </a:avLst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85" name="グループ化 1084"/>
            <p:cNvGrpSpPr/>
            <p:nvPr/>
          </p:nvGrpSpPr>
          <p:grpSpPr>
            <a:xfrm>
              <a:off x="1115544" y="6128023"/>
              <a:ext cx="200521" cy="159863"/>
              <a:chOff x="6761795" y="1847199"/>
              <a:chExt cx="407483" cy="270134"/>
            </a:xfrm>
          </p:grpSpPr>
          <p:sp>
            <p:nvSpPr>
              <p:cNvPr id="1100" name="正方形/長方形 1099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01" name="正方形/長方形 1100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6" name="正方形/長方形 1085"/>
            <p:cNvSpPr/>
            <p:nvPr/>
          </p:nvSpPr>
          <p:spPr>
            <a:xfrm>
              <a:off x="1116075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87" name="正方形/長方形 1086"/>
            <p:cNvSpPr/>
            <p:nvPr/>
          </p:nvSpPr>
          <p:spPr>
            <a:xfrm>
              <a:off x="1088925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88" name="グループ化 1087"/>
            <p:cNvGrpSpPr/>
            <p:nvPr/>
          </p:nvGrpSpPr>
          <p:grpSpPr>
            <a:xfrm>
              <a:off x="514283" y="6128023"/>
              <a:ext cx="200521" cy="159863"/>
              <a:chOff x="6761795" y="1847199"/>
              <a:chExt cx="407483" cy="270134"/>
            </a:xfrm>
          </p:grpSpPr>
          <p:sp>
            <p:nvSpPr>
              <p:cNvPr id="1098" name="正方形/長方形 1097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9" name="正方形/長方形 1098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89" name="正方形/長方形 1088"/>
            <p:cNvSpPr/>
            <p:nvPr/>
          </p:nvSpPr>
          <p:spPr>
            <a:xfrm>
              <a:off x="514814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0" name="正方形/長方形 1089"/>
            <p:cNvSpPr/>
            <p:nvPr/>
          </p:nvSpPr>
          <p:spPr>
            <a:xfrm>
              <a:off x="487664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91" name="グループ化 1090"/>
            <p:cNvGrpSpPr/>
            <p:nvPr/>
          </p:nvGrpSpPr>
          <p:grpSpPr>
            <a:xfrm>
              <a:off x="1716805" y="6128023"/>
              <a:ext cx="200521" cy="159863"/>
              <a:chOff x="6761795" y="1847199"/>
              <a:chExt cx="407483" cy="270134"/>
            </a:xfrm>
          </p:grpSpPr>
          <p:sp>
            <p:nvSpPr>
              <p:cNvPr id="1096" name="正方形/長方形 1095"/>
              <p:cNvSpPr/>
              <p:nvPr/>
            </p:nvSpPr>
            <p:spPr>
              <a:xfrm>
                <a:off x="6761795" y="1847204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97" name="正方形/長方形 1096"/>
              <p:cNvSpPr/>
              <p:nvPr/>
            </p:nvSpPr>
            <p:spPr>
              <a:xfrm>
                <a:off x="6965885" y="1847199"/>
                <a:ext cx="203393" cy="270129"/>
              </a:xfrm>
              <a:prstGeom prst="rect">
                <a:avLst/>
              </a:prstGeom>
              <a:gradFill>
                <a:gsLst>
                  <a:gs pos="100000">
                    <a:schemeClr val="bg1">
                      <a:lumMod val="75000"/>
                    </a:schemeClr>
                  </a:gs>
                  <a:gs pos="0">
                    <a:schemeClr val="tx1">
                      <a:lumMod val="85000"/>
                      <a:lumOff val="1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92" name="正方形/長方形 1091"/>
            <p:cNvSpPr/>
            <p:nvPr/>
          </p:nvSpPr>
          <p:spPr>
            <a:xfrm>
              <a:off x="1717336" y="6144646"/>
              <a:ext cx="199990" cy="2705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3" name="正方形/長方形 1092"/>
            <p:cNvSpPr/>
            <p:nvPr/>
          </p:nvSpPr>
          <p:spPr>
            <a:xfrm>
              <a:off x="1690185" y="6120226"/>
              <a:ext cx="254197" cy="27534"/>
            </a:xfrm>
            <a:prstGeom prst="rect">
              <a:avLst/>
            </a:prstGeom>
            <a:solidFill>
              <a:sysClr val="windowText" lastClr="000000"/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4" name="正方形/長方形 1093"/>
            <p:cNvSpPr/>
            <p:nvPr/>
          </p:nvSpPr>
          <p:spPr>
            <a:xfrm>
              <a:off x="844802" y="6216605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95" name="正方形/長方形 1094"/>
            <p:cNvSpPr/>
            <p:nvPr/>
          </p:nvSpPr>
          <p:spPr>
            <a:xfrm>
              <a:off x="1449069" y="6216605"/>
              <a:ext cx="142886" cy="30592"/>
            </a:xfrm>
            <a:prstGeom prst="rect">
              <a:avLst/>
            </a:prstGeom>
            <a:gradFill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7" name="グループ化 1266"/>
          <p:cNvGrpSpPr/>
          <p:nvPr/>
        </p:nvGrpSpPr>
        <p:grpSpPr>
          <a:xfrm>
            <a:off x="4131948" y="5452160"/>
            <a:ext cx="1693297" cy="836301"/>
            <a:chOff x="4131948" y="5452160"/>
            <a:chExt cx="1693297" cy="836301"/>
          </a:xfrm>
        </p:grpSpPr>
        <p:sp>
          <p:nvSpPr>
            <p:cNvPr id="1025" name="正方形/長方形 1024"/>
            <p:cNvSpPr/>
            <p:nvPr/>
          </p:nvSpPr>
          <p:spPr>
            <a:xfrm>
              <a:off x="4203593" y="5737347"/>
              <a:ext cx="1550007" cy="551114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sp>
          <p:nvSpPr>
            <p:cNvPr id="1026" name="正方形/長方形 1025"/>
            <p:cNvSpPr/>
            <p:nvPr/>
          </p:nvSpPr>
          <p:spPr>
            <a:xfrm>
              <a:off x="4323411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7" name="正方形/長方形 1026"/>
            <p:cNvSpPr/>
            <p:nvPr/>
          </p:nvSpPr>
          <p:spPr>
            <a:xfrm>
              <a:off x="4622666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8" name="正方形/長方形 1027"/>
            <p:cNvSpPr/>
            <p:nvPr/>
          </p:nvSpPr>
          <p:spPr>
            <a:xfrm>
              <a:off x="4921921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29" name="正方形/長方形 1028"/>
            <p:cNvSpPr/>
            <p:nvPr/>
          </p:nvSpPr>
          <p:spPr>
            <a:xfrm>
              <a:off x="5221176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0" name="正方形/長方形 1029"/>
            <p:cNvSpPr/>
            <p:nvPr/>
          </p:nvSpPr>
          <p:spPr>
            <a:xfrm>
              <a:off x="5520430" y="5824294"/>
              <a:ext cx="115556" cy="92034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1" name="正方形/長方形 1030"/>
            <p:cNvSpPr/>
            <p:nvPr/>
          </p:nvSpPr>
          <p:spPr>
            <a:xfrm>
              <a:off x="4204946" y="5738583"/>
              <a:ext cx="1548655" cy="38522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2" name="正方形/長方形 1031"/>
            <p:cNvSpPr/>
            <p:nvPr/>
          </p:nvSpPr>
          <p:spPr>
            <a:xfrm>
              <a:off x="4131948" y="5462058"/>
              <a:ext cx="1693297" cy="282432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3" name="正方形/長方形 1032"/>
            <p:cNvSpPr/>
            <p:nvPr/>
          </p:nvSpPr>
          <p:spPr>
            <a:xfrm>
              <a:off x="4131948" y="5452160"/>
              <a:ext cx="1693297" cy="145596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grpSp>
          <p:nvGrpSpPr>
            <p:cNvPr id="1034" name="グループ化 1033"/>
            <p:cNvGrpSpPr/>
            <p:nvPr/>
          </p:nvGrpSpPr>
          <p:grpSpPr>
            <a:xfrm>
              <a:off x="4436771" y="6133468"/>
              <a:ext cx="142673" cy="149655"/>
              <a:chOff x="1918132" y="1778891"/>
              <a:chExt cx="263024" cy="275894"/>
            </a:xfrm>
          </p:grpSpPr>
          <p:sp>
            <p:nvSpPr>
              <p:cNvPr id="1049" name="正方形/長方形 1048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0" name="正方形/長方形 1049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51" name="正方形/長方形 1050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35" name="グループ化 1034"/>
            <p:cNvGrpSpPr/>
            <p:nvPr/>
          </p:nvGrpSpPr>
          <p:grpSpPr>
            <a:xfrm>
              <a:off x="4903705" y="6133468"/>
              <a:ext cx="142673" cy="149655"/>
              <a:chOff x="1918132" y="1778891"/>
              <a:chExt cx="263024" cy="275894"/>
            </a:xfrm>
          </p:grpSpPr>
          <p:sp>
            <p:nvSpPr>
              <p:cNvPr id="1046" name="正方形/長方形 1045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7" name="正方形/長方形 1046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8" name="正方形/長方形 1047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036" name="グループ化 1035"/>
            <p:cNvGrpSpPr/>
            <p:nvPr/>
          </p:nvGrpSpPr>
          <p:grpSpPr>
            <a:xfrm>
              <a:off x="5370639" y="6133468"/>
              <a:ext cx="142673" cy="149655"/>
              <a:chOff x="1918132" y="1778891"/>
              <a:chExt cx="263024" cy="275894"/>
            </a:xfrm>
          </p:grpSpPr>
          <p:sp>
            <p:nvSpPr>
              <p:cNvPr id="1043" name="正方形/長方形 1042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4" name="正方形/長方形 1043"/>
              <p:cNvSpPr/>
              <p:nvPr/>
            </p:nvSpPr>
            <p:spPr>
              <a:xfrm>
                <a:off x="1945372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045" name="正方形/長方形 1044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037" name="正方形/長方形 1036"/>
            <p:cNvSpPr/>
            <p:nvPr/>
          </p:nvSpPr>
          <p:spPr>
            <a:xfrm>
              <a:off x="4296641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8" name="正方形/長方形 1037"/>
            <p:cNvSpPr/>
            <p:nvPr/>
          </p:nvSpPr>
          <p:spPr>
            <a:xfrm>
              <a:off x="4623445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39" name="正方形/長方形 1038"/>
            <p:cNvSpPr/>
            <p:nvPr/>
          </p:nvSpPr>
          <p:spPr>
            <a:xfrm>
              <a:off x="4763575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0" name="正方形/長方形 1039"/>
            <p:cNvSpPr/>
            <p:nvPr/>
          </p:nvSpPr>
          <p:spPr>
            <a:xfrm>
              <a:off x="5090379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1" name="正方形/長方形 1040"/>
            <p:cNvSpPr/>
            <p:nvPr/>
          </p:nvSpPr>
          <p:spPr>
            <a:xfrm>
              <a:off x="5230509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042" name="正方形/長方形 1041"/>
            <p:cNvSpPr/>
            <p:nvPr/>
          </p:nvSpPr>
          <p:spPr>
            <a:xfrm>
              <a:off x="5557314" y="6231602"/>
              <a:ext cx="96129" cy="29207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  <p:grpSp>
        <p:nvGrpSpPr>
          <p:cNvPr id="1268" name="グループ化 1267"/>
          <p:cNvGrpSpPr/>
          <p:nvPr/>
        </p:nvGrpSpPr>
        <p:grpSpPr>
          <a:xfrm>
            <a:off x="2290460" y="5582582"/>
            <a:ext cx="1610868" cy="705879"/>
            <a:chOff x="2290460" y="5582582"/>
            <a:chExt cx="1610868" cy="705879"/>
          </a:xfrm>
        </p:grpSpPr>
        <p:sp>
          <p:nvSpPr>
            <p:cNvPr id="1103" name="正方形/長方形 1102"/>
            <p:cNvSpPr/>
            <p:nvPr/>
          </p:nvSpPr>
          <p:spPr>
            <a:xfrm>
              <a:off x="2290460" y="5690808"/>
              <a:ext cx="1610868" cy="597653"/>
            </a:xfrm>
            <a:prstGeom prst="rect">
              <a:avLst/>
            </a:prstGeom>
            <a:pattFill prst="dkVert">
              <a:fgClr>
                <a:sysClr val="window" lastClr="FFFFFF">
                  <a:lumMod val="75000"/>
                </a:sysClr>
              </a:fgClr>
              <a:bgClr>
                <a:schemeClr val="bg1">
                  <a:lumMod val="85000"/>
                </a:schemeClr>
              </a:bgClr>
            </a:patt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 panose="020B0600070205080204" pitchFamily="50" charset="-128"/>
              </a:endParaRPr>
            </a:p>
          </p:txBody>
        </p:sp>
        <p:grpSp>
          <p:nvGrpSpPr>
            <p:cNvPr id="1104" name="グループ化 1103"/>
            <p:cNvGrpSpPr/>
            <p:nvPr/>
          </p:nvGrpSpPr>
          <p:grpSpPr>
            <a:xfrm>
              <a:off x="2418177" y="5840309"/>
              <a:ext cx="1348975" cy="84177"/>
              <a:chOff x="7072793" y="3971363"/>
              <a:chExt cx="2472540" cy="242049"/>
            </a:xfrm>
          </p:grpSpPr>
          <p:sp>
            <p:nvSpPr>
              <p:cNvPr id="1124" name="正方形/長方形 1123"/>
              <p:cNvSpPr/>
              <p:nvPr/>
            </p:nvSpPr>
            <p:spPr>
              <a:xfrm>
                <a:off x="7072793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5" name="正方形/長方形 1124"/>
              <p:cNvSpPr/>
              <p:nvPr/>
            </p:nvSpPr>
            <p:spPr>
              <a:xfrm>
                <a:off x="7514922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6" name="正方形/長方形 1125"/>
              <p:cNvSpPr/>
              <p:nvPr/>
            </p:nvSpPr>
            <p:spPr>
              <a:xfrm>
                <a:off x="7957051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7" name="正方形/長方形 1126"/>
              <p:cNvSpPr/>
              <p:nvPr/>
            </p:nvSpPr>
            <p:spPr>
              <a:xfrm>
                <a:off x="8399180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8" name="正方形/長方形 1127"/>
              <p:cNvSpPr/>
              <p:nvPr/>
            </p:nvSpPr>
            <p:spPr>
              <a:xfrm>
                <a:off x="8841309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9" name="正方形/長方形 1128"/>
              <p:cNvSpPr/>
              <p:nvPr/>
            </p:nvSpPr>
            <p:spPr>
              <a:xfrm>
                <a:off x="9283437" y="3971363"/>
                <a:ext cx="261896" cy="242049"/>
              </a:xfrm>
              <a:prstGeom prst="rect">
                <a:avLst/>
              </a:prstGeom>
              <a:gradFill flip="none" rotWithShape="1">
                <a:gsLst>
                  <a:gs pos="100000">
                    <a:srgbClr val="00B0F0"/>
                  </a:gs>
                  <a:gs pos="0">
                    <a:srgbClr val="5B9BD5">
                      <a:tint val="23500"/>
                      <a:satMod val="160000"/>
                    </a:srgbClr>
                  </a:gs>
                </a:gsLst>
                <a:lin ang="18900000" scaled="1"/>
                <a:tileRect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5" name="グループ化 1104"/>
            <p:cNvGrpSpPr/>
            <p:nvPr/>
          </p:nvGrpSpPr>
          <p:grpSpPr>
            <a:xfrm>
              <a:off x="3012681" y="6125187"/>
              <a:ext cx="155656" cy="163273"/>
              <a:chOff x="1918132" y="1778891"/>
              <a:chExt cx="263024" cy="275896"/>
            </a:xfrm>
          </p:grpSpPr>
          <p:sp>
            <p:nvSpPr>
              <p:cNvPr id="1121" name="正方形/長方形 1120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2" name="正方形/長方形 1121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3" name="正方形/長方形 1122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6" name="グループ化 1105"/>
            <p:cNvGrpSpPr/>
            <p:nvPr/>
          </p:nvGrpSpPr>
          <p:grpSpPr>
            <a:xfrm>
              <a:off x="2383612" y="6125187"/>
              <a:ext cx="155656" cy="163273"/>
              <a:chOff x="1918132" y="1778891"/>
              <a:chExt cx="263024" cy="275896"/>
            </a:xfrm>
          </p:grpSpPr>
          <p:sp>
            <p:nvSpPr>
              <p:cNvPr id="1118" name="正方形/長方形 1117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9" name="正方形/長方形 1118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20" name="正方形/長方形 1119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07" name="グループ化 1106"/>
            <p:cNvGrpSpPr/>
            <p:nvPr/>
          </p:nvGrpSpPr>
          <p:grpSpPr>
            <a:xfrm>
              <a:off x="3662043" y="6125187"/>
              <a:ext cx="155656" cy="163273"/>
              <a:chOff x="1918132" y="1778891"/>
              <a:chExt cx="263024" cy="275896"/>
            </a:xfrm>
          </p:grpSpPr>
          <p:sp>
            <p:nvSpPr>
              <p:cNvPr id="1115" name="正方形/長方形 1114"/>
              <p:cNvSpPr/>
              <p:nvPr/>
            </p:nvSpPr>
            <p:spPr>
              <a:xfrm>
                <a:off x="1918132" y="1778891"/>
                <a:ext cx="263024" cy="275893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6" name="正方形/長方形 1115"/>
              <p:cNvSpPr/>
              <p:nvPr/>
            </p:nvSpPr>
            <p:spPr>
              <a:xfrm>
                <a:off x="1945371" y="1805941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17" name="正方形/長方形 1116"/>
              <p:cNvSpPr/>
              <p:nvPr/>
            </p:nvSpPr>
            <p:spPr>
              <a:xfrm>
                <a:off x="2051761" y="1805939"/>
                <a:ext cx="104699" cy="248846"/>
              </a:xfrm>
              <a:prstGeom prst="rect">
                <a:avLst/>
              </a:prstGeom>
              <a:gradFill>
                <a:gsLst>
                  <a:gs pos="100000">
                    <a:schemeClr val="tx1">
                      <a:lumMod val="65000"/>
                      <a:lumOff val="35000"/>
                    </a:schemeClr>
                  </a:gs>
                  <a:gs pos="0">
                    <a:schemeClr val="bg1">
                      <a:lumMod val="75000"/>
                    </a:schemeClr>
                  </a:gs>
                </a:gsLst>
                <a:lin ang="18900000" scaled="1"/>
              </a:gradFill>
              <a:ln w="1905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sp>
          <p:nvSpPr>
            <p:cNvPr id="1108" name="正方形/長方形 1107"/>
            <p:cNvSpPr/>
            <p:nvPr/>
          </p:nvSpPr>
          <p:spPr>
            <a:xfrm>
              <a:off x="2598272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09" name="正方形/長方形 1108"/>
            <p:cNvSpPr/>
            <p:nvPr/>
          </p:nvSpPr>
          <p:spPr>
            <a:xfrm>
              <a:off x="2825999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0" name="正方形/長方形 1109"/>
            <p:cNvSpPr/>
            <p:nvPr/>
          </p:nvSpPr>
          <p:spPr>
            <a:xfrm>
              <a:off x="3247634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1" name="正方形/長方形 1110"/>
            <p:cNvSpPr/>
            <p:nvPr/>
          </p:nvSpPr>
          <p:spPr>
            <a:xfrm>
              <a:off x="3475361" y="6230784"/>
              <a:ext cx="115494" cy="27056"/>
            </a:xfrm>
            <a:prstGeom prst="rect">
              <a:avLst/>
            </a:prstGeom>
            <a:gradFill flip="none" rotWithShape="1">
              <a:gsLst>
                <a:gs pos="100000">
                  <a:srgbClr val="00B0F0"/>
                </a:gs>
                <a:gs pos="0">
                  <a:srgbClr val="5B9BD5">
                    <a:tint val="23500"/>
                    <a:satMod val="160000"/>
                  </a:srgbClr>
                </a:gs>
              </a:gsLst>
              <a:lin ang="18900000" scaled="1"/>
              <a:tileRect/>
            </a:gra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2" name="正方形/長方形 1111"/>
            <p:cNvSpPr/>
            <p:nvPr/>
          </p:nvSpPr>
          <p:spPr>
            <a:xfrm>
              <a:off x="2290460" y="5691475"/>
              <a:ext cx="1610868" cy="40796"/>
            </a:xfrm>
            <a:prstGeom prst="rect">
              <a:avLst/>
            </a:prstGeom>
            <a:solidFill>
              <a:sysClr val="windowText" lastClr="000000">
                <a:alpha val="50000"/>
              </a:sys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3" name="正方形/長方形 1112"/>
            <p:cNvSpPr/>
            <p:nvPr/>
          </p:nvSpPr>
          <p:spPr>
            <a:xfrm>
              <a:off x="2290460" y="5642708"/>
              <a:ext cx="1610868" cy="54179"/>
            </a:xfrm>
            <a:prstGeom prst="rect">
              <a:avLst/>
            </a:prstGeom>
            <a:solidFill>
              <a:schemeClr val="tx1">
                <a:lumMod val="95000"/>
                <a:lumOff val="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  <p:sp>
          <p:nvSpPr>
            <p:cNvPr id="1114" name="フリーフォーム 1113"/>
            <p:cNvSpPr/>
            <p:nvPr/>
          </p:nvSpPr>
          <p:spPr>
            <a:xfrm>
              <a:off x="2290460" y="5582582"/>
              <a:ext cx="1610868" cy="57638"/>
            </a:xfrm>
            <a:custGeom>
              <a:avLst/>
              <a:gdLst>
                <a:gd name="connsiteX0" fmla="*/ 145451 w 2722016"/>
                <a:gd name="connsiteY0" fmla="*/ 0 h 97395"/>
                <a:gd name="connsiteX1" fmla="*/ 2608113 w 2722016"/>
                <a:gd name="connsiteY1" fmla="*/ 0 h 97395"/>
                <a:gd name="connsiteX2" fmla="*/ 2722016 w 2722016"/>
                <a:gd name="connsiteY2" fmla="*/ 51407 h 97395"/>
                <a:gd name="connsiteX3" fmla="*/ 2722016 w 2722016"/>
                <a:gd name="connsiteY3" fmla="*/ 97395 h 97395"/>
                <a:gd name="connsiteX4" fmla="*/ 0 w 2722016"/>
                <a:gd name="connsiteY4" fmla="*/ 97395 h 97395"/>
                <a:gd name="connsiteX5" fmla="*/ 0 w 2722016"/>
                <a:gd name="connsiteY5" fmla="*/ 65645 h 973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722016" h="97395">
                  <a:moveTo>
                    <a:pt x="145451" y="0"/>
                  </a:moveTo>
                  <a:lnTo>
                    <a:pt x="2608113" y="0"/>
                  </a:lnTo>
                  <a:lnTo>
                    <a:pt x="2722016" y="51407"/>
                  </a:lnTo>
                  <a:lnTo>
                    <a:pt x="2722016" y="97395"/>
                  </a:lnTo>
                  <a:lnTo>
                    <a:pt x="0" y="97395"/>
                  </a:lnTo>
                  <a:lnTo>
                    <a:pt x="0" y="65645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 w="1905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 panose="020B0600070205080204" pitchFamily="50" charset="-128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5047390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pptx451_体育館のイラスト</dc:title>
  <dc:subject>pptx451_体育館のイラスト</dc:subject>
  <dc:creator>http://www.digipot.net</dc:creator>
  <cp:lastModifiedBy/>
  <cp:revision>1</cp:revision>
  <dcterms:created xsi:type="dcterms:W3CDTF">2014-01-30T05:12:09Z</dcterms:created>
  <dcterms:modified xsi:type="dcterms:W3CDTF">2016-07-18T15:31:23Z</dcterms:modified>
  <cp:category/>
  <cp:version>1</cp:version>
</cp:coreProperties>
</file>