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2213" y="4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" name="グループ化 562"/>
          <p:cNvGrpSpPr/>
          <p:nvPr/>
        </p:nvGrpSpPr>
        <p:grpSpPr>
          <a:xfrm>
            <a:off x="4121125" y="1524928"/>
            <a:ext cx="1652146" cy="885807"/>
            <a:chOff x="4121125" y="1524928"/>
            <a:chExt cx="1652146" cy="885807"/>
          </a:xfrm>
        </p:grpSpPr>
        <p:sp>
          <p:nvSpPr>
            <p:cNvPr id="3" name="正方形/長方形 2"/>
            <p:cNvSpPr/>
            <p:nvPr/>
          </p:nvSpPr>
          <p:spPr>
            <a:xfrm>
              <a:off x="4121125" y="1749216"/>
              <a:ext cx="1652146" cy="661005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121125" y="1830282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121125" y="1988888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4121125" y="2147494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" name="ホームベース 6"/>
            <p:cNvSpPr/>
            <p:nvPr/>
          </p:nvSpPr>
          <p:spPr>
            <a:xfrm rot="16200000">
              <a:off x="4504508" y="1696666"/>
              <a:ext cx="885293" cy="541818"/>
            </a:xfrm>
            <a:prstGeom prst="homePlate">
              <a:avLst>
                <a:gd name="adj" fmla="val 27041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829314" y="2254552"/>
              <a:ext cx="229159" cy="15618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楕円 8"/>
            <p:cNvSpPr/>
            <p:nvPr/>
          </p:nvSpPr>
          <p:spPr>
            <a:xfrm>
              <a:off x="4855736" y="1658860"/>
              <a:ext cx="182837" cy="18283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4886797" y="1671998"/>
              <a:ext cx="79739" cy="102102"/>
              <a:chOff x="4090249" y="1145285"/>
              <a:chExt cx="1147134" cy="1468851"/>
            </a:xfrm>
          </p:grpSpPr>
          <p:sp>
            <p:nvSpPr>
              <p:cNvPr id="16" name="台形 1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台形 1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楕円 1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" name="正方形/長方形 10"/>
            <p:cNvSpPr/>
            <p:nvPr/>
          </p:nvSpPr>
          <p:spPr>
            <a:xfrm>
              <a:off x="5224587" y="1748703"/>
              <a:ext cx="26434" cy="66151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4826618" y="2281246"/>
              <a:ext cx="231078" cy="27731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819549" y="2273326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042038" y="2273326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4802880" y="2230395"/>
              <a:ext cx="282028" cy="55512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64" name="グループ化 563"/>
          <p:cNvGrpSpPr/>
          <p:nvPr/>
        </p:nvGrpSpPr>
        <p:grpSpPr>
          <a:xfrm>
            <a:off x="6004512" y="1400867"/>
            <a:ext cx="1651396" cy="1009868"/>
            <a:chOff x="6004512" y="1400867"/>
            <a:chExt cx="1651396" cy="1009868"/>
          </a:xfrm>
        </p:grpSpPr>
        <p:sp>
          <p:nvSpPr>
            <p:cNvPr id="20" name="楕円 19"/>
            <p:cNvSpPr/>
            <p:nvPr/>
          </p:nvSpPr>
          <p:spPr>
            <a:xfrm>
              <a:off x="6226193" y="1404581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6226192" y="1400867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楕円 21"/>
            <p:cNvSpPr/>
            <p:nvPr/>
          </p:nvSpPr>
          <p:spPr>
            <a:xfrm>
              <a:off x="6059952" y="1404581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043661" y="1570592"/>
              <a:ext cx="1573098" cy="840143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004512" y="1529146"/>
              <a:ext cx="1651396" cy="10856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6161311" y="2286476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271523" y="2286476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502668" y="2236816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6760659" y="2236816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7018651" y="2236816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6168384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6403946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6639508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6875070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7110632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7346193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6168384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6403946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6639508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875070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7110632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7346193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6004512" y="1788188"/>
              <a:ext cx="1651396" cy="10856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004512" y="2047231"/>
              <a:ext cx="1651396" cy="10856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6050092" y="1642947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050092" y="1900565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050092" y="2158183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7252850" y="2267049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6158222" y="2293047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143112" y="2267049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7270162" y="2293047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004512" y="2138323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6004512" y="1871163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6004512" y="1612812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フリーフォーム 53"/>
            <p:cNvSpPr/>
            <p:nvPr/>
          </p:nvSpPr>
          <p:spPr>
            <a:xfrm>
              <a:off x="6059952" y="1400867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65" name="グループ化 564"/>
          <p:cNvGrpSpPr/>
          <p:nvPr/>
        </p:nvGrpSpPr>
        <p:grpSpPr>
          <a:xfrm>
            <a:off x="7874704" y="1584764"/>
            <a:ext cx="1613997" cy="825971"/>
            <a:chOff x="7874704" y="1584764"/>
            <a:chExt cx="1613997" cy="825971"/>
          </a:xfrm>
        </p:grpSpPr>
        <p:sp>
          <p:nvSpPr>
            <p:cNvPr id="56" name="正方形/長方形 55"/>
            <p:cNvSpPr/>
            <p:nvPr/>
          </p:nvSpPr>
          <p:spPr>
            <a:xfrm>
              <a:off x="7874704" y="1584764"/>
              <a:ext cx="1613997" cy="85578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874704" y="1638890"/>
              <a:ext cx="1613997" cy="77020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566541" y="2249241"/>
              <a:ext cx="223867" cy="15985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7956489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8138691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8320894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8934930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9117132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9299334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956489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8138691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8320894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8934930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9117132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9299334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956489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8138691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8320894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8934930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9117132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9299334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7956489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8138691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8320894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8934930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9117132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9299334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8534372" y="2071501"/>
              <a:ext cx="281861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楕円 83"/>
            <p:cNvSpPr/>
            <p:nvPr/>
          </p:nvSpPr>
          <p:spPr>
            <a:xfrm>
              <a:off x="8592352" y="1716097"/>
              <a:ext cx="178616" cy="17861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" name="グループ化 84"/>
            <p:cNvGrpSpPr/>
            <p:nvPr/>
          </p:nvGrpSpPr>
          <p:grpSpPr>
            <a:xfrm>
              <a:off x="8623773" y="1730725"/>
              <a:ext cx="77898" cy="99744"/>
              <a:chOff x="4090249" y="1145285"/>
              <a:chExt cx="1147134" cy="1468851"/>
            </a:xfrm>
          </p:grpSpPr>
          <p:sp>
            <p:nvSpPr>
              <p:cNvPr id="91" name="台形 90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" name="楕円 92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6" name="正方形/長方形 85"/>
            <p:cNvSpPr/>
            <p:nvPr/>
          </p:nvSpPr>
          <p:spPr>
            <a:xfrm>
              <a:off x="8563906" y="2271433"/>
              <a:ext cx="225742" cy="2709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8540717" y="2240812"/>
              <a:ext cx="275515" cy="2733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8546973" y="2369261"/>
              <a:ext cx="269259" cy="41474"/>
              <a:chOff x="4828155" y="6385375"/>
              <a:chExt cx="396571" cy="101487"/>
            </a:xfrm>
          </p:grpSpPr>
          <p:sp>
            <p:nvSpPr>
              <p:cNvPr id="89" name="正方形/長方形 88"/>
              <p:cNvSpPr/>
              <p:nvPr/>
            </p:nvSpPr>
            <p:spPr>
              <a:xfrm>
                <a:off x="4843711" y="6385375"/>
                <a:ext cx="365460" cy="4572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4828155" y="6432073"/>
                <a:ext cx="396571" cy="5478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61" name="グループ化 560"/>
          <p:cNvGrpSpPr/>
          <p:nvPr/>
        </p:nvGrpSpPr>
        <p:grpSpPr>
          <a:xfrm>
            <a:off x="407495" y="1556282"/>
            <a:ext cx="1665185" cy="854453"/>
            <a:chOff x="407495" y="1556282"/>
            <a:chExt cx="1665185" cy="854453"/>
          </a:xfrm>
        </p:grpSpPr>
        <p:sp>
          <p:nvSpPr>
            <p:cNvPr id="95" name="正方形/長方形 94"/>
            <p:cNvSpPr/>
            <p:nvPr/>
          </p:nvSpPr>
          <p:spPr>
            <a:xfrm>
              <a:off x="1104326" y="1597968"/>
              <a:ext cx="268980" cy="126828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1138782" y="1646676"/>
              <a:ext cx="207395" cy="5142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442862" y="1692918"/>
              <a:ext cx="1610492" cy="71712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442862" y="1772586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442862" y="1927193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442862" y="2081801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1133196" y="2258295"/>
              <a:ext cx="223381" cy="152245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1107429" y="2234746"/>
              <a:ext cx="274917" cy="54113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442862" y="2236408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1503640" y="2236408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5" name="グループ化 104"/>
            <p:cNvGrpSpPr/>
            <p:nvPr/>
          </p:nvGrpSpPr>
          <p:grpSpPr>
            <a:xfrm>
              <a:off x="407495" y="1692918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121" name="正方形/長方形 120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>
              <a:off x="1467218" y="1692918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118" name="正方形/長方形 117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07" name="正方形/長方形 106"/>
            <p:cNvSpPr/>
            <p:nvPr/>
          </p:nvSpPr>
          <p:spPr>
            <a:xfrm>
              <a:off x="1137634" y="2289817"/>
              <a:ext cx="218943" cy="3248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1228166" y="2289818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1122947" y="2289818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1343048" y="2289818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1107571" y="1596232"/>
              <a:ext cx="265734" cy="3799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1069969" y="1556282"/>
              <a:ext cx="337694" cy="5439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461093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740245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008659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1528311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1805316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62" name="グループ化 561"/>
          <p:cNvGrpSpPr/>
          <p:nvPr/>
        </p:nvGrpSpPr>
        <p:grpSpPr>
          <a:xfrm>
            <a:off x="2258530" y="1514897"/>
            <a:ext cx="1691046" cy="895838"/>
            <a:chOff x="2258530" y="1514897"/>
            <a:chExt cx="1691046" cy="895838"/>
          </a:xfrm>
        </p:grpSpPr>
        <p:sp>
          <p:nvSpPr>
            <p:cNvPr id="125" name="正方形/長方形 124"/>
            <p:cNvSpPr/>
            <p:nvPr/>
          </p:nvSpPr>
          <p:spPr>
            <a:xfrm>
              <a:off x="2298619" y="1813082"/>
              <a:ext cx="1610868" cy="597653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2419093" y="2322341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3555962" y="2322341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8" name="グループ化 127"/>
            <p:cNvGrpSpPr/>
            <p:nvPr/>
          </p:nvGrpSpPr>
          <p:grpSpPr>
            <a:xfrm>
              <a:off x="2768647" y="2287014"/>
              <a:ext cx="683360" cy="75041"/>
              <a:chOff x="5515012" y="5241115"/>
              <a:chExt cx="834406" cy="152400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153" name="正方形/長方形 152"/>
              <p:cNvSpPr/>
              <p:nvPr/>
            </p:nvSpPr>
            <p:spPr>
              <a:xfrm>
                <a:off x="551501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83759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616017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>
              <a:off x="2426336" y="1835248"/>
              <a:ext cx="1348975" cy="338847"/>
              <a:chOff x="7072793" y="3971363"/>
              <a:chExt cx="2472540" cy="242049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147" name="正方形/長方形 146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0" name="正方形/長方形 129"/>
            <p:cNvSpPr/>
            <p:nvPr/>
          </p:nvSpPr>
          <p:spPr>
            <a:xfrm>
              <a:off x="2962836" y="1558668"/>
              <a:ext cx="282434" cy="254414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31" name="楕円 130"/>
            <p:cNvSpPr/>
            <p:nvPr/>
          </p:nvSpPr>
          <p:spPr>
            <a:xfrm>
              <a:off x="3047013" y="1618640"/>
              <a:ext cx="114081" cy="114081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2298619" y="1847655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2298619" y="2028033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298619" y="2212921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2959566" y="1572942"/>
              <a:ext cx="285704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2926760" y="1514897"/>
              <a:ext cx="354585" cy="5712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2258530" y="1967874"/>
              <a:ext cx="1691046" cy="77228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2258530" y="2152149"/>
              <a:ext cx="1691046" cy="77228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2258530" y="1783599"/>
              <a:ext cx="1691046" cy="77228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2528364" y="2322341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3665232" y="2322341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楕円 141"/>
            <p:cNvSpPr/>
            <p:nvPr/>
          </p:nvSpPr>
          <p:spPr>
            <a:xfrm>
              <a:off x="3047013" y="1599999"/>
              <a:ext cx="114081" cy="11408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3" name="グループ化 142"/>
            <p:cNvGrpSpPr/>
            <p:nvPr/>
          </p:nvGrpSpPr>
          <p:grpSpPr>
            <a:xfrm>
              <a:off x="3069175" y="1612808"/>
              <a:ext cx="43736" cy="56002"/>
              <a:chOff x="4090249" y="1145285"/>
              <a:chExt cx="1147134" cy="1468851"/>
            </a:xfrm>
          </p:grpSpPr>
          <p:sp>
            <p:nvSpPr>
              <p:cNvPr id="144" name="台形 14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" name="台形 14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" name="楕円 14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68" name="グループ化 567"/>
          <p:cNvGrpSpPr/>
          <p:nvPr/>
        </p:nvGrpSpPr>
        <p:grpSpPr>
          <a:xfrm>
            <a:off x="4121125" y="3479234"/>
            <a:ext cx="1652146" cy="885807"/>
            <a:chOff x="4121125" y="3479234"/>
            <a:chExt cx="1652146" cy="885807"/>
          </a:xfrm>
        </p:grpSpPr>
        <p:sp>
          <p:nvSpPr>
            <p:cNvPr id="249" name="正方形/長方形 248"/>
            <p:cNvSpPr/>
            <p:nvPr/>
          </p:nvSpPr>
          <p:spPr>
            <a:xfrm>
              <a:off x="4121125" y="3703522"/>
              <a:ext cx="1652146" cy="661005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4121125" y="3784588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4121125" y="3943194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4121125" y="4101800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ホームベース 252"/>
            <p:cNvSpPr/>
            <p:nvPr/>
          </p:nvSpPr>
          <p:spPr>
            <a:xfrm rot="16200000">
              <a:off x="4504508" y="3650972"/>
              <a:ext cx="885293" cy="541818"/>
            </a:xfrm>
            <a:prstGeom prst="homePlate">
              <a:avLst>
                <a:gd name="adj" fmla="val 27041"/>
              </a:avLst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4829314" y="4208858"/>
              <a:ext cx="229159" cy="15618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楕円 254"/>
            <p:cNvSpPr/>
            <p:nvPr/>
          </p:nvSpPr>
          <p:spPr>
            <a:xfrm>
              <a:off x="4855736" y="3613166"/>
              <a:ext cx="182837" cy="18283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56" name="グループ化 255"/>
            <p:cNvGrpSpPr/>
            <p:nvPr/>
          </p:nvGrpSpPr>
          <p:grpSpPr>
            <a:xfrm>
              <a:off x="4886797" y="3626304"/>
              <a:ext cx="79739" cy="102102"/>
              <a:chOff x="4090249" y="1145285"/>
              <a:chExt cx="1147134" cy="1468851"/>
            </a:xfrm>
          </p:grpSpPr>
          <p:sp>
            <p:nvSpPr>
              <p:cNvPr id="262" name="台形 261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台形 262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楕円 263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57" name="正方形/長方形 256"/>
            <p:cNvSpPr/>
            <p:nvPr/>
          </p:nvSpPr>
          <p:spPr>
            <a:xfrm>
              <a:off x="5224587" y="3703009"/>
              <a:ext cx="26434" cy="66151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4826618" y="4235552"/>
              <a:ext cx="231078" cy="27731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4819549" y="4227632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5042038" y="4227632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4802880" y="4184701"/>
              <a:ext cx="282028" cy="55512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69" name="グループ化 568"/>
          <p:cNvGrpSpPr/>
          <p:nvPr/>
        </p:nvGrpSpPr>
        <p:grpSpPr>
          <a:xfrm>
            <a:off x="6004512" y="3355173"/>
            <a:ext cx="1651396" cy="1009868"/>
            <a:chOff x="6004512" y="3355173"/>
            <a:chExt cx="1651396" cy="1009868"/>
          </a:xfrm>
        </p:grpSpPr>
        <p:sp>
          <p:nvSpPr>
            <p:cNvPr id="266" name="楕円 265"/>
            <p:cNvSpPr/>
            <p:nvPr/>
          </p:nvSpPr>
          <p:spPr>
            <a:xfrm>
              <a:off x="6226193" y="3358887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266"/>
            <p:cNvSpPr/>
            <p:nvPr/>
          </p:nvSpPr>
          <p:spPr>
            <a:xfrm>
              <a:off x="6226192" y="3355173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楕円 267"/>
            <p:cNvSpPr/>
            <p:nvPr/>
          </p:nvSpPr>
          <p:spPr>
            <a:xfrm>
              <a:off x="6059952" y="3358887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6043661" y="3524898"/>
              <a:ext cx="1573098" cy="840143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6004512" y="3483452"/>
              <a:ext cx="1651396" cy="108562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6161311" y="4240782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7271523" y="4240782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6502668" y="4191122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6760659" y="4191122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7018651" y="4191122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6168384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6403946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6639508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6875070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7110632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7346193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6168384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6403946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6639508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6875070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7110632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7346193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6004512" y="3742494"/>
              <a:ext cx="1651396" cy="108562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6004512" y="4001537"/>
              <a:ext cx="1651396" cy="108562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6050092" y="3597253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6050092" y="3854871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6050092" y="4112489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252850" y="4221355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6158222" y="4247353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6143112" y="4221355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7270162" y="4247353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6004512" y="4092629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6004512" y="3825469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6004512" y="3567118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299"/>
            <p:cNvSpPr/>
            <p:nvPr/>
          </p:nvSpPr>
          <p:spPr>
            <a:xfrm>
              <a:off x="6059952" y="3355173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70" name="グループ化 569"/>
          <p:cNvGrpSpPr/>
          <p:nvPr/>
        </p:nvGrpSpPr>
        <p:grpSpPr>
          <a:xfrm>
            <a:off x="7874704" y="3539070"/>
            <a:ext cx="1613997" cy="825971"/>
            <a:chOff x="7874704" y="3539070"/>
            <a:chExt cx="1613997" cy="825971"/>
          </a:xfrm>
        </p:grpSpPr>
        <p:sp>
          <p:nvSpPr>
            <p:cNvPr id="302" name="正方形/長方形 301"/>
            <p:cNvSpPr/>
            <p:nvPr/>
          </p:nvSpPr>
          <p:spPr>
            <a:xfrm>
              <a:off x="7874704" y="3539070"/>
              <a:ext cx="1613997" cy="85578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7874704" y="3593196"/>
              <a:ext cx="1613997" cy="770204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8566541" y="4203547"/>
              <a:ext cx="223867" cy="15985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7956489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8138691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8320894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8934930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9117132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9299334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7956489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8138691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8320894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8934930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9117132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9299334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7956489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8138691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8320894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8934930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9117132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9299334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7956489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8138691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8320894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8934930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9117132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9299334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8534372" y="4025807"/>
              <a:ext cx="281861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楕円 329"/>
            <p:cNvSpPr/>
            <p:nvPr/>
          </p:nvSpPr>
          <p:spPr>
            <a:xfrm>
              <a:off x="8592352" y="3670403"/>
              <a:ext cx="178616" cy="17861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31" name="グループ化 330"/>
            <p:cNvGrpSpPr/>
            <p:nvPr/>
          </p:nvGrpSpPr>
          <p:grpSpPr>
            <a:xfrm>
              <a:off x="8623773" y="3685031"/>
              <a:ext cx="77898" cy="99744"/>
              <a:chOff x="4090249" y="1145285"/>
              <a:chExt cx="1147134" cy="1468851"/>
            </a:xfrm>
          </p:grpSpPr>
          <p:sp>
            <p:nvSpPr>
              <p:cNvPr id="337" name="台形 336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8" name="台形 337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9" name="楕円 338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2" name="正方形/長方形 331"/>
            <p:cNvSpPr/>
            <p:nvPr/>
          </p:nvSpPr>
          <p:spPr>
            <a:xfrm>
              <a:off x="8563906" y="4225739"/>
              <a:ext cx="225742" cy="2709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8540717" y="4195118"/>
              <a:ext cx="275515" cy="2733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34" name="グループ化 333"/>
            <p:cNvGrpSpPr/>
            <p:nvPr/>
          </p:nvGrpSpPr>
          <p:grpSpPr>
            <a:xfrm>
              <a:off x="8546973" y="4323567"/>
              <a:ext cx="269259" cy="41474"/>
              <a:chOff x="4828155" y="6385375"/>
              <a:chExt cx="396571" cy="101487"/>
            </a:xfrm>
          </p:grpSpPr>
          <p:sp>
            <p:nvSpPr>
              <p:cNvPr id="335" name="正方形/長方形 334"/>
              <p:cNvSpPr/>
              <p:nvPr/>
            </p:nvSpPr>
            <p:spPr>
              <a:xfrm>
                <a:off x="4843711" y="6385375"/>
                <a:ext cx="365460" cy="4572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正方形/長方形 335"/>
              <p:cNvSpPr/>
              <p:nvPr/>
            </p:nvSpPr>
            <p:spPr>
              <a:xfrm>
                <a:off x="4828155" y="6432073"/>
                <a:ext cx="396571" cy="5478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66" name="グループ化 565"/>
          <p:cNvGrpSpPr/>
          <p:nvPr/>
        </p:nvGrpSpPr>
        <p:grpSpPr>
          <a:xfrm>
            <a:off x="407495" y="3510588"/>
            <a:ext cx="1665185" cy="854453"/>
            <a:chOff x="407495" y="3510588"/>
            <a:chExt cx="1665185" cy="854453"/>
          </a:xfrm>
        </p:grpSpPr>
        <p:sp>
          <p:nvSpPr>
            <p:cNvPr id="341" name="正方形/長方形 340"/>
            <p:cNvSpPr/>
            <p:nvPr/>
          </p:nvSpPr>
          <p:spPr>
            <a:xfrm>
              <a:off x="1104326" y="3552274"/>
              <a:ext cx="268980" cy="126828"/>
            </a:xfrm>
            <a:prstGeom prst="rect">
              <a:avLst/>
            </a:prstGeom>
            <a:gradFill>
              <a:gsLst>
                <a:gs pos="100000">
                  <a:srgbClr val="FFFFCC"/>
                </a:gs>
                <a:gs pos="0">
                  <a:srgbClr val="FFFF99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1138782" y="3600982"/>
              <a:ext cx="207395" cy="5142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442862" y="3647224"/>
              <a:ext cx="1610492" cy="717122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442862" y="3726892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442862" y="3881499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442862" y="4036107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1133196" y="4212601"/>
              <a:ext cx="223381" cy="152245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1107429" y="4189052"/>
              <a:ext cx="274917" cy="54113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442862" y="4190714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1503640" y="4190714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51" name="グループ化 350"/>
            <p:cNvGrpSpPr/>
            <p:nvPr/>
          </p:nvGrpSpPr>
          <p:grpSpPr>
            <a:xfrm>
              <a:off x="407495" y="3647224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367" name="正方形/長方形 366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8" name="正方形/長方形 367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9" name="正方形/長方形 368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>
              <a:off x="1467218" y="3647224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364" name="正方形/長方形 363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5" name="正方形/長方形 364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6" name="正方形/長方形 365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53" name="正方形/長方形 352"/>
            <p:cNvSpPr/>
            <p:nvPr/>
          </p:nvSpPr>
          <p:spPr>
            <a:xfrm>
              <a:off x="1137634" y="4244123"/>
              <a:ext cx="218943" cy="3248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1228166" y="4244124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1122947" y="4244124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1343048" y="4244124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1107571" y="3550538"/>
              <a:ext cx="265734" cy="3799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1069969" y="3510588"/>
              <a:ext cx="337694" cy="54399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461093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740245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1008659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1528311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1805316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67" name="グループ化 566"/>
          <p:cNvGrpSpPr/>
          <p:nvPr/>
        </p:nvGrpSpPr>
        <p:grpSpPr>
          <a:xfrm>
            <a:off x="2258530" y="3469203"/>
            <a:ext cx="1691046" cy="895838"/>
            <a:chOff x="2258530" y="3469203"/>
            <a:chExt cx="1691046" cy="895838"/>
          </a:xfrm>
        </p:grpSpPr>
        <p:sp>
          <p:nvSpPr>
            <p:cNvPr id="371" name="正方形/長方形 370"/>
            <p:cNvSpPr/>
            <p:nvPr/>
          </p:nvSpPr>
          <p:spPr>
            <a:xfrm>
              <a:off x="2298619" y="3767388"/>
              <a:ext cx="1610868" cy="597653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2419093" y="4276647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3555962" y="4276647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4" name="グループ化 373"/>
            <p:cNvGrpSpPr/>
            <p:nvPr/>
          </p:nvGrpSpPr>
          <p:grpSpPr>
            <a:xfrm>
              <a:off x="2768647" y="4241320"/>
              <a:ext cx="683360" cy="75041"/>
              <a:chOff x="5515012" y="5241115"/>
              <a:chExt cx="834406" cy="152400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399" name="正方形/長方形 398"/>
              <p:cNvSpPr/>
              <p:nvPr/>
            </p:nvSpPr>
            <p:spPr>
              <a:xfrm>
                <a:off x="551501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0" name="正方形/長方形 399"/>
              <p:cNvSpPr/>
              <p:nvPr/>
            </p:nvSpPr>
            <p:spPr>
              <a:xfrm>
                <a:off x="583759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616017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2426336" y="3789554"/>
              <a:ext cx="1348975" cy="338847"/>
              <a:chOff x="7072793" y="3971363"/>
              <a:chExt cx="2472540" cy="242049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393" name="正方形/長方形 392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正方形/長方形 393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5" name="正方形/長方形 394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6" name="正方形/長方形 395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7" name="正方形/長方形 396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8" name="正方形/長方形 397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76" name="正方形/長方形 375"/>
            <p:cNvSpPr/>
            <p:nvPr/>
          </p:nvSpPr>
          <p:spPr>
            <a:xfrm>
              <a:off x="2962836" y="3512974"/>
              <a:ext cx="282434" cy="254414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楕円 376"/>
            <p:cNvSpPr/>
            <p:nvPr/>
          </p:nvSpPr>
          <p:spPr>
            <a:xfrm>
              <a:off x="3047013" y="3572946"/>
              <a:ext cx="114081" cy="114081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2298619" y="3801961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2298619" y="3982339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2298619" y="4167227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2959566" y="3527248"/>
              <a:ext cx="285704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2926760" y="3469203"/>
              <a:ext cx="354585" cy="57120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2258530" y="3922180"/>
              <a:ext cx="1691046" cy="77228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2258530" y="4106455"/>
              <a:ext cx="1691046" cy="77228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2258530" y="3737905"/>
              <a:ext cx="1691046" cy="77228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2528364" y="4276647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3665232" y="4276647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8" name="楕円 387"/>
            <p:cNvSpPr/>
            <p:nvPr/>
          </p:nvSpPr>
          <p:spPr>
            <a:xfrm>
              <a:off x="3047013" y="3554305"/>
              <a:ext cx="114081" cy="11408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3069175" y="3567114"/>
              <a:ext cx="43736" cy="56002"/>
              <a:chOff x="4090249" y="1145285"/>
              <a:chExt cx="1147134" cy="1468851"/>
            </a:xfrm>
          </p:grpSpPr>
          <p:sp>
            <p:nvSpPr>
              <p:cNvPr id="390" name="台形 389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1" name="台形 390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楕円 391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58" name="グループ化 557"/>
          <p:cNvGrpSpPr/>
          <p:nvPr/>
        </p:nvGrpSpPr>
        <p:grpSpPr>
          <a:xfrm>
            <a:off x="4121125" y="5424575"/>
            <a:ext cx="1652146" cy="885807"/>
            <a:chOff x="4121125" y="5424575"/>
            <a:chExt cx="1652146" cy="885807"/>
          </a:xfrm>
        </p:grpSpPr>
        <p:sp>
          <p:nvSpPr>
            <p:cNvPr id="403" name="正方形/長方形 402"/>
            <p:cNvSpPr/>
            <p:nvPr/>
          </p:nvSpPr>
          <p:spPr>
            <a:xfrm>
              <a:off x="4121125" y="5648863"/>
              <a:ext cx="1652146" cy="661005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4121125" y="5729929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4121125" y="5888535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4121125" y="6047141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7" name="ホームベース 406"/>
            <p:cNvSpPr/>
            <p:nvPr/>
          </p:nvSpPr>
          <p:spPr>
            <a:xfrm rot="16200000">
              <a:off x="4504508" y="5596313"/>
              <a:ext cx="885293" cy="541818"/>
            </a:xfrm>
            <a:prstGeom prst="homePlate">
              <a:avLst>
                <a:gd name="adj" fmla="val 27041"/>
              </a:avLst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4829314" y="6154199"/>
              <a:ext cx="229159" cy="15618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9" name="楕円 408"/>
            <p:cNvSpPr/>
            <p:nvPr/>
          </p:nvSpPr>
          <p:spPr>
            <a:xfrm>
              <a:off x="4855736" y="5558507"/>
              <a:ext cx="182837" cy="18283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10" name="グループ化 409"/>
            <p:cNvGrpSpPr/>
            <p:nvPr/>
          </p:nvGrpSpPr>
          <p:grpSpPr>
            <a:xfrm>
              <a:off x="4886797" y="5571645"/>
              <a:ext cx="79739" cy="102102"/>
              <a:chOff x="4090249" y="1145285"/>
              <a:chExt cx="1147134" cy="1468851"/>
            </a:xfrm>
          </p:grpSpPr>
          <p:sp>
            <p:nvSpPr>
              <p:cNvPr id="416" name="台形 41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7" name="台形 41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楕円 41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11" name="正方形/長方形 410"/>
            <p:cNvSpPr/>
            <p:nvPr/>
          </p:nvSpPr>
          <p:spPr>
            <a:xfrm>
              <a:off x="5224587" y="5648350"/>
              <a:ext cx="26434" cy="66151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4826618" y="6180893"/>
              <a:ext cx="231078" cy="27731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4819549" y="6172973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5042038" y="6172973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4802880" y="6130042"/>
              <a:ext cx="282028" cy="55512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59" name="グループ化 558"/>
          <p:cNvGrpSpPr/>
          <p:nvPr/>
        </p:nvGrpSpPr>
        <p:grpSpPr>
          <a:xfrm>
            <a:off x="6004512" y="5300514"/>
            <a:ext cx="1651396" cy="1009868"/>
            <a:chOff x="6004512" y="5300514"/>
            <a:chExt cx="1651396" cy="1009868"/>
          </a:xfrm>
        </p:grpSpPr>
        <p:sp>
          <p:nvSpPr>
            <p:cNvPr id="420" name="楕円 419"/>
            <p:cNvSpPr/>
            <p:nvPr/>
          </p:nvSpPr>
          <p:spPr>
            <a:xfrm>
              <a:off x="6226193" y="5304228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1" name="フリーフォーム 420"/>
            <p:cNvSpPr/>
            <p:nvPr/>
          </p:nvSpPr>
          <p:spPr>
            <a:xfrm>
              <a:off x="6226192" y="5300514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2" name="楕円 421"/>
            <p:cNvSpPr/>
            <p:nvPr/>
          </p:nvSpPr>
          <p:spPr>
            <a:xfrm>
              <a:off x="6059952" y="5304228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6043661" y="5470239"/>
              <a:ext cx="1573098" cy="840143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6004512" y="5428793"/>
              <a:ext cx="1651396" cy="10856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6161311" y="6186123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7271523" y="6186123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6502668" y="6136463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6760659" y="6136463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7018651" y="6136463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6168384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6403946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6639508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6875070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7110632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7346193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6168384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6403946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6639508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6875070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7110632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7346193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6004512" y="5687835"/>
              <a:ext cx="1651396" cy="10856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6004512" y="5946878"/>
              <a:ext cx="1651396" cy="10856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6050092" y="5542594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6050092" y="5800212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6050092" y="6057830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7252850" y="6166696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6158222" y="6192694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6143112" y="6166696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7270162" y="6192694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6004512" y="6037970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6004512" y="5770810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6004512" y="5512459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4" name="フリーフォーム 453"/>
            <p:cNvSpPr/>
            <p:nvPr/>
          </p:nvSpPr>
          <p:spPr>
            <a:xfrm>
              <a:off x="6059952" y="5300514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60" name="グループ化 559"/>
          <p:cNvGrpSpPr/>
          <p:nvPr/>
        </p:nvGrpSpPr>
        <p:grpSpPr>
          <a:xfrm>
            <a:off x="7874704" y="5484411"/>
            <a:ext cx="1613997" cy="825971"/>
            <a:chOff x="7874704" y="5484411"/>
            <a:chExt cx="1613997" cy="825971"/>
          </a:xfrm>
        </p:grpSpPr>
        <p:sp>
          <p:nvSpPr>
            <p:cNvPr id="456" name="正方形/長方形 455"/>
            <p:cNvSpPr/>
            <p:nvPr/>
          </p:nvSpPr>
          <p:spPr>
            <a:xfrm>
              <a:off x="7874704" y="5484411"/>
              <a:ext cx="1613997" cy="85578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7874704" y="5538537"/>
              <a:ext cx="1613997" cy="770204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8566541" y="6148888"/>
              <a:ext cx="223867" cy="15985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7956489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8138691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1" name="正方形/長方形 460"/>
            <p:cNvSpPr/>
            <p:nvPr/>
          </p:nvSpPr>
          <p:spPr>
            <a:xfrm>
              <a:off x="8320894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8934930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3" name="正方形/長方形 462"/>
            <p:cNvSpPr/>
            <p:nvPr/>
          </p:nvSpPr>
          <p:spPr>
            <a:xfrm>
              <a:off x="9117132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9299334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7956489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8138691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8320894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8" name="正方形/長方形 467"/>
            <p:cNvSpPr/>
            <p:nvPr/>
          </p:nvSpPr>
          <p:spPr>
            <a:xfrm>
              <a:off x="8934930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9" name="正方形/長方形 468"/>
            <p:cNvSpPr/>
            <p:nvPr/>
          </p:nvSpPr>
          <p:spPr>
            <a:xfrm>
              <a:off x="9117132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0" name="正方形/長方形 469"/>
            <p:cNvSpPr/>
            <p:nvPr/>
          </p:nvSpPr>
          <p:spPr>
            <a:xfrm>
              <a:off x="9299334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1" name="正方形/長方形 470"/>
            <p:cNvSpPr/>
            <p:nvPr/>
          </p:nvSpPr>
          <p:spPr>
            <a:xfrm>
              <a:off x="7956489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2" name="正方形/長方形 471"/>
            <p:cNvSpPr/>
            <p:nvPr/>
          </p:nvSpPr>
          <p:spPr>
            <a:xfrm>
              <a:off x="8138691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3" name="正方形/長方形 472"/>
            <p:cNvSpPr/>
            <p:nvPr/>
          </p:nvSpPr>
          <p:spPr>
            <a:xfrm>
              <a:off x="8320894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4" name="正方形/長方形 473"/>
            <p:cNvSpPr/>
            <p:nvPr/>
          </p:nvSpPr>
          <p:spPr>
            <a:xfrm>
              <a:off x="8934930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5" name="正方形/長方形 474"/>
            <p:cNvSpPr/>
            <p:nvPr/>
          </p:nvSpPr>
          <p:spPr>
            <a:xfrm>
              <a:off x="9117132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6" name="正方形/長方形 475"/>
            <p:cNvSpPr/>
            <p:nvPr/>
          </p:nvSpPr>
          <p:spPr>
            <a:xfrm>
              <a:off x="9299334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7" name="正方形/長方形 476"/>
            <p:cNvSpPr/>
            <p:nvPr/>
          </p:nvSpPr>
          <p:spPr>
            <a:xfrm>
              <a:off x="7956489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8" name="正方形/長方形 477"/>
            <p:cNvSpPr/>
            <p:nvPr/>
          </p:nvSpPr>
          <p:spPr>
            <a:xfrm>
              <a:off x="8138691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8320894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8934930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9117132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2" name="正方形/長方形 481"/>
            <p:cNvSpPr/>
            <p:nvPr/>
          </p:nvSpPr>
          <p:spPr>
            <a:xfrm>
              <a:off x="9299334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3" name="正方形/長方形 482"/>
            <p:cNvSpPr/>
            <p:nvPr/>
          </p:nvSpPr>
          <p:spPr>
            <a:xfrm>
              <a:off x="8534372" y="5971148"/>
              <a:ext cx="281861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楕円 483"/>
            <p:cNvSpPr/>
            <p:nvPr/>
          </p:nvSpPr>
          <p:spPr>
            <a:xfrm>
              <a:off x="8592352" y="5615744"/>
              <a:ext cx="178616" cy="17861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85" name="グループ化 484"/>
            <p:cNvGrpSpPr/>
            <p:nvPr/>
          </p:nvGrpSpPr>
          <p:grpSpPr>
            <a:xfrm>
              <a:off x="8623773" y="5630372"/>
              <a:ext cx="77898" cy="99744"/>
              <a:chOff x="4090249" y="1145285"/>
              <a:chExt cx="1147134" cy="1468851"/>
            </a:xfrm>
          </p:grpSpPr>
          <p:sp>
            <p:nvSpPr>
              <p:cNvPr id="491" name="台形 490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2" name="台形 491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3" name="楕円 492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86" name="正方形/長方形 485"/>
            <p:cNvSpPr/>
            <p:nvPr/>
          </p:nvSpPr>
          <p:spPr>
            <a:xfrm>
              <a:off x="8563906" y="6171080"/>
              <a:ext cx="225742" cy="2709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8540717" y="6140459"/>
              <a:ext cx="275515" cy="2733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88" name="グループ化 487"/>
            <p:cNvGrpSpPr/>
            <p:nvPr/>
          </p:nvGrpSpPr>
          <p:grpSpPr>
            <a:xfrm>
              <a:off x="8546973" y="6268908"/>
              <a:ext cx="269259" cy="41474"/>
              <a:chOff x="4828155" y="6385375"/>
              <a:chExt cx="396571" cy="101487"/>
            </a:xfrm>
          </p:grpSpPr>
          <p:sp>
            <p:nvSpPr>
              <p:cNvPr id="489" name="正方形/長方形 488"/>
              <p:cNvSpPr/>
              <p:nvPr/>
            </p:nvSpPr>
            <p:spPr>
              <a:xfrm>
                <a:off x="4843711" y="6385375"/>
                <a:ext cx="365460" cy="4572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4828155" y="6432073"/>
                <a:ext cx="396571" cy="5478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56" name="グループ化 555"/>
          <p:cNvGrpSpPr/>
          <p:nvPr/>
        </p:nvGrpSpPr>
        <p:grpSpPr>
          <a:xfrm>
            <a:off x="407495" y="5455929"/>
            <a:ext cx="1665185" cy="854453"/>
            <a:chOff x="407495" y="5455929"/>
            <a:chExt cx="1665185" cy="854453"/>
          </a:xfrm>
        </p:grpSpPr>
        <p:sp>
          <p:nvSpPr>
            <p:cNvPr id="495" name="正方形/長方形 494"/>
            <p:cNvSpPr/>
            <p:nvPr/>
          </p:nvSpPr>
          <p:spPr>
            <a:xfrm>
              <a:off x="1104326" y="5497615"/>
              <a:ext cx="268980" cy="1268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96" name="正方形/長方形 495"/>
            <p:cNvSpPr/>
            <p:nvPr/>
          </p:nvSpPr>
          <p:spPr>
            <a:xfrm>
              <a:off x="1138782" y="5546323"/>
              <a:ext cx="207395" cy="5142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7" name="正方形/長方形 496"/>
            <p:cNvSpPr/>
            <p:nvPr/>
          </p:nvSpPr>
          <p:spPr>
            <a:xfrm>
              <a:off x="442862" y="5592565"/>
              <a:ext cx="1610492" cy="71712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98" name="正方形/長方形 497"/>
            <p:cNvSpPr/>
            <p:nvPr/>
          </p:nvSpPr>
          <p:spPr>
            <a:xfrm>
              <a:off x="442862" y="5672233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9" name="正方形/長方形 498"/>
            <p:cNvSpPr/>
            <p:nvPr/>
          </p:nvSpPr>
          <p:spPr>
            <a:xfrm>
              <a:off x="442862" y="5826840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正方形/長方形 499"/>
            <p:cNvSpPr/>
            <p:nvPr/>
          </p:nvSpPr>
          <p:spPr>
            <a:xfrm>
              <a:off x="442862" y="5981448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1" name="正方形/長方形 500"/>
            <p:cNvSpPr/>
            <p:nvPr/>
          </p:nvSpPr>
          <p:spPr>
            <a:xfrm>
              <a:off x="1133196" y="6157942"/>
              <a:ext cx="223381" cy="152245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2" name="正方形/長方形 501"/>
            <p:cNvSpPr/>
            <p:nvPr/>
          </p:nvSpPr>
          <p:spPr>
            <a:xfrm>
              <a:off x="1107429" y="6134393"/>
              <a:ext cx="274917" cy="5411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3" name="正方形/長方形 502"/>
            <p:cNvSpPr/>
            <p:nvPr/>
          </p:nvSpPr>
          <p:spPr>
            <a:xfrm>
              <a:off x="442862" y="6136055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4" name="正方形/長方形 503"/>
            <p:cNvSpPr/>
            <p:nvPr/>
          </p:nvSpPr>
          <p:spPr>
            <a:xfrm>
              <a:off x="1503640" y="6136055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5" name="グループ化 504"/>
            <p:cNvGrpSpPr/>
            <p:nvPr/>
          </p:nvGrpSpPr>
          <p:grpSpPr>
            <a:xfrm>
              <a:off x="407495" y="5592565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521" name="正方形/長方形 520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2" name="正方形/長方形 521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3" name="正方形/長方形 522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06" name="グループ化 505"/>
            <p:cNvGrpSpPr/>
            <p:nvPr/>
          </p:nvGrpSpPr>
          <p:grpSpPr>
            <a:xfrm>
              <a:off x="1467218" y="5592565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518" name="正方形/長方形 517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07" name="正方形/長方形 506"/>
            <p:cNvSpPr/>
            <p:nvPr/>
          </p:nvSpPr>
          <p:spPr>
            <a:xfrm>
              <a:off x="1137634" y="6189464"/>
              <a:ext cx="218943" cy="3248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8" name="正方形/長方形 507"/>
            <p:cNvSpPr/>
            <p:nvPr/>
          </p:nvSpPr>
          <p:spPr>
            <a:xfrm>
              <a:off x="1228166" y="6189465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正方形/長方形 508"/>
            <p:cNvSpPr/>
            <p:nvPr/>
          </p:nvSpPr>
          <p:spPr>
            <a:xfrm>
              <a:off x="1122947" y="6189465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0" name="正方形/長方形 509"/>
            <p:cNvSpPr/>
            <p:nvPr/>
          </p:nvSpPr>
          <p:spPr>
            <a:xfrm>
              <a:off x="1343048" y="6189465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1" name="正方形/長方形 510"/>
            <p:cNvSpPr/>
            <p:nvPr/>
          </p:nvSpPr>
          <p:spPr>
            <a:xfrm>
              <a:off x="1107571" y="5495879"/>
              <a:ext cx="265734" cy="3799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2" name="正方形/長方形 511"/>
            <p:cNvSpPr/>
            <p:nvPr/>
          </p:nvSpPr>
          <p:spPr>
            <a:xfrm>
              <a:off x="1069969" y="5455929"/>
              <a:ext cx="337694" cy="54399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13" name="正方形/長方形 512"/>
            <p:cNvSpPr/>
            <p:nvPr/>
          </p:nvSpPr>
          <p:spPr>
            <a:xfrm>
              <a:off x="461093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4" name="正方形/長方形 513"/>
            <p:cNvSpPr/>
            <p:nvPr/>
          </p:nvSpPr>
          <p:spPr>
            <a:xfrm>
              <a:off x="740245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5" name="正方形/長方形 514"/>
            <p:cNvSpPr/>
            <p:nvPr/>
          </p:nvSpPr>
          <p:spPr>
            <a:xfrm>
              <a:off x="1008659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6" name="正方形/長方形 515"/>
            <p:cNvSpPr/>
            <p:nvPr/>
          </p:nvSpPr>
          <p:spPr>
            <a:xfrm>
              <a:off x="1528311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7" name="正方形/長方形 516"/>
            <p:cNvSpPr/>
            <p:nvPr/>
          </p:nvSpPr>
          <p:spPr>
            <a:xfrm>
              <a:off x="1805316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57" name="グループ化 556"/>
          <p:cNvGrpSpPr/>
          <p:nvPr/>
        </p:nvGrpSpPr>
        <p:grpSpPr>
          <a:xfrm>
            <a:off x="2258530" y="5414544"/>
            <a:ext cx="1691046" cy="895838"/>
            <a:chOff x="2258530" y="5414544"/>
            <a:chExt cx="1691046" cy="895838"/>
          </a:xfrm>
        </p:grpSpPr>
        <p:sp>
          <p:nvSpPr>
            <p:cNvPr id="525" name="正方形/長方形 524"/>
            <p:cNvSpPr/>
            <p:nvPr/>
          </p:nvSpPr>
          <p:spPr>
            <a:xfrm>
              <a:off x="2298619" y="5712729"/>
              <a:ext cx="1610868" cy="597653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26" name="正方形/長方形 525"/>
            <p:cNvSpPr/>
            <p:nvPr/>
          </p:nvSpPr>
          <p:spPr>
            <a:xfrm>
              <a:off x="2419093" y="6221988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7" name="正方形/長方形 526"/>
            <p:cNvSpPr/>
            <p:nvPr/>
          </p:nvSpPr>
          <p:spPr>
            <a:xfrm>
              <a:off x="3555962" y="6221988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28" name="グループ化 527"/>
            <p:cNvGrpSpPr/>
            <p:nvPr/>
          </p:nvGrpSpPr>
          <p:grpSpPr>
            <a:xfrm>
              <a:off x="2768647" y="6186661"/>
              <a:ext cx="683360" cy="75041"/>
              <a:chOff x="5515012" y="5241115"/>
              <a:chExt cx="834406" cy="152400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553" name="正方形/長方形 552"/>
              <p:cNvSpPr/>
              <p:nvPr/>
            </p:nvSpPr>
            <p:spPr>
              <a:xfrm>
                <a:off x="551501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4" name="正方形/長方形 553"/>
              <p:cNvSpPr/>
              <p:nvPr/>
            </p:nvSpPr>
            <p:spPr>
              <a:xfrm>
                <a:off x="583759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5" name="正方形/長方形 554"/>
              <p:cNvSpPr/>
              <p:nvPr/>
            </p:nvSpPr>
            <p:spPr>
              <a:xfrm>
                <a:off x="616017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2426336" y="5734895"/>
              <a:ext cx="1348975" cy="338847"/>
              <a:chOff x="7072793" y="3971363"/>
              <a:chExt cx="2472540" cy="242049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547" name="正方形/長方形 546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8" name="正方形/長方形 547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9" name="正方形/長方形 548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正方形/長方形 549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正方形/長方形 550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正方形/長方形 551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30" name="正方形/長方形 529"/>
            <p:cNvSpPr/>
            <p:nvPr/>
          </p:nvSpPr>
          <p:spPr>
            <a:xfrm>
              <a:off x="2962836" y="5458315"/>
              <a:ext cx="282434" cy="254414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1" name="楕円 530"/>
            <p:cNvSpPr/>
            <p:nvPr/>
          </p:nvSpPr>
          <p:spPr>
            <a:xfrm>
              <a:off x="3047013" y="5518287"/>
              <a:ext cx="114081" cy="114081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2" name="正方形/長方形 531"/>
            <p:cNvSpPr/>
            <p:nvPr/>
          </p:nvSpPr>
          <p:spPr>
            <a:xfrm>
              <a:off x="2298619" y="5747302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3" name="正方形/長方形 532"/>
            <p:cNvSpPr/>
            <p:nvPr/>
          </p:nvSpPr>
          <p:spPr>
            <a:xfrm>
              <a:off x="2298619" y="5927680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2298619" y="6112568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5" name="正方形/長方形 534"/>
            <p:cNvSpPr/>
            <p:nvPr/>
          </p:nvSpPr>
          <p:spPr>
            <a:xfrm>
              <a:off x="2959566" y="5472589"/>
              <a:ext cx="285704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6" name="正方形/長方形 535"/>
            <p:cNvSpPr/>
            <p:nvPr/>
          </p:nvSpPr>
          <p:spPr>
            <a:xfrm>
              <a:off x="2926760" y="5414544"/>
              <a:ext cx="354585" cy="57120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7" name="正方形/長方形 536"/>
            <p:cNvSpPr/>
            <p:nvPr/>
          </p:nvSpPr>
          <p:spPr>
            <a:xfrm>
              <a:off x="2258530" y="5867521"/>
              <a:ext cx="1691046" cy="772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8" name="正方形/長方形 537"/>
            <p:cNvSpPr/>
            <p:nvPr/>
          </p:nvSpPr>
          <p:spPr>
            <a:xfrm>
              <a:off x="2258530" y="6051796"/>
              <a:ext cx="1691046" cy="772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9" name="正方形/長方形 538"/>
            <p:cNvSpPr/>
            <p:nvPr/>
          </p:nvSpPr>
          <p:spPr>
            <a:xfrm>
              <a:off x="2258530" y="5683246"/>
              <a:ext cx="1691046" cy="772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40" name="正方形/長方形 539"/>
            <p:cNvSpPr/>
            <p:nvPr/>
          </p:nvSpPr>
          <p:spPr>
            <a:xfrm>
              <a:off x="2528364" y="6221988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1" name="正方形/長方形 540"/>
            <p:cNvSpPr/>
            <p:nvPr/>
          </p:nvSpPr>
          <p:spPr>
            <a:xfrm>
              <a:off x="3665232" y="6221988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2" name="楕円 541"/>
            <p:cNvSpPr/>
            <p:nvPr/>
          </p:nvSpPr>
          <p:spPr>
            <a:xfrm>
              <a:off x="3047013" y="5499646"/>
              <a:ext cx="114081" cy="11408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3" name="グループ化 542"/>
            <p:cNvGrpSpPr/>
            <p:nvPr/>
          </p:nvGrpSpPr>
          <p:grpSpPr>
            <a:xfrm>
              <a:off x="3069175" y="5512455"/>
              <a:ext cx="43736" cy="56002"/>
              <a:chOff x="4090249" y="1145285"/>
              <a:chExt cx="1147134" cy="1468851"/>
            </a:xfrm>
          </p:grpSpPr>
          <p:sp>
            <p:nvSpPr>
              <p:cNvPr id="544" name="台形 54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台形 54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楕円 54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47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" name="グループ化 376"/>
          <p:cNvGrpSpPr/>
          <p:nvPr/>
        </p:nvGrpSpPr>
        <p:grpSpPr>
          <a:xfrm>
            <a:off x="4121125" y="1524928"/>
            <a:ext cx="1652146" cy="885807"/>
            <a:chOff x="4121125" y="1524928"/>
            <a:chExt cx="1652146" cy="885807"/>
          </a:xfrm>
        </p:grpSpPr>
        <p:sp>
          <p:nvSpPr>
            <p:cNvPr id="378" name="正方形/長方形 377"/>
            <p:cNvSpPr/>
            <p:nvPr/>
          </p:nvSpPr>
          <p:spPr>
            <a:xfrm>
              <a:off x="4121125" y="1749216"/>
              <a:ext cx="1652146" cy="661005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4121125" y="1830282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4121125" y="1988888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4121125" y="2147494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2" name="ホームベース 381"/>
            <p:cNvSpPr/>
            <p:nvPr/>
          </p:nvSpPr>
          <p:spPr>
            <a:xfrm rot="16200000">
              <a:off x="4504508" y="1696666"/>
              <a:ext cx="885293" cy="541818"/>
            </a:xfrm>
            <a:prstGeom prst="homePlate">
              <a:avLst>
                <a:gd name="adj" fmla="val 27041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4829314" y="2254552"/>
              <a:ext cx="229159" cy="15618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4" name="楕円 383"/>
            <p:cNvSpPr/>
            <p:nvPr/>
          </p:nvSpPr>
          <p:spPr>
            <a:xfrm>
              <a:off x="4855736" y="1658860"/>
              <a:ext cx="182837" cy="18283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85" name="グループ化 384"/>
            <p:cNvGrpSpPr/>
            <p:nvPr/>
          </p:nvGrpSpPr>
          <p:grpSpPr>
            <a:xfrm>
              <a:off x="4886797" y="1671998"/>
              <a:ext cx="79739" cy="102102"/>
              <a:chOff x="4090249" y="1145285"/>
              <a:chExt cx="1147134" cy="1468851"/>
            </a:xfrm>
          </p:grpSpPr>
          <p:sp>
            <p:nvSpPr>
              <p:cNvPr id="391" name="台形 390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台形 391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楕円 392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86" name="正方形/長方形 385"/>
            <p:cNvSpPr/>
            <p:nvPr/>
          </p:nvSpPr>
          <p:spPr>
            <a:xfrm>
              <a:off x="5218851" y="1748703"/>
              <a:ext cx="26434" cy="66151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4826618" y="2281246"/>
              <a:ext cx="231078" cy="27731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4819549" y="2273326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5042038" y="2273326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4802880" y="2230395"/>
              <a:ext cx="282028" cy="55512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94" name="グループ化 393"/>
          <p:cNvGrpSpPr/>
          <p:nvPr/>
        </p:nvGrpSpPr>
        <p:grpSpPr>
          <a:xfrm>
            <a:off x="6004512" y="1400867"/>
            <a:ext cx="1651396" cy="1009868"/>
            <a:chOff x="6004512" y="1400867"/>
            <a:chExt cx="1651396" cy="1009868"/>
          </a:xfrm>
        </p:grpSpPr>
        <p:sp>
          <p:nvSpPr>
            <p:cNvPr id="395" name="楕円 394"/>
            <p:cNvSpPr/>
            <p:nvPr/>
          </p:nvSpPr>
          <p:spPr>
            <a:xfrm>
              <a:off x="6226193" y="1404581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6" name="フリーフォーム 395"/>
            <p:cNvSpPr/>
            <p:nvPr/>
          </p:nvSpPr>
          <p:spPr>
            <a:xfrm>
              <a:off x="6226192" y="1400867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7" name="楕円 396"/>
            <p:cNvSpPr/>
            <p:nvPr/>
          </p:nvSpPr>
          <p:spPr>
            <a:xfrm>
              <a:off x="6059952" y="1404581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6043661" y="1570592"/>
              <a:ext cx="1573098" cy="840143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6004512" y="1529146"/>
              <a:ext cx="1651396" cy="10856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6161311" y="2286476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7271523" y="2286476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6502668" y="2236816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6760659" y="2236816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7018651" y="2236816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6168384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6403946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6639508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6875070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7110632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7346193" y="1938197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6168384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6403946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6639508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6875070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7110632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7346193" y="1691588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6004512" y="1788188"/>
              <a:ext cx="1651396" cy="10856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6004512" y="2047231"/>
              <a:ext cx="1651396" cy="10856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6050092" y="1634229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6050092" y="1891847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6050092" y="2158183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7252850" y="2267049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6158222" y="2293047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6143112" y="2267049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7270162" y="2293047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6004512" y="2138323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6004512" y="1871163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6004512" y="1612812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9" name="フリーフォーム 428"/>
            <p:cNvSpPr/>
            <p:nvPr/>
          </p:nvSpPr>
          <p:spPr>
            <a:xfrm>
              <a:off x="6059952" y="1400867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7874704" y="1584764"/>
            <a:ext cx="1613997" cy="825971"/>
            <a:chOff x="7874704" y="1584764"/>
            <a:chExt cx="1613997" cy="825971"/>
          </a:xfrm>
        </p:grpSpPr>
        <p:sp>
          <p:nvSpPr>
            <p:cNvPr id="431" name="正方形/長方形 430"/>
            <p:cNvSpPr/>
            <p:nvPr/>
          </p:nvSpPr>
          <p:spPr>
            <a:xfrm>
              <a:off x="7874704" y="1584764"/>
              <a:ext cx="1613997" cy="85578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7874704" y="1638890"/>
              <a:ext cx="1613997" cy="77020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8566541" y="2249241"/>
              <a:ext cx="223867" cy="15985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7956489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8138691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8320894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8934930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9117132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9299334" y="224924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7956489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8138691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8320894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8934930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9117132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9299334" y="2072299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7956489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8138691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8320894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8934930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9117132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9299334" y="189535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7956489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8138691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8320894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8934930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9117132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9299334" y="171841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8534372" y="2071501"/>
              <a:ext cx="281861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9" name="楕円 458"/>
            <p:cNvSpPr/>
            <p:nvPr/>
          </p:nvSpPr>
          <p:spPr>
            <a:xfrm>
              <a:off x="8592352" y="1716097"/>
              <a:ext cx="178616" cy="17861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60" name="グループ化 459"/>
            <p:cNvGrpSpPr/>
            <p:nvPr/>
          </p:nvGrpSpPr>
          <p:grpSpPr>
            <a:xfrm>
              <a:off x="8623773" y="1730725"/>
              <a:ext cx="77898" cy="99744"/>
              <a:chOff x="4090249" y="1145285"/>
              <a:chExt cx="1147134" cy="1468851"/>
            </a:xfrm>
          </p:grpSpPr>
          <p:sp>
            <p:nvSpPr>
              <p:cNvPr id="466" name="台形 46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台形 46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楕円 46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61" name="正方形/長方形 460"/>
            <p:cNvSpPr/>
            <p:nvPr/>
          </p:nvSpPr>
          <p:spPr>
            <a:xfrm>
              <a:off x="8563906" y="2271433"/>
              <a:ext cx="225742" cy="2709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8540717" y="2240812"/>
              <a:ext cx="275515" cy="2733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63" name="グループ化 462"/>
            <p:cNvGrpSpPr/>
            <p:nvPr/>
          </p:nvGrpSpPr>
          <p:grpSpPr>
            <a:xfrm>
              <a:off x="8546973" y="2369261"/>
              <a:ext cx="269259" cy="41474"/>
              <a:chOff x="4828155" y="6385375"/>
              <a:chExt cx="396571" cy="101487"/>
            </a:xfrm>
          </p:grpSpPr>
          <p:sp>
            <p:nvSpPr>
              <p:cNvPr id="464" name="正方形/長方形 463"/>
              <p:cNvSpPr/>
              <p:nvPr/>
            </p:nvSpPr>
            <p:spPr>
              <a:xfrm>
                <a:off x="4843711" y="6385375"/>
                <a:ext cx="365460" cy="4572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4828155" y="6432073"/>
                <a:ext cx="396571" cy="5478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69" name="グループ化 468"/>
          <p:cNvGrpSpPr/>
          <p:nvPr/>
        </p:nvGrpSpPr>
        <p:grpSpPr>
          <a:xfrm>
            <a:off x="407495" y="1556282"/>
            <a:ext cx="1665185" cy="854453"/>
            <a:chOff x="407495" y="1556282"/>
            <a:chExt cx="1665185" cy="854453"/>
          </a:xfrm>
        </p:grpSpPr>
        <p:sp>
          <p:nvSpPr>
            <p:cNvPr id="470" name="正方形/長方形 469"/>
            <p:cNvSpPr/>
            <p:nvPr/>
          </p:nvSpPr>
          <p:spPr>
            <a:xfrm>
              <a:off x="1104326" y="1597968"/>
              <a:ext cx="268980" cy="126828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正方形/長方形 470"/>
            <p:cNvSpPr/>
            <p:nvPr/>
          </p:nvSpPr>
          <p:spPr>
            <a:xfrm>
              <a:off x="1138782" y="1646676"/>
              <a:ext cx="207395" cy="5142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2" name="正方形/長方形 471"/>
            <p:cNvSpPr/>
            <p:nvPr/>
          </p:nvSpPr>
          <p:spPr>
            <a:xfrm>
              <a:off x="442862" y="1692918"/>
              <a:ext cx="1610492" cy="71712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91" name="正方形/長方形 490"/>
            <p:cNvSpPr/>
            <p:nvPr/>
          </p:nvSpPr>
          <p:spPr>
            <a:xfrm>
              <a:off x="442862" y="1772586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9" name="正方形/長方形 518"/>
            <p:cNvSpPr/>
            <p:nvPr/>
          </p:nvSpPr>
          <p:spPr>
            <a:xfrm>
              <a:off x="442862" y="1927193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0" name="正方形/長方形 519"/>
            <p:cNvSpPr/>
            <p:nvPr/>
          </p:nvSpPr>
          <p:spPr>
            <a:xfrm>
              <a:off x="442862" y="2081801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1" name="正方形/長方形 520"/>
            <p:cNvSpPr/>
            <p:nvPr/>
          </p:nvSpPr>
          <p:spPr>
            <a:xfrm>
              <a:off x="1133196" y="2258295"/>
              <a:ext cx="223381" cy="152245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2" name="正方形/長方形 521"/>
            <p:cNvSpPr/>
            <p:nvPr/>
          </p:nvSpPr>
          <p:spPr>
            <a:xfrm>
              <a:off x="1107429" y="2234746"/>
              <a:ext cx="274917" cy="54113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23" name="正方形/長方形 522"/>
            <p:cNvSpPr/>
            <p:nvPr/>
          </p:nvSpPr>
          <p:spPr>
            <a:xfrm>
              <a:off x="442862" y="2236408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4" name="正方形/長方形 523"/>
            <p:cNvSpPr/>
            <p:nvPr/>
          </p:nvSpPr>
          <p:spPr>
            <a:xfrm>
              <a:off x="1503640" y="2236408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25" name="グループ化 524"/>
            <p:cNvGrpSpPr/>
            <p:nvPr/>
          </p:nvGrpSpPr>
          <p:grpSpPr>
            <a:xfrm>
              <a:off x="407495" y="1692918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541" name="正方形/長方形 540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2" name="正方形/長方形 541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3" name="正方形/長方形 542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26" name="グループ化 525"/>
            <p:cNvGrpSpPr/>
            <p:nvPr/>
          </p:nvGrpSpPr>
          <p:grpSpPr>
            <a:xfrm>
              <a:off x="1467218" y="1692918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538" name="正方形/長方形 537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27" name="正方形/長方形 526"/>
            <p:cNvSpPr/>
            <p:nvPr/>
          </p:nvSpPr>
          <p:spPr>
            <a:xfrm>
              <a:off x="1137634" y="2289817"/>
              <a:ext cx="218943" cy="3248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8" name="正方形/長方形 527"/>
            <p:cNvSpPr/>
            <p:nvPr/>
          </p:nvSpPr>
          <p:spPr>
            <a:xfrm>
              <a:off x="1228166" y="2289818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9" name="正方形/長方形 528"/>
            <p:cNvSpPr/>
            <p:nvPr/>
          </p:nvSpPr>
          <p:spPr>
            <a:xfrm>
              <a:off x="1122947" y="2289818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0" name="正方形/長方形 529"/>
            <p:cNvSpPr/>
            <p:nvPr/>
          </p:nvSpPr>
          <p:spPr>
            <a:xfrm>
              <a:off x="1343048" y="2289818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1" name="正方形/長方形 530"/>
            <p:cNvSpPr/>
            <p:nvPr/>
          </p:nvSpPr>
          <p:spPr>
            <a:xfrm>
              <a:off x="1107571" y="1596232"/>
              <a:ext cx="265734" cy="3799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2" name="正方形/長方形 531"/>
            <p:cNvSpPr/>
            <p:nvPr/>
          </p:nvSpPr>
          <p:spPr>
            <a:xfrm>
              <a:off x="1069969" y="1556282"/>
              <a:ext cx="337694" cy="5439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3" name="正方形/長方形 532"/>
            <p:cNvSpPr/>
            <p:nvPr/>
          </p:nvSpPr>
          <p:spPr>
            <a:xfrm>
              <a:off x="461093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731981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5" name="正方形/長方形 534"/>
            <p:cNvSpPr/>
            <p:nvPr/>
          </p:nvSpPr>
          <p:spPr>
            <a:xfrm>
              <a:off x="1008659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6" name="正方形/長方形 535"/>
            <p:cNvSpPr/>
            <p:nvPr/>
          </p:nvSpPr>
          <p:spPr>
            <a:xfrm>
              <a:off x="1523752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7" name="正方形/長方形 536"/>
            <p:cNvSpPr/>
            <p:nvPr/>
          </p:nvSpPr>
          <p:spPr>
            <a:xfrm>
              <a:off x="1791699" y="1692918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44" name="グループ化 543"/>
          <p:cNvGrpSpPr/>
          <p:nvPr/>
        </p:nvGrpSpPr>
        <p:grpSpPr>
          <a:xfrm>
            <a:off x="2258530" y="1514897"/>
            <a:ext cx="1691046" cy="895838"/>
            <a:chOff x="2258530" y="1514897"/>
            <a:chExt cx="1691046" cy="895838"/>
          </a:xfrm>
        </p:grpSpPr>
        <p:sp>
          <p:nvSpPr>
            <p:cNvPr id="545" name="正方形/長方形 544"/>
            <p:cNvSpPr/>
            <p:nvPr/>
          </p:nvSpPr>
          <p:spPr>
            <a:xfrm>
              <a:off x="2298619" y="1813082"/>
              <a:ext cx="1610868" cy="597653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46" name="正方形/長方形 545"/>
            <p:cNvSpPr/>
            <p:nvPr/>
          </p:nvSpPr>
          <p:spPr>
            <a:xfrm>
              <a:off x="2419093" y="2322341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7" name="正方形/長方形 546"/>
            <p:cNvSpPr/>
            <p:nvPr/>
          </p:nvSpPr>
          <p:spPr>
            <a:xfrm>
              <a:off x="3555962" y="2322341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8" name="グループ化 547"/>
            <p:cNvGrpSpPr/>
            <p:nvPr/>
          </p:nvGrpSpPr>
          <p:grpSpPr>
            <a:xfrm>
              <a:off x="2768647" y="2287014"/>
              <a:ext cx="683360" cy="75041"/>
              <a:chOff x="5515012" y="5241115"/>
              <a:chExt cx="834406" cy="152400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573" name="正方形/長方形 572"/>
              <p:cNvSpPr/>
              <p:nvPr/>
            </p:nvSpPr>
            <p:spPr>
              <a:xfrm>
                <a:off x="551501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583759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5" name="正方形/長方形 574"/>
              <p:cNvSpPr/>
              <p:nvPr/>
            </p:nvSpPr>
            <p:spPr>
              <a:xfrm>
                <a:off x="616017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49" name="グループ化 548"/>
            <p:cNvGrpSpPr/>
            <p:nvPr/>
          </p:nvGrpSpPr>
          <p:grpSpPr>
            <a:xfrm>
              <a:off x="2426336" y="1835248"/>
              <a:ext cx="1348975" cy="338847"/>
              <a:chOff x="7072793" y="3971363"/>
              <a:chExt cx="2472540" cy="242049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567" name="正方形/長方形 566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9" name="正方形/長方形 568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1" name="正方形/長方形 570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2" name="正方形/長方形 571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50" name="正方形/長方形 549"/>
            <p:cNvSpPr/>
            <p:nvPr/>
          </p:nvSpPr>
          <p:spPr>
            <a:xfrm>
              <a:off x="2962836" y="1558668"/>
              <a:ext cx="282434" cy="254414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51" name="楕円 550"/>
            <p:cNvSpPr/>
            <p:nvPr/>
          </p:nvSpPr>
          <p:spPr>
            <a:xfrm>
              <a:off x="3047013" y="1618640"/>
              <a:ext cx="114081" cy="114081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2" name="正方形/長方形 551"/>
            <p:cNvSpPr/>
            <p:nvPr/>
          </p:nvSpPr>
          <p:spPr>
            <a:xfrm>
              <a:off x="2298619" y="1847655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3" name="正方形/長方形 552"/>
            <p:cNvSpPr/>
            <p:nvPr/>
          </p:nvSpPr>
          <p:spPr>
            <a:xfrm>
              <a:off x="2298619" y="2028033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4" name="正方形/長方形 553"/>
            <p:cNvSpPr/>
            <p:nvPr/>
          </p:nvSpPr>
          <p:spPr>
            <a:xfrm>
              <a:off x="2298619" y="2212921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2959566" y="1572942"/>
              <a:ext cx="285704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6" name="正方形/長方形 555"/>
            <p:cNvSpPr/>
            <p:nvPr/>
          </p:nvSpPr>
          <p:spPr>
            <a:xfrm>
              <a:off x="2926760" y="1514897"/>
              <a:ext cx="354585" cy="5712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2258530" y="1967874"/>
              <a:ext cx="1691046" cy="77228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2258530" y="2152149"/>
              <a:ext cx="1691046" cy="77228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2258530" y="1783599"/>
              <a:ext cx="1691046" cy="77228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2528364" y="2322341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3665232" y="2322341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2" name="楕円 561"/>
            <p:cNvSpPr/>
            <p:nvPr/>
          </p:nvSpPr>
          <p:spPr>
            <a:xfrm>
              <a:off x="3047013" y="1599999"/>
              <a:ext cx="114081" cy="11408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63" name="グループ化 562"/>
            <p:cNvGrpSpPr/>
            <p:nvPr/>
          </p:nvGrpSpPr>
          <p:grpSpPr>
            <a:xfrm>
              <a:off x="3069175" y="1612808"/>
              <a:ext cx="43736" cy="56002"/>
              <a:chOff x="4090249" y="1145285"/>
              <a:chExt cx="1147134" cy="1468851"/>
            </a:xfrm>
          </p:grpSpPr>
          <p:sp>
            <p:nvSpPr>
              <p:cNvPr id="564" name="台形 56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5" name="台形 56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6" name="楕円 56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76" name="グループ化 575"/>
          <p:cNvGrpSpPr/>
          <p:nvPr/>
        </p:nvGrpSpPr>
        <p:grpSpPr>
          <a:xfrm>
            <a:off x="4121125" y="3479234"/>
            <a:ext cx="1652146" cy="885807"/>
            <a:chOff x="4121125" y="3479234"/>
            <a:chExt cx="1652146" cy="885807"/>
          </a:xfrm>
        </p:grpSpPr>
        <p:sp>
          <p:nvSpPr>
            <p:cNvPr id="577" name="正方形/長方形 576"/>
            <p:cNvSpPr/>
            <p:nvPr/>
          </p:nvSpPr>
          <p:spPr>
            <a:xfrm>
              <a:off x="4121125" y="3703522"/>
              <a:ext cx="1652146" cy="661005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78" name="正方形/長方形 577"/>
            <p:cNvSpPr/>
            <p:nvPr/>
          </p:nvSpPr>
          <p:spPr>
            <a:xfrm>
              <a:off x="4121125" y="3784588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9" name="正方形/長方形 578"/>
            <p:cNvSpPr/>
            <p:nvPr/>
          </p:nvSpPr>
          <p:spPr>
            <a:xfrm>
              <a:off x="4121125" y="3943194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0" name="正方形/長方形 579"/>
            <p:cNvSpPr/>
            <p:nvPr/>
          </p:nvSpPr>
          <p:spPr>
            <a:xfrm>
              <a:off x="4121125" y="4101800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1" name="ホームベース 580"/>
            <p:cNvSpPr/>
            <p:nvPr/>
          </p:nvSpPr>
          <p:spPr>
            <a:xfrm rot="16200000">
              <a:off x="4504508" y="3650972"/>
              <a:ext cx="885293" cy="541818"/>
            </a:xfrm>
            <a:prstGeom prst="homePlate">
              <a:avLst>
                <a:gd name="adj" fmla="val 27041"/>
              </a:avLst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4829314" y="4208858"/>
              <a:ext cx="229159" cy="15618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3" name="楕円 582"/>
            <p:cNvSpPr/>
            <p:nvPr/>
          </p:nvSpPr>
          <p:spPr>
            <a:xfrm>
              <a:off x="4855736" y="3613166"/>
              <a:ext cx="182837" cy="18283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84" name="グループ化 583"/>
            <p:cNvGrpSpPr/>
            <p:nvPr/>
          </p:nvGrpSpPr>
          <p:grpSpPr>
            <a:xfrm>
              <a:off x="4886797" y="3626304"/>
              <a:ext cx="79739" cy="102102"/>
              <a:chOff x="4090249" y="1145285"/>
              <a:chExt cx="1147134" cy="1468851"/>
            </a:xfrm>
          </p:grpSpPr>
          <p:sp>
            <p:nvSpPr>
              <p:cNvPr id="590" name="台形 589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台形 590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楕円 591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85" name="正方形/長方形 584"/>
            <p:cNvSpPr/>
            <p:nvPr/>
          </p:nvSpPr>
          <p:spPr>
            <a:xfrm>
              <a:off x="5216946" y="3703009"/>
              <a:ext cx="26434" cy="66151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6" name="正方形/長方形 585"/>
            <p:cNvSpPr/>
            <p:nvPr/>
          </p:nvSpPr>
          <p:spPr>
            <a:xfrm>
              <a:off x="4826618" y="4235552"/>
              <a:ext cx="231078" cy="27731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7" name="正方形/長方形 586"/>
            <p:cNvSpPr/>
            <p:nvPr/>
          </p:nvSpPr>
          <p:spPr>
            <a:xfrm>
              <a:off x="4819549" y="4227632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5042038" y="4227632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4802880" y="4184701"/>
              <a:ext cx="282028" cy="55512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93" name="グループ化 592"/>
          <p:cNvGrpSpPr/>
          <p:nvPr/>
        </p:nvGrpSpPr>
        <p:grpSpPr>
          <a:xfrm>
            <a:off x="6004512" y="3355173"/>
            <a:ext cx="1651396" cy="1009868"/>
            <a:chOff x="6004512" y="3355173"/>
            <a:chExt cx="1651396" cy="1009868"/>
          </a:xfrm>
        </p:grpSpPr>
        <p:sp>
          <p:nvSpPr>
            <p:cNvPr id="594" name="楕円 593"/>
            <p:cNvSpPr/>
            <p:nvPr/>
          </p:nvSpPr>
          <p:spPr>
            <a:xfrm>
              <a:off x="6226193" y="3358887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5" name="フリーフォーム 594"/>
            <p:cNvSpPr/>
            <p:nvPr/>
          </p:nvSpPr>
          <p:spPr>
            <a:xfrm>
              <a:off x="6226192" y="3355173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6" name="楕円 595"/>
            <p:cNvSpPr/>
            <p:nvPr/>
          </p:nvSpPr>
          <p:spPr>
            <a:xfrm>
              <a:off x="6059952" y="3358887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7" name="正方形/長方形 596"/>
            <p:cNvSpPr/>
            <p:nvPr/>
          </p:nvSpPr>
          <p:spPr>
            <a:xfrm>
              <a:off x="6043661" y="3524898"/>
              <a:ext cx="1573098" cy="840143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98" name="正方形/長方形 597"/>
            <p:cNvSpPr/>
            <p:nvPr/>
          </p:nvSpPr>
          <p:spPr>
            <a:xfrm>
              <a:off x="6004512" y="3483452"/>
              <a:ext cx="1651396" cy="108562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99" name="正方形/長方形 598"/>
            <p:cNvSpPr/>
            <p:nvPr/>
          </p:nvSpPr>
          <p:spPr>
            <a:xfrm>
              <a:off x="6161311" y="4240782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0" name="正方形/長方形 599"/>
            <p:cNvSpPr/>
            <p:nvPr/>
          </p:nvSpPr>
          <p:spPr>
            <a:xfrm>
              <a:off x="7271523" y="4240782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1" name="正方形/長方形 600"/>
            <p:cNvSpPr/>
            <p:nvPr/>
          </p:nvSpPr>
          <p:spPr>
            <a:xfrm>
              <a:off x="6502668" y="4191122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2" name="正方形/長方形 601"/>
            <p:cNvSpPr/>
            <p:nvPr/>
          </p:nvSpPr>
          <p:spPr>
            <a:xfrm>
              <a:off x="6760659" y="4191122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3" name="正方形/長方形 602"/>
            <p:cNvSpPr/>
            <p:nvPr/>
          </p:nvSpPr>
          <p:spPr>
            <a:xfrm>
              <a:off x="7018651" y="4191122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4" name="正方形/長方形 603"/>
            <p:cNvSpPr/>
            <p:nvPr/>
          </p:nvSpPr>
          <p:spPr>
            <a:xfrm>
              <a:off x="6168384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5" name="正方形/長方形 604"/>
            <p:cNvSpPr/>
            <p:nvPr/>
          </p:nvSpPr>
          <p:spPr>
            <a:xfrm>
              <a:off x="6403946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6" name="正方形/長方形 605"/>
            <p:cNvSpPr/>
            <p:nvPr/>
          </p:nvSpPr>
          <p:spPr>
            <a:xfrm>
              <a:off x="6639508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7" name="正方形/長方形 606"/>
            <p:cNvSpPr/>
            <p:nvPr/>
          </p:nvSpPr>
          <p:spPr>
            <a:xfrm>
              <a:off x="6875070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7110632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7346193" y="3892503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0" name="正方形/長方形 609"/>
            <p:cNvSpPr/>
            <p:nvPr/>
          </p:nvSpPr>
          <p:spPr>
            <a:xfrm>
              <a:off x="6168384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1" name="正方形/長方形 610"/>
            <p:cNvSpPr/>
            <p:nvPr/>
          </p:nvSpPr>
          <p:spPr>
            <a:xfrm>
              <a:off x="6403946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2" name="正方形/長方形 611"/>
            <p:cNvSpPr/>
            <p:nvPr/>
          </p:nvSpPr>
          <p:spPr>
            <a:xfrm>
              <a:off x="6639508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6875070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4" name="正方形/長方形 613"/>
            <p:cNvSpPr/>
            <p:nvPr/>
          </p:nvSpPr>
          <p:spPr>
            <a:xfrm>
              <a:off x="7110632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5" name="正方形/長方形 614"/>
            <p:cNvSpPr/>
            <p:nvPr/>
          </p:nvSpPr>
          <p:spPr>
            <a:xfrm>
              <a:off x="7346193" y="364589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6" name="正方形/長方形 615"/>
            <p:cNvSpPr/>
            <p:nvPr/>
          </p:nvSpPr>
          <p:spPr>
            <a:xfrm>
              <a:off x="6004512" y="3742494"/>
              <a:ext cx="1651396" cy="108562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17" name="正方形/長方形 616"/>
            <p:cNvSpPr/>
            <p:nvPr/>
          </p:nvSpPr>
          <p:spPr>
            <a:xfrm>
              <a:off x="6004512" y="4001537"/>
              <a:ext cx="1651396" cy="108562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18" name="正方形/長方形 617"/>
            <p:cNvSpPr/>
            <p:nvPr/>
          </p:nvSpPr>
          <p:spPr>
            <a:xfrm>
              <a:off x="6050092" y="3588535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9" name="正方形/長方形 618"/>
            <p:cNvSpPr/>
            <p:nvPr/>
          </p:nvSpPr>
          <p:spPr>
            <a:xfrm>
              <a:off x="6050092" y="3846153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0" name="正方形/長方形 619"/>
            <p:cNvSpPr/>
            <p:nvPr/>
          </p:nvSpPr>
          <p:spPr>
            <a:xfrm>
              <a:off x="6050092" y="4112489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1" name="正方形/長方形 620"/>
            <p:cNvSpPr/>
            <p:nvPr/>
          </p:nvSpPr>
          <p:spPr>
            <a:xfrm>
              <a:off x="7252850" y="4221355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2" name="正方形/長方形 621"/>
            <p:cNvSpPr/>
            <p:nvPr/>
          </p:nvSpPr>
          <p:spPr>
            <a:xfrm>
              <a:off x="6158222" y="4247353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3" name="正方形/長方形 622"/>
            <p:cNvSpPr/>
            <p:nvPr/>
          </p:nvSpPr>
          <p:spPr>
            <a:xfrm>
              <a:off x="6143112" y="4221355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4" name="正方形/長方形 623"/>
            <p:cNvSpPr/>
            <p:nvPr/>
          </p:nvSpPr>
          <p:spPr>
            <a:xfrm>
              <a:off x="7270162" y="4247353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2" name="正方形/長方形 641"/>
            <p:cNvSpPr/>
            <p:nvPr/>
          </p:nvSpPr>
          <p:spPr>
            <a:xfrm>
              <a:off x="6004512" y="4092629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6004512" y="3825469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4" name="正方形/長方形 643"/>
            <p:cNvSpPr/>
            <p:nvPr/>
          </p:nvSpPr>
          <p:spPr>
            <a:xfrm>
              <a:off x="6004512" y="3567118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5" name="フリーフォーム 644"/>
            <p:cNvSpPr/>
            <p:nvPr/>
          </p:nvSpPr>
          <p:spPr>
            <a:xfrm>
              <a:off x="6059952" y="3355173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46" name="グループ化 645"/>
          <p:cNvGrpSpPr/>
          <p:nvPr/>
        </p:nvGrpSpPr>
        <p:grpSpPr>
          <a:xfrm>
            <a:off x="7874704" y="3539070"/>
            <a:ext cx="1613997" cy="825971"/>
            <a:chOff x="7874704" y="3539070"/>
            <a:chExt cx="1613997" cy="825971"/>
          </a:xfrm>
        </p:grpSpPr>
        <p:sp>
          <p:nvSpPr>
            <p:cNvPr id="647" name="正方形/長方形 646"/>
            <p:cNvSpPr/>
            <p:nvPr/>
          </p:nvSpPr>
          <p:spPr>
            <a:xfrm>
              <a:off x="7874704" y="3539070"/>
              <a:ext cx="1613997" cy="85578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8" name="正方形/長方形 647"/>
            <p:cNvSpPr/>
            <p:nvPr/>
          </p:nvSpPr>
          <p:spPr>
            <a:xfrm>
              <a:off x="7874704" y="3593196"/>
              <a:ext cx="1613997" cy="770204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49" name="正方形/長方形 648"/>
            <p:cNvSpPr/>
            <p:nvPr/>
          </p:nvSpPr>
          <p:spPr>
            <a:xfrm>
              <a:off x="8566541" y="4203547"/>
              <a:ext cx="223867" cy="15985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7956489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1" name="正方形/長方形 650"/>
            <p:cNvSpPr/>
            <p:nvPr/>
          </p:nvSpPr>
          <p:spPr>
            <a:xfrm>
              <a:off x="8138691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2" name="正方形/長方形 651"/>
            <p:cNvSpPr/>
            <p:nvPr/>
          </p:nvSpPr>
          <p:spPr>
            <a:xfrm>
              <a:off x="8320894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3" name="正方形/長方形 652"/>
            <p:cNvSpPr/>
            <p:nvPr/>
          </p:nvSpPr>
          <p:spPr>
            <a:xfrm>
              <a:off x="8934930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4" name="正方形/長方形 653"/>
            <p:cNvSpPr/>
            <p:nvPr/>
          </p:nvSpPr>
          <p:spPr>
            <a:xfrm>
              <a:off x="9117132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5" name="正方形/長方形 654"/>
            <p:cNvSpPr/>
            <p:nvPr/>
          </p:nvSpPr>
          <p:spPr>
            <a:xfrm>
              <a:off x="9299334" y="4203547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6" name="正方形/長方形 655"/>
            <p:cNvSpPr/>
            <p:nvPr/>
          </p:nvSpPr>
          <p:spPr>
            <a:xfrm>
              <a:off x="7956489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7" name="正方形/長方形 656"/>
            <p:cNvSpPr/>
            <p:nvPr/>
          </p:nvSpPr>
          <p:spPr>
            <a:xfrm>
              <a:off x="8138691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8" name="正方形/長方形 657"/>
            <p:cNvSpPr/>
            <p:nvPr/>
          </p:nvSpPr>
          <p:spPr>
            <a:xfrm>
              <a:off x="8320894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9" name="正方形/長方形 658"/>
            <p:cNvSpPr/>
            <p:nvPr/>
          </p:nvSpPr>
          <p:spPr>
            <a:xfrm>
              <a:off x="8934930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0" name="正方形/長方形 659"/>
            <p:cNvSpPr/>
            <p:nvPr/>
          </p:nvSpPr>
          <p:spPr>
            <a:xfrm>
              <a:off x="9117132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1" name="正方形/長方形 660"/>
            <p:cNvSpPr/>
            <p:nvPr/>
          </p:nvSpPr>
          <p:spPr>
            <a:xfrm>
              <a:off x="9299334" y="4026605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2" name="正方形/長方形 661"/>
            <p:cNvSpPr/>
            <p:nvPr/>
          </p:nvSpPr>
          <p:spPr>
            <a:xfrm>
              <a:off x="7956489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3" name="正方形/長方形 662"/>
            <p:cNvSpPr/>
            <p:nvPr/>
          </p:nvSpPr>
          <p:spPr>
            <a:xfrm>
              <a:off x="8138691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4" name="正方形/長方形 663"/>
            <p:cNvSpPr/>
            <p:nvPr/>
          </p:nvSpPr>
          <p:spPr>
            <a:xfrm>
              <a:off x="8320894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5" name="正方形/長方形 664"/>
            <p:cNvSpPr/>
            <p:nvPr/>
          </p:nvSpPr>
          <p:spPr>
            <a:xfrm>
              <a:off x="8934930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6" name="正方形/長方形 665"/>
            <p:cNvSpPr/>
            <p:nvPr/>
          </p:nvSpPr>
          <p:spPr>
            <a:xfrm>
              <a:off x="9117132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7" name="正方形/長方形 666"/>
            <p:cNvSpPr/>
            <p:nvPr/>
          </p:nvSpPr>
          <p:spPr>
            <a:xfrm>
              <a:off x="9299334" y="3849663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8" name="正方形/長方形 667"/>
            <p:cNvSpPr/>
            <p:nvPr/>
          </p:nvSpPr>
          <p:spPr>
            <a:xfrm>
              <a:off x="7956489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9" name="正方形/長方形 668"/>
            <p:cNvSpPr/>
            <p:nvPr/>
          </p:nvSpPr>
          <p:spPr>
            <a:xfrm>
              <a:off x="8138691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0" name="正方形/長方形 669"/>
            <p:cNvSpPr/>
            <p:nvPr/>
          </p:nvSpPr>
          <p:spPr>
            <a:xfrm>
              <a:off x="8320894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1" name="正方形/長方形 670"/>
            <p:cNvSpPr/>
            <p:nvPr/>
          </p:nvSpPr>
          <p:spPr>
            <a:xfrm>
              <a:off x="8934930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2" name="正方形/長方形 671"/>
            <p:cNvSpPr/>
            <p:nvPr/>
          </p:nvSpPr>
          <p:spPr>
            <a:xfrm>
              <a:off x="9117132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3" name="正方形/長方形 672"/>
            <p:cNvSpPr/>
            <p:nvPr/>
          </p:nvSpPr>
          <p:spPr>
            <a:xfrm>
              <a:off x="9299334" y="3672721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4" name="正方形/長方形 673"/>
            <p:cNvSpPr/>
            <p:nvPr/>
          </p:nvSpPr>
          <p:spPr>
            <a:xfrm>
              <a:off x="8534372" y="4025807"/>
              <a:ext cx="281861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5" name="楕円 674"/>
            <p:cNvSpPr/>
            <p:nvPr/>
          </p:nvSpPr>
          <p:spPr>
            <a:xfrm>
              <a:off x="8592352" y="3670403"/>
              <a:ext cx="178616" cy="17861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76" name="グループ化 675"/>
            <p:cNvGrpSpPr/>
            <p:nvPr/>
          </p:nvGrpSpPr>
          <p:grpSpPr>
            <a:xfrm>
              <a:off x="8623773" y="3685031"/>
              <a:ext cx="77898" cy="99744"/>
              <a:chOff x="4090249" y="1145285"/>
              <a:chExt cx="1147134" cy="1468851"/>
            </a:xfrm>
          </p:grpSpPr>
          <p:sp>
            <p:nvSpPr>
              <p:cNvPr id="682" name="台形 681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台形 682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4" name="楕円 683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7" name="正方形/長方形 676"/>
            <p:cNvSpPr/>
            <p:nvPr/>
          </p:nvSpPr>
          <p:spPr>
            <a:xfrm>
              <a:off x="8563906" y="4225739"/>
              <a:ext cx="225742" cy="2709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8" name="正方形/長方形 677"/>
            <p:cNvSpPr/>
            <p:nvPr/>
          </p:nvSpPr>
          <p:spPr>
            <a:xfrm>
              <a:off x="8540717" y="4195118"/>
              <a:ext cx="275515" cy="2733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79" name="グループ化 678"/>
            <p:cNvGrpSpPr/>
            <p:nvPr/>
          </p:nvGrpSpPr>
          <p:grpSpPr>
            <a:xfrm>
              <a:off x="8546973" y="4323567"/>
              <a:ext cx="269259" cy="41474"/>
              <a:chOff x="4828155" y="6385375"/>
              <a:chExt cx="396571" cy="101487"/>
            </a:xfrm>
          </p:grpSpPr>
          <p:sp>
            <p:nvSpPr>
              <p:cNvPr id="680" name="正方形/長方形 679"/>
              <p:cNvSpPr/>
              <p:nvPr/>
            </p:nvSpPr>
            <p:spPr>
              <a:xfrm>
                <a:off x="4843711" y="6385375"/>
                <a:ext cx="365460" cy="4572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1" name="正方形/長方形 680"/>
              <p:cNvSpPr/>
              <p:nvPr/>
            </p:nvSpPr>
            <p:spPr>
              <a:xfrm>
                <a:off x="4828155" y="6432073"/>
                <a:ext cx="396571" cy="5478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85" name="グループ化 684"/>
          <p:cNvGrpSpPr/>
          <p:nvPr/>
        </p:nvGrpSpPr>
        <p:grpSpPr>
          <a:xfrm>
            <a:off x="407495" y="3510588"/>
            <a:ext cx="1665185" cy="854453"/>
            <a:chOff x="407495" y="3510588"/>
            <a:chExt cx="1665185" cy="854453"/>
          </a:xfrm>
        </p:grpSpPr>
        <p:sp>
          <p:nvSpPr>
            <p:cNvPr id="686" name="正方形/長方形 685"/>
            <p:cNvSpPr/>
            <p:nvPr/>
          </p:nvSpPr>
          <p:spPr>
            <a:xfrm>
              <a:off x="1104326" y="3552274"/>
              <a:ext cx="268980" cy="126828"/>
            </a:xfrm>
            <a:prstGeom prst="rect">
              <a:avLst/>
            </a:prstGeom>
            <a:gradFill>
              <a:gsLst>
                <a:gs pos="100000">
                  <a:srgbClr val="FFFFCC"/>
                </a:gs>
                <a:gs pos="0">
                  <a:srgbClr val="FFFF99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7" name="正方形/長方形 686"/>
            <p:cNvSpPr/>
            <p:nvPr/>
          </p:nvSpPr>
          <p:spPr>
            <a:xfrm>
              <a:off x="1138782" y="3600982"/>
              <a:ext cx="207395" cy="5142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8" name="正方形/長方形 687"/>
            <p:cNvSpPr/>
            <p:nvPr/>
          </p:nvSpPr>
          <p:spPr>
            <a:xfrm>
              <a:off x="442862" y="3647224"/>
              <a:ext cx="1610492" cy="717122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89" name="正方形/長方形 688"/>
            <p:cNvSpPr/>
            <p:nvPr/>
          </p:nvSpPr>
          <p:spPr>
            <a:xfrm>
              <a:off x="442862" y="3726892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0" name="正方形/長方形 689"/>
            <p:cNvSpPr/>
            <p:nvPr/>
          </p:nvSpPr>
          <p:spPr>
            <a:xfrm>
              <a:off x="442862" y="3881499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1" name="正方形/長方形 690"/>
            <p:cNvSpPr/>
            <p:nvPr/>
          </p:nvSpPr>
          <p:spPr>
            <a:xfrm>
              <a:off x="442862" y="4036107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2" name="正方形/長方形 691"/>
            <p:cNvSpPr/>
            <p:nvPr/>
          </p:nvSpPr>
          <p:spPr>
            <a:xfrm>
              <a:off x="1133196" y="4212601"/>
              <a:ext cx="223381" cy="152245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3" name="正方形/長方形 692"/>
            <p:cNvSpPr/>
            <p:nvPr/>
          </p:nvSpPr>
          <p:spPr>
            <a:xfrm>
              <a:off x="1107429" y="4189052"/>
              <a:ext cx="274917" cy="54113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4" name="正方形/長方形 693"/>
            <p:cNvSpPr/>
            <p:nvPr/>
          </p:nvSpPr>
          <p:spPr>
            <a:xfrm>
              <a:off x="442862" y="4190714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5" name="正方形/長方形 694"/>
            <p:cNvSpPr/>
            <p:nvPr/>
          </p:nvSpPr>
          <p:spPr>
            <a:xfrm>
              <a:off x="1503640" y="4190714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96" name="グループ化 695"/>
            <p:cNvGrpSpPr/>
            <p:nvPr/>
          </p:nvGrpSpPr>
          <p:grpSpPr>
            <a:xfrm>
              <a:off x="407495" y="3647224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770" name="正方形/長方形 769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1" name="正方形/長方形 770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2" name="正方形/長方形 771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>
              <a:off x="1467218" y="3647224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767" name="正方形/長方形 766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8" name="正方形/長方形 767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9" name="正方形/長方形 768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98" name="正方形/長方形 697"/>
            <p:cNvSpPr/>
            <p:nvPr/>
          </p:nvSpPr>
          <p:spPr>
            <a:xfrm>
              <a:off x="1137634" y="4244123"/>
              <a:ext cx="218943" cy="3248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9" name="正方形/長方形 698"/>
            <p:cNvSpPr/>
            <p:nvPr/>
          </p:nvSpPr>
          <p:spPr>
            <a:xfrm>
              <a:off x="1228166" y="4244124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0" name="正方形/長方形 699"/>
            <p:cNvSpPr/>
            <p:nvPr/>
          </p:nvSpPr>
          <p:spPr>
            <a:xfrm>
              <a:off x="1122947" y="4244124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1343048" y="4244124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1107571" y="3550538"/>
              <a:ext cx="265734" cy="3799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3" name="正方形/長方形 702"/>
            <p:cNvSpPr/>
            <p:nvPr/>
          </p:nvSpPr>
          <p:spPr>
            <a:xfrm>
              <a:off x="1069969" y="3510588"/>
              <a:ext cx="337694" cy="54399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461093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732164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1008659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1517967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1794972" y="3647224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73" name="グループ化 772"/>
          <p:cNvGrpSpPr/>
          <p:nvPr/>
        </p:nvGrpSpPr>
        <p:grpSpPr>
          <a:xfrm>
            <a:off x="2258530" y="3469203"/>
            <a:ext cx="1691046" cy="895838"/>
            <a:chOff x="2258530" y="3469203"/>
            <a:chExt cx="1691046" cy="895838"/>
          </a:xfrm>
        </p:grpSpPr>
        <p:sp>
          <p:nvSpPr>
            <p:cNvPr id="774" name="正方形/長方形 773"/>
            <p:cNvSpPr/>
            <p:nvPr/>
          </p:nvSpPr>
          <p:spPr>
            <a:xfrm>
              <a:off x="2298619" y="3767388"/>
              <a:ext cx="1610868" cy="597653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5" name="正方形/長方形 774"/>
            <p:cNvSpPr/>
            <p:nvPr/>
          </p:nvSpPr>
          <p:spPr>
            <a:xfrm>
              <a:off x="2419093" y="4276647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6" name="正方形/長方形 775"/>
            <p:cNvSpPr/>
            <p:nvPr/>
          </p:nvSpPr>
          <p:spPr>
            <a:xfrm>
              <a:off x="3555962" y="4276647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77" name="グループ化 776"/>
            <p:cNvGrpSpPr/>
            <p:nvPr/>
          </p:nvGrpSpPr>
          <p:grpSpPr>
            <a:xfrm>
              <a:off x="2768647" y="4241320"/>
              <a:ext cx="683360" cy="75041"/>
              <a:chOff x="5515012" y="5241115"/>
              <a:chExt cx="834406" cy="152400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802" name="正方形/長方形 801"/>
              <p:cNvSpPr/>
              <p:nvPr/>
            </p:nvSpPr>
            <p:spPr>
              <a:xfrm>
                <a:off x="551501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3" name="正方形/長方形 802"/>
              <p:cNvSpPr/>
              <p:nvPr/>
            </p:nvSpPr>
            <p:spPr>
              <a:xfrm>
                <a:off x="583759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4" name="正方形/長方形 803"/>
              <p:cNvSpPr/>
              <p:nvPr/>
            </p:nvSpPr>
            <p:spPr>
              <a:xfrm>
                <a:off x="616017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78" name="グループ化 777"/>
            <p:cNvGrpSpPr/>
            <p:nvPr/>
          </p:nvGrpSpPr>
          <p:grpSpPr>
            <a:xfrm>
              <a:off x="2426336" y="3789554"/>
              <a:ext cx="1348975" cy="338847"/>
              <a:chOff x="7072793" y="3971363"/>
              <a:chExt cx="2472540" cy="242049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796" name="正方形/長方形 795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7" name="正方形/長方形 796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9" name="正方形/長方形 798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0" name="正方形/長方形 799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1" name="正方形/長方形 800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79" name="正方形/長方形 778"/>
            <p:cNvSpPr/>
            <p:nvPr/>
          </p:nvSpPr>
          <p:spPr>
            <a:xfrm>
              <a:off x="2962836" y="3512974"/>
              <a:ext cx="282434" cy="254414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0" name="楕円 779"/>
            <p:cNvSpPr/>
            <p:nvPr/>
          </p:nvSpPr>
          <p:spPr>
            <a:xfrm>
              <a:off x="3047013" y="3572946"/>
              <a:ext cx="114081" cy="114081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2298619" y="3801961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2298619" y="3982339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3" name="正方形/長方形 782"/>
            <p:cNvSpPr/>
            <p:nvPr/>
          </p:nvSpPr>
          <p:spPr>
            <a:xfrm>
              <a:off x="2298619" y="4167227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4" name="正方形/長方形 783"/>
            <p:cNvSpPr/>
            <p:nvPr/>
          </p:nvSpPr>
          <p:spPr>
            <a:xfrm>
              <a:off x="2959566" y="3527248"/>
              <a:ext cx="285704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5" name="正方形/長方形 784"/>
            <p:cNvSpPr/>
            <p:nvPr/>
          </p:nvSpPr>
          <p:spPr>
            <a:xfrm>
              <a:off x="2926760" y="3469203"/>
              <a:ext cx="354585" cy="57120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86" name="正方形/長方形 785"/>
            <p:cNvSpPr/>
            <p:nvPr/>
          </p:nvSpPr>
          <p:spPr>
            <a:xfrm>
              <a:off x="2258530" y="3922180"/>
              <a:ext cx="1691046" cy="77228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87" name="正方形/長方形 786"/>
            <p:cNvSpPr/>
            <p:nvPr/>
          </p:nvSpPr>
          <p:spPr>
            <a:xfrm>
              <a:off x="2258530" y="4106455"/>
              <a:ext cx="1691046" cy="77228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88" name="正方形/長方形 787"/>
            <p:cNvSpPr/>
            <p:nvPr/>
          </p:nvSpPr>
          <p:spPr>
            <a:xfrm>
              <a:off x="2258530" y="3737905"/>
              <a:ext cx="1691046" cy="77228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89" name="正方形/長方形 788"/>
            <p:cNvSpPr/>
            <p:nvPr/>
          </p:nvSpPr>
          <p:spPr>
            <a:xfrm>
              <a:off x="2528364" y="4276647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0" name="正方形/長方形 789"/>
            <p:cNvSpPr/>
            <p:nvPr/>
          </p:nvSpPr>
          <p:spPr>
            <a:xfrm>
              <a:off x="3665232" y="4276647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1" name="楕円 790"/>
            <p:cNvSpPr/>
            <p:nvPr/>
          </p:nvSpPr>
          <p:spPr>
            <a:xfrm>
              <a:off x="3047013" y="3554305"/>
              <a:ext cx="114081" cy="11408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92" name="グループ化 791"/>
            <p:cNvGrpSpPr/>
            <p:nvPr/>
          </p:nvGrpSpPr>
          <p:grpSpPr>
            <a:xfrm>
              <a:off x="3069175" y="3567114"/>
              <a:ext cx="43736" cy="56002"/>
              <a:chOff x="4090249" y="1145285"/>
              <a:chExt cx="1147134" cy="1468851"/>
            </a:xfrm>
          </p:grpSpPr>
          <p:sp>
            <p:nvSpPr>
              <p:cNvPr id="793" name="台形 792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4" name="台形 793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5" name="楕円 794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05" name="グループ化 804"/>
          <p:cNvGrpSpPr/>
          <p:nvPr/>
        </p:nvGrpSpPr>
        <p:grpSpPr>
          <a:xfrm>
            <a:off x="4121125" y="5424575"/>
            <a:ext cx="1652146" cy="885807"/>
            <a:chOff x="4121125" y="5424575"/>
            <a:chExt cx="1652146" cy="885807"/>
          </a:xfrm>
        </p:grpSpPr>
        <p:sp>
          <p:nvSpPr>
            <p:cNvPr id="806" name="正方形/長方形 805"/>
            <p:cNvSpPr/>
            <p:nvPr/>
          </p:nvSpPr>
          <p:spPr>
            <a:xfrm>
              <a:off x="4121125" y="5648863"/>
              <a:ext cx="1652146" cy="661005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07" name="正方形/長方形 806"/>
            <p:cNvSpPr/>
            <p:nvPr/>
          </p:nvSpPr>
          <p:spPr>
            <a:xfrm>
              <a:off x="4121125" y="5729929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8" name="正方形/長方形 807"/>
            <p:cNvSpPr/>
            <p:nvPr/>
          </p:nvSpPr>
          <p:spPr>
            <a:xfrm>
              <a:off x="4121125" y="5888535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9" name="正方形/長方形 808"/>
            <p:cNvSpPr/>
            <p:nvPr/>
          </p:nvSpPr>
          <p:spPr>
            <a:xfrm>
              <a:off x="4121125" y="6047141"/>
              <a:ext cx="1652146" cy="8811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0" name="ホームベース 809"/>
            <p:cNvSpPr/>
            <p:nvPr/>
          </p:nvSpPr>
          <p:spPr>
            <a:xfrm rot="16200000">
              <a:off x="4504508" y="5596313"/>
              <a:ext cx="885293" cy="541818"/>
            </a:xfrm>
            <a:prstGeom prst="homePlate">
              <a:avLst>
                <a:gd name="adj" fmla="val 27041"/>
              </a:avLst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11" name="正方形/長方形 810"/>
            <p:cNvSpPr/>
            <p:nvPr/>
          </p:nvSpPr>
          <p:spPr>
            <a:xfrm>
              <a:off x="4829314" y="6154199"/>
              <a:ext cx="229159" cy="15618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2" name="楕円 811"/>
            <p:cNvSpPr/>
            <p:nvPr/>
          </p:nvSpPr>
          <p:spPr>
            <a:xfrm>
              <a:off x="4855736" y="5558507"/>
              <a:ext cx="182837" cy="18283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13" name="グループ化 812"/>
            <p:cNvGrpSpPr/>
            <p:nvPr/>
          </p:nvGrpSpPr>
          <p:grpSpPr>
            <a:xfrm>
              <a:off x="4886797" y="5571645"/>
              <a:ext cx="79739" cy="102102"/>
              <a:chOff x="4090249" y="1145285"/>
              <a:chExt cx="1147134" cy="1468851"/>
            </a:xfrm>
          </p:grpSpPr>
          <p:sp>
            <p:nvSpPr>
              <p:cNvPr id="819" name="台形 818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0" name="台形 819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1" name="楕円 820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14" name="正方形/長方形 813"/>
            <p:cNvSpPr/>
            <p:nvPr/>
          </p:nvSpPr>
          <p:spPr>
            <a:xfrm>
              <a:off x="5216946" y="5648350"/>
              <a:ext cx="26434" cy="66151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5" name="正方形/長方形 814"/>
            <p:cNvSpPr/>
            <p:nvPr/>
          </p:nvSpPr>
          <p:spPr>
            <a:xfrm>
              <a:off x="4826618" y="6180893"/>
              <a:ext cx="231078" cy="27731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6" name="正方形/長方形 815"/>
            <p:cNvSpPr/>
            <p:nvPr/>
          </p:nvSpPr>
          <p:spPr>
            <a:xfrm>
              <a:off x="4819549" y="6172973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7" name="正方形/長方形 816"/>
            <p:cNvSpPr/>
            <p:nvPr/>
          </p:nvSpPr>
          <p:spPr>
            <a:xfrm>
              <a:off x="5042038" y="6172973"/>
              <a:ext cx="28552" cy="136895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8" name="正方形/長方形 817"/>
            <p:cNvSpPr/>
            <p:nvPr/>
          </p:nvSpPr>
          <p:spPr>
            <a:xfrm>
              <a:off x="4802880" y="6130042"/>
              <a:ext cx="282028" cy="55512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22" name="グループ化 821"/>
          <p:cNvGrpSpPr/>
          <p:nvPr/>
        </p:nvGrpSpPr>
        <p:grpSpPr>
          <a:xfrm>
            <a:off x="6004512" y="5300514"/>
            <a:ext cx="1651396" cy="1009868"/>
            <a:chOff x="6004512" y="5300514"/>
            <a:chExt cx="1651396" cy="1009868"/>
          </a:xfrm>
        </p:grpSpPr>
        <p:sp>
          <p:nvSpPr>
            <p:cNvPr id="823" name="楕円 822"/>
            <p:cNvSpPr/>
            <p:nvPr/>
          </p:nvSpPr>
          <p:spPr>
            <a:xfrm>
              <a:off x="6226193" y="5304228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4" name="フリーフォーム 823"/>
            <p:cNvSpPr/>
            <p:nvPr/>
          </p:nvSpPr>
          <p:spPr>
            <a:xfrm>
              <a:off x="6226192" y="5300514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5" name="楕円 824"/>
            <p:cNvSpPr/>
            <p:nvPr/>
          </p:nvSpPr>
          <p:spPr>
            <a:xfrm>
              <a:off x="6059952" y="5304228"/>
              <a:ext cx="150245" cy="150245"/>
            </a:xfrm>
            <a:prstGeom prst="ellipse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6" name="正方形/長方形 825"/>
            <p:cNvSpPr/>
            <p:nvPr/>
          </p:nvSpPr>
          <p:spPr>
            <a:xfrm>
              <a:off x="6043661" y="5470239"/>
              <a:ext cx="1573098" cy="840143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27" name="正方形/長方形 826"/>
            <p:cNvSpPr/>
            <p:nvPr/>
          </p:nvSpPr>
          <p:spPr>
            <a:xfrm>
              <a:off x="6004512" y="5428793"/>
              <a:ext cx="1651396" cy="10856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28" name="正方形/長方形 827"/>
            <p:cNvSpPr/>
            <p:nvPr/>
          </p:nvSpPr>
          <p:spPr>
            <a:xfrm>
              <a:off x="6161311" y="6186123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9" name="正方形/長方形 828"/>
            <p:cNvSpPr/>
            <p:nvPr/>
          </p:nvSpPr>
          <p:spPr>
            <a:xfrm>
              <a:off x="7271523" y="6186123"/>
              <a:ext cx="239839" cy="12425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0" name="正方形/長方形 829"/>
            <p:cNvSpPr/>
            <p:nvPr/>
          </p:nvSpPr>
          <p:spPr>
            <a:xfrm>
              <a:off x="6502668" y="6136463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1" name="正方形/長方形 830"/>
            <p:cNvSpPr/>
            <p:nvPr/>
          </p:nvSpPr>
          <p:spPr>
            <a:xfrm>
              <a:off x="6760659" y="6136463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2" name="正方形/長方形 831"/>
            <p:cNvSpPr/>
            <p:nvPr/>
          </p:nvSpPr>
          <p:spPr>
            <a:xfrm>
              <a:off x="7018651" y="6136463"/>
              <a:ext cx="151354" cy="10548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3" name="正方形/長方形 832"/>
            <p:cNvSpPr/>
            <p:nvPr/>
          </p:nvSpPr>
          <p:spPr>
            <a:xfrm>
              <a:off x="6168384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4" name="正方形/長方形 833"/>
            <p:cNvSpPr/>
            <p:nvPr/>
          </p:nvSpPr>
          <p:spPr>
            <a:xfrm>
              <a:off x="6403946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5" name="正方形/長方形 834"/>
            <p:cNvSpPr/>
            <p:nvPr/>
          </p:nvSpPr>
          <p:spPr>
            <a:xfrm>
              <a:off x="6639508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6" name="正方形/長方形 835"/>
            <p:cNvSpPr/>
            <p:nvPr/>
          </p:nvSpPr>
          <p:spPr>
            <a:xfrm>
              <a:off x="6875070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7" name="正方形/長方形 836"/>
            <p:cNvSpPr/>
            <p:nvPr/>
          </p:nvSpPr>
          <p:spPr>
            <a:xfrm>
              <a:off x="7110632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8" name="正方形/長方形 837"/>
            <p:cNvSpPr/>
            <p:nvPr/>
          </p:nvSpPr>
          <p:spPr>
            <a:xfrm>
              <a:off x="7346193" y="5837844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9" name="正方形/長方形 838"/>
            <p:cNvSpPr/>
            <p:nvPr/>
          </p:nvSpPr>
          <p:spPr>
            <a:xfrm>
              <a:off x="6168384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0" name="正方形/長方形 839"/>
            <p:cNvSpPr/>
            <p:nvPr/>
          </p:nvSpPr>
          <p:spPr>
            <a:xfrm>
              <a:off x="6403946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1" name="正方形/長方形 840"/>
            <p:cNvSpPr/>
            <p:nvPr/>
          </p:nvSpPr>
          <p:spPr>
            <a:xfrm>
              <a:off x="6639508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2" name="正方形/長方形 841"/>
            <p:cNvSpPr/>
            <p:nvPr/>
          </p:nvSpPr>
          <p:spPr>
            <a:xfrm>
              <a:off x="6875070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3" name="正方形/長方形 842"/>
            <p:cNvSpPr/>
            <p:nvPr/>
          </p:nvSpPr>
          <p:spPr>
            <a:xfrm>
              <a:off x="7110632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4" name="正方形/長方形 843"/>
            <p:cNvSpPr/>
            <p:nvPr/>
          </p:nvSpPr>
          <p:spPr>
            <a:xfrm>
              <a:off x="7346193" y="5591235"/>
              <a:ext cx="139536" cy="13988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5" name="正方形/長方形 844"/>
            <p:cNvSpPr/>
            <p:nvPr/>
          </p:nvSpPr>
          <p:spPr>
            <a:xfrm>
              <a:off x="6004512" y="5687835"/>
              <a:ext cx="1651396" cy="10856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46" name="正方形/長方形 845"/>
            <p:cNvSpPr/>
            <p:nvPr/>
          </p:nvSpPr>
          <p:spPr>
            <a:xfrm>
              <a:off x="6004512" y="5946878"/>
              <a:ext cx="1651396" cy="10856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47" name="正方形/長方形 846"/>
            <p:cNvSpPr/>
            <p:nvPr/>
          </p:nvSpPr>
          <p:spPr>
            <a:xfrm>
              <a:off x="6050092" y="5536931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8" name="正方形/長方形 847"/>
            <p:cNvSpPr/>
            <p:nvPr/>
          </p:nvSpPr>
          <p:spPr>
            <a:xfrm>
              <a:off x="6050092" y="5796080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9" name="正方形/長方形 848"/>
            <p:cNvSpPr/>
            <p:nvPr/>
          </p:nvSpPr>
          <p:spPr>
            <a:xfrm>
              <a:off x="6050092" y="6057830"/>
              <a:ext cx="156666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0" name="正方形/長方形 849"/>
            <p:cNvSpPr/>
            <p:nvPr/>
          </p:nvSpPr>
          <p:spPr>
            <a:xfrm>
              <a:off x="7252850" y="6166696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1" name="正方形/長方形 850"/>
            <p:cNvSpPr/>
            <p:nvPr/>
          </p:nvSpPr>
          <p:spPr>
            <a:xfrm>
              <a:off x="6158222" y="6192694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2" name="正方形/長方形 851"/>
            <p:cNvSpPr/>
            <p:nvPr/>
          </p:nvSpPr>
          <p:spPr>
            <a:xfrm>
              <a:off x="6143112" y="6166696"/>
              <a:ext cx="275553" cy="29322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3" name="正方形/長方形 852"/>
            <p:cNvSpPr/>
            <p:nvPr/>
          </p:nvSpPr>
          <p:spPr>
            <a:xfrm>
              <a:off x="7270162" y="6192694"/>
              <a:ext cx="242927" cy="264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4" name="正方形/長方形 853"/>
            <p:cNvSpPr/>
            <p:nvPr/>
          </p:nvSpPr>
          <p:spPr>
            <a:xfrm>
              <a:off x="6004512" y="6037970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5" name="正方形/長方形 854"/>
            <p:cNvSpPr/>
            <p:nvPr/>
          </p:nvSpPr>
          <p:spPr>
            <a:xfrm>
              <a:off x="6004512" y="5770810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6" name="正方形/長方形 855"/>
            <p:cNvSpPr/>
            <p:nvPr/>
          </p:nvSpPr>
          <p:spPr>
            <a:xfrm>
              <a:off x="6004512" y="5512459"/>
              <a:ext cx="1651396" cy="26422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7" name="フリーフォーム 856"/>
            <p:cNvSpPr/>
            <p:nvPr/>
          </p:nvSpPr>
          <p:spPr>
            <a:xfrm>
              <a:off x="6059952" y="5300514"/>
              <a:ext cx="150246" cy="77376"/>
            </a:xfrm>
            <a:custGeom>
              <a:avLst/>
              <a:gdLst>
                <a:gd name="connsiteX0" fmla="*/ 129989 w 259978"/>
                <a:gd name="connsiteY0" fmla="*/ 0 h 133887"/>
                <a:gd name="connsiteX1" fmla="*/ 259978 w 259978"/>
                <a:gd name="connsiteY1" fmla="*/ 129989 h 133887"/>
                <a:gd name="connsiteX2" fmla="*/ 259191 w 259978"/>
                <a:gd name="connsiteY2" fmla="*/ 133887 h 133887"/>
                <a:gd name="connsiteX3" fmla="*/ 238267 w 259978"/>
                <a:gd name="connsiteY3" fmla="*/ 127294 h 133887"/>
                <a:gd name="connsiteX4" fmla="*/ 129988 w 259978"/>
                <a:gd name="connsiteY4" fmla="*/ 117079 h 133887"/>
                <a:gd name="connsiteX5" fmla="*/ 21710 w 259978"/>
                <a:gd name="connsiteY5" fmla="*/ 127294 h 133887"/>
                <a:gd name="connsiteX6" fmla="*/ 787 w 259978"/>
                <a:gd name="connsiteY6" fmla="*/ 133886 h 133887"/>
                <a:gd name="connsiteX7" fmla="*/ 0 w 259978"/>
                <a:gd name="connsiteY7" fmla="*/ 129989 h 133887"/>
                <a:gd name="connsiteX8" fmla="*/ 129989 w 259978"/>
                <a:gd name="connsiteY8" fmla="*/ 0 h 13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978" h="133887">
                  <a:moveTo>
                    <a:pt x="129989" y="0"/>
                  </a:moveTo>
                  <a:cubicBezTo>
                    <a:pt x="201780" y="0"/>
                    <a:pt x="259978" y="58198"/>
                    <a:pt x="259978" y="129989"/>
                  </a:cubicBezTo>
                  <a:lnTo>
                    <a:pt x="259191" y="133887"/>
                  </a:lnTo>
                  <a:lnTo>
                    <a:pt x="238267" y="127294"/>
                  </a:lnTo>
                  <a:cubicBezTo>
                    <a:pt x="204986" y="120717"/>
                    <a:pt x="168396" y="117079"/>
                    <a:pt x="129988" y="117079"/>
                  </a:cubicBezTo>
                  <a:cubicBezTo>
                    <a:pt x="91580" y="117079"/>
                    <a:pt x="54990" y="120717"/>
                    <a:pt x="21710" y="127294"/>
                  </a:cubicBezTo>
                  <a:lnTo>
                    <a:pt x="787" y="133886"/>
                  </a:lnTo>
                  <a:lnTo>
                    <a:pt x="0" y="129989"/>
                  </a:lnTo>
                  <a:cubicBezTo>
                    <a:pt x="0" y="58198"/>
                    <a:pt x="58198" y="0"/>
                    <a:pt x="129989" y="0"/>
                  </a:cubicBezTo>
                  <a:close/>
                </a:path>
              </a:pathLst>
            </a:cu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58" name="グループ化 857"/>
          <p:cNvGrpSpPr/>
          <p:nvPr/>
        </p:nvGrpSpPr>
        <p:grpSpPr>
          <a:xfrm>
            <a:off x="7874704" y="5484411"/>
            <a:ext cx="1613997" cy="825971"/>
            <a:chOff x="7874704" y="5484411"/>
            <a:chExt cx="1613997" cy="825971"/>
          </a:xfrm>
        </p:grpSpPr>
        <p:sp>
          <p:nvSpPr>
            <p:cNvPr id="859" name="正方形/長方形 858"/>
            <p:cNvSpPr/>
            <p:nvPr/>
          </p:nvSpPr>
          <p:spPr>
            <a:xfrm>
              <a:off x="7874704" y="5484411"/>
              <a:ext cx="1613997" cy="85578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0" name="正方形/長方形 859"/>
            <p:cNvSpPr/>
            <p:nvPr/>
          </p:nvSpPr>
          <p:spPr>
            <a:xfrm>
              <a:off x="7874704" y="5538537"/>
              <a:ext cx="1613997" cy="770204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1" name="正方形/長方形 860"/>
            <p:cNvSpPr/>
            <p:nvPr/>
          </p:nvSpPr>
          <p:spPr>
            <a:xfrm>
              <a:off x="8566541" y="6148888"/>
              <a:ext cx="223867" cy="15985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2" name="正方形/長方形 861"/>
            <p:cNvSpPr/>
            <p:nvPr/>
          </p:nvSpPr>
          <p:spPr>
            <a:xfrm>
              <a:off x="7956489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3" name="正方形/長方形 862"/>
            <p:cNvSpPr/>
            <p:nvPr/>
          </p:nvSpPr>
          <p:spPr>
            <a:xfrm>
              <a:off x="8138691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4" name="正方形/長方形 863"/>
            <p:cNvSpPr/>
            <p:nvPr/>
          </p:nvSpPr>
          <p:spPr>
            <a:xfrm>
              <a:off x="8320894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5" name="正方形/長方形 864"/>
            <p:cNvSpPr/>
            <p:nvPr/>
          </p:nvSpPr>
          <p:spPr>
            <a:xfrm>
              <a:off x="8934930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6" name="正方形/長方形 865"/>
            <p:cNvSpPr/>
            <p:nvPr/>
          </p:nvSpPr>
          <p:spPr>
            <a:xfrm>
              <a:off x="9117132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7" name="正方形/長方形 866"/>
            <p:cNvSpPr/>
            <p:nvPr/>
          </p:nvSpPr>
          <p:spPr>
            <a:xfrm>
              <a:off x="9299334" y="6148888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8" name="正方形/長方形 867"/>
            <p:cNvSpPr/>
            <p:nvPr/>
          </p:nvSpPr>
          <p:spPr>
            <a:xfrm>
              <a:off x="7956489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9" name="正方形/長方形 868"/>
            <p:cNvSpPr/>
            <p:nvPr/>
          </p:nvSpPr>
          <p:spPr>
            <a:xfrm>
              <a:off x="8138691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0" name="正方形/長方形 869"/>
            <p:cNvSpPr/>
            <p:nvPr/>
          </p:nvSpPr>
          <p:spPr>
            <a:xfrm>
              <a:off x="8320894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1" name="正方形/長方形 870"/>
            <p:cNvSpPr/>
            <p:nvPr/>
          </p:nvSpPr>
          <p:spPr>
            <a:xfrm>
              <a:off x="8934930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2" name="正方形/長方形 871"/>
            <p:cNvSpPr/>
            <p:nvPr/>
          </p:nvSpPr>
          <p:spPr>
            <a:xfrm>
              <a:off x="9117132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3" name="正方形/長方形 872"/>
            <p:cNvSpPr/>
            <p:nvPr/>
          </p:nvSpPr>
          <p:spPr>
            <a:xfrm>
              <a:off x="9299334" y="5971946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4" name="正方形/長方形 873"/>
            <p:cNvSpPr/>
            <p:nvPr/>
          </p:nvSpPr>
          <p:spPr>
            <a:xfrm>
              <a:off x="7956489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5" name="正方形/長方形 874"/>
            <p:cNvSpPr/>
            <p:nvPr/>
          </p:nvSpPr>
          <p:spPr>
            <a:xfrm>
              <a:off x="8138691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6" name="正方形/長方形 875"/>
            <p:cNvSpPr/>
            <p:nvPr/>
          </p:nvSpPr>
          <p:spPr>
            <a:xfrm>
              <a:off x="8320894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7" name="正方形/長方形 876"/>
            <p:cNvSpPr/>
            <p:nvPr/>
          </p:nvSpPr>
          <p:spPr>
            <a:xfrm>
              <a:off x="8934930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8" name="正方形/長方形 877"/>
            <p:cNvSpPr/>
            <p:nvPr/>
          </p:nvSpPr>
          <p:spPr>
            <a:xfrm>
              <a:off x="9117132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9" name="正方形/長方形 878"/>
            <p:cNvSpPr/>
            <p:nvPr/>
          </p:nvSpPr>
          <p:spPr>
            <a:xfrm>
              <a:off x="9299334" y="5795004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0" name="正方形/長方形 879"/>
            <p:cNvSpPr/>
            <p:nvPr/>
          </p:nvSpPr>
          <p:spPr>
            <a:xfrm>
              <a:off x="7956489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9" name="正方形/長方形 898"/>
            <p:cNvSpPr/>
            <p:nvPr/>
          </p:nvSpPr>
          <p:spPr>
            <a:xfrm>
              <a:off x="8138691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7" name="正方形/長方形 926"/>
            <p:cNvSpPr/>
            <p:nvPr/>
          </p:nvSpPr>
          <p:spPr>
            <a:xfrm>
              <a:off x="8320894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5" name="正方形/長方形 944"/>
            <p:cNvSpPr/>
            <p:nvPr/>
          </p:nvSpPr>
          <p:spPr>
            <a:xfrm>
              <a:off x="8934930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7" name="正方形/長方形 976"/>
            <p:cNvSpPr/>
            <p:nvPr/>
          </p:nvSpPr>
          <p:spPr>
            <a:xfrm>
              <a:off x="9117132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5" name="正方形/長方形 1004"/>
            <p:cNvSpPr/>
            <p:nvPr/>
          </p:nvSpPr>
          <p:spPr>
            <a:xfrm>
              <a:off x="9299334" y="5618062"/>
              <a:ext cx="106892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4" name="正方形/長方形 1023"/>
            <p:cNvSpPr/>
            <p:nvPr/>
          </p:nvSpPr>
          <p:spPr>
            <a:xfrm>
              <a:off x="8534372" y="5971148"/>
              <a:ext cx="281861" cy="86080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2" name="楕円 1051"/>
            <p:cNvSpPr/>
            <p:nvPr/>
          </p:nvSpPr>
          <p:spPr>
            <a:xfrm>
              <a:off x="8592352" y="5615744"/>
              <a:ext cx="178616" cy="17861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70" name="グループ化 1069"/>
            <p:cNvGrpSpPr/>
            <p:nvPr/>
          </p:nvGrpSpPr>
          <p:grpSpPr>
            <a:xfrm>
              <a:off x="8623773" y="5630372"/>
              <a:ext cx="77898" cy="99744"/>
              <a:chOff x="4090249" y="1145285"/>
              <a:chExt cx="1147134" cy="1468851"/>
            </a:xfrm>
          </p:grpSpPr>
          <p:sp>
            <p:nvSpPr>
              <p:cNvPr id="1139" name="台形 1138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0" name="台形 1139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1" name="楕円 1140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02" name="正方形/長方形 1101"/>
            <p:cNvSpPr/>
            <p:nvPr/>
          </p:nvSpPr>
          <p:spPr>
            <a:xfrm>
              <a:off x="8563906" y="6171080"/>
              <a:ext cx="225742" cy="27090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0" name="正方形/長方形 1129"/>
            <p:cNvSpPr/>
            <p:nvPr/>
          </p:nvSpPr>
          <p:spPr>
            <a:xfrm>
              <a:off x="8540717" y="6140459"/>
              <a:ext cx="275515" cy="2733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36" name="グループ化 1135"/>
            <p:cNvGrpSpPr/>
            <p:nvPr/>
          </p:nvGrpSpPr>
          <p:grpSpPr>
            <a:xfrm>
              <a:off x="8546973" y="6268908"/>
              <a:ext cx="269259" cy="41474"/>
              <a:chOff x="4828155" y="6385375"/>
              <a:chExt cx="396571" cy="101487"/>
            </a:xfrm>
          </p:grpSpPr>
          <p:sp>
            <p:nvSpPr>
              <p:cNvPr id="1137" name="正方形/長方形 1136"/>
              <p:cNvSpPr/>
              <p:nvPr/>
            </p:nvSpPr>
            <p:spPr>
              <a:xfrm>
                <a:off x="4843711" y="6385375"/>
                <a:ext cx="365460" cy="45720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8" name="正方形/長方形 1137"/>
              <p:cNvSpPr/>
              <p:nvPr/>
            </p:nvSpPr>
            <p:spPr>
              <a:xfrm>
                <a:off x="4828155" y="6432073"/>
                <a:ext cx="396571" cy="5478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42" name="グループ化 1141"/>
          <p:cNvGrpSpPr/>
          <p:nvPr/>
        </p:nvGrpSpPr>
        <p:grpSpPr>
          <a:xfrm>
            <a:off x="407495" y="5455929"/>
            <a:ext cx="1665185" cy="854453"/>
            <a:chOff x="407495" y="5455929"/>
            <a:chExt cx="1665185" cy="854453"/>
          </a:xfrm>
        </p:grpSpPr>
        <p:sp>
          <p:nvSpPr>
            <p:cNvPr id="1143" name="正方形/長方形 1142"/>
            <p:cNvSpPr/>
            <p:nvPr/>
          </p:nvSpPr>
          <p:spPr>
            <a:xfrm>
              <a:off x="1104326" y="5497615"/>
              <a:ext cx="268980" cy="1268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44" name="正方形/長方形 1143"/>
            <p:cNvSpPr/>
            <p:nvPr/>
          </p:nvSpPr>
          <p:spPr>
            <a:xfrm>
              <a:off x="1138782" y="5546323"/>
              <a:ext cx="207395" cy="5142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5" name="正方形/長方形 1144"/>
            <p:cNvSpPr/>
            <p:nvPr/>
          </p:nvSpPr>
          <p:spPr>
            <a:xfrm>
              <a:off x="442862" y="5592565"/>
              <a:ext cx="1610492" cy="717122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46" name="正方形/長方形 1145"/>
            <p:cNvSpPr/>
            <p:nvPr/>
          </p:nvSpPr>
          <p:spPr>
            <a:xfrm>
              <a:off x="442862" y="5672233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7" name="正方形/長方形 1146"/>
            <p:cNvSpPr/>
            <p:nvPr/>
          </p:nvSpPr>
          <p:spPr>
            <a:xfrm>
              <a:off x="442862" y="5826840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8" name="正方形/長方形 1147"/>
            <p:cNvSpPr/>
            <p:nvPr/>
          </p:nvSpPr>
          <p:spPr>
            <a:xfrm>
              <a:off x="442862" y="5981448"/>
              <a:ext cx="1610492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9" name="正方形/長方形 1148"/>
            <p:cNvSpPr/>
            <p:nvPr/>
          </p:nvSpPr>
          <p:spPr>
            <a:xfrm>
              <a:off x="1133196" y="6157942"/>
              <a:ext cx="223381" cy="152245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0" name="正方形/長方形 1149"/>
            <p:cNvSpPr/>
            <p:nvPr/>
          </p:nvSpPr>
          <p:spPr>
            <a:xfrm>
              <a:off x="1107429" y="6134393"/>
              <a:ext cx="274917" cy="5411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1" name="正方形/長方形 1150"/>
            <p:cNvSpPr/>
            <p:nvPr/>
          </p:nvSpPr>
          <p:spPr>
            <a:xfrm>
              <a:off x="442862" y="6136055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2" name="正方形/長方形 1151"/>
            <p:cNvSpPr/>
            <p:nvPr/>
          </p:nvSpPr>
          <p:spPr>
            <a:xfrm>
              <a:off x="1503640" y="6136055"/>
              <a:ext cx="537177" cy="85893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3" name="グループ化 1152"/>
            <p:cNvGrpSpPr/>
            <p:nvPr/>
          </p:nvGrpSpPr>
          <p:grpSpPr>
            <a:xfrm>
              <a:off x="407495" y="5592565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1169" name="正方形/長方形 1168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0" name="正方形/長方形 1169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1" name="正方形/長方形 1170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154" name="グループ化 1153"/>
            <p:cNvGrpSpPr/>
            <p:nvPr/>
          </p:nvGrpSpPr>
          <p:grpSpPr>
            <a:xfrm>
              <a:off x="1467218" y="5592565"/>
              <a:ext cx="605462" cy="717122"/>
              <a:chOff x="388080" y="3493367"/>
              <a:chExt cx="1074272" cy="1295654"/>
            </a:xfr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</p:grpSpPr>
          <p:sp>
            <p:nvSpPr>
              <p:cNvPr id="1166" name="正方形/長方形 1165"/>
              <p:cNvSpPr/>
              <p:nvPr/>
            </p:nvSpPr>
            <p:spPr>
              <a:xfrm>
                <a:off x="38808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67" name="正方形/長方形 1166"/>
              <p:cNvSpPr/>
              <p:nvPr/>
            </p:nvSpPr>
            <p:spPr>
              <a:xfrm>
                <a:off x="87576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68" name="正方形/長方形 1167"/>
              <p:cNvSpPr/>
              <p:nvPr/>
            </p:nvSpPr>
            <p:spPr>
              <a:xfrm>
                <a:off x="1363440" y="3493367"/>
                <a:ext cx="98912" cy="1295654"/>
              </a:xfrm>
              <a:prstGeom prst="rect">
                <a:avLst/>
              </a:prstGeom>
              <a:pattFill prst="sm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155" name="正方形/長方形 1154"/>
            <p:cNvSpPr/>
            <p:nvPr/>
          </p:nvSpPr>
          <p:spPr>
            <a:xfrm>
              <a:off x="1137634" y="6189464"/>
              <a:ext cx="218943" cy="3248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6" name="正方形/長方形 1155"/>
            <p:cNvSpPr/>
            <p:nvPr/>
          </p:nvSpPr>
          <p:spPr>
            <a:xfrm>
              <a:off x="1228166" y="6189465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7" name="正方形/長方形 1156"/>
            <p:cNvSpPr/>
            <p:nvPr/>
          </p:nvSpPr>
          <p:spPr>
            <a:xfrm>
              <a:off x="1122947" y="6189465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8" name="正方形/長方形 1157"/>
            <p:cNvSpPr/>
            <p:nvPr/>
          </p:nvSpPr>
          <p:spPr>
            <a:xfrm>
              <a:off x="1343048" y="6189465"/>
              <a:ext cx="25767" cy="12091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9" name="正方形/長方形 1158"/>
            <p:cNvSpPr/>
            <p:nvPr/>
          </p:nvSpPr>
          <p:spPr>
            <a:xfrm>
              <a:off x="1107571" y="5495879"/>
              <a:ext cx="265734" cy="3799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0" name="正方形/長方形 1159"/>
            <p:cNvSpPr/>
            <p:nvPr/>
          </p:nvSpPr>
          <p:spPr>
            <a:xfrm>
              <a:off x="1069969" y="5455929"/>
              <a:ext cx="337694" cy="54399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61" name="正方形/長方形 1160"/>
            <p:cNvSpPr/>
            <p:nvPr/>
          </p:nvSpPr>
          <p:spPr>
            <a:xfrm>
              <a:off x="461093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2" name="正方形/長方形 1161"/>
            <p:cNvSpPr/>
            <p:nvPr/>
          </p:nvSpPr>
          <p:spPr>
            <a:xfrm>
              <a:off x="732077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3" name="正方形/長方形 1162"/>
            <p:cNvSpPr/>
            <p:nvPr/>
          </p:nvSpPr>
          <p:spPr>
            <a:xfrm>
              <a:off x="1008659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4" name="正方形/長方形 1163"/>
            <p:cNvSpPr/>
            <p:nvPr/>
          </p:nvSpPr>
          <p:spPr>
            <a:xfrm>
              <a:off x="1520143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5" name="正方形/長方形 1164"/>
            <p:cNvSpPr/>
            <p:nvPr/>
          </p:nvSpPr>
          <p:spPr>
            <a:xfrm>
              <a:off x="1797148" y="5592565"/>
              <a:ext cx="25767" cy="7171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72" name="グループ化 1171"/>
          <p:cNvGrpSpPr/>
          <p:nvPr/>
        </p:nvGrpSpPr>
        <p:grpSpPr>
          <a:xfrm>
            <a:off x="2258530" y="5414544"/>
            <a:ext cx="1691046" cy="895838"/>
            <a:chOff x="2258530" y="5414544"/>
            <a:chExt cx="1691046" cy="895838"/>
          </a:xfrm>
        </p:grpSpPr>
        <p:sp>
          <p:nvSpPr>
            <p:cNvPr id="1173" name="正方形/長方形 1172"/>
            <p:cNvSpPr/>
            <p:nvPr/>
          </p:nvSpPr>
          <p:spPr>
            <a:xfrm>
              <a:off x="2298619" y="5712729"/>
              <a:ext cx="1610868" cy="597653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74" name="正方形/長方形 1173"/>
            <p:cNvSpPr/>
            <p:nvPr/>
          </p:nvSpPr>
          <p:spPr>
            <a:xfrm>
              <a:off x="2419093" y="6221988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5" name="正方形/長方形 1174"/>
            <p:cNvSpPr/>
            <p:nvPr/>
          </p:nvSpPr>
          <p:spPr>
            <a:xfrm>
              <a:off x="3555962" y="6221988"/>
              <a:ext cx="245597" cy="88394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76" name="グループ化 1175"/>
            <p:cNvGrpSpPr/>
            <p:nvPr/>
          </p:nvGrpSpPr>
          <p:grpSpPr>
            <a:xfrm>
              <a:off x="2768647" y="6186661"/>
              <a:ext cx="683360" cy="75041"/>
              <a:chOff x="5515012" y="5241115"/>
              <a:chExt cx="834406" cy="152400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1201" name="正方形/長方形 1200"/>
              <p:cNvSpPr/>
              <p:nvPr/>
            </p:nvSpPr>
            <p:spPr>
              <a:xfrm>
                <a:off x="551501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2" name="正方形/長方形 1201"/>
              <p:cNvSpPr/>
              <p:nvPr/>
            </p:nvSpPr>
            <p:spPr>
              <a:xfrm>
                <a:off x="583759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3" name="正方形/長方形 1202"/>
              <p:cNvSpPr/>
              <p:nvPr/>
            </p:nvSpPr>
            <p:spPr>
              <a:xfrm>
                <a:off x="6160172" y="5241115"/>
                <a:ext cx="189246" cy="152400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77" name="グループ化 1176"/>
            <p:cNvGrpSpPr/>
            <p:nvPr/>
          </p:nvGrpSpPr>
          <p:grpSpPr>
            <a:xfrm>
              <a:off x="2426336" y="5734895"/>
              <a:ext cx="1348975" cy="338847"/>
              <a:chOff x="7072793" y="3971363"/>
              <a:chExt cx="2472540" cy="242049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1195" name="正方形/長方形 1194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6" name="正方形/長方形 1195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7" name="正方形/長方形 1196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8" name="正方形/長方形 1197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9" name="正方形/長方形 1198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0" name="正方形/長方形 1199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78" name="正方形/長方形 1177"/>
            <p:cNvSpPr/>
            <p:nvPr/>
          </p:nvSpPr>
          <p:spPr>
            <a:xfrm>
              <a:off x="2962836" y="5458315"/>
              <a:ext cx="282434" cy="254414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chemeClr val="bg1">
                  <a:lumMod val="6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79" name="楕円 1178"/>
            <p:cNvSpPr/>
            <p:nvPr/>
          </p:nvSpPr>
          <p:spPr>
            <a:xfrm>
              <a:off x="3047013" y="5518287"/>
              <a:ext cx="114081" cy="114081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0" name="正方形/長方形 1179"/>
            <p:cNvSpPr/>
            <p:nvPr/>
          </p:nvSpPr>
          <p:spPr>
            <a:xfrm>
              <a:off x="2298619" y="5747302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1" name="正方形/長方形 1180"/>
            <p:cNvSpPr/>
            <p:nvPr/>
          </p:nvSpPr>
          <p:spPr>
            <a:xfrm>
              <a:off x="2298619" y="5927680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2" name="正方形/長方形 1181"/>
            <p:cNvSpPr/>
            <p:nvPr/>
          </p:nvSpPr>
          <p:spPr>
            <a:xfrm>
              <a:off x="2298619" y="6112568"/>
              <a:ext cx="1610868" cy="3789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3" name="正方形/長方形 1182"/>
            <p:cNvSpPr/>
            <p:nvPr/>
          </p:nvSpPr>
          <p:spPr>
            <a:xfrm>
              <a:off x="2959566" y="5472589"/>
              <a:ext cx="285704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4" name="正方形/長方形 1183"/>
            <p:cNvSpPr/>
            <p:nvPr/>
          </p:nvSpPr>
          <p:spPr>
            <a:xfrm>
              <a:off x="2926760" y="5414544"/>
              <a:ext cx="354585" cy="57120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85" name="正方形/長方形 1184"/>
            <p:cNvSpPr/>
            <p:nvPr/>
          </p:nvSpPr>
          <p:spPr>
            <a:xfrm>
              <a:off x="2258530" y="5867521"/>
              <a:ext cx="1691046" cy="772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86" name="正方形/長方形 1185"/>
            <p:cNvSpPr/>
            <p:nvPr/>
          </p:nvSpPr>
          <p:spPr>
            <a:xfrm>
              <a:off x="2258530" y="6051796"/>
              <a:ext cx="1691046" cy="772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87" name="正方形/長方形 1186"/>
            <p:cNvSpPr/>
            <p:nvPr/>
          </p:nvSpPr>
          <p:spPr>
            <a:xfrm>
              <a:off x="2258530" y="5683246"/>
              <a:ext cx="1691046" cy="77228"/>
            </a:xfrm>
            <a:prstGeom prst="rect">
              <a:avLst/>
            </a:prstGeom>
            <a:pattFill prst="sm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188" name="正方形/長方形 1187"/>
            <p:cNvSpPr/>
            <p:nvPr/>
          </p:nvSpPr>
          <p:spPr>
            <a:xfrm>
              <a:off x="2528364" y="6221988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9" name="正方形/長方形 1188"/>
            <p:cNvSpPr/>
            <p:nvPr/>
          </p:nvSpPr>
          <p:spPr>
            <a:xfrm>
              <a:off x="3665232" y="6221988"/>
              <a:ext cx="27057" cy="8839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0" name="楕円 1189"/>
            <p:cNvSpPr/>
            <p:nvPr/>
          </p:nvSpPr>
          <p:spPr>
            <a:xfrm>
              <a:off x="3047013" y="5499646"/>
              <a:ext cx="114081" cy="11408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91" name="グループ化 1190"/>
            <p:cNvGrpSpPr/>
            <p:nvPr/>
          </p:nvGrpSpPr>
          <p:grpSpPr>
            <a:xfrm>
              <a:off x="3069175" y="5512455"/>
              <a:ext cx="43736" cy="56002"/>
              <a:chOff x="4090249" y="1145285"/>
              <a:chExt cx="1147134" cy="1468851"/>
            </a:xfrm>
          </p:grpSpPr>
          <p:sp>
            <p:nvSpPr>
              <p:cNvPr id="1192" name="台形 1191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3" name="台形 1192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楕円 1193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pptx450_学校のイラスト2</dc:title>
  <dc:subject>pptx450_学校のイラスト2</dc:subject>
  <dc:creator>http://www.digipot.net</dc:creator>
  <cp:lastModifiedBy/>
  <cp:revision>1</cp:revision>
  <dcterms:created xsi:type="dcterms:W3CDTF">2014-01-30T05:12:09Z</dcterms:created>
  <dcterms:modified xsi:type="dcterms:W3CDTF">2016-07-18T14:36:46Z</dcterms:modified>
  <cp:category/>
  <cp:version>1</cp:version>
</cp:coreProperties>
</file>