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930" y="2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" name="グループ化 736"/>
          <p:cNvGrpSpPr/>
          <p:nvPr/>
        </p:nvGrpSpPr>
        <p:grpSpPr>
          <a:xfrm>
            <a:off x="4152138" y="1358770"/>
            <a:ext cx="1634301" cy="1069631"/>
            <a:chOff x="4152138" y="1358770"/>
            <a:chExt cx="1634301" cy="1069631"/>
          </a:xfrm>
        </p:grpSpPr>
        <p:sp>
          <p:nvSpPr>
            <p:cNvPr id="349" name="正方形/長方形 348"/>
            <p:cNvSpPr/>
            <p:nvPr/>
          </p:nvSpPr>
          <p:spPr>
            <a:xfrm>
              <a:off x="4152138" y="1774535"/>
              <a:ext cx="1634301" cy="653866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4240451" y="1854725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4240451" y="201161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4240451" y="216851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ホームベース 352"/>
            <p:cNvSpPr/>
            <p:nvPr/>
          </p:nvSpPr>
          <p:spPr>
            <a:xfrm rot="16200000">
              <a:off x="4461517" y="1731755"/>
              <a:ext cx="1015545" cy="366786"/>
            </a:xfrm>
            <a:prstGeom prst="homePlate">
              <a:avLst>
                <a:gd name="adj" fmla="val 35262"/>
              </a:avLst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4499034" y="1854725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4499034" y="201161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4499034" y="216851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5242822" y="1854725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正方形/長方形 357"/>
            <p:cNvSpPr/>
            <p:nvPr/>
          </p:nvSpPr>
          <p:spPr>
            <a:xfrm>
              <a:off x="5242822" y="201161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正方形/長方形 358"/>
            <p:cNvSpPr/>
            <p:nvPr/>
          </p:nvSpPr>
          <p:spPr>
            <a:xfrm>
              <a:off x="5242822" y="216851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正方形/長方形 359"/>
            <p:cNvSpPr/>
            <p:nvPr/>
          </p:nvSpPr>
          <p:spPr>
            <a:xfrm>
              <a:off x="5501405" y="1854725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正方形/長方形 360"/>
            <p:cNvSpPr/>
            <p:nvPr/>
          </p:nvSpPr>
          <p:spPr>
            <a:xfrm>
              <a:off x="5501405" y="201161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正方形/長方形 361"/>
            <p:cNvSpPr/>
            <p:nvPr/>
          </p:nvSpPr>
          <p:spPr>
            <a:xfrm>
              <a:off x="5501405" y="216851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楕円 362"/>
            <p:cNvSpPr/>
            <p:nvPr/>
          </p:nvSpPr>
          <p:spPr>
            <a:xfrm>
              <a:off x="4884625" y="1568358"/>
              <a:ext cx="180863" cy="180863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正方形/長方形 363"/>
            <p:cNvSpPr/>
            <p:nvPr/>
          </p:nvSpPr>
          <p:spPr>
            <a:xfrm>
              <a:off x="4858418" y="2272697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正方形/長方形 364"/>
            <p:cNvSpPr/>
            <p:nvPr/>
          </p:nvSpPr>
          <p:spPr>
            <a:xfrm>
              <a:off x="5156127" y="1774535"/>
              <a:ext cx="31381" cy="6526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正方形/長方形 365"/>
            <p:cNvSpPr/>
            <p:nvPr/>
          </p:nvSpPr>
          <p:spPr>
            <a:xfrm>
              <a:off x="4970640" y="2272697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正方形/長方形 366"/>
            <p:cNvSpPr/>
            <p:nvPr/>
          </p:nvSpPr>
          <p:spPr>
            <a:xfrm>
              <a:off x="4850162" y="2292903"/>
              <a:ext cx="229198" cy="316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正方形/長方形 367"/>
            <p:cNvSpPr/>
            <p:nvPr/>
          </p:nvSpPr>
          <p:spPr>
            <a:xfrm>
              <a:off x="4832793" y="2292903"/>
              <a:ext cx="26148" cy="134894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正方形/長方形 368"/>
            <p:cNvSpPr/>
            <p:nvPr/>
          </p:nvSpPr>
          <p:spPr>
            <a:xfrm>
              <a:off x="5084475" y="2292903"/>
              <a:ext cx="26148" cy="134894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4832269" y="2245241"/>
              <a:ext cx="278981" cy="54913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楕円 370"/>
            <p:cNvSpPr/>
            <p:nvPr/>
          </p:nvSpPr>
          <p:spPr>
            <a:xfrm>
              <a:off x="4884625" y="1548746"/>
              <a:ext cx="180863" cy="18086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72" name="グループ化 371"/>
            <p:cNvGrpSpPr/>
            <p:nvPr/>
          </p:nvGrpSpPr>
          <p:grpSpPr>
            <a:xfrm>
              <a:off x="4917166" y="1562831"/>
              <a:ext cx="78878" cy="100999"/>
              <a:chOff x="4090249" y="1145285"/>
              <a:chExt cx="1147134" cy="1468851"/>
            </a:xfrm>
          </p:grpSpPr>
          <p:sp>
            <p:nvSpPr>
              <p:cNvPr id="375" name="台形 374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6" name="台形 375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7" name="楕円 376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73" name="山形 372"/>
            <p:cNvSpPr/>
            <p:nvPr/>
          </p:nvSpPr>
          <p:spPr>
            <a:xfrm rot="16200000">
              <a:off x="4855800" y="1327747"/>
              <a:ext cx="220438" cy="366786"/>
            </a:xfrm>
            <a:prstGeom prst="chevron">
              <a:avLst>
                <a:gd name="adj" fmla="val 65327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山形 373"/>
            <p:cNvSpPr/>
            <p:nvPr/>
          </p:nvSpPr>
          <p:spPr>
            <a:xfrm rot="16200000">
              <a:off x="4828903" y="1267739"/>
              <a:ext cx="274233" cy="456295"/>
            </a:xfrm>
            <a:prstGeom prst="chevron">
              <a:avLst>
                <a:gd name="adj" fmla="val 65327"/>
              </a:avLst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39" name="グループ化 738"/>
          <p:cNvGrpSpPr/>
          <p:nvPr/>
        </p:nvGrpSpPr>
        <p:grpSpPr>
          <a:xfrm>
            <a:off x="391355" y="1480957"/>
            <a:ext cx="1614328" cy="947444"/>
            <a:chOff x="391355" y="1480957"/>
            <a:chExt cx="1614328" cy="947444"/>
          </a:xfrm>
        </p:grpSpPr>
        <p:sp>
          <p:nvSpPr>
            <p:cNvPr id="379" name="正方形/長方形 378"/>
            <p:cNvSpPr/>
            <p:nvPr/>
          </p:nvSpPr>
          <p:spPr>
            <a:xfrm>
              <a:off x="391355" y="1695927"/>
              <a:ext cx="1614328" cy="85596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391355" y="1782025"/>
              <a:ext cx="1614328" cy="645875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1" name="正方形/長方形 380"/>
            <p:cNvSpPr/>
            <p:nvPr/>
          </p:nvSpPr>
          <p:spPr>
            <a:xfrm>
              <a:off x="391355" y="1861234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2" name="正方形/長方形 381"/>
            <p:cNvSpPr/>
            <p:nvPr/>
          </p:nvSpPr>
          <p:spPr>
            <a:xfrm>
              <a:off x="391355" y="2016210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3" name="正方形/長方形 382"/>
            <p:cNvSpPr/>
            <p:nvPr/>
          </p:nvSpPr>
          <p:spPr>
            <a:xfrm>
              <a:off x="391355" y="2171185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4" name="正方形/長方形 383"/>
            <p:cNvSpPr/>
            <p:nvPr/>
          </p:nvSpPr>
          <p:spPr>
            <a:xfrm>
              <a:off x="933769" y="1484414"/>
              <a:ext cx="523042" cy="943485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5" name="正方形/長方形 384"/>
            <p:cNvSpPr/>
            <p:nvPr/>
          </p:nvSpPr>
          <p:spPr>
            <a:xfrm>
              <a:off x="978417" y="1484414"/>
              <a:ext cx="433746" cy="943485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6" name="正方形/長方形 385"/>
            <p:cNvSpPr/>
            <p:nvPr/>
          </p:nvSpPr>
          <p:spPr>
            <a:xfrm>
              <a:off x="1083334" y="2275793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7" name="楕円 386"/>
            <p:cNvSpPr/>
            <p:nvPr/>
          </p:nvSpPr>
          <p:spPr>
            <a:xfrm>
              <a:off x="1105964" y="1562871"/>
              <a:ext cx="178652" cy="1786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1189521" y="2275793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1083334" y="2284404"/>
              <a:ext cx="223913" cy="4037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0" name="正方形/長方形 389"/>
            <p:cNvSpPr/>
            <p:nvPr/>
          </p:nvSpPr>
          <p:spPr>
            <a:xfrm>
              <a:off x="1075800" y="2275793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1288891" y="2275793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1057504" y="2252189"/>
              <a:ext cx="275572" cy="54241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1057504" y="2230664"/>
              <a:ext cx="275572" cy="54241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94" name="グループ化 393"/>
            <p:cNvGrpSpPr/>
            <p:nvPr/>
          </p:nvGrpSpPr>
          <p:grpSpPr>
            <a:xfrm>
              <a:off x="1136019" y="1578125"/>
              <a:ext cx="77914" cy="99765"/>
              <a:chOff x="4090249" y="1145285"/>
              <a:chExt cx="1147134" cy="1468851"/>
            </a:xfrm>
          </p:grpSpPr>
          <p:sp>
            <p:nvSpPr>
              <p:cNvPr id="397" name="台形 396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8" name="台形 397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9" name="楕円 398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95" name="正方形/長方形 394"/>
            <p:cNvSpPr/>
            <p:nvPr/>
          </p:nvSpPr>
          <p:spPr>
            <a:xfrm>
              <a:off x="1455209" y="1781523"/>
              <a:ext cx="25829" cy="64637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979530" y="1480957"/>
              <a:ext cx="25829" cy="94694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35" name="グループ化 734"/>
          <p:cNvGrpSpPr/>
          <p:nvPr/>
        </p:nvGrpSpPr>
        <p:grpSpPr>
          <a:xfrm>
            <a:off x="7881120" y="1723593"/>
            <a:ext cx="1652530" cy="742479"/>
            <a:chOff x="7881120" y="1723593"/>
            <a:chExt cx="1652530" cy="742479"/>
          </a:xfrm>
        </p:grpSpPr>
        <p:sp>
          <p:nvSpPr>
            <p:cNvPr id="401" name="正方形/長方形 400"/>
            <p:cNvSpPr/>
            <p:nvPr/>
          </p:nvSpPr>
          <p:spPr>
            <a:xfrm>
              <a:off x="7881120" y="2006573"/>
              <a:ext cx="1652530" cy="416719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2" name="フローチャート: 論理積ゲート 401"/>
            <p:cNvSpPr/>
            <p:nvPr/>
          </p:nvSpPr>
          <p:spPr>
            <a:xfrm rot="16200000">
              <a:off x="8374827" y="1732068"/>
              <a:ext cx="651418" cy="730432"/>
            </a:xfrm>
            <a:prstGeom prst="flowChartDelay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3" name="フローチャート: 論理積ゲート 402"/>
            <p:cNvSpPr/>
            <p:nvPr/>
          </p:nvSpPr>
          <p:spPr>
            <a:xfrm rot="16200000">
              <a:off x="8449007" y="2282583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4" name="フローチャート: 論理積ゲート 403"/>
            <p:cNvSpPr/>
            <p:nvPr/>
          </p:nvSpPr>
          <p:spPr>
            <a:xfrm rot="16200000">
              <a:off x="8625169" y="2282583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5" name="フローチャート: 論理積ゲート 404"/>
            <p:cNvSpPr/>
            <p:nvPr/>
          </p:nvSpPr>
          <p:spPr>
            <a:xfrm rot="16200000">
              <a:off x="8801330" y="2282583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7961134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7" name="正方形/長方形 406"/>
            <p:cNvSpPr/>
            <p:nvPr/>
          </p:nvSpPr>
          <p:spPr>
            <a:xfrm>
              <a:off x="8073275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8185416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7961134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8073275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8185416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9157353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9269493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9381634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9157353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9269493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9381634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8" name="楕円 417"/>
            <p:cNvSpPr/>
            <p:nvPr/>
          </p:nvSpPr>
          <p:spPr>
            <a:xfrm>
              <a:off x="8611622" y="1874065"/>
              <a:ext cx="180118" cy="18011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19" name="グループ化 418"/>
            <p:cNvGrpSpPr/>
            <p:nvPr/>
          </p:nvGrpSpPr>
          <p:grpSpPr>
            <a:xfrm>
              <a:off x="8642062" y="1889311"/>
              <a:ext cx="78553" cy="100583"/>
              <a:chOff x="4090249" y="1145285"/>
              <a:chExt cx="1147134" cy="1468851"/>
            </a:xfrm>
          </p:grpSpPr>
          <p:sp>
            <p:nvSpPr>
              <p:cNvPr id="423" name="台形 422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4" name="台形 423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5" name="楕円 424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20" name="アーチ 419"/>
            <p:cNvSpPr/>
            <p:nvPr/>
          </p:nvSpPr>
          <p:spPr>
            <a:xfrm>
              <a:off x="8337186" y="1748804"/>
              <a:ext cx="726701" cy="70832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9066262" y="2005070"/>
              <a:ext cx="43699" cy="414585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2" name="アーチ 421"/>
            <p:cNvSpPr/>
            <p:nvPr/>
          </p:nvSpPr>
          <p:spPr>
            <a:xfrm>
              <a:off x="8312185" y="1723593"/>
              <a:ext cx="776701" cy="742479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38" name="グループ化 737"/>
          <p:cNvGrpSpPr/>
          <p:nvPr/>
        </p:nvGrpSpPr>
        <p:grpSpPr>
          <a:xfrm>
            <a:off x="2224950" y="1481020"/>
            <a:ext cx="1733866" cy="947381"/>
            <a:chOff x="2224950" y="1481020"/>
            <a:chExt cx="1733866" cy="947381"/>
          </a:xfrm>
        </p:grpSpPr>
        <p:sp>
          <p:nvSpPr>
            <p:cNvPr id="427" name="正方形/長方形 426"/>
            <p:cNvSpPr/>
            <p:nvPr/>
          </p:nvSpPr>
          <p:spPr>
            <a:xfrm>
              <a:off x="2288585" y="1671470"/>
              <a:ext cx="1606596" cy="715387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2288585" y="1751090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2288585" y="1922460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3238911" y="1751090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3238911" y="1922460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2896617" y="1481020"/>
              <a:ext cx="366779" cy="677133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33" name="楕円 432"/>
            <p:cNvSpPr/>
            <p:nvPr/>
          </p:nvSpPr>
          <p:spPr>
            <a:xfrm>
              <a:off x="3003829" y="1561566"/>
              <a:ext cx="162027" cy="16202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2325079" y="2185040"/>
              <a:ext cx="1546884" cy="955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3255348" y="1670514"/>
              <a:ext cx="51218" cy="47298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6" name="フリーフォーム 435"/>
            <p:cNvSpPr/>
            <p:nvPr/>
          </p:nvSpPr>
          <p:spPr>
            <a:xfrm>
              <a:off x="2224950" y="2106366"/>
              <a:ext cx="1733866" cy="284905"/>
            </a:xfrm>
            <a:custGeom>
              <a:avLst/>
              <a:gdLst>
                <a:gd name="connsiteX0" fmla="*/ 0 w 3083864"/>
                <a:gd name="connsiteY0" fmla="*/ 0 h 589630"/>
                <a:gd name="connsiteX1" fmla="*/ 3083864 w 3083864"/>
                <a:gd name="connsiteY1" fmla="*/ 0 h 589630"/>
                <a:gd name="connsiteX2" fmla="*/ 3083864 w 3083864"/>
                <a:gd name="connsiteY2" fmla="*/ 589630 h 589630"/>
                <a:gd name="connsiteX3" fmla="*/ 2856724 w 3083864"/>
                <a:gd name="connsiteY3" fmla="*/ 589630 h 589630"/>
                <a:gd name="connsiteX4" fmla="*/ 2856724 w 3083864"/>
                <a:gd name="connsiteY4" fmla="*/ 185092 h 589630"/>
                <a:gd name="connsiteX5" fmla="*/ 2459847 w 3083864"/>
                <a:gd name="connsiteY5" fmla="*/ 185092 h 589630"/>
                <a:gd name="connsiteX6" fmla="*/ 2459847 w 3083864"/>
                <a:gd name="connsiteY6" fmla="*/ 589630 h 589630"/>
                <a:gd name="connsiteX7" fmla="*/ 2301800 w 3083864"/>
                <a:gd name="connsiteY7" fmla="*/ 589630 h 589630"/>
                <a:gd name="connsiteX8" fmla="*/ 2301800 w 3083864"/>
                <a:gd name="connsiteY8" fmla="*/ 185092 h 589630"/>
                <a:gd name="connsiteX9" fmla="*/ 1904923 w 3083864"/>
                <a:gd name="connsiteY9" fmla="*/ 185092 h 589630"/>
                <a:gd name="connsiteX10" fmla="*/ 1904923 w 3083864"/>
                <a:gd name="connsiteY10" fmla="*/ 589630 h 589630"/>
                <a:gd name="connsiteX11" fmla="*/ 1746874 w 3083864"/>
                <a:gd name="connsiteY11" fmla="*/ 589630 h 589630"/>
                <a:gd name="connsiteX12" fmla="*/ 1746874 w 3083864"/>
                <a:gd name="connsiteY12" fmla="*/ 185092 h 589630"/>
                <a:gd name="connsiteX13" fmla="*/ 1349997 w 3083864"/>
                <a:gd name="connsiteY13" fmla="*/ 185092 h 589630"/>
                <a:gd name="connsiteX14" fmla="*/ 1349997 w 3083864"/>
                <a:gd name="connsiteY14" fmla="*/ 589630 h 589630"/>
                <a:gd name="connsiteX15" fmla="*/ 1191948 w 3083864"/>
                <a:gd name="connsiteY15" fmla="*/ 589630 h 589630"/>
                <a:gd name="connsiteX16" fmla="*/ 1191948 w 3083864"/>
                <a:gd name="connsiteY16" fmla="*/ 185092 h 589630"/>
                <a:gd name="connsiteX17" fmla="*/ 795071 w 3083864"/>
                <a:gd name="connsiteY17" fmla="*/ 185092 h 589630"/>
                <a:gd name="connsiteX18" fmla="*/ 795071 w 3083864"/>
                <a:gd name="connsiteY18" fmla="*/ 589630 h 589630"/>
                <a:gd name="connsiteX19" fmla="*/ 637022 w 3083864"/>
                <a:gd name="connsiteY19" fmla="*/ 589630 h 589630"/>
                <a:gd name="connsiteX20" fmla="*/ 637022 w 3083864"/>
                <a:gd name="connsiteY20" fmla="*/ 185092 h 589630"/>
                <a:gd name="connsiteX21" fmla="*/ 240145 w 3083864"/>
                <a:gd name="connsiteY21" fmla="*/ 185092 h 589630"/>
                <a:gd name="connsiteX22" fmla="*/ 240145 w 3083864"/>
                <a:gd name="connsiteY22" fmla="*/ 589630 h 589630"/>
                <a:gd name="connsiteX23" fmla="*/ 0 w 3083864"/>
                <a:gd name="connsiteY23" fmla="*/ 589630 h 58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589630">
                  <a:moveTo>
                    <a:pt x="0" y="0"/>
                  </a:moveTo>
                  <a:lnTo>
                    <a:pt x="3083864" y="0"/>
                  </a:lnTo>
                  <a:lnTo>
                    <a:pt x="3083864" y="589630"/>
                  </a:lnTo>
                  <a:lnTo>
                    <a:pt x="2856724" y="589630"/>
                  </a:lnTo>
                  <a:lnTo>
                    <a:pt x="2856724" y="185092"/>
                  </a:lnTo>
                  <a:lnTo>
                    <a:pt x="2459847" y="185092"/>
                  </a:lnTo>
                  <a:lnTo>
                    <a:pt x="2459847" y="589630"/>
                  </a:lnTo>
                  <a:lnTo>
                    <a:pt x="2301800" y="589630"/>
                  </a:lnTo>
                  <a:lnTo>
                    <a:pt x="2301800" y="185092"/>
                  </a:lnTo>
                  <a:lnTo>
                    <a:pt x="1904923" y="185092"/>
                  </a:lnTo>
                  <a:lnTo>
                    <a:pt x="1904923" y="589630"/>
                  </a:lnTo>
                  <a:lnTo>
                    <a:pt x="1746874" y="589630"/>
                  </a:lnTo>
                  <a:lnTo>
                    <a:pt x="1746874" y="185092"/>
                  </a:lnTo>
                  <a:lnTo>
                    <a:pt x="1349997" y="185092"/>
                  </a:lnTo>
                  <a:lnTo>
                    <a:pt x="1349997" y="589630"/>
                  </a:lnTo>
                  <a:lnTo>
                    <a:pt x="1191948" y="589630"/>
                  </a:lnTo>
                  <a:lnTo>
                    <a:pt x="1191948" y="185092"/>
                  </a:lnTo>
                  <a:lnTo>
                    <a:pt x="795071" y="185092"/>
                  </a:lnTo>
                  <a:lnTo>
                    <a:pt x="795071" y="589630"/>
                  </a:lnTo>
                  <a:lnTo>
                    <a:pt x="637022" y="589630"/>
                  </a:lnTo>
                  <a:lnTo>
                    <a:pt x="637022" y="185092"/>
                  </a:lnTo>
                  <a:lnTo>
                    <a:pt x="240145" y="185092"/>
                  </a:lnTo>
                  <a:lnTo>
                    <a:pt x="240145" y="589630"/>
                  </a:lnTo>
                  <a:lnTo>
                    <a:pt x="0" y="589630"/>
                  </a:lnTo>
                  <a:close/>
                </a:path>
              </a:pathLst>
            </a:cu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37" name="フリーフォーム 436"/>
            <p:cNvSpPr/>
            <p:nvPr/>
          </p:nvSpPr>
          <p:spPr>
            <a:xfrm>
              <a:off x="2224950" y="2359222"/>
              <a:ext cx="1733866" cy="69179"/>
            </a:xfrm>
            <a:custGeom>
              <a:avLst/>
              <a:gdLst>
                <a:gd name="connsiteX0" fmla="*/ 2856724 w 3083864"/>
                <a:gd name="connsiteY0" fmla="*/ 0 h 66851"/>
                <a:gd name="connsiteX1" fmla="*/ 3083864 w 3083864"/>
                <a:gd name="connsiteY1" fmla="*/ 0 h 66851"/>
                <a:gd name="connsiteX2" fmla="*/ 3083864 w 3083864"/>
                <a:gd name="connsiteY2" fmla="*/ 66851 h 66851"/>
                <a:gd name="connsiteX3" fmla="*/ 2856724 w 3083864"/>
                <a:gd name="connsiteY3" fmla="*/ 66851 h 66851"/>
                <a:gd name="connsiteX4" fmla="*/ 2301800 w 3083864"/>
                <a:gd name="connsiteY4" fmla="*/ 0 h 66851"/>
                <a:gd name="connsiteX5" fmla="*/ 2459847 w 3083864"/>
                <a:gd name="connsiteY5" fmla="*/ 0 h 66851"/>
                <a:gd name="connsiteX6" fmla="*/ 2459847 w 3083864"/>
                <a:gd name="connsiteY6" fmla="*/ 66851 h 66851"/>
                <a:gd name="connsiteX7" fmla="*/ 2301800 w 3083864"/>
                <a:gd name="connsiteY7" fmla="*/ 66851 h 66851"/>
                <a:gd name="connsiteX8" fmla="*/ 1746874 w 3083864"/>
                <a:gd name="connsiteY8" fmla="*/ 0 h 66851"/>
                <a:gd name="connsiteX9" fmla="*/ 1904923 w 3083864"/>
                <a:gd name="connsiteY9" fmla="*/ 0 h 66851"/>
                <a:gd name="connsiteX10" fmla="*/ 1904923 w 3083864"/>
                <a:gd name="connsiteY10" fmla="*/ 66851 h 66851"/>
                <a:gd name="connsiteX11" fmla="*/ 1746874 w 3083864"/>
                <a:gd name="connsiteY11" fmla="*/ 66851 h 66851"/>
                <a:gd name="connsiteX12" fmla="*/ 1191948 w 3083864"/>
                <a:gd name="connsiteY12" fmla="*/ 0 h 66851"/>
                <a:gd name="connsiteX13" fmla="*/ 1349997 w 3083864"/>
                <a:gd name="connsiteY13" fmla="*/ 0 h 66851"/>
                <a:gd name="connsiteX14" fmla="*/ 1349997 w 3083864"/>
                <a:gd name="connsiteY14" fmla="*/ 66851 h 66851"/>
                <a:gd name="connsiteX15" fmla="*/ 1191948 w 3083864"/>
                <a:gd name="connsiteY15" fmla="*/ 66851 h 66851"/>
                <a:gd name="connsiteX16" fmla="*/ 637022 w 3083864"/>
                <a:gd name="connsiteY16" fmla="*/ 0 h 66851"/>
                <a:gd name="connsiteX17" fmla="*/ 795071 w 3083864"/>
                <a:gd name="connsiteY17" fmla="*/ 0 h 66851"/>
                <a:gd name="connsiteX18" fmla="*/ 795071 w 3083864"/>
                <a:gd name="connsiteY18" fmla="*/ 66851 h 66851"/>
                <a:gd name="connsiteX19" fmla="*/ 637022 w 3083864"/>
                <a:gd name="connsiteY19" fmla="*/ 66851 h 66851"/>
                <a:gd name="connsiteX20" fmla="*/ 0 w 3083864"/>
                <a:gd name="connsiteY20" fmla="*/ 0 h 66851"/>
                <a:gd name="connsiteX21" fmla="*/ 240145 w 3083864"/>
                <a:gd name="connsiteY21" fmla="*/ 0 h 66851"/>
                <a:gd name="connsiteX22" fmla="*/ 240145 w 3083864"/>
                <a:gd name="connsiteY22" fmla="*/ 66851 h 66851"/>
                <a:gd name="connsiteX23" fmla="*/ 0 w 3083864"/>
                <a:gd name="connsiteY23" fmla="*/ 66851 h 6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66851">
                  <a:moveTo>
                    <a:pt x="2856724" y="0"/>
                  </a:moveTo>
                  <a:lnTo>
                    <a:pt x="3083864" y="0"/>
                  </a:lnTo>
                  <a:lnTo>
                    <a:pt x="3083864" y="66851"/>
                  </a:lnTo>
                  <a:lnTo>
                    <a:pt x="2856724" y="66851"/>
                  </a:lnTo>
                  <a:close/>
                  <a:moveTo>
                    <a:pt x="2301800" y="0"/>
                  </a:moveTo>
                  <a:lnTo>
                    <a:pt x="2459847" y="0"/>
                  </a:lnTo>
                  <a:lnTo>
                    <a:pt x="2459847" y="66851"/>
                  </a:lnTo>
                  <a:lnTo>
                    <a:pt x="2301800" y="66851"/>
                  </a:lnTo>
                  <a:close/>
                  <a:moveTo>
                    <a:pt x="1746874" y="0"/>
                  </a:moveTo>
                  <a:lnTo>
                    <a:pt x="1904923" y="0"/>
                  </a:lnTo>
                  <a:lnTo>
                    <a:pt x="1904923" y="66851"/>
                  </a:lnTo>
                  <a:lnTo>
                    <a:pt x="1746874" y="66851"/>
                  </a:lnTo>
                  <a:close/>
                  <a:moveTo>
                    <a:pt x="1191948" y="0"/>
                  </a:moveTo>
                  <a:lnTo>
                    <a:pt x="1349997" y="0"/>
                  </a:lnTo>
                  <a:lnTo>
                    <a:pt x="1349997" y="66851"/>
                  </a:lnTo>
                  <a:lnTo>
                    <a:pt x="1191948" y="66851"/>
                  </a:lnTo>
                  <a:close/>
                  <a:moveTo>
                    <a:pt x="637022" y="0"/>
                  </a:moveTo>
                  <a:lnTo>
                    <a:pt x="795071" y="0"/>
                  </a:lnTo>
                  <a:lnTo>
                    <a:pt x="795071" y="66851"/>
                  </a:lnTo>
                  <a:lnTo>
                    <a:pt x="637022" y="66851"/>
                  </a:lnTo>
                  <a:close/>
                  <a:moveTo>
                    <a:pt x="0" y="0"/>
                  </a:moveTo>
                  <a:lnTo>
                    <a:pt x="240145" y="0"/>
                  </a:lnTo>
                  <a:lnTo>
                    <a:pt x="240145" y="66851"/>
                  </a:lnTo>
                  <a:lnTo>
                    <a:pt x="0" y="66851"/>
                  </a:lnTo>
                  <a:close/>
                </a:path>
              </a:pathLst>
            </a:custGeom>
            <a:pattFill prst="sm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38" name="グループ化 437"/>
            <p:cNvGrpSpPr/>
            <p:nvPr/>
          </p:nvGrpSpPr>
          <p:grpSpPr>
            <a:xfrm>
              <a:off x="3031434" y="1577592"/>
              <a:ext cx="77541" cy="99287"/>
              <a:chOff x="4090249" y="1145285"/>
              <a:chExt cx="1147134" cy="1468851"/>
            </a:xfrm>
          </p:grpSpPr>
          <p:sp>
            <p:nvSpPr>
              <p:cNvPr id="439" name="台形 438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0" name="台形 439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1" name="楕円 440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36" name="グループ化 735"/>
          <p:cNvGrpSpPr/>
          <p:nvPr/>
        </p:nvGrpSpPr>
        <p:grpSpPr>
          <a:xfrm>
            <a:off x="5983574" y="1601321"/>
            <a:ext cx="1698479" cy="827080"/>
            <a:chOff x="5983574" y="1601321"/>
            <a:chExt cx="1698479" cy="827080"/>
          </a:xfrm>
        </p:grpSpPr>
        <p:sp>
          <p:nvSpPr>
            <p:cNvPr id="443" name="フリーフォーム 442"/>
            <p:cNvSpPr/>
            <p:nvPr/>
          </p:nvSpPr>
          <p:spPr>
            <a:xfrm>
              <a:off x="5983574" y="1601321"/>
              <a:ext cx="1698479" cy="73083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5987224" y="1675410"/>
              <a:ext cx="1691046" cy="752991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45" name="楕円 444"/>
            <p:cNvSpPr/>
            <p:nvPr/>
          </p:nvSpPr>
          <p:spPr>
            <a:xfrm>
              <a:off x="6746894" y="1751414"/>
              <a:ext cx="170544" cy="170544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6" name="グループ化 445"/>
            <p:cNvGrpSpPr/>
            <p:nvPr/>
          </p:nvGrpSpPr>
          <p:grpSpPr>
            <a:xfrm>
              <a:off x="6057549" y="1786101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468" name="正方形/長方形 467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0" name="正方形/長方形 469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1" name="正方形/長方形 470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2" name="正方形/長方形 471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3" name="正方形/長方形 472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4" name="正方形/長方形 473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5" name="正方形/長方形 474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7" name="正方形/長方形 446"/>
            <p:cNvSpPr/>
            <p:nvPr/>
          </p:nvSpPr>
          <p:spPr>
            <a:xfrm>
              <a:off x="6719235" y="2268541"/>
              <a:ext cx="244226" cy="159860"/>
            </a:xfrm>
            <a:prstGeom prst="rect">
              <a:avLst/>
            </a:pr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8" name="グループ化 447"/>
            <p:cNvGrpSpPr/>
            <p:nvPr/>
          </p:nvGrpSpPr>
          <p:grpSpPr>
            <a:xfrm>
              <a:off x="7065545" y="1786101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459" name="正方形/長方形 458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0" name="正方形/長方形 459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1" name="正方形/長方形 460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7" name="正方形/長方形 466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9" name="正方形/長方形 448"/>
            <p:cNvSpPr/>
            <p:nvPr/>
          </p:nvSpPr>
          <p:spPr>
            <a:xfrm>
              <a:off x="5985329" y="1675663"/>
              <a:ext cx="1692941" cy="339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0" name="楕円 449"/>
            <p:cNvSpPr/>
            <p:nvPr/>
          </p:nvSpPr>
          <p:spPr>
            <a:xfrm>
              <a:off x="6746894" y="1730517"/>
              <a:ext cx="170544" cy="17054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51" name="グループ化 450"/>
            <p:cNvGrpSpPr/>
            <p:nvPr/>
          </p:nvGrpSpPr>
          <p:grpSpPr>
            <a:xfrm>
              <a:off x="6776586" y="1759073"/>
              <a:ext cx="73962" cy="94704"/>
              <a:chOff x="4090249" y="1145285"/>
              <a:chExt cx="1147134" cy="1468851"/>
            </a:xfrm>
          </p:grpSpPr>
          <p:sp>
            <p:nvSpPr>
              <p:cNvPr id="456" name="台形 455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7" name="台形 456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8" name="楕円 457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52" name="正方形/長方形 451"/>
            <p:cNvSpPr/>
            <p:nvPr/>
          </p:nvSpPr>
          <p:spPr>
            <a:xfrm>
              <a:off x="6736901" y="2268541"/>
              <a:ext cx="208893" cy="159860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6691063" y="2268541"/>
              <a:ext cx="300570" cy="32093"/>
            </a:xfrm>
            <a:prstGeom prst="rect">
              <a:avLst/>
            </a:prstGeom>
            <a:solidFill>
              <a:srgbClr val="66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4" name="正方形/長方形 453"/>
            <p:cNvSpPr/>
            <p:nvPr/>
          </p:nvSpPr>
          <p:spPr>
            <a:xfrm>
              <a:off x="6691063" y="2243739"/>
              <a:ext cx="300570" cy="32093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6726773" y="2298380"/>
              <a:ext cx="236688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42" name="グループ化 741"/>
          <p:cNvGrpSpPr/>
          <p:nvPr/>
        </p:nvGrpSpPr>
        <p:grpSpPr>
          <a:xfrm>
            <a:off x="4152138" y="3286182"/>
            <a:ext cx="1634301" cy="1069631"/>
            <a:chOff x="4152138" y="3286182"/>
            <a:chExt cx="1634301" cy="1069631"/>
          </a:xfrm>
        </p:grpSpPr>
        <p:sp>
          <p:nvSpPr>
            <p:cNvPr id="478" name="正方形/長方形 477"/>
            <p:cNvSpPr/>
            <p:nvPr/>
          </p:nvSpPr>
          <p:spPr>
            <a:xfrm>
              <a:off x="4152138" y="3701947"/>
              <a:ext cx="1634301" cy="653866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79" name="正方形/長方形 478"/>
            <p:cNvSpPr/>
            <p:nvPr/>
          </p:nvSpPr>
          <p:spPr>
            <a:xfrm>
              <a:off x="4240451" y="3782137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0" name="正方形/長方形 479"/>
            <p:cNvSpPr/>
            <p:nvPr/>
          </p:nvSpPr>
          <p:spPr>
            <a:xfrm>
              <a:off x="4240451" y="3939030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1" name="正方形/長方形 480"/>
            <p:cNvSpPr/>
            <p:nvPr/>
          </p:nvSpPr>
          <p:spPr>
            <a:xfrm>
              <a:off x="4240451" y="4095923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2" name="ホームベース 481"/>
            <p:cNvSpPr/>
            <p:nvPr/>
          </p:nvSpPr>
          <p:spPr>
            <a:xfrm rot="16200000">
              <a:off x="4461517" y="3659167"/>
              <a:ext cx="1015545" cy="366786"/>
            </a:xfrm>
            <a:prstGeom prst="homePlate">
              <a:avLst>
                <a:gd name="adj" fmla="val 35262"/>
              </a:avLst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83" name="正方形/長方形 482"/>
            <p:cNvSpPr/>
            <p:nvPr/>
          </p:nvSpPr>
          <p:spPr>
            <a:xfrm>
              <a:off x="4499034" y="3782137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4" name="正方形/長方形 483"/>
            <p:cNvSpPr/>
            <p:nvPr/>
          </p:nvSpPr>
          <p:spPr>
            <a:xfrm>
              <a:off x="4499034" y="3939030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5" name="正方形/長方形 484"/>
            <p:cNvSpPr/>
            <p:nvPr/>
          </p:nvSpPr>
          <p:spPr>
            <a:xfrm>
              <a:off x="4499034" y="4095923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6" name="正方形/長方形 485"/>
            <p:cNvSpPr/>
            <p:nvPr/>
          </p:nvSpPr>
          <p:spPr>
            <a:xfrm>
              <a:off x="5242822" y="3782137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7" name="正方形/長方形 486"/>
            <p:cNvSpPr/>
            <p:nvPr/>
          </p:nvSpPr>
          <p:spPr>
            <a:xfrm>
              <a:off x="5242822" y="3939030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8" name="正方形/長方形 487"/>
            <p:cNvSpPr/>
            <p:nvPr/>
          </p:nvSpPr>
          <p:spPr>
            <a:xfrm>
              <a:off x="5242822" y="4095923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9" name="正方形/長方形 488"/>
            <p:cNvSpPr/>
            <p:nvPr/>
          </p:nvSpPr>
          <p:spPr>
            <a:xfrm>
              <a:off x="5501405" y="3782137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0" name="正方形/長方形 489"/>
            <p:cNvSpPr/>
            <p:nvPr/>
          </p:nvSpPr>
          <p:spPr>
            <a:xfrm>
              <a:off x="5501405" y="3939030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1" name="正方形/長方形 490"/>
            <p:cNvSpPr/>
            <p:nvPr/>
          </p:nvSpPr>
          <p:spPr>
            <a:xfrm>
              <a:off x="5501405" y="4095923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2" name="楕円 491"/>
            <p:cNvSpPr/>
            <p:nvPr/>
          </p:nvSpPr>
          <p:spPr>
            <a:xfrm>
              <a:off x="4884625" y="3495770"/>
              <a:ext cx="180863" cy="180863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3" name="正方形/長方形 492"/>
            <p:cNvSpPr/>
            <p:nvPr/>
          </p:nvSpPr>
          <p:spPr>
            <a:xfrm>
              <a:off x="4858418" y="4200109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4" name="正方形/長方形 493"/>
            <p:cNvSpPr/>
            <p:nvPr/>
          </p:nvSpPr>
          <p:spPr>
            <a:xfrm>
              <a:off x="5156127" y="3701947"/>
              <a:ext cx="31381" cy="6526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5" name="正方形/長方形 494"/>
            <p:cNvSpPr/>
            <p:nvPr/>
          </p:nvSpPr>
          <p:spPr>
            <a:xfrm>
              <a:off x="4970640" y="4200109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6" name="正方形/長方形 495"/>
            <p:cNvSpPr/>
            <p:nvPr/>
          </p:nvSpPr>
          <p:spPr>
            <a:xfrm>
              <a:off x="4850162" y="4220315"/>
              <a:ext cx="229198" cy="316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7" name="正方形/長方形 496"/>
            <p:cNvSpPr/>
            <p:nvPr/>
          </p:nvSpPr>
          <p:spPr>
            <a:xfrm>
              <a:off x="4832793" y="4220315"/>
              <a:ext cx="26148" cy="1348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8" name="正方形/長方形 497"/>
            <p:cNvSpPr/>
            <p:nvPr/>
          </p:nvSpPr>
          <p:spPr>
            <a:xfrm>
              <a:off x="5084475" y="4220315"/>
              <a:ext cx="26148" cy="1348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9" name="正方形/長方形 498"/>
            <p:cNvSpPr/>
            <p:nvPr/>
          </p:nvSpPr>
          <p:spPr>
            <a:xfrm>
              <a:off x="4832269" y="4172653"/>
              <a:ext cx="278981" cy="54913"/>
            </a:xfrm>
            <a:prstGeom prst="rect">
              <a:avLst/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0" name="楕円 499"/>
            <p:cNvSpPr/>
            <p:nvPr/>
          </p:nvSpPr>
          <p:spPr>
            <a:xfrm>
              <a:off x="4884625" y="3476158"/>
              <a:ext cx="180863" cy="18086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1" name="グループ化 500"/>
            <p:cNvGrpSpPr/>
            <p:nvPr/>
          </p:nvGrpSpPr>
          <p:grpSpPr>
            <a:xfrm>
              <a:off x="4917166" y="3490243"/>
              <a:ext cx="78878" cy="100999"/>
              <a:chOff x="4090249" y="1145285"/>
              <a:chExt cx="1147134" cy="1468851"/>
            </a:xfrm>
          </p:grpSpPr>
          <p:sp>
            <p:nvSpPr>
              <p:cNvPr id="504" name="台形 503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5" name="台形 504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6" name="楕円 505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02" name="山形 501"/>
            <p:cNvSpPr/>
            <p:nvPr/>
          </p:nvSpPr>
          <p:spPr>
            <a:xfrm rot="16200000">
              <a:off x="4855800" y="3255159"/>
              <a:ext cx="220438" cy="366786"/>
            </a:xfrm>
            <a:prstGeom prst="chevron">
              <a:avLst>
                <a:gd name="adj" fmla="val 65327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3" name="山形 502"/>
            <p:cNvSpPr/>
            <p:nvPr/>
          </p:nvSpPr>
          <p:spPr>
            <a:xfrm rot="16200000">
              <a:off x="4828903" y="3195151"/>
              <a:ext cx="274233" cy="456295"/>
            </a:xfrm>
            <a:prstGeom prst="chevron">
              <a:avLst>
                <a:gd name="adj" fmla="val 65327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40" name="グループ化 739"/>
          <p:cNvGrpSpPr/>
          <p:nvPr/>
        </p:nvGrpSpPr>
        <p:grpSpPr>
          <a:xfrm>
            <a:off x="391355" y="3408369"/>
            <a:ext cx="1614328" cy="947444"/>
            <a:chOff x="391355" y="3408369"/>
            <a:chExt cx="1614328" cy="947444"/>
          </a:xfrm>
        </p:grpSpPr>
        <p:sp>
          <p:nvSpPr>
            <p:cNvPr id="508" name="正方形/長方形 507"/>
            <p:cNvSpPr/>
            <p:nvPr/>
          </p:nvSpPr>
          <p:spPr>
            <a:xfrm>
              <a:off x="391355" y="3623339"/>
              <a:ext cx="1614328" cy="85596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9" name="正方形/長方形 508"/>
            <p:cNvSpPr/>
            <p:nvPr/>
          </p:nvSpPr>
          <p:spPr>
            <a:xfrm>
              <a:off x="391355" y="3709437"/>
              <a:ext cx="1614328" cy="645875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10" name="正方形/長方形 509"/>
            <p:cNvSpPr/>
            <p:nvPr/>
          </p:nvSpPr>
          <p:spPr>
            <a:xfrm>
              <a:off x="391355" y="3788646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1" name="正方形/長方形 510"/>
            <p:cNvSpPr/>
            <p:nvPr/>
          </p:nvSpPr>
          <p:spPr>
            <a:xfrm>
              <a:off x="391355" y="3943622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2" name="正方形/長方形 511"/>
            <p:cNvSpPr/>
            <p:nvPr/>
          </p:nvSpPr>
          <p:spPr>
            <a:xfrm>
              <a:off x="391355" y="4098597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3" name="正方形/長方形 512"/>
            <p:cNvSpPr/>
            <p:nvPr/>
          </p:nvSpPr>
          <p:spPr>
            <a:xfrm>
              <a:off x="933769" y="3411826"/>
              <a:ext cx="523042" cy="94348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4" name="正方形/長方形 513"/>
            <p:cNvSpPr/>
            <p:nvPr/>
          </p:nvSpPr>
          <p:spPr>
            <a:xfrm>
              <a:off x="978417" y="3411826"/>
              <a:ext cx="433746" cy="943485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15" name="正方形/長方形 514"/>
            <p:cNvSpPr/>
            <p:nvPr/>
          </p:nvSpPr>
          <p:spPr>
            <a:xfrm>
              <a:off x="1083334" y="4203205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6" name="楕円 515"/>
            <p:cNvSpPr/>
            <p:nvPr/>
          </p:nvSpPr>
          <p:spPr>
            <a:xfrm>
              <a:off x="1105964" y="3490283"/>
              <a:ext cx="178652" cy="1786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7" name="正方形/長方形 516"/>
            <p:cNvSpPr/>
            <p:nvPr/>
          </p:nvSpPr>
          <p:spPr>
            <a:xfrm>
              <a:off x="1189521" y="4203205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8" name="正方形/長方形 517"/>
            <p:cNvSpPr/>
            <p:nvPr/>
          </p:nvSpPr>
          <p:spPr>
            <a:xfrm>
              <a:off x="1083334" y="4211816"/>
              <a:ext cx="223913" cy="4037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9" name="正方形/長方形 518"/>
            <p:cNvSpPr/>
            <p:nvPr/>
          </p:nvSpPr>
          <p:spPr>
            <a:xfrm>
              <a:off x="1075800" y="4203205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0" name="正方形/長方形 519"/>
            <p:cNvSpPr/>
            <p:nvPr/>
          </p:nvSpPr>
          <p:spPr>
            <a:xfrm>
              <a:off x="1288891" y="4203205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1" name="正方形/長方形 520"/>
            <p:cNvSpPr/>
            <p:nvPr/>
          </p:nvSpPr>
          <p:spPr>
            <a:xfrm>
              <a:off x="1057504" y="4179601"/>
              <a:ext cx="275572" cy="54241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2" name="正方形/長方形 521"/>
            <p:cNvSpPr/>
            <p:nvPr/>
          </p:nvSpPr>
          <p:spPr>
            <a:xfrm>
              <a:off x="1057504" y="4158076"/>
              <a:ext cx="275572" cy="54241"/>
            </a:xfrm>
            <a:prstGeom prst="rect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23" name="グループ化 522"/>
            <p:cNvGrpSpPr/>
            <p:nvPr/>
          </p:nvGrpSpPr>
          <p:grpSpPr>
            <a:xfrm>
              <a:off x="1136019" y="3505537"/>
              <a:ext cx="77914" cy="99765"/>
              <a:chOff x="4090249" y="1145285"/>
              <a:chExt cx="1147134" cy="1468851"/>
            </a:xfrm>
          </p:grpSpPr>
          <p:sp>
            <p:nvSpPr>
              <p:cNvPr id="526" name="台形 525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7" name="台形 526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8" name="楕円 527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24" name="正方形/長方形 523"/>
            <p:cNvSpPr/>
            <p:nvPr/>
          </p:nvSpPr>
          <p:spPr>
            <a:xfrm>
              <a:off x="1455209" y="3708935"/>
              <a:ext cx="25829" cy="64637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5" name="正方形/長方形 524"/>
            <p:cNvSpPr/>
            <p:nvPr/>
          </p:nvSpPr>
          <p:spPr>
            <a:xfrm>
              <a:off x="979530" y="3408369"/>
              <a:ext cx="25829" cy="94694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44" name="グループ化 743"/>
          <p:cNvGrpSpPr/>
          <p:nvPr/>
        </p:nvGrpSpPr>
        <p:grpSpPr>
          <a:xfrm>
            <a:off x="7881120" y="3651005"/>
            <a:ext cx="1652530" cy="742479"/>
            <a:chOff x="7881120" y="3651005"/>
            <a:chExt cx="1652530" cy="742479"/>
          </a:xfrm>
        </p:grpSpPr>
        <p:sp>
          <p:nvSpPr>
            <p:cNvPr id="530" name="正方形/長方形 529"/>
            <p:cNvSpPr/>
            <p:nvPr/>
          </p:nvSpPr>
          <p:spPr>
            <a:xfrm>
              <a:off x="7881120" y="3933985"/>
              <a:ext cx="1652530" cy="416719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31" name="フローチャート: 論理積ゲート 530"/>
            <p:cNvSpPr/>
            <p:nvPr/>
          </p:nvSpPr>
          <p:spPr>
            <a:xfrm rot="16200000">
              <a:off x="8374827" y="3659480"/>
              <a:ext cx="651418" cy="730432"/>
            </a:xfrm>
            <a:prstGeom prst="flowChartDelay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32" name="フローチャート: 論理積ゲート 531"/>
            <p:cNvSpPr/>
            <p:nvPr/>
          </p:nvSpPr>
          <p:spPr>
            <a:xfrm rot="16200000">
              <a:off x="8449007" y="4209995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3" name="フローチャート: 論理積ゲート 532"/>
            <p:cNvSpPr/>
            <p:nvPr/>
          </p:nvSpPr>
          <p:spPr>
            <a:xfrm rot="16200000">
              <a:off x="8625169" y="4209995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4" name="フローチャート: 論理積ゲート 533"/>
            <p:cNvSpPr/>
            <p:nvPr/>
          </p:nvSpPr>
          <p:spPr>
            <a:xfrm rot="16200000">
              <a:off x="8801330" y="4209995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5" name="正方形/長方形 534"/>
            <p:cNvSpPr/>
            <p:nvPr/>
          </p:nvSpPr>
          <p:spPr>
            <a:xfrm>
              <a:off x="7961134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6" name="正方形/長方形 535"/>
            <p:cNvSpPr/>
            <p:nvPr/>
          </p:nvSpPr>
          <p:spPr>
            <a:xfrm>
              <a:off x="8073275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7" name="正方形/長方形 536"/>
            <p:cNvSpPr/>
            <p:nvPr/>
          </p:nvSpPr>
          <p:spPr>
            <a:xfrm>
              <a:off x="8185416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8" name="正方形/長方形 537"/>
            <p:cNvSpPr/>
            <p:nvPr/>
          </p:nvSpPr>
          <p:spPr>
            <a:xfrm>
              <a:off x="7961134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9" name="正方形/長方形 538"/>
            <p:cNvSpPr/>
            <p:nvPr/>
          </p:nvSpPr>
          <p:spPr>
            <a:xfrm>
              <a:off x="8073275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0" name="正方形/長方形 539"/>
            <p:cNvSpPr/>
            <p:nvPr/>
          </p:nvSpPr>
          <p:spPr>
            <a:xfrm>
              <a:off x="8185416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1" name="正方形/長方形 540"/>
            <p:cNvSpPr/>
            <p:nvPr/>
          </p:nvSpPr>
          <p:spPr>
            <a:xfrm>
              <a:off x="9157353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2" name="正方形/長方形 541"/>
            <p:cNvSpPr/>
            <p:nvPr/>
          </p:nvSpPr>
          <p:spPr>
            <a:xfrm>
              <a:off x="9269493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3" name="正方形/長方形 542"/>
            <p:cNvSpPr/>
            <p:nvPr/>
          </p:nvSpPr>
          <p:spPr>
            <a:xfrm>
              <a:off x="9381634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4" name="正方形/長方形 543"/>
            <p:cNvSpPr/>
            <p:nvPr/>
          </p:nvSpPr>
          <p:spPr>
            <a:xfrm>
              <a:off x="9157353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5" name="正方形/長方形 544"/>
            <p:cNvSpPr/>
            <p:nvPr/>
          </p:nvSpPr>
          <p:spPr>
            <a:xfrm>
              <a:off x="9269493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6" name="正方形/長方形 545"/>
            <p:cNvSpPr/>
            <p:nvPr/>
          </p:nvSpPr>
          <p:spPr>
            <a:xfrm>
              <a:off x="9381634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7" name="楕円 546"/>
            <p:cNvSpPr/>
            <p:nvPr/>
          </p:nvSpPr>
          <p:spPr>
            <a:xfrm>
              <a:off x="8611622" y="3801477"/>
              <a:ext cx="180118" cy="18011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48" name="グループ化 547"/>
            <p:cNvGrpSpPr/>
            <p:nvPr/>
          </p:nvGrpSpPr>
          <p:grpSpPr>
            <a:xfrm>
              <a:off x="8642062" y="3816723"/>
              <a:ext cx="78553" cy="100583"/>
              <a:chOff x="4090249" y="1145285"/>
              <a:chExt cx="1147134" cy="1468851"/>
            </a:xfrm>
          </p:grpSpPr>
          <p:sp>
            <p:nvSpPr>
              <p:cNvPr id="552" name="台形 551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3" name="台形 552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4" name="楕円 553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9" name="アーチ 548"/>
            <p:cNvSpPr/>
            <p:nvPr/>
          </p:nvSpPr>
          <p:spPr>
            <a:xfrm>
              <a:off x="8337186" y="3676216"/>
              <a:ext cx="726701" cy="70832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0" name="正方形/長方形 549"/>
            <p:cNvSpPr/>
            <p:nvPr/>
          </p:nvSpPr>
          <p:spPr>
            <a:xfrm>
              <a:off x="9066262" y="3932482"/>
              <a:ext cx="43699" cy="414585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1" name="アーチ 550"/>
            <p:cNvSpPr/>
            <p:nvPr/>
          </p:nvSpPr>
          <p:spPr>
            <a:xfrm>
              <a:off x="8312185" y="3651005"/>
              <a:ext cx="776701" cy="742479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41" name="グループ化 740"/>
          <p:cNvGrpSpPr/>
          <p:nvPr/>
        </p:nvGrpSpPr>
        <p:grpSpPr>
          <a:xfrm>
            <a:off x="2224950" y="3408432"/>
            <a:ext cx="1733866" cy="947381"/>
            <a:chOff x="2224950" y="3408432"/>
            <a:chExt cx="1733866" cy="947381"/>
          </a:xfrm>
        </p:grpSpPr>
        <p:sp>
          <p:nvSpPr>
            <p:cNvPr id="556" name="正方形/長方形 555"/>
            <p:cNvSpPr/>
            <p:nvPr/>
          </p:nvSpPr>
          <p:spPr>
            <a:xfrm>
              <a:off x="2288585" y="3598882"/>
              <a:ext cx="1606596" cy="715387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7" name="正方形/長方形 556"/>
            <p:cNvSpPr/>
            <p:nvPr/>
          </p:nvSpPr>
          <p:spPr>
            <a:xfrm>
              <a:off x="2288585" y="3678502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8" name="正方形/長方形 557"/>
            <p:cNvSpPr/>
            <p:nvPr/>
          </p:nvSpPr>
          <p:spPr>
            <a:xfrm>
              <a:off x="2288585" y="3849872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9" name="正方形/長方形 558"/>
            <p:cNvSpPr/>
            <p:nvPr/>
          </p:nvSpPr>
          <p:spPr>
            <a:xfrm>
              <a:off x="3238911" y="3678502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0" name="正方形/長方形 559"/>
            <p:cNvSpPr/>
            <p:nvPr/>
          </p:nvSpPr>
          <p:spPr>
            <a:xfrm>
              <a:off x="3238911" y="3849872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1" name="正方形/長方形 560"/>
            <p:cNvSpPr/>
            <p:nvPr/>
          </p:nvSpPr>
          <p:spPr>
            <a:xfrm>
              <a:off x="2896617" y="3408432"/>
              <a:ext cx="366779" cy="677133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2" name="楕円 561"/>
            <p:cNvSpPr/>
            <p:nvPr/>
          </p:nvSpPr>
          <p:spPr>
            <a:xfrm>
              <a:off x="3003829" y="3488978"/>
              <a:ext cx="162027" cy="16202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3" name="正方形/長方形 562"/>
            <p:cNvSpPr/>
            <p:nvPr/>
          </p:nvSpPr>
          <p:spPr>
            <a:xfrm>
              <a:off x="2325079" y="4112452"/>
              <a:ext cx="1546884" cy="955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4" name="正方形/長方形 563"/>
            <p:cNvSpPr/>
            <p:nvPr/>
          </p:nvSpPr>
          <p:spPr>
            <a:xfrm>
              <a:off x="3255348" y="3597926"/>
              <a:ext cx="51218" cy="47298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5" name="フリーフォーム 564"/>
            <p:cNvSpPr/>
            <p:nvPr/>
          </p:nvSpPr>
          <p:spPr>
            <a:xfrm>
              <a:off x="2224950" y="4033778"/>
              <a:ext cx="1733866" cy="284905"/>
            </a:xfrm>
            <a:custGeom>
              <a:avLst/>
              <a:gdLst>
                <a:gd name="connsiteX0" fmla="*/ 0 w 3083864"/>
                <a:gd name="connsiteY0" fmla="*/ 0 h 589630"/>
                <a:gd name="connsiteX1" fmla="*/ 3083864 w 3083864"/>
                <a:gd name="connsiteY1" fmla="*/ 0 h 589630"/>
                <a:gd name="connsiteX2" fmla="*/ 3083864 w 3083864"/>
                <a:gd name="connsiteY2" fmla="*/ 589630 h 589630"/>
                <a:gd name="connsiteX3" fmla="*/ 2856724 w 3083864"/>
                <a:gd name="connsiteY3" fmla="*/ 589630 h 589630"/>
                <a:gd name="connsiteX4" fmla="*/ 2856724 w 3083864"/>
                <a:gd name="connsiteY4" fmla="*/ 185092 h 589630"/>
                <a:gd name="connsiteX5" fmla="*/ 2459847 w 3083864"/>
                <a:gd name="connsiteY5" fmla="*/ 185092 h 589630"/>
                <a:gd name="connsiteX6" fmla="*/ 2459847 w 3083864"/>
                <a:gd name="connsiteY6" fmla="*/ 589630 h 589630"/>
                <a:gd name="connsiteX7" fmla="*/ 2301800 w 3083864"/>
                <a:gd name="connsiteY7" fmla="*/ 589630 h 589630"/>
                <a:gd name="connsiteX8" fmla="*/ 2301800 w 3083864"/>
                <a:gd name="connsiteY8" fmla="*/ 185092 h 589630"/>
                <a:gd name="connsiteX9" fmla="*/ 1904923 w 3083864"/>
                <a:gd name="connsiteY9" fmla="*/ 185092 h 589630"/>
                <a:gd name="connsiteX10" fmla="*/ 1904923 w 3083864"/>
                <a:gd name="connsiteY10" fmla="*/ 589630 h 589630"/>
                <a:gd name="connsiteX11" fmla="*/ 1746874 w 3083864"/>
                <a:gd name="connsiteY11" fmla="*/ 589630 h 589630"/>
                <a:gd name="connsiteX12" fmla="*/ 1746874 w 3083864"/>
                <a:gd name="connsiteY12" fmla="*/ 185092 h 589630"/>
                <a:gd name="connsiteX13" fmla="*/ 1349997 w 3083864"/>
                <a:gd name="connsiteY13" fmla="*/ 185092 h 589630"/>
                <a:gd name="connsiteX14" fmla="*/ 1349997 w 3083864"/>
                <a:gd name="connsiteY14" fmla="*/ 589630 h 589630"/>
                <a:gd name="connsiteX15" fmla="*/ 1191948 w 3083864"/>
                <a:gd name="connsiteY15" fmla="*/ 589630 h 589630"/>
                <a:gd name="connsiteX16" fmla="*/ 1191948 w 3083864"/>
                <a:gd name="connsiteY16" fmla="*/ 185092 h 589630"/>
                <a:gd name="connsiteX17" fmla="*/ 795071 w 3083864"/>
                <a:gd name="connsiteY17" fmla="*/ 185092 h 589630"/>
                <a:gd name="connsiteX18" fmla="*/ 795071 w 3083864"/>
                <a:gd name="connsiteY18" fmla="*/ 589630 h 589630"/>
                <a:gd name="connsiteX19" fmla="*/ 637022 w 3083864"/>
                <a:gd name="connsiteY19" fmla="*/ 589630 h 589630"/>
                <a:gd name="connsiteX20" fmla="*/ 637022 w 3083864"/>
                <a:gd name="connsiteY20" fmla="*/ 185092 h 589630"/>
                <a:gd name="connsiteX21" fmla="*/ 240145 w 3083864"/>
                <a:gd name="connsiteY21" fmla="*/ 185092 h 589630"/>
                <a:gd name="connsiteX22" fmla="*/ 240145 w 3083864"/>
                <a:gd name="connsiteY22" fmla="*/ 589630 h 589630"/>
                <a:gd name="connsiteX23" fmla="*/ 0 w 3083864"/>
                <a:gd name="connsiteY23" fmla="*/ 589630 h 58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589630">
                  <a:moveTo>
                    <a:pt x="0" y="0"/>
                  </a:moveTo>
                  <a:lnTo>
                    <a:pt x="3083864" y="0"/>
                  </a:lnTo>
                  <a:lnTo>
                    <a:pt x="3083864" y="589630"/>
                  </a:lnTo>
                  <a:lnTo>
                    <a:pt x="2856724" y="589630"/>
                  </a:lnTo>
                  <a:lnTo>
                    <a:pt x="2856724" y="185092"/>
                  </a:lnTo>
                  <a:lnTo>
                    <a:pt x="2459847" y="185092"/>
                  </a:lnTo>
                  <a:lnTo>
                    <a:pt x="2459847" y="589630"/>
                  </a:lnTo>
                  <a:lnTo>
                    <a:pt x="2301800" y="589630"/>
                  </a:lnTo>
                  <a:lnTo>
                    <a:pt x="2301800" y="185092"/>
                  </a:lnTo>
                  <a:lnTo>
                    <a:pt x="1904923" y="185092"/>
                  </a:lnTo>
                  <a:lnTo>
                    <a:pt x="1904923" y="589630"/>
                  </a:lnTo>
                  <a:lnTo>
                    <a:pt x="1746874" y="589630"/>
                  </a:lnTo>
                  <a:lnTo>
                    <a:pt x="1746874" y="185092"/>
                  </a:lnTo>
                  <a:lnTo>
                    <a:pt x="1349997" y="185092"/>
                  </a:lnTo>
                  <a:lnTo>
                    <a:pt x="1349997" y="589630"/>
                  </a:lnTo>
                  <a:lnTo>
                    <a:pt x="1191948" y="589630"/>
                  </a:lnTo>
                  <a:lnTo>
                    <a:pt x="1191948" y="185092"/>
                  </a:lnTo>
                  <a:lnTo>
                    <a:pt x="795071" y="185092"/>
                  </a:lnTo>
                  <a:lnTo>
                    <a:pt x="795071" y="589630"/>
                  </a:lnTo>
                  <a:lnTo>
                    <a:pt x="637022" y="589630"/>
                  </a:lnTo>
                  <a:lnTo>
                    <a:pt x="637022" y="185092"/>
                  </a:lnTo>
                  <a:lnTo>
                    <a:pt x="240145" y="185092"/>
                  </a:lnTo>
                  <a:lnTo>
                    <a:pt x="240145" y="589630"/>
                  </a:lnTo>
                  <a:lnTo>
                    <a:pt x="0" y="58963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6" name="フリーフォーム 565"/>
            <p:cNvSpPr/>
            <p:nvPr/>
          </p:nvSpPr>
          <p:spPr>
            <a:xfrm>
              <a:off x="2224950" y="4286634"/>
              <a:ext cx="1733866" cy="69179"/>
            </a:xfrm>
            <a:custGeom>
              <a:avLst/>
              <a:gdLst>
                <a:gd name="connsiteX0" fmla="*/ 2856724 w 3083864"/>
                <a:gd name="connsiteY0" fmla="*/ 0 h 66851"/>
                <a:gd name="connsiteX1" fmla="*/ 3083864 w 3083864"/>
                <a:gd name="connsiteY1" fmla="*/ 0 h 66851"/>
                <a:gd name="connsiteX2" fmla="*/ 3083864 w 3083864"/>
                <a:gd name="connsiteY2" fmla="*/ 66851 h 66851"/>
                <a:gd name="connsiteX3" fmla="*/ 2856724 w 3083864"/>
                <a:gd name="connsiteY3" fmla="*/ 66851 h 66851"/>
                <a:gd name="connsiteX4" fmla="*/ 2301800 w 3083864"/>
                <a:gd name="connsiteY4" fmla="*/ 0 h 66851"/>
                <a:gd name="connsiteX5" fmla="*/ 2459847 w 3083864"/>
                <a:gd name="connsiteY5" fmla="*/ 0 h 66851"/>
                <a:gd name="connsiteX6" fmla="*/ 2459847 w 3083864"/>
                <a:gd name="connsiteY6" fmla="*/ 66851 h 66851"/>
                <a:gd name="connsiteX7" fmla="*/ 2301800 w 3083864"/>
                <a:gd name="connsiteY7" fmla="*/ 66851 h 66851"/>
                <a:gd name="connsiteX8" fmla="*/ 1746874 w 3083864"/>
                <a:gd name="connsiteY8" fmla="*/ 0 h 66851"/>
                <a:gd name="connsiteX9" fmla="*/ 1904923 w 3083864"/>
                <a:gd name="connsiteY9" fmla="*/ 0 h 66851"/>
                <a:gd name="connsiteX10" fmla="*/ 1904923 w 3083864"/>
                <a:gd name="connsiteY10" fmla="*/ 66851 h 66851"/>
                <a:gd name="connsiteX11" fmla="*/ 1746874 w 3083864"/>
                <a:gd name="connsiteY11" fmla="*/ 66851 h 66851"/>
                <a:gd name="connsiteX12" fmla="*/ 1191948 w 3083864"/>
                <a:gd name="connsiteY12" fmla="*/ 0 h 66851"/>
                <a:gd name="connsiteX13" fmla="*/ 1349997 w 3083864"/>
                <a:gd name="connsiteY13" fmla="*/ 0 h 66851"/>
                <a:gd name="connsiteX14" fmla="*/ 1349997 w 3083864"/>
                <a:gd name="connsiteY14" fmla="*/ 66851 h 66851"/>
                <a:gd name="connsiteX15" fmla="*/ 1191948 w 3083864"/>
                <a:gd name="connsiteY15" fmla="*/ 66851 h 66851"/>
                <a:gd name="connsiteX16" fmla="*/ 637022 w 3083864"/>
                <a:gd name="connsiteY16" fmla="*/ 0 h 66851"/>
                <a:gd name="connsiteX17" fmla="*/ 795071 w 3083864"/>
                <a:gd name="connsiteY17" fmla="*/ 0 h 66851"/>
                <a:gd name="connsiteX18" fmla="*/ 795071 w 3083864"/>
                <a:gd name="connsiteY18" fmla="*/ 66851 h 66851"/>
                <a:gd name="connsiteX19" fmla="*/ 637022 w 3083864"/>
                <a:gd name="connsiteY19" fmla="*/ 66851 h 66851"/>
                <a:gd name="connsiteX20" fmla="*/ 0 w 3083864"/>
                <a:gd name="connsiteY20" fmla="*/ 0 h 66851"/>
                <a:gd name="connsiteX21" fmla="*/ 240145 w 3083864"/>
                <a:gd name="connsiteY21" fmla="*/ 0 h 66851"/>
                <a:gd name="connsiteX22" fmla="*/ 240145 w 3083864"/>
                <a:gd name="connsiteY22" fmla="*/ 66851 h 66851"/>
                <a:gd name="connsiteX23" fmla="*/ 0 w 3083864"/>
                <a:gd name="connsiteY23" fmla="*/ 66851 h 6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66851">
                  <a:moveTo>
                    <a:pt x="2856724" y="0"/>
                  </a:moveTo>
                  <a:lnTo>
                    <a:pt x="3083864" y="0"/>
                  </a:lnTo>
                  <a:lnTo>
                    <a:pt x="3083864" y="66851"/>
                  </a:lnTo>
                  <a:lnTo>
                    <a:pt x="2856724" y="66851"/>
                  </a:lnTo>
                  <a:close/>
                  <a:moveTo>
                    <a:pt x="2301800" y="0"/>
                  </a:moveTo>
                  <a:lnTo>
                    <a:pt x="2459847" y="0"/>
                  </a:lnTo>
                  <a:lnTo>
                    <a:pt x="2459847" y="66851"/>
                  </a:lnTo>
                  <a:lnTo>
                    <a:pt x="2301800" y="66851"/>
                  </a:lnTo>
                  <a:close/>
                  <a:moveTo>
                    <a:pt x="1746874" y="0"/>
                  </a:moveTo>
                  <a:lnTo>
                    <a:pt x="1904923" y="0"/>
                  </a:lnTo>
                  <a:lnTo>
                    <a:pt x="1904923" y="66851"/>
                  </a:lnTo>
                  <a:lnTo>
                    <a:pt x="1746874" y="66851"/>
                  </a:lnTo>
                  <a:close/>
                  <a:moveTo>
                    <a:pt x="1191948" y="0"/>
                  </a:moveTo>
                  <a:lnTo>
                    <a:pt x="1349997" y="0"/>
                  </a:lnTo>
                  <a:lnTo>
                    <a:pt x="1349997" y="66851"/>
                  </a:lnTo>
                  <a:lnTo>
                    <a:pt x="1191948" y="66851"/>
                  </a:lnTo>
                  <a:close/>
                  <a:moveTo>
                    <a:pt x="637022" y="0"/>
                  </a:moveTo>
                  <a:lnTo>
                    <a:pt x="795071" y="0"/>
                  </a:lnTo>
                  <a:lnTo>
                    <a:pt x="795071" y="66851"/>
                  </a:lnTo>
                  <a:lnTo>
                    <a:pt x="637022" y="66851"/>
                  </a:lnTo>
                  <a:close/>
                  <a:moveTo>
                    <a:pt x="0" y="0"/>
                  </a:moveTo>
                  <a:lnTo>
                    <a:pt x="240145" y="0"/>
                  </a:lnTo>
                  <a:lnTo>
                    <a:pt x="240145" y="66851"/>
                  </a:lnTo>
                  <a:lnTo>
                    <a:pt x="0" y="66851"/>
                  </a:lnTo>
                  <a:close/>
                </a:path>
              </a:pathLst>
            </a:custGeom>
            <a:pattFill prst="sm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67" name="グループ化 566"/>
            <p:cNvGrpSpPr/>
            <p:nvPr/>
          </p:nvGrpSpPr>
          <p:grpSpPr>
            <a:xfrm>
              <a:off x="3031434" y="3505004"/>
              <a:ext cx="77541" cy="99287"/>
              <a:chOff x="4090249" y="1145285"/>
              <a:chExt cx="1147134" cy="1468851"/>
            </a:xfrm>
          </p:grpSpPr>
          <p:sp>
            <p:nvSpPr>
              <p:cNvPr id="568" name="台形 567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9" name="台形 568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0" name="楕円 569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43" name="グループ化 742"/>
          <p:cNvGrpSpPr/>
          <p:nvPr/>
        </p:nvGrpSpPr>
        <p:grpSpPr>
          <a:xfrm>
            <a:off x="5983574" y="3528733"/>
            <a:ext cx="1698479" cy="827080"/>
            <a:chOff x="5983574" y="3528733"/>
            <a:chExt cx="1698479" cy="827080"/>
          </a:xfrm>
        </p:grpSpPr>
        <p:sp>
          <p:nvSpPr>
            <p:cNvPr id="572" name="フリーフォーム 571"/>
            <p:cNvSpPr/>
            <p:nvPr/>
          </p:nvSpPr>
          <p:spPr>
            <a:xfrm>
              <a:off x="5983574" y="3528733"/>
              <a:ext cx="1698479" cy="73083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3" name="正方形/長方形 572"/>
            <p:cNvSpPr/>
            <p:nvPr/>
          </p:nvSpPr>
          <p:spPr>
            <a:xfrm>
              <a:off x="5987224" y="3602822"/>
              <a:ext cx="1691046" cy="752991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74" name="楕円 573"/>
            <p:cNvSpPr/>
            <p:nvPr/>
          </p:nvSpPr>
          <p:spPr>
            <a:xfrm>
              <a:off x="6746894" y="3678826"/>
              <a:ext cx="170544" cy="170544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75" name="グループ化 574"/>
            <p:cNvGrpSpPr/>
            <p:nvPr/>
          </p:nvGrpSpPr>
          <p:grpSpPr>
            <a:xfrm>
              <a:off x="6057549" y="3713513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597" name="正方形/長方形 596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8" name="正方形/長方形 597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9" name="正方形/長方形 598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0" name="正方形/長方形 599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1" name="正方形/長方形 600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2" name="正方形/長方形 601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4" name="正方形/長方形 603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5" name="正方形/長方形 604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76" name="正方形/長方形 575"/>
            <p:cNvSpPr/>
            <p:nvPr/>
          </p:nvSpPr>
          <p:spPr>
            <a:xfrm>
              <a:off x="6719235" y="4195953"/>
              <a:ext cx="244226" cy="159860"/>
            </a:xfrm>
            <a:prstGeom prst="rect">
              <a:avLst/>
            </a:pr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77" name="グループ化 576"/>
            <p:cNvGrpSpPr/>
            <p:nvPr/>
          </p:nvGrpSpPr>
          <p:grpSpPr>
            <a:xfrm>
              <a:off x="7065545" y="3713513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588" name="正方形/長方形 587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9" name="正方形/長方形 588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0" name="正方形/長方形 589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1" name="正方形/長方形 590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正方形/長方形 591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3" name="正方形/長方形 592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4" name="正方形/長方形 593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5" name="正方形/長方形 594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6" name="正方形/長方形 595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78" name="正方形/長方形 577"/>
            <p:cNvSpPr/>
            <p:nvPr/>
          </p:nvSpPr>
          <p:spPr>
            <a:xfrm>
              <a:off x="5985329" y="3603075"/>
              <a:ext cx="1692941" cy="339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9" name="楕円 578"/>
            <p:cNvSpPr/>
            <p:nvPr/>
          </p:nvSpPr>
          <p:spPr>
            <a:xfrm>
              <a:off x="6746894" y="3657929"/>
              <a:ext cx="170544" cy="17054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80" name="グループ化 579"/>
            <p:cNvGrpSpPr/>
            <p:nvPr/>
          </p:nvGrpSpPr>
          <p:grpSpPr>
            <a:xfrm>
              <a:off x="6776586" y="3686485"/>
              <a:ext cx="73962" cy="94704"/>
              <a:chOff x="4090249" y="1145285"/>
              <a:chExt cx="1147134" cy="1468851"/>
            </a:xfrm>
          </p:grpSpPr>
          <p:sp>
            <p:nvSpPr>
              <p:cNvPr id="585" name="台形 584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6" name="台形 585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7" name="楕円 586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81" name="正方形/長方形 580"/>
            <p:cNvSpPr/>
            <p:nvPr/>
          </p:nvSpPr>
          <p:spPr>
            <a:xfrm>
              <a:off x="6736901" y="4195953"/>
              <a:ext cx="208893" cy="159860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2" name="正方形/長方形 581"/>
            <p:cNvSpPr/>
            <p:nvPr/>
          </p:nvSpPr>
          <p:spPr>
            <a:xfrm>
              <a:off x="6691063" y="4195953"/>
              <a:ext cx="300570" cy="32093"/>
            </a:xfrm>
            <a:prstGeom prst="rect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3" name="正方形/長方形 582"/>
            <p:cNvSpPr/>
            <p:nvPr/>
          </p:nvSpPr>
          <p:spPr>
            <a:xfrm>
              <a:off x="6691063" y="4171151"/>
              <a:ext cx="300570" cy="32093"/>
            </a:xfrm>
            <a:prstGeom prst="rect">
              <a:avLst/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4" name="正方形/長方形 583"/>
            <p:cNvSpPr/>
            <p:nvPr/>
          </p:nvSpPr>
          <p:spPr>
            <a:xfrm>
              <a:off x="6726773" y="4225792"/>
              <a:ext cx="236688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47" name="グループ化 746"/>
          <p:cNvGrpSpPr/>
          <p:nvPr/>
        </p:nvGrpSpPr>
        <p:grpSpPr>
          <a:xfrm>
            <a:off x="4152138" y="5249453"/>
            <a:ext cx="1634301" cy="1069631"/>
            <a:chOff x="4152138" y="5249453"/>
            <a:chExt cx="1634301" cy="1069631"/>
          </a:xfrm>
        </p:grpSpPr>
        <p:sp>
          <p:nvSpPr>
            <p:cNvPr id="607" name="正方形/長方形 606"/>
            <p:cNvSpPr/>
            <p:nvPr/>
          </p:nvSpPr>
          <p:spPr>
            <a:xfrm>
              <a:off x="4152138" y="5665218"/>
              <a:ext cx="1634301" cy="653866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8" name="正方形/長方形 607"/>
            <p:cNvSpPr/>
            <p:nvPr/>
          </p:nvSpPr>
          <p:spPr>
            <a:xfrm>
              <a:off x="4240451" y="574540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9" name="正方形/長方形 608"/>
            <p:cNvSpPr/>
            <p:nvPr/>
          </p:nvSpPr>
          <p:spPr>
            <a:xfrm>
              <a:off x="4240451" y="590230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0" name="正方形/長方形 609"/>
            <p:cNvSpPr/>
            <p:nvPr/>
          </p:nvSpPr>
          <p:spPr>
            <a:xfrm>
              <a:off x="4240451" y="6059194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1" name="ホームベース 610"/>
            <p:cNvSpPr/>
            <p:nvPr/>
          </p:nvSpPr>
          <p:spPr>
            <a:xfrm rot="16200000">
              <a:off x="4461517" y="5622438"/>
              <a:ext cx="1015545" cy="366786"/>
            </a:xfrm>
            <a:prstGeom prst="homePlate">
              <a:avLst>
                <a:gd name="adj" fmla="val 35262"/>
              </a:avLst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2" name="正方形/長方形 611"/>
            <p:cNvSpPr/>
            <p:nvPr/>
          </p:nvSpPr>
          <p:spPr>
            <a:xfrm>
              <a:off x="4499034" y="574540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3" name="正方形/長方形 612"/>
            <p:cNvSpPr/>
            <p:nvPr/>
          </p:nvSpPr>
          <p:spPr>
            <a:xfrm>
              <a:off x="4499034" y="590230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4" name="正方形/長方形 613"/>
            <p:cNvSpPr/>
            <p:nvPr/>
          </p:nvSpPr>
          <p:spPr>
            <a:xfrm>
              <a:off x="4499034" y="6059194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5" name="正方形/長方形 614"/>
            <p:cNvSpPr/>
            <p:nvPr/>
          </p:nvSpPr>
          <p:spPr>
            <a:xfrm>
              <a:off x="5242822" y="574540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6" name="正方形/長方形 615"/>
            <p:cNvSpPr/>
            <p:nvPr/>
          </p:nvSpPr>
          <p:spPr>
            <a:xfrm>
              <a:off x="5242822" y="590230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7" name="正方形/長方形 616"/>
            <p:cNvSpPr/>
            <p:nvPr/>
          </p:nvSpPr>
          <p:spPr>
            <a:xfrm>
              <a:off x="5242822" y="6059194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8" name="正方形/長方形 617"/>
            <p:cNvSpPr/>
            <p:nvPr/>
          </p:nvSpPr>
          <p:spPr>
            <a:xfrm>
              <a:off x="5501405" y="574540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9" name="正方形/長方形 618"/>
            <p:cNvSpPr/>
            <p:nvPr/>
          </p:nvSpPr>
          <p:spPr>
            <a:xfrm>
              <a:off x="5501405" y="590230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0" name="正方形/長方形 619"/>
            <p:cNvSpPr/>
            <p:nvPr/>
          </p:nvSpPr>
          <p:spPr>
            <a:xfrm>
              <a:off x="5501405" y="6059194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1" name="楕円 620"/>
            <p:cNvSpPr/>
            <p:nvPr/>
          </p:nvSpPr>
          <p:spPr>
            <a:xfrm>
              <a:off x="4884625" y="5459041"/>
              <a:ext cx="180863" cy="180863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2" name="正方形/長方形 621"/>
            <p:cNvSpPr/>
            <p:nvPr/>
          </p:nvSpPr>
          <p:spPr>
            <a:xfrm>
              <a:off x="4858418" y="6163380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3" name="正方形/長方形 622"/>
            <p:cNvSpPr/>
            <p:nvPr/>
          </p:nvSpPr>
          <p:spPr>
            <a:xfrm>
              <a:off x="5156127" y="5665218"/>
              <a:ext cx="31381" cy="6526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4" name="正方形/長方形 623"/>
            <p:cNvSpPr/>
            <p:nvPr/>
          </p:nvSpPr>
          <p:spPr>
            <a:xfrm>
              <a:off x="4970640" y="6163380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5" name="正方形/長方形 624"/>
            <p:cNvSpPr/>
            <p:nvPr/>
          </p:nvSpPr>
          <p:spPr>
            <a:xfrm>
              <a:off x="4850162" y="6183586"/>
              <a:ext cx="229198" cy="316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6" name="正方形/長方形 625"/>
            <p:cNvSpPr/>
            <p:nvPr/>
          </p:nvSpPr>
          <p:spPr>
            <a:xfrm>
              <a:off x="4832793" y="6183586"/>
              <a:ext cx="26148" cy="134894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7" name="正方形/長方形 626"/>
            <p:cNvSpPr/>
            <p:nvPr/>
          </p:nvSpPr>
          <p:spPr>
            <a:xfrm>
              <a:off x="5084475" y="6183586"/>
              <a:ext cx="26148" cy="134894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8" name="正方形/長方形 627"/>
            <p:cNvSpPr/>
            <p:nvPr/>
          </p:nvSpPr>
          <p:spPr>
            <a:xfrm>
              <a:off x="4832269" y="6135924"/>
              <a:ext cx="278981" cy="54913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9" name="楕円 628"/>
            <p:cNvSpPr/>
            <p:nvPr/>
          </p:nvSpPr>
          <p:spPr>
            <a:xfrm>
              <a:off x="4884625" y="5439429"/>
              <a:ext cx="180863" cy="18086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30" name="グループ化 629"/>
            <p:cNvGrpSpPr/>
            <p:nvPr/>
          </p:nvGrpSpPr>
          <p:grpSpPr>
            <a:xfrm>
              <a:off x="4917166" y="5453514"/>
              <a:ext cx="78878" cy="100999"/>
              <a:chOff x="4090249" y="1145285"/>
              <a:chExt cx="1147134" cy="1468851"/>
            </a:xfrm>
          </p:grpSpPr>
          <p:sp>
            <p:nvSpPr>
              <p:cNvPr id="633" name="台形 632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4" name="台形 633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5" name="楕円 634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31" name="山形 630"/>
            <p:cNvSpPr/>
            <p:nvPr/>
          </p:nvSpPr>
          <p:spPr>
            <a:xfrm rot="16200000">
              <a:off x="4855800" y="5218430"/>
              <a:ext cx="220438" cy="366786"/>
            </a:xfrm>
            <a:prstGeom prst="chevron">
              <a:avLst>
                <a:gd name="adj" fmla="val 65327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2" name="山形 631"/>
            <p:cNvSpPr/>
            <p:nvPr/>
          </p:nvSpPr>
          <p:spPr>
            <a:xfrm rot="16200000">
              <a:off x="4828903" y="5158422"/>
              <a:ext cx="274233" cy="456295"/>
            </a:xfrm>
            <a:prstGeom prst="chevron">
              <a:avLst>
                <a:gd name="adj" fmla="val 65327"/>
              </a:avLst>
            </a:pr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45" name="グループ化 744"/>
          <p:cNvGrpSpPr/>
          <p:nvPr/>
        </p:nvGrpSpPr>
        <p:grpSpPr>
          <a:xfrm>
            <a:off x="391355" y="5371640"/>
            <a:ext cx="1614328" cy="947444"/>
            <a:chOff x="391355" y="5371640"/>
            <a:chExt cx="1614328" cy="947444"/>
          </a:xfrm>
        </p:grpSpPr>
        <p:sp>
          <p:nvSpPr>
            <p:cNvPr id="637" name="正方形/長方形 636"/>
            <p:cNvSpPr/>
            <p:nvPr/>
          </p:nvSpPr>
          <p:spPr>
            <a:xfrm>
              <a:off x="391355" y="5586610"/>
              <a:ext cx="1614328" cy="85596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8" name="正方形/長方形 637"/>
            <p:cNvSpPr/>
            <p:nvPr/>
          </p:nvSpPr>
          <p:spPr>
            <a:xfrm>
              <a:off x="391355" y="5672708"/>
              <a:ext cx="1614328" cy="645875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39" name="正方形/長方形 638"/>
            <p:cNvSpPr/>
            <p:nvPr/>
          </p:nvSpPr>
          <p:spPr>
            <a:xfrm>
              <a:off x="391355" y="5751917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0" name="正方形/長方形 639"/>
            <p:cNvSpPr/>
            <p:nvPr/>
          </p:nvSpPr>
          <p:spPr>
            <a:xfrm>
              <a:off x="391355" y="5906893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1" name="正方形/長方形 640"/>
            <p:cNvSpPr/>
            <p:nvPr/>
          </p:nvSpPr>
          <p:spPr>
            <a:xfrm>
              <a:off x="391355" y="6061868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2" name="正方形/長方形 641"/>
            <p:cNvSpPr/>
            <p:nvPr/>
          </p:nvSpPr>
          <p:spPr>
            <a:xfrm>
              <a:off x="933769" y="5375097"/>
              <a:ext cx="523042" cy="943485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43" name="正方形/長方形 642"/>
            <p:cNvSpPr/>
            <p:nvPr/>
          </p:nvSpPr>
          <p:spPr>
            <a:xfrm>
              <a:off x="978417" y="5375097"/>
              <a:ext cx="433746" cy="943485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44" name="正方形/長方形 643"/>
            <p:cNvSpPr/>
            <p:nvPr/>
          </p:nvSpPr>
          <p:spPr>
            <a:xfrm>
              <a:off x="1083334" y="6166476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5" name="楕円 644"/>
            <p:cNvSpPr/>
            <p:nvPr/>
          </p:nvSpPr>
          <p:spPr>
            <a:xfrm>
              <a:off x="1105964" y="5453554"/>
              <a:ext cx="178652" cy="1786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6" name="正方形/長方形 645"/>
            <p:cNvSpPr/>
            <p:nvPr/>
          </p:nvSpPr>
          <p:spPr>
            <a:xfrm>
              <a:off x="1189521" y="6166476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7" name="正方形/長方形 646"/>
            <p:cNvSpPr/>
            <p:nvPr/>
          </p:nvSpPr>
          <p:spPr>
            <a:xfrm>
              <a:off x="1083334" y="6175087"/>
              <a:ext cx="223913" cy="4037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8" name="正方形/長方形 647"/>
            <p:cNvSpPr/>
            <p:nvPr/>
          </p:nvSpPr>
          <p:spPr>
            <a:xfrm>
              <a:off x="1075800" y="6166476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9" name="正方形/長方形 648"/>
            <p:cNvSpPr/>
            <p:nvPr/>
          </p:nvSpPr>
          <p:spPr>
            <a:xfrm>
              <a:off x="1288891" y="6166476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0" name="正方形/長方形 649"/>
            <p:cNvSpPr/>
            <p:nvPr/>
          </p:nvSpPr>
          <p:spPr>
            <a:xfrm>
              <a:off x="1057504" y="6142872"/>
              <a:ext cx="275572" cy="54241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1" name="正方形/長方形 650"/>
            <p:cNvSpPr/>
            <p:nvPr/>
          </p:nvSpPr>
          <p:spPr>
            <a:xfrm>
              <a:off x="1057504" y="6121347"/>
              <a:ext cx="275572" cy="54241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52" name="グループ化 651"/>
            <p:cNvGrpSpPr/>
            <p:nvPr/>
          </p:nvGrpSpPr>
          <p:grpSpPr>
            <a:xfrm>
              <a:off x="1136019" y="5468808"/>
              <a:ext cx="77914" cy="99765"/>
              <a:chOff x="4090249" y="1145285"/>
              <a:chExt cx="1147134" cy="1468851"/>
            </a:xfrm>
          </p:grpSpPr>
          <p:sp>
            <p:nvSpPr>
              <p:cNvPr id="655" name="台形 654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6" name="台形 655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7" name="楕円 656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53" name="正方形/長方形 652"/>
            <p:cNvSpPr/>
            <p:nvPr/>
          </p:nvSpPr>
          <p:spPr>
            <a:xfrm>
              <a:off x="1455209" y="5672206"/>
              <a:ext cx="25829" cy="64637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4" name="正方形/長方形 653"/>
            <p:cNvSpPr/>
            <p:nvPr/>
          </p:nvSpPr>
          <p:spPr>
            <a:xfrm>
              <a:off x="979530" y="5371640"/>
              <a:ext cx="25829" cy="94694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49" name="グループ化 748"/>
          <p:cNvGrpSpPr/>
          <p:nvPr/>
        </p:nvGrpSpPr>
        <p:grpSpPr>
          <a:xfrm>
            <a:off x="7881120" y="5614276"/>
            <a:ext cx="1652530" cy="742479"/>
            <a:chOff x="7881120" y="5614276"/>
            <a:chExt cx="1652530" cy="742479"/>
          </a:xfrm>
        </p:grpSpPr>
        <p:sp>
          <p:nvSpPr>
            <p:cNvPr id="659" name="正方形/長方形 658"/>
            <p:cNvSpPr/>
            <p:nvPr/>
          </p:nvSpPr>
          <p:spPr>
            <a:xfrm>
              <a:off x="7881120" y="5897256"/>
              <a:ext cx="1652530" cy="416719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60" name="フローチャート: 論理積ゲート 659"/>
            <p:cNvSpPr/>
            <p:nvPr/>
          </p:nvSpPr>
          <p:spPr>
            <a:xfrm rot="16200000">
              <a:off x="8374827" y="5622751"/>
              <a:ext cx="651418" cy="730432"/>
            </a:xfrm>
            <a:prstGeom prst="flowChartDelay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61" name="フローチャート: 論理積ゲート 660"/>
            <p:cNvSpPr/>
            <p:nvPr/>
          </p:nvSpPr>
          <p:spPr>
            <a:xfrm rot="16200000">
              <a:off x="8449007" y="6173266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2" name="フローチャート: 論理積ゲート 661"/>
            <p:cNvSpPr/>
            <p:nvPr/>
          </p:nvSpPr>
          <p:spPr>
            <a:xfrm rot="16200000">
              <a:off x="8625169" y="6173266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3" name="フローチャート: 論理積ゲート 662"/>
            <p:cNvSpPr/>
            <p:nvPr/>
          </p:nvSpPr>
          <p:spPr>
            <a:xfrm rot="16200000">
              <a:off x="8801330" y="6173266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4" name="正方形/長方形 663"/>
            <p:cNvSpPr/>
            <p:nvPr/>
          </p:nvSpPr>
          <p:spPr>
            <a:xfrm>
              <a:off x="7961134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5" name="正方形/長方形 664"/>
            <p:cNvSpPr/>
            <p:nvPr/>
          </p:nvSpPr>
          <p:spPr>
            <a:xfrm>
              <a:off x="8073275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6" name="正方形/長方形 665"/>
            <p:cNvSpPr/>
            <p:nvPr/>
          </p:nvSpPr>
          <p:spPr>
            <a:xfrm>
              <a:off x="8185416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7" name="正方形/長方形 666"/>
            <p:cNvSpPr/>
            <p:nvPr/>
          </p:nvSpPr>
          <p:spPr>
            <a:xfrm>
              <a:off x="7961134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8" name="正方形/長方形 667"/>
            <p:cNvSpPr/>
            <p:nvPr/>
          </p:nvSpPr>
          <p:spPr>
            <a:xfrm>
              <a:off x="8073275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9" name="正方形/長方形 668"/>
            <p:cNvSpPr/>
            <p:nvPr/>
          </p:nvSpPr>
          <p:spPr>
            <a:xfrm>
              <a:off x="8185416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0" name="正方形/長方形 669"/>
            <p:cNvSpPr/>
            <p:nvPr/>
          </p:nvSpPr>
          <p:spPr>
            <a:xfrm>
              <a:off x="9157353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1" name="正方形/長方形 670"/>
            <p:cNvSpPr/>
            <p:nvPr/>
          </p:nvSpPr>
          <p:spPr>
            <a:xfrm>
              <a:off x="9269493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2" name="正方形/長方形 671"/>
            <p:cNvSpPr/>
            <p:nvPr/>
          </p:nvSpPr>
          <p:spPr>
            <a:xfrm>
              <a:off x="9381634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3" name="正方形/長方形 672"/>
            <p:cNvSpPr/>
            <p:nvPr/>
          </p:nvSpPr>
          <p:spPr>
            <a:xfrm>
              <a:off x="9157353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4" name="正方形/長方形 673"/>
            <p:cNvSpPr/>
            <p:nvPr/>
          </p:nvSpPr>
          <p:spPr>
            <a:xfrm>
              <a:off x="9269493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5" name="正方形/長方形 674"/>
            <p:cNvSpPr/>
            <p:nvPr/>
          </p:nvSpPr>
          <p:spPr>
            <a:xfrm>
              <a:off x="9381634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6" name="楕円 675"/>
            <p:cNvSpPr/>
            <p:nvPr/>
          </p:nvSpPr>
          <p:spPr>
            <a:xfrm>
              <a:off x="8611622" y="5764748"/>
              <a:ext cx="180118" cy="18011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77" name="グループ化 676"/>
            <p:cNvGrpSpPr/>
            <p:nvPr/>
          </p:nvGrpSpPr>
          <p:grpSpPr>
            <a:xfrm>
              <a:off x="8642062" y="5779994"/>
              <a:ext cx="78553" cy="100583"/>
              <a:chOff x="4090249" y="1145285"/>
              <a:chExt cx="1147134" cy="1468851"/>
            </a:xfrm>
          </p:grpSpPr>
          <p:sp>
            <p:nvSpPr>
              <p:cNvPr id="681" name="台形 680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2" name="台形 681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3" name="楕円 682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78" name="アーチ 677"/>
            <p:cNvSpPr/>
            <p:nvPr/>
          </p:nvSpPr>
          <p:spPr>
            <a:xfrm>
              <a:off x="8337186" y="5639487"/>
              <a:ext cx="726701" cy="70832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9" name="正方形/長方形 678"/>
            <p:cNvSpPr/>
            <p:nvPr/>
          </p:nvSpPr>
          <p:spPr>
            <a:xfrm>
              <a:off x="9066262" y="5895753"/>
              <a:ext cx="43699" cy="414585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0" name="アーチ 679"/>
            <p:cNvSpPr/>
            <p:nvPr/>
          </p:nvSpPr>
          <p:spPr>
            <a:xfrm>
              <a:off x="8312185" y="5614276"/>
              <a:ext cx="776701" cy="742479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46" name="グループ化 745"/>
          <p:cNvGrpSpPr/>
          <p:nvPr/>
        </p:nvGrpSpPr>
        <p:grpSpPr>
          <a:xfrm>
            <a:off x="2224950" y="5371703"/>
            <a:ext cx="1733866" cy="947381"/>
            <a:chOff x="2224950" y="5371703"/>
            <a:chExt cx="1733866" cy="947381"/>
          </a:xfrm>
        </p:grpSpPr>
        <p:sp>
          <p:nvSpPr>
            <p:cNvPr id="685" name="正方形/長方形 684"/>
            <p:cNvSpPr/>
            <p:nvPr/>
          </p:nvSpPr>
          <p:spPr>
            <a:xfrm>
              <a:off x="2288585" y="5562153"/>
              <a:ext cx="1606596" cy="715387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86" name="正方形/長方形 685"/>
            <p:cNvSpPr/>
            <p:nvPr/>
          </p:nvSpPr>
          <p:spPr>
            <a:xfrm>
              <a:off x="2288585" y="5641773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7" name="正方形/長方形 686"/>
            <p:cNvSpPr/>
            <p:nvPr/>
          </p:nvSpPr>
          <p:spPr>
            <a:xfrm>
              <a:off x="2288585" y="5813143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8" name="正方形/長方形 687"/>
            <p:cNvSpPr/>
            <p:nvPr/>
          </p:nvSpPr>
          <p:spPr>
            <a:xfrm>
              <a:off x="3238911" y="5641773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9" name="正方形/長方形 688"/>
            <p:cNvSpPr/>
            <p:nvPr/>
          </p:nvSpPr>
          <p:spPr>
            <a:xfrm>
              <a:off x="3238911" y="5813143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0" name="正方形/長方形 689"/>
            <p:cNvSpPr/>
            <p:nvPr/>
          </p:nvSpPr>
          <p:spPr>
            <a:xfrm>
              <a:off x="2896617" y="5371703"/>
              <a:ext cx="366779" cy="677133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91" name="楕円 690"/>
            <p:cNvSpPr/>
            <p:nvPr/>
          </p:nvSpPr>
          <p:spPr>
            <a:xfrm>
              <a:off x="3003829" y="5452249"/>
              <a:ext cx="162027" cy="16202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2" name="正方形/長方形 691"/>
            <p:cNvSpPr/>
            <p:nvPr/>
          </p:nvSpPr>
          <p:spPr>
            <a:xfrm>
              <a:off x="2325079" y="6075723"/>
              <a:ext cx="1546884" cy="955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3" name="正方形/長方形 692"/>
            <p:cNvSpPr/>
            <p:nvPr/>
          </p:nvSpPr>
          <p:spPr>
            <a:xfrm>
              <a:off x="3255348" y="5561197"/>
              <a:ext cx="51218" cy="47298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4" name="フリーフォーム 693"/>
            <p:cNvSpPr/>
            <p:nvPr/>
          </p:nvSpPr>
          <p:spPr>
            <a:xfrm>
              <a:off x="2224950" y="5997049"/>
              <a:ext cx="1733866" cy="284905"/>
            </a:xfrm>
            <a:custGeom>
              <a:avLst/>
              <a:gdLst>
                <a:gd name="connsiteX0" fmla="*/ 0 w 3083864"/>
                <a:gd name="connsiteY0" fmla="*/ 0 h 589630"/>
                <a:gd name="connsiteX1" fmla="*/ 3083864 w 3083864"/>
                <a:gd name="connsiteY1" fmla="*/ 0 h 589630"/>
                <a:gd name="connsiteX2" fmla="*/ 3083864 w 3083864"/>
                <a:gd name="connsiteY2" fmla="*/ 589630 h 589630"/>
                <a:gd name="connsiteX3" fmla="*/ 2856724 w 3083864"/>
                <a:gd name="connsiteY3" fmla="*/ 589630 h 589630"/>
                <a:gd name="connsiteX4" fmla="*/ 2856724 w 3083864"/>
                <a:gd name="connsiteY4" fmla="*/ 185092 h 589630"/>
                <a:gd name="connsiteX5" fmla="*/ 2459847 w 3083864"/>
                <a:gd name="connsiteY5" fmla="*/ 185092 h 589630"/>
                <a:gd name="connsiteX6" fmla="*/ 2459847 w 3083864"/>
                <a:gd name="connsiteY6" fmla="*/ 589630 h 589630"/>
                <a:gd name="connsiteX7" fmla="*/ 2301800 w 3083864"/>
                <a:gd name="connsiteY7" fmla="*/ 589630 h 589630"/>
                <a:gd name="connsiteX8" fmla="*/ 2301800 w 3083864"/>
                <a:gd name="connsiteY8" fmla="*/ 185092 h 589630"/>
                <a:gd name="connsiteX9" fmla="*/ 1904923 w 3083864"/>
                <a:gd name="connsiteY9" fmla="*/ 185092 h 589630"/>
                <a:gd name="connsiteX10" fmla="*/ 1904923 w 3083864"/>
                <a:gd name="connsiteY10" fmla="*/ 589630 h 589630"/>
                <a:gd name="connsiteX11" fmla="*/ 1746874 w 3083864"/>
                <a:gd name="connsiteY11" fmla="*/ 589630 h 589630"/>
                <a:gd name="connsiteX12" fmla="*/ 1746874 w 3083864"/>
                <a:gd name="connsiteY12" fmla="*/ 185092 h 589630"/>
                <a:gd name="connsiteX13" fmla="*/ 1349997 w 3083864"/>
                <a:gd name="connsiteY13" fmla="*/ 185092 h 589630"/>
                <a:gd name="connsiteX14" fmla="*/ 1349997 w 3083864"/>
                <a:gd name="connsiteY14" fmla="*/ 589630 h 589630"/>
                <a:gd name="connsiteX15" fmla="*/ 1191948 w 3083864"/>
                <a:gd name="connsiteY15" fmla="*/ 589630 h 589630"/>
                <a:gd name="connsiteX16" fmla="*/ 1191948 w 3083864"/>
                <a:gd name="connsiteY16" fmla="*/ 185092 h 589630"/>
                <a:gd name="connsiteX17" fmla="*/ 795071 w 3083864"/>
                <a:gd name="connsiteY17" fmla="*/ 185092 h 589630"/>
                <a:gd name="connsiteX18" fmla="*/ 795071 w 3083864"/>
                <a:gd name="connsiteY18" fmla="*/ 589630 h 589630"/>
                <a:gd name="connsiteX19" fmla="*/ 637022 w 3083864"/>
                <a:gd name="connsiteY19" fmla="*/ 589630 h 589630"/>
                <a:gd name="connsiteX20" fmla="*/ 637022 w 3083864"/>
                <a:gd name="connsiteY20" fmla="*/ 185092 h 589630"/>
                <a:gd name="connsiteX21" fmla="*/ 240145 w 3083864"/>
                <a:gd name="connsiteY21" fmla="*/ 185092 h 589630"/>
                <a:gd name="connsiteX22" fmla="*/ 240145 w 3083864"/>
                <a:gd name="connsiteY22" fmla="*/ 589630 h 589630"/>
                <a:gd name="connsiteX23" fmla="*/ 0 w 3083864"/>
                <a:gd name="connsiteY23" fmla="*/ 589630 h 58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589630">
                  <a:moveTo>
                    <a:pt x="0" y="0"/>
                  </a:moveTo>
                  <a:lnTo>
                    <a:pt x="3083864" y="0"/>
                  </a:lnTo>
                  <a:lnTo>
                    <a:pt x="3083864" y="589630"/>
                  </a:lnTo>
                  <a:lnTo>
                    <a:pt x="2856724" y="589630"/>
                  </a:lnTo>
                  <a:lnTo>
                    <a:pt x="2856724" y="185092"/>
                  </a:lnTo>
                  <a:lnTo>
                    <a:pt x="2459847" y="185092"/>
                  </a:lnTo>
                  <a:lnTo>
                    <a:pt x="2459847" y="589630"/>
                  </a:lnTo>
                  <a:lnTo>
                    <a:pt x="2301800" y="589630"/>
                  </a:lnTo>
                  <a:lnTo>
                    <a:pt x="2301800" y="185092"/>
                  </a:lnTo>
                  <a:lnTo>
                    <a:pt x="1904923" y="185092"/>
                  </a:lnTo>
                  <a:lnTo>
                    <a:pt x="1904923" y="589630"/>
                  </a:lnTo>
                  <a:lnTo>
                    <a:pt x="1746874" y="589630"/>
                  </a:lnTo>
                  <a:lnTo>
                    <a:pt x="1746874" y="185092"/>
                  </a:lnTo>
                  <a:lnTo>
                    <a:pt x="1349997" y="185092"/>
                  </a:lnTo>
                  <a:lnTo>
                    <a:pt x="1349997" y="589630"/>
                  </a:lnTo>
                  <a:lnTo>
                    <a:pt x="1191948" y="589630"/>
                  </a:lnTo>
                  <a:lnTo>
                    <a:pt x="1191948" y="185092"/>
                  </a:lnTo>
                  <a:lnTo>
                    <a:pt x="795071" y="185092"/>
                  </a:lnTo>
                  <a:lnTo>
                    <a:pt x="795071" y="589630"/>
                  </a:lnTo>
                  <a:lnTo>
                    <a:pt x="637022" y="589630"/>
                  </a:lnTo>
                  <a:lnTo>
                    <a:pt x="637022" y="185092"/>
                  </a:lnTo>
                  <a:lnTo>
                    <a:pt x="240145" y="185092"/>
                  </a:lnTo>
                  <a:lnTo>
                    <a:pt x="240145" y="589630"/>
                  </a:lnTo>
                  <a:lnTo>
                    <a:pt x="0" y="58963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95" name="フリーフォーム 694"/>
            <p:cNvSpPr/>
            <p:nvPr/>
          </p:nvSpPr>
          <p:spPr>
            <a:xfrm>
              <a:off x="2224950" y="6249905"/>
              <a:ext cx="1733866" cy="69179"/>
            </a:xfrm>
            <a:custGeom>
              <a:avLst/>
              <a:gdLst>
                <a:gd name="connsiteX0" fmla="*/ 2856724 w 3083864"/>
                <a:gd name="connsiteY0" fmla="*/ 0 h 66851"/>
                <a:gd name="connsiteX1" fmla="*/ 3083864 w 3083864"/>
                <a:gd name="connsiteY1" fmla="*/ 0 h 66851"/>
                <a:gd name="connsiteX2" fmla="*/ 3083864 w 3083864"/>
                <a:gd name="connsiteY2" fmla="*/ 66851 h 66851"/>
                <a:gd name="connsiteX3" fmla="*/ 2856724 w 3083864"/>
                <a:gd name="connsiteY3" fmla="*/ 66851 h 66851"/>
                <a:gd name="connsiteX4" fmla="*/ 2301800 w 3083864"/>
                <a:gd name="connsiteY4" fmla="*/ 0 h 66851"/>
                <a:gd name="connsiteX5" fmla="*/ 2459847 w 3083864"/>
                <a:gd name="connsiteY5" fmla="*/ 0 h 66851"/>
                <a:gd name="connsiteX6" fmla="*/ 2459847 w 3083864"/>
                <a:gd name="connsiteY6" fmla="*/ 66851 h 66851"/>
                <a:gd name="connsiteX7" fmla="*/ 2301800 w 3083864"/>
                <a:gd name="connsiteY7" fmla="*/ 66851 h 66851"/>
                <a:gd name="connsiteX8" fmla="*/ 1746874 w 3083864"/>
                <a:gd name="connsiteY8" fmla="*/ 0 h 66851"/>
                <a:gd name="connsiteX9" fmla="*/ 1904923 w 3083864"/>
                <a:gd name="connsiteY9" fmla="*/ 0 h 66851"/>
                <a:gd name="connsiteX10" fmla="*/ 1904923 w 3083864"/>
                <a:gd name="connsiteY10" fmla="*/ 66851 h 66851"/>
                <a:gd name="connsiteX11" fmla="*/ 1746874 w 3083864"/>
                <a:gd name="connsiteY11" fmla="*/ 66851 h 66851"/>
                <a:gd name="connsiteX12" fmla="*/ 1191948 w 3083864"/>
                <a:gd name="connsiteY12" fmla="*/ 0 h 66851"/>
                <a:gd name="connsiteX13" fmla="*/ 1349997 w 3083864"/>
                <a:gd name="connsiteY13" fmla="*/ 0 h 66851"/>
                <a:gd name="connsiteX14" fmla="*/ 1349997 w 3083864"/>
                <a:gd name="connsiteY14" fmla="*/ 66851 h 66851"/>
                <a:gd name="connsiteX15" fmla="*/ 1191948 w 3083864"/>
                <a:gd name="connsiteY15" fmla="*/ 66851 h 66851"/>
                <a:gd name="connsiteX16" fmla="*/ 637022 w 3083864"/>
                <a:gd name="connsiteY16" fmla="*/ 0 h 66851"/>
                <a:gd name="connsiteX17" fmla="*/ 795071 w 3083864"/>
                <a:gd name="connsiteY17" fmla="*/ 0 h 66851"/>
                <a:gd name="connsiteX18" fmla="*/ 795071 w 3083864"/>
                <a:gd name="connsiteY18" fmla="*/ 66851 h 66851"/>
                <a:gd name="connsiteX19" fmla="*/ 637022 w 3083864"/>
                <a:gd name="connsiteY19" fmla="*/ 66851 h 66851"/>
                <a:gd name="connsiteX20" fmla="*/ 0 w 3083864"/>
                <a:gd name="connsiteY20" fmla="*/ 0 h 66851"/>
                <a:gd name="connsiteX21" fmla="*/ 240145 w 3083864"/>
                <a:gd name="connsiteY21" fmla="*/ 0 h 66851"/>
                <a:gd name="connsiteX22" fmla="*/ 240145 w 3083864"/>
                <a:gd name="connsiteY22" fmla="*/ 66851 h 66851"/>
                <a:gd name="connsiteX23" fmla="*/ 0 w 3083864"/>
                <a:gd name="connsiteY23" fmla="*/ 66851 h 6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66851">
                  <a:moveTo>
                    <a:pt x="2856724" y="0"/>
                  </a:moveTo>
                  <a:lnTo>
                    <a:pt x="3083864" y="0"/>
                  </a:lnTo>
                  <a:lnTo>
                    <a:pt x="3083864" y="66851"/>
                  </a:lnTo>
                  <a:lnTo>
                    <a:pt x="2856724" y="66851"/>
                  </a:lnTo>
                  <a:close/>
                  <a:moveTo>
                    <a:pt x="2301800" y="0"/>
                  </a:moveTo>
                  <a:lnTo>
                    <a:pt x="2459847" y="0"/>
                  </a:lnTo>
                  <a:lnTo>
                    <a:pt x="2459847" y="66851"/>
                  </a:lnTo>
                  <a:lnTo>
                    <a:pt x="2301800" y="66851"/>
                  </a:lnTo>
                  <a:close/>
                  <a:moveTo>
                    <a:pt x="1746874" y="0"/>
                  </a:moveTo>
                  <a:lnTo>
                    <a:pt x="1904923" y="0"/>
                  </a:lnTo>
                  <a:lnTo>
                    <a:pt x="1904923" y="66851"/>
                  </a:lnTo>
                  <a:lnTo>
                    <a:pt x="1746874" y="66851"/>
                  </a:lnTo>
                  <a:close/>
                  <a:moveTo>
                    <a:pt x="1191948" y="0"/>
                  </a:moveTo>
                  <a:lnTo>
                    <a:pt x="1349997" y="0"/>
                  </a:lnTo>
                  <a:lnTo>
                    <a:pt x="1349997" y="66851"/>
                  </a:lnTo>
                  <a:lnTo>
                    <a:pt x="1191948" y="66851"/>
                  </a:lnTo>
                  <a:close/>
                  <a:moveTo>
                    <a:pt x="637022" y="0"/>
                  </a:moveTo>
                  <a:lnTo>
                    <a:pt x="795071" y="0"/>
                  </a:lnTo>
                  <a:lnTo>
                    <a:pt x="795071" y="66851"/>
                  </a:lnTo>
                  <a:lnTo>
                    <a:pt x="637022" y="66851"/>
                  </a:lnTo>
                  <a:close/>
                  <a:moveTo>
                    <a:pt x="0" y="0"/>
                  </a:moveTo>
                  <a:lnTo>
                    <a:pt x="240145" y="0"/>
                  </a:lnTo>
                  <a:lnTo>
                    <a:pt x="240145" y="66851"/>
                  </a:lnTo>
                  <a:lnTo>
                    <a:pt x="0" y="66851"/>
                  </a:lnTo>
                  <a:close/>
                </a:path>
              </a:pathLst>
            </a:custGeom>
            <a:pattFill prst="sm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96" name="グループ化 695"/>
            <p:cNvGrpSpPr/>
            <p:nvPr/>
          </p:nvGrpSpPr>
          <p:grpSpPr>
            <a:xfrm>
              <a:off x="3031434" y="5468275"/>
              <a:ext cx="77541" cy="99287"/>
              <a:chOff x="4090249" y="1145285"/>
              <a:chExt cx="1147134" cy="1468851"/>
            </a:xfrm>
          </p:grpSpPr>
          <p:sp>
            <p:nvSpPr>
              <p:cNvPr id="697" name="台形 696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8" name="台形 697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9" name="楕円 698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48" name="グループ化 747"/>
          <p:cNvGrpSpPr/>
          <p:nvPr/>
        </p:nvGrpSpPr>
        <p:grpSpPr>
          <a:xfrm>
            <a:off x="5983574" y="5492004"/>
            <a:ext cx="1698479" cy="827080"/>
            <a:chOff x="5983574" y="5492004"/>
            <a:chExt cx="1698479" cy="827080"/>
          </a:xfrm>
        </p:grpSpPr>
        <p:sp>
          <p:nvSpPr>
            <p:cNvPr id="701" name="フリーフォーム 700"/>
            <p:cNvSpPr/>
            <p:nvPr/>
          </p:nvSpPr>
          <p:spPr>
            <a:xfrm>
              <a:off x="5983574" y="5492004"/>
              <a:ext cx="1698479" cy="73083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02" name="正方形/長方形 701"/>
            <p:cNvSpPr/>
            <p:nvPr/>
          </p:nvSpPr>
          <p:spPr>
            <a:xfrm>
              <a:off x="5987224" y="5566093"/>
              <a:ext cx="1691046" cy="752991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03" name="楕円 702"/>
            <p:cNvSpPr/>
            <p:nvPr/>
          </p:nvSpPr>
          <p:spPr>
            <a:xfrm>
              <a:off x="6746894" y="5642097"/>
              <a:ext cx="170544" cy="170544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04" name="グループ化 703"/>
            <p:cNvGrpSpPr/>
            <p:nvPr/>
          </p:nvGrpSpPr>
          <p:grpSpPr>
            <a:xfrm>
              <a:off x="6057549" y="5676784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726" name="正方形/長方形 725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7" name="正方形/長方形 726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8" name="正方形/長方形 727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9" name="正方形/長方形 728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0" name="正方形/長方形 729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1" name="正方形/長方形 730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2" name="正方形/長方形 731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3" name="正方形/長方形 732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4" name="正方形/長方形 733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05" name="正方形/長方形 704"/>
            <p:cNvSpPr/>
            <p:nvPr/>
          </p:nvSpPr>
          <p:spPr>
            <a:xfrm>
              <a:off x="6719235" y="6159224"/>
              <a:ext cx="244226" cy="159860"/>
            </a:xfrm>
            <a:prstGeom prst="rect">
              <a:avLst/>
            </a:pr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06" name="グループ化 705"/>
            <p:cNvGrpSpPr/>
            <p:nvPr/>
          </p:nvGrpSpPr>
          <p:grpSpPr>
            <a:xfrm>
              <a:off x="7065545" y="5676784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717" name="正方形/長方形 716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8" name="正方形/長方形 717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9" name="正方形/長方形 718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0" name="正方形/長方形 719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1" name="正方形/長方形 720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2" name="正方形/長方形 721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3" name="正方形/長方形 722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4" name="正方形/長方形 723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5" name="正方形/長方形 724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07" name="正方形/長方形 706"/>
            <p:cNvSpPr/>
            <p:nvPr/>
          </p:nvSpPr>
          <p:spPr>
            <a:xfrm>
              <a:off x="5985329" y="5566346"/>
              <a:ext cx="1692941" cy="339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8" name="楕円 707"/>
            <p:cNvSpPr/>
            <p:nvPr/>
          </p:nvSpPr>
          <p:spPr>
            <a:xfrm>
              <a:off x="6746894" y="5621200"/>
              <a:ext cx="170544" cy="17054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09" name="グループ化 708"/>
            <p:cNvGrpSpPr/>
            <p:nvPr/>
          </p:nvGrpSpPr>
          <p:grpSpPr>
            <a:xfrm>
              <a:off x="6776586" y="5649756"/>
              <a:ext cx="73962" cy="94704"/>
              <a:chOff x="4090249" y="1145285"/>
              <a:chExt cx="1147134" cy="1468851"/>
            </a:xfrm>
          </p:grpSpPr>
          <p:sp>
            <p:nvSpPr>
              <p:cNvPr id="714" name="台形 713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5" name="台形 714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6" name="楕円 715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10" name="正方形/長方形 709"/>
            <p:cNvSpPr/>
            <p:nvPr/>
          </p:nvSpPr>
          <p:spPr>
            <a:xfrm>
              <a:off x="6736901" y="6159224"/>
              <a:ext cx="208893" cy="159860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6691063" y="6159224"/>
              <a:ext cx="300570" cy="32093"/>
            </a:xfrm>
            <a:prstGeom prst="rect">
              <a:avLst/>
            </a:prstGeom>
            <a:solidFill>
              <a:srgbClr val="66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6691063" y="6134422"/>
              <a:ext cx="300570" cy="32093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3" name="正方形/長方形 712"/>
            <p:cNvSpPr/>
            <p:nvPr/>
          </p:nvSpPr>
          <p:spPr>
            <a:xfrm>
              <a:off x="6726773" y="6189063"/>
              <a:ext cx="236688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4" name="グループ化 493"/>
          <p:cNvGrpSpPr/>
          <p:nvPr/>
        </p:nvGrpSpPr>
        <p:grpSpPr>
          <a:xfrm>
            <a:off x="4152138" y="1358770"/>
            <a:ext cx="1634301" cy="1069631"/>
            <a:chOff x="4152138" y="1358770"/>
            <a:chExt cx="1634301" cy="1069631"/>
          </a:xfrm>
        </p:grpSpPr>
        <p:sp>
          <p:nvSpPr>
            <p:cNvPr id="524" name="正方形/長方形 523"/>
            <p:cNvSpPr/>
            <p:nvPr/>
          </p:nvSpPr>
          <p:spPr>
            <a:xfrm>
              <a:off x="4152138" y="1774535"/>
              <a:ext cx="1634301" cy="653866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71" name="正方形/長方形 570"/>
            <p:cNvSpPr/>
            <p:nvPr/>
          </p:nvSpPr>
          <p:spPr>
            <a:xfrm>
              <a:off x="4240451" y="1854725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2" name="正方形/長方形 571"/>
            <p:cNvSpPr/>
            <p:nvPr/>
          </p:nvSpPr>
          <p:spPr>
            <a:xfrm>
              <a:off x="4240451" y="201161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3" name="正方形/長方形 572"/>
            <p:cNvSpPr/>
            <p:nvPr/>
          </p:nvSpPr>
          <p:spPr>
            <a:xfrm>
              <a:off x="4240451" y="216851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4" name="ホームベース 573"/>
            <p:cNvSpPr/>
            <p:nvPr/>
          </p:nvSpPr>
          <p:spPr>
            <a:xfrm rot="16200000">
              <a:off x="4461517" y="1731755"/>
              <a:ext cx="1015545" cy="366786"/>
            </a:xfrm>
            <a:prstGeom prst="homePlate">
              <a:avLst>
                <a:gd name="adj" fmla="val 35262"/>
              </a:avLst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75" name="正方形/長方形 574"/>
            <p:cNvSpPr/>
            <p:nvPr/>
          </p:nvSpPr>
          <p:spPr>
            <a:xfrm>
              <a:off x="4499034" y="1854725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6" name="正方形/長方形 575"/>
            <p:cNvSpPr/>
            <p:nvPr/>
          </p:nvSpPr>
          <p:spPr>
            <a:xfrm>
              <a:off x="4499034" y="201161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7" name="正方形/長方形 576"/>
            <p:cNvSpPr/>
            <p:nvPr/>
          </p:nvSpPr>
          <p:spPr>
            <a:xfrm>
              <a:off x="4499034" y="216851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8" name="正方形/長方形 577"/>
            <p:cNvSpPr/>
            <p:nvPr/>
          </p:nvSpPr>
          <p:spPr>
            <a:xfrm>
              <a:off x="5242822" y="1854725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9" name="正方形/長方形 578"/>
            <p:cNvSpPr/>
            <p:nvPr/>
          </p:nvSpPr>
          <p:spPr>
            <a:xfrm>
              <a:off x="5242822" y="201161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0" name="正方形/長方形 579"/>
            <p:cNvSpPr/>
            <p:nvPr/>
          </p:nvSpPr>
          <p:spPr>
            <a:xfrm>
              <a:off x="5242822" y="216851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1" name="正方形/長方形 580"/>
            <p:cNvSpPr/>
            <p:nvPr/>
          </p:nvSpPr>
          <p:spPr>
            <a:xfrm>
              <a:off x="5501405" y="1854725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2" name="正方形/長方形 581"/>
            <p:cNvSpPr/>
            <p:nvPr/>
          </p:nvSpPr>
          <p:spPr>
            <a:xfrm>
              <a:off x="5501405" y="201161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3" name="正方形/長方形 582"/>
            <p:cNvSpPr/>
            <p:nvPr/>
          </p:nvSpPr>
          <p:spPr>
            <a:xfrm>
              <a:off x="5501405" y="216851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4" name="楕円 583"/>
            <p:cNvSpPr/>
            <p:nvPr/>
          </p:nvSpPr>
          <p:spPr>
            <a:xfrm>
              <a:off x="4884625" y="1568358"/>
              <a:ext cx="180863" cy="180863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5" name="正方形/長方形 584"/>
            <p:cNvSpPr/>
            <p:nvPr/>
          </p:nvSpPr>
          <p:spPr>
            <a:xfrm>
              <a:off x="4858418" y="2272697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6" name="正方形/長方形 585"/>
            <p:cNvSpPr/>
            <p:nvPr/>
          </p:nvSpPr>
          <p:spPr>
            <a:xfrm>
              <a:off x="5156127" y="1774535"/>
              <a:ext cx="31381" cy="6526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7" name="正方形/長方形 586"/>
            <p:cNvSpPr/>
            <p:nvPr/>
          </p:nvSpPr>
          <p:spPr>
            <a:xfrm>
              <a:off x="4970640" y="2272697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8" name="正方形/長方形 587"/>
            <p:cNvSpPr/>
            <p:nvPr/>
          </p:nvSpPr>
          <p:spPr>
            <a:xfrm>
              <a:off x="4850162" y="2292903"/>
              <a:ext cx="229198" cy="316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9" name="正方形/長方形 588"/>
            <p:cNvSpPr/>
            <p:nvPr/>
          </p:nvSpPr>
          <p:spPr>
            <a:xfrm>
              <a:off x="4832793" y="2292903"/>
              <a:ext cx="26148" cy="134894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0" name="正方形/長方形 589"/>
            <p:cNvSpPr/>
            <p:nvPr/>
          </p:nvSpPr>
          <p:spPr>
            <a:xfrm>
              <a:off x="5084475" y="2292903"/>
              <a:ext cx="26148" cy="134894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1" name="正方形/長方形 590"/>
            <p:cNvSpPr/>
            <p:nvPr/>
          </p:nvSpPr>
          <p:spPr>
            <a:xfrm>
              <a:off x="4832269" y="2245241"/>
              <a:ext cx="278981" cy="54913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2" name="楕円 591"/>
            <p:cNvSpPr/>
            <p:nvPr/>
          </p:nvSpPr>
          <p:spPr>
            <a:xfrm>
              <a:off x="4884625" y="1548746"/>
              <a:ext cx="180863" cy="18086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93" name="グループ化 592"/>
            <p:cNvGrpSpPr/>
            <p:nvPr/>
          </p:nvGrpSpPr>
          <p:grpSpPr>
            <a:xfrm>
              <a:off x="4917166" y="1562831"/>
              <a:ext cx="78878" cy="100999"/>
              <a:chOff x="4090249" y="1145285"/>
              <a:chExt cx="1147134" cy="1468851"/>
            </a:xfrm>
          </p:grpSpPr>
          <p:sp>
            <p:nvSpPr>
              <p:cNvPr id="596" name="台形 595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7" name="台形 596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8" name="楕円 597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94" name="山形 593"/>
            <p:cNvSpPr/>
            <p:nvPr/>
          </p:nvSpPr>
          <p:spPr>
            <a:xfrm rot="16200000">
              <a:off x="4855800" y="1327747"/>
              <a:ext cx="220438" cy="366786"/>
            </a:xfrm>
            <a:prstGeom prst="chevron">
              <a:avLst>
                <a:gd name="adj" fmla="val 65327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5" name="山形 594"/>
            <p:cNvSpPr/>
            <p:nvPr/>
          </p:nvSpPr>
          <p:spPr>
            <a:xfrm rot="16200000">
              <a:off x="4828903" y="1267739"/>
              <a:ext cx="274233" cy="456295"/>
            </a:xfrm>
            <a:prstGeom prst="chevron">
              <a:avLst>
                <a:gd name="adj" fmla="val 65327"/>
              </a:avLst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99" name="グループ化 598"/>
          <p:cNvGrpSpPr/>
          <p:nvPr/>
        </p:nvGrpSpPr>
        <p:grpSpPr>
          <a:xfrm>
            <a:off x="391355" y="1480957"/>
            <a:ext cx="1614328" cy="947444"/>
            <a:chOff x="391355" y="1480957"/>
            <a:chExt cx="1614328" cy="947444"/>
          </a:xfrm>
        </p:grpSpPr>
        <p:sp>
          <p:nvSpPr>
            <p:cNvPr id="600" name="正方形/長方形 599"/>
            <p:cNvSpPr/>
            <p:nvPr/>
          </p:nvSpPr>
          <p:spPr>
            <a:xfrm>
              <a:off x="391355" y="1695927"/>
              <a:ext cx="1614328" cy="85596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1" name="正方形/長方形 600"/>
            <p:cNvSpPr/>
            <p:nvPr/>
          </p:nvSpPr>
          <p:spPr>
            <a:xfrm>
              <a:off x="391355" y="1782025"/>
              <a:ext cx="1614328" cy="645875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2" name="正方形/長方形 601"/>
            <p:cNvSpPr/>
            <p:nvPr/>
          </p:nvSpPr>
          <p:spPr>
            <a:xfrm>
              <a:off x="391355" y="1861234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3" name="正方形/長方形 602"/>
            <p:cNvSpPr/>
            <p:nvPr/>
          </p:nvSpPr>
          <p:spPr>
            <a:xfrm>
              <a:off x="391355" y="2016210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4" name="正方形/長方形 603"/>
            <p:cNvSpPr/>
            <p:nvPr/>
          </p:nvSpPr>
          <p:spPr>
            <a:xfrm>
              <a:off x="391355" y="2171185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5" name="正方形/長方形 604"/>
            <p:cNvSpPr/>
            <p:nvPr/>
          </p:nvSpPr>
          <p:spPr>
            <a:xfrm>
              <a:off x="933769" y="1484414"/>
              <a:ext cx="523042" cy="943485"/>
            </a:xfrm>
            <a:prstGeom prst="rect">
              <a:avLst/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6" name="正方形/長方形 605"/>
            <p:cNvSpPr/>
            <p:nvPr/>
          </p:nvSpPr>
          <p:spPr>
            <a:xfrm>
              <a:off x="978417" y="1484414"/>
              <a:ext cx="433746" cy="943485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7" name="正方形/長方形 606"/>
            <p:cNvSpPr/>
            <p:nvPr/>
          </p:nvSpPr>
          <p:spPr>
            <a:xfrm>
              <a:off x="1083334" y="2275793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8" name="楕円 607"/>
            <p:cNvSpPr/>
            <p:nvPr/>
          </p:nvSpPr>
          <p:spPr>
            <a:xfrm>
              <a:off x="1105964" y="1562871"/>
              <a:ext cx="178652" cy="1786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9" name="正方形/長方形 608"/>
            <p:cNvSpPr/>
            <p:nvPr/>
          </p:nvSpPr>
          <p:spPr>
            <a:xfrm>
              <a:off x="1189521" y="2275793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0" name="正方形/長方形 609"/>
            <p:cNvSpPr/>
            <p:nvPr/>
          </p:nvSpPr>
          <p:spPr>
            <a:xfrm>
              <a:off x="1083334" y="2284404"/>
              <a:ext cx="223913" cy="4037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1" name="正方形/長方形 610"/>
            <p:cNvSpPr/>
            <p:nvPr/>
          </p:nvSpPr>
          <p:spPr>
            <a:xfrm>
              <a:off x="1075800" y="2275793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2" name="正方形/長方形 611"/>
            <p:cNvSpPr/>
            <p:nvPr/>
          </p:nvSpPr>
          <p:spPr>
            <a:xfrm>
              <a:off x="1288891" y="2275793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3" name="正方形/長方形 612"/>
            <p:cNvSpPr/>
            <p:nvPr/>
          </p:nvSpPr>
          <p:spPr>
            <a:xfrm>
              <a:off x="1057504" y="2252189"/>
              <a:ext cx="275572" cy="54241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4" name="正方形/長方形 613"/>
            <p:cNvSpPr/>
            <p:nvPr/>
          </p:nvSpPr>
          <p:spPr>
            <a:xfrm>
              <a:off x="1057504" y="2230664"/>
              <a:ext cx="275572" cy="54241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15" name="グループ化 614"/>
            <p:cNvGrpSpPr/>
            <p:nvPr/>
          </p:nvGrpSpPr>
          <p:grpSpPr>
            <a:xfrm>
              <a:off x="1136019" y="1578125"/>
              <a:ext cx="77914" cy="99765"/>
              <a:chOff x="4090249" y="1145285"/>
              <a:chExt cx="1147134" cy="1468851"/>
            </a:xfrm>
          </p:grpSpPr>
          <p:sp>
            <p:nvSpPr>
              <p:cNvPr id="618" name="台形 617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9" name="台形 618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0" name="楕円 619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16" name="正方形/長方形 615"/>
            <p:cNvSpPr/>
            <p:nvPr/>
          </p:nvSpPr>
          <p:spPr>
            <a:xfrm>
              <a:off x="1455209" y="1781523"/>
              <a:ext cx="25829" cy="64637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7" name="正方形/長方形 616"/>
            <p:cNvSpPr/>
            <p:nvPr/>
          </p:nvSpPr>
          <p:spPr>
            <a:xfrm>
              <a:off x="979530" y="1480957"/>
              <a:ext cx="25829" cy="94694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21" name="グループ化 620"/>
          <p:cNvGrpSpPr/>
          <p:nvPr/>
        </p:nvGrpSpPr>
        <p:grpSpPr>
          <a:xfrm>
            <a:off x="7881120" y="1723593"/>
            <a:ext cx="1652530" cy="742479"/>
            <a:chOff x="7881120" y="1723593"/>
            <a:chExt cx="1652530" cy="742479"/>
          </a:xfrm>
        </p:grpSpPr>
        <p:sp>
          <p:nvSpPr>
            <p:cNvPr id="622" name="正方形/長方形 621"/>
            <p:cNvSpPr/>
            <p:nvPr/>
          </p:nvSpPr>
          <p:spPr>
            <a:xfrm>
              <a:off x="7881120" y="2006573"/>
              <a:ext cx="1652530" cy="416719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3" name="フローチャート: 論理積ゲート 622"/>
            <p:cNvSpPr/>
            <p:nvPr/>
          </p:nvSpPr>
          <p:spPr>
            <a:xfrm rot="16200000">
              <a:off x="8374827" y="1732068"/>
              <a:ext cx="651418" cy="730432"/>
            </a:xfrm>
            <a:prstGeom prst="flowChartDelay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4" name="フローチャート: 論理積ゲート 623"/>
            <p:cNvSpPr/>
            <p:nvPr/>
          </p:nvSpPr>
          <p:spPr>
            <a:xfrm rot="16200000">
              <a:off x="8449007" y="2282583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5" name="フローチャート: 論理積ゲート 624"/>
            <p:cNvSpPr/>
            <p:nvPr/>
          </p:nvSpPr>
          <p:spPr>
            <a:xfrm rot="16200000">
              <a:off x="8625169" y="2282583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6" name="フローチャート: 論理積ゲート 625"/>
            <p:cNvSpPr/>
            <p:nvPr/>
          </p:nvSpPr>
          <p:spPr>
            <a:xfrm rot="16200000">
              <a:off x="8801330" y="2282583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7" name="正方形/長方形 626"/>
            <p:cNvSpPr/>
            <p:nvPr/>
          </p:nvSpPr>
          <p:spPr>
            <a:xfrm>
              <a:off x="7961134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8" name="正方形/長方形 627"/>
            <p:cNvSpPr/>
            <p:nvPr/>
          </p:nvSpPr>
          <p:spPr>
            <a:xfrm>
              <a:off x="8073275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9" name="正方形/長方形 628"/>
            <p:cNvSpPr/>
            <p:nvPr/>
          </p:nvSpPr>
          <p:spPr>
            <a:xfrm>
              <a:off x="8185416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0" name="正方形/長方形 629"/>
            <p:cNvSpPr/>
            <p:nvPr/>
          </p:nvSpPr>
          <p:spPr>
            <a:xfrm>
              <a:off x="7961134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1" name="正方形/長方形 630"/>
            <p:cNvSpPr/>
            <p:nvPr/>
          </p:nvSpPr>
          <p:spPr>
            <a:xfrm>
              <a:off x="8073275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2" name="正方形/長方形 631"/>
            <p:cNvSpPr/>
            <p:nvPr/>
          </p:nvSpPr>
          <p:spPr>
            <a:xfrm>
              <a:off x="8185416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3" name="正方形/長方形 632"/>
            <p:cNvSpPr/>
            <p:nvPr/>
          </p:nvSpPr>
          <p:spPr>
            <a:xfrm>
              <a:off x="9157353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4" name="正方形/長方形 633"/>
            <p:cNvSpPr/>
            <p:nvPr/>
          </p:nvSpPr>
          <p:spPr>
            <a:xfrm>
              <a:off x="9269493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5" name="正方形/長方形 634"/>
            <p:cNvSpPr/>
            <p:nvPr/>
          </p:nvSpPr>
          <p:spPr>
            <a:xfrm>
              <a:off x="9381634" y="2097804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6" name="正方形/長方形 635"/>
            <p:cNvSpPr/>
            <p:nvPr/>
          </p:nvSpPr>
          <p:spPr>
            <a:xfrm>
              <a:off x="9157353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7" name="正方形/長方形 636"/>
            <p:cNvSpPr/>
            <p:nvPr/>
          </p:nvSpPr>
          <p:spPr>
            <a:xfrm>
              <a:off x="9269493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8" name="正方形/長方形 637"/>
            <p:cNvSpPr/>
            <p:nvPr/>
          </p:nvSpPr>
          <p:spPr>
            <a:xfrm>
              <a:off x="9381634" y="2256093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9" name="楕円 638"/>
            <p:cNvSpPr/>
            <p:nvPr/>
          </p:nvSpPr>
          <p:spPr>
            <a:xfrm>
              <a:off x="8611622" y="1874065"/>
              <a:ext cx="180118" cy="18011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40" name="グループ化 639"/>
            <p:cNvGrpSpPr/>
            <p:nvPr/>
          </p:nvGrpSpPr>
          <p:grpSpPr>
            <a:xfrm>
              <a:off x="8642062" y="1889311"/>
              <a:ext cx="78553" cy="100583"/>
              <a:chOff x="4090249" y="1145285"/>
              <a:chExt cx="1147134" cy="1468851"/>
            </a:xfrm>
          </p:grpSpPr>
          <p:sp>
            <p:nvSpPr>
              <p:cNvPr id="644" name="台形 643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5" name="台形 644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6" name="楕円 645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41" name="アーチ 640"/>
            <p:cNvSpPr/>
            <p:nvPr/>
          </p:nvSpPr>
          <p:spPr>
            <a:xfrm>
              <a:off x="8337186" y="1748804"/>
              <a:ext cx="726701" cy="70832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2" name="正方形/長方形 641"/>
            <p:cNvSpPr/>
            <p:nvPr/>
          </p:nvSpPr>
          <p:spPr>
            <a:xfrm>
              <a:off x="9066262" y="2005070"/>
              <a:ext cx="43699" cy="414585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3" name="アーチ 642"/>
            <p:cNvSpPr/>
            <p:nvPr/>
          </p:nvSpPr>
          <p:spPr>
            <a:xfrm>
              <a:off x="8312185" y="1723593"/>
              <a:ext cx="776701" cy="742479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647" name="グループ化 646"/>
          <p:cNvGrpSpPr/>
          <p:nvPr/>
        </p:nvGrpSpPr>
        <p:grpSpPr>
          <a:xfrm>
            <a:off x="2224950" y="1481020"/>
            <a:ext cx="1733866" cy="947381"/>
            <a:chOff x="2224950" y="1481020"/>
            <a:chExt cx="1733866" cy="947381"/>
          </a:xfrm>
        </p:grpSpPr>
        <p:sp>
          <p:nvSpPr>
            <p:cNvPr id="648" name="正方形/長方形 647"/>
            <p:cNvSpPr/>
            <p:nvPr/>
          </p:nvSpPr>
          <p:spPr>
            <a:xfrm>
              <a:off x="2288585" y="1671470"/>
              <a:ext cx="1606596" cy="715387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49" name="正方形/長方形 648"/>
            <p:cNvSpPr/>
            <p:nvPr/>
          </p:nvSpPr>
          <p:spPr>
            <a:xfrm>
              <a:off x="2288585" y="1751090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0" name="正方形/長方形 649"/>
            <p:cNvSpPr/>
            <p:nvPr/>
          </p:nvSpPr>
          <p:spPr>
            <a:xfrm>
              <a:off x="2288585" y="1922460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1" name="正方形/長方形 650"/>
            <p:cNvSpPr/>
            <p:nvPr/>
          </p:nvSpPr>
          <p:spPr>
            <a:xfrm>
              <a:off x="3238911" y="1751090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2" name="正方形/長方形 651"/>
            <p:cNvSpPr/>
            <p:nvPr/>
          </p:nvSpPr>
          <p:spPr>
            <a:xfrm>
              <a:off x="3238911" y="1922460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3" name="正方形/長方形 652"/>
            <p:cNvSpPr/>
            <p:nvPr/>
          </p:nvSpPr>
          <p:spPr>
            <a:xfrm>
              <a:off x="2896617" y="1481020"/>
              <a:ext cx="366779" cy="677133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54" name="楕円 653"/>
            <p:cNvSpPr/>
            <p:nvPr/>
          </p:nvSpPr>
          <p:spPr>
            <a:xfrm>
              <a:off x="3003829" y="1561566"/>
              <a:ext cx="162027" cy="16202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5" name="正方形/長方形 654"/>
            <p:cNvSpPr/>
            <p:nvPr/>
          </p:nvSpPr>
          <p:spPr>
            <a:xfrm>
              <a:off x="2325079" y="2185040"/>
              <a:ext cx="1546884" cy="955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6" name="正方形/長方形 655"/>
            <p:cNvSpPr/>
            <p:nvPr/>
          </p:nvSpPr>
          <p:spPr>
            <a:xfrm>
              <a:off x="3260202" y="1670514"/>
              <a:ext cx="51218" cy="47298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7" name="フリーフォーム 656"/>
            <p:cNvSpPr/>
            <p:nvPr/>
          </p:nvSpPr>
          <p:spPr>
            <a:xfrm>
              <a:off x="2224950" y="2106366"/>
              <a:ext cx="1733866" cy="284905"/>
            </a:xfrm>
            <a:custGeom>
              <a:avLst/>
              <a:gdLst>
                <a:gd name="connsiteX0" fmla="*/ 0 w 3083864"/>
                <a:gd name="connsiteY0" fmla="*/ 0 h 589630"/>
                <a:gd name="connsiteX1" fmla="*/ 3083864 w 3083864"/>
                <a:gd name="connsiteY1" fmla="*/ 0 h 589630"/>
                <a:gd name="connsiteX2" fmla="*/ 3083864 w 3083864"/>
                <a:gd name="connsiteY2" fmla="*/ 589630 h 589630"/>
                <a:gd name="connsiteX3" fmla="*/ 2856724 w 3083864"/>
                <a:gd name="connsiteY3" fmla="*/ 589630 h 589630"/>
                <a:gd name="connsiteX4" fmla="*/ 2856724 w 3083864"/>
                <a:gd name="connsiteY4" fmla="*/ 185092 h 589630"/>
                <a:gd name="connsiteX5" fmla="*/ 2459847 w 3083864"/>
                <a:gd name="connsiteY5" fmla="*/ 185092 h 589630"/>
                <a:gd name="connsiteX6" fmla="*/ 2459847 w 3083864"/>
                <a:gd name="connsiteY6" fmla="*/ 589630 h 589630"/>
                <a:gd name="connsiteX7" fmla="*/ 2301800 w 3083864"/>
                <a:gd name="connsiteY7" fmla="*/ 589630 h 589630"/>
                <a:gd name="connsiteX8" fmla="*/ 2301800 w 3083864"/>
                <a:gd name="connsiteY8" fmla="*/ 185092 h 589630"/>
                <a:gd name="connsiteX9" fmla="*/ 1904923 w 3083864"/>
                <a:gd name="connsiteY9" fmla="*/ 185092 h 589630"/>
                <a:gd name="connsiteX10" fmla="*/ 1904923 w 3083864"/>
                <a:gd name="connsiteY10" fmla="*/ 589630 h 589630"/>
                <a:gd name="connsiteX11" fmla="*/ 1746874 w 3083864"/>
                <a:gd name="connsiteY11" fmla="*/ 589630 h 589630"/>
                <a:gd name="connsiteX12" fmla="*/ 1746874 w 3083864"/>
                <a:gd name="connsiteY12" fmla="*/ 185092 h 589630"/>
                <a:gd name="connsiteX13" fmla="*/ 1349997 w 3083864"/>
                <a:gd name="connsiteY13" fmla="*/ 185092 h 589630"/>
                <a:gd name="connsiteX14" fmla="*/ 1349997 w 3083864"/>
                <a:gd name="connsiteY14" fmla="*/ 589630 h 589630"/>
                <a:gd name="connsiteX15" fmla="*/ 1191948 w 3083864"/>
                <a:gd name="connsiteY15" fmla="*/ 589630 h 589630"/>
                <a:gd name="connsiteX16" fmla="*/ 1191948 w 3083864"/>
                <a:gd name="connsiteY16" fmla="*/ 185092 h 589630"/>
                <a:gd name="connsiteX17" fmla="*/ 795071 w 3083864"/>
                <a:gd name="connsiteY17" fmla="*/ 185092 h 589630"/>
                <a:gd name="connsiteX18" fmla="*/ 795071 w 3083864"/>
                <a:gd name="connsiteY18" fmla="*/ 589630 h 589630"/>
                <a:gd name="connsiteX19" fmla="*/ 637022 w 3083864"/>
                <a:gd name="connsiteY19" fmla="*/ 589630 h 589630"/>
                <a:gd name="connsiteX20" fmla="*/ 637022 w 3083864"/>
                <a:gd name="connsiteY20" fmla="*/ 185092 h 589630"/>
                <a:gd name="connsiteX21" fmla="*/ 240145 w 3083864"/>
                <a:gd name="connsiteY21" fmla="*/ 185092 h 589630"/>
                <a:gd name="connsiteX22" fmla="*/ 240145 w 3083864"/>
                <a:gd name="connsiteY22" fmla="*/ 589630 h 589630"/>
                <a:gd name="connsiteX23" fmla="*/ 0 w 3083864"/>
                <a:gd name="connsiteY23" fmla="*/ 589630 h 58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589630">
                  <a:moveTo>
                    <a:pt x="0" y="0"/>
                  </a:moveTo>
                  <a:lnTo>
                    <a:pt x="3083864" y="0"/>
                  </a:lnTo>
                  <a:lnTo>
                    <a:pt x="3083864" y="589630"/>
                  </a:lnTo>
                  <a:lnTo>
                    <a:pt x="2856724" y="589630"/>
                  </a:lnTo>
                  <a:lnTo>
                    <a:pt x="2856724" y="185092"/>
                  </a:lnTo>
                  <a:lnTo>
                    <a:pt x="2459847" y="185092"/>
                  </a:lnTo>
                  <a:lnTo>
                    <a:pt x="2459847" y="589630"/>
                  </a:lnTo>
                  <a:lnTo>
                    <a:pt x="2301800" y="589630"/>
                  </a:lnTo>
                  <a:lnTo>
                    <a:pt x="2301800" y="185092"/>
                  </a:lnTo>
                  <a:lnTo>
                    <a:pt x="1904923" y="185092"/>
                  </a:lnTo>
                  <a:lnTo>
                    <a:pt x="1904923" y="589630"/>
                  </a:lnTo>
                  <a:lnTo>
                    <a:pt x="1746874" y="589630"/>
                  </a:lnTo>
                  <a:lnTo>
                    <a:pt x="1746874" y="185092"/>
                  </a:lnTo>
                  <a:lnTo>
                    <a:pt x="1349997" y="185092"/>
                  </a:lnTo>
                  <a:lnTo>
                    <a:pt x="1349997" y="589630"/>
                  </a:lnTo>
                  <a:lnTo>
                    <a:pt x="1191948" y="589630"/>
                  </a:lnTo>
                  <a:lnTo>
                    <a:pt x="1191948" y="185092"/>
                  </a:lnTo>
                  <a:lnTo>
                    <a:pt x="795071" y="185092"/>
                  </a:lnTo>
                  <a:lnTo>
                    <a:pt x="795071" y="589630"/>
                  </a:lnTo>
                  <a:lnTo>
                    <a:pt x="637022" y="589630"/>
                  </a:lnTo>
                  <a:lnTo>
                    <a:pt x="637022" y="185092"/>
                  </a:lnTo>
                  <a:lnTo>
                    <a:pt x="240145" y="185092"/>
                  </a:lnTo>
                  <a:lnTo>
                    <a:pt x="240145" y="589630"/>
                  </a:lnTo>
                  <a:lnTo>
                    <a:pt x="0" y="589630"/>
                  </a:lnTo>
                  <a:close/>
                </a:path>
              </a:pathLst>
            </a:cu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58" name="フリーフォーム 657"/>
            <p:cNvSpPr/>
            <p:nvPr/>
          </p:nvSpPr>
          <p:spPr>
            <a:xfrm>
              <a:off x="2224950" y="2359222"/>
              <a:ext cx="1733866" cy="69179"/>
            </a:xfrm>
            <a:custGeom>
              <a:avLst/>
              <a:gdLst>
                <a:gd name="connsiteX0" fmla="*/ 2856724 w 3083864"/>
                <a:gd name="connsiteY0" fmla="*/ 0 h 66851"/>
                <a:gd name="connsiteX1" fmla="*/ 3083864 w 3083864"/>
                <a:gd name="connsiteY1" fmla="*/ 0 h 66851"/>
                <a:gd name="connsiteX2" fmla="*/ 3083864 w 3083864"/>
                <a:gd name="connsiteY2" fmla="*/ 66851 h 66851"/>
                <a:gd name="connsiteX3" fmla="*/ 2856724 w 3083864"/>
                <a:gd name="connsiteY3" fmla="*/ 66851 h 66851"/>
                <a:gd name="connsiteX4" fmla="*/ 2301800 w 3083864"/>
                <a:gd name="connsiteY4" fmla="*/ 0 h 66851"/>
                <a:gd name="connsiteX5" fmla="*/ 2459847 w 3083864"/>
                <a:gd name="connsiteY5" fmla="*/ 0 h 66851"/>
                <a:gd name="connsiteX6" fmla="*/ 2459847 w 3083864"/>
                <a:gd name="connsiteY6" fmla="*/ 66851 h 66851"/>
                <a:gd name="connsiteX7" fmla="*/ 2301800 w 3083864"/>
                <a:gd name="connsiteY7" fmla="*/ 66851 h 66851"/>
                <a:gd name="connsiteX8" fmla="*/ 1746874 w 3083864"/>
                <a:gd name="connsiteY8" fmla="*/ 0 h 66851"/>
                <a:gd name="connsiteX9" fmla="*/ 1904923 w 3083864"/>
                <a:gd name="connsiteY9" fmla="*/ 0 h 66851"/>
                <a:gd name="connsiteX10" fmla="*/ 1904923 w 3083864"/>
                <a:gd name="connsiteY10" fmla="*/ 66851 h 66851"/>
                <a:gd name="connsiteX11" fmla="*/ 1746874 w 3083864"/>
                <a:gd name="connsiteY11" fmla="*/ 66851 h 66851"/>
                <a:gd name="connsiteX12" fmla="*/ 1191948 w 3083864"/>
                <a:gd name="connsiteY12" fmla="*/ 0 h 66851"/>
                <a:gd name="connsiteX13" fmla="*/ 1349997 w 3083864"/>
                <a:gd name="connsiteY13" fmla="*/ 0 h 66851"/>
                <a:gd name="connsiteX14" fmla="*/ 1349997 w 3083864"/>
                <a:gd name="connsiteY14" fmla="*/ 66851 h 66851"/>
                <a:gd name="connsiteX15" fmla="*/ 1191948 w 3083864"/>
                <a:gd name="connsiteY15" fmla="*/ 66851 h 66851"/>
                <a:gd name="connsiteX16" fmla="*/ 637022 w 3083864"/>
                <a:gd name="connsiteY16" fmla="*/ 0 h 66851"/>
                <a:gd name="connsiteX17" fmla="*/ 795071 w 3083864"/>
                <a:gd name="connsiteY17" fmla="*/ 0 h 66851"/>
                <a:gd name="connsiteX18" fmla="*/ 795071 w 3083864"/>
                <a:gd name="connsiteY18" fmla="*/ 66851 h 66851"/>
                <a:gd name="connsiteX19" fmla="*/ 637022 w 3083864"/>
                <a:gd name="connsiteY19" fmla="*/ 66851 h 66851"/>
                <a:gd name="connsiteX20" fmla="*/ 0 w 3083864"/>
                <a:gd name="connsiteY20" fmla="*/ 0 h 66851"/>
                <a:gd name="connsiteX21" fmla="*/ 240145 w 3083864"/>
                <a:gd name="connsiteY21" fmla="*/ 0 h 66851"/>
                <a:gd name="connsiteX22" fmla="*/ 240145 w 3083864"/>
                <a:gd name="connsiteY22" fmla="*/ 66851 h 66851"/>
                <a:gd name="connsiteX23" fmla="*/ 0 w 3083864"/>
                <a:gd name="connsiteY23" fmla="*/ 66851 h 6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66851">
                  <a:moveTo>
                    <a:pt x="2856724" y="0"/>
                  </a:moveTo>
                  <a:lnTo>
                    <a:pt x="3083864" y="0"/>
                  </a:lnTo>
                  <a:lnTo>
                    <a:pt x="3083864" y="66851"/>
                  </a:lnTo>
                  <a:lnTo>
                    <a:pt x="2856724" y="66851"/>
                  </a:lnTo>
                  <a:close/>
                  <a:moveTo>
                    <a:pt x="2301800" y="0"/>
                  </a:moveTo>
                  <a:lnTo>
                    <a:pt x="2459847" y="0"/>
                  </a:lnTo>
                  <a:lnTo>
                    <a:pt x="2459847" y="66851"/>
                  </a:lnTo>
                  <a:lnTo>
                    <a:pt x="2301800" y="66851"/>
                  </a:lnTo>
                  <a:close/>
                  <a:moveTo>
                    <a:pt x="1746874" y="0"/>
                  </a:moveTo>
                  <a:lnTo>
                    <a:pt x="1904923" y="0"/>
                  </a:lnTo>
                  <a:lnTo>
                    <a:pt x="1904923" y="66851"/>
                  </a:lnTo>
                  <a:lnTo>
                    <a:pt x="1746874" y="66851"/>
                  </a:lnTo>
                  <a:close/>
                  <a:moveTo>
                    <a:pt x="1191948" y="0"/>
                  </a:moveTo>
                  <a:lnTo>
                    <a:pt x="1349997" y="0"/>
                  </a:lnTo>
                  <a:lnTo>
                    <a:pt x="1349997" y="66851"/>
                  </a:lnTo>
                  <a:lnTo>
                    <a:pt x="1191948" y="66851"/>
                  </a:lnTo>
                  <a:close/>
                  <a:moveTo>
                    <a:pt x="637022" y="0"/>
                  </a:moveTo>
                  <a:lnTo>
                    <a:pt x="795071" y="0"/>
                  </a:lnTo>
                  <a:lnTo>
                    <a:pt x="795071" y="66851"/>
                  </a:lnTo>
                  <a:lnTo>
                    <a:pt x="637022" y="66851"/>
                  </a:lnTo>
                  <a:close/>
                  <a:moveTo>
                    <a:pt x="0" y="0"/>
                  </a:moveTo>
                  <a:lnTo>
                    <a:pt x="240145" y="0"/>
                  </a:lnTo>
                  <a:lnTo>
                    <a:pt x="240145" y="66851"/>
                  </a:lnTo>
                  <a:lnTo>
                    <a:pt x="0" y="66851"/>
                  </a:lnTo>
                  <a:close/>
                </a:path>
              </a:pathLst>
            </a:custGeom>
            <a:pattFill prst="sm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59" name="グループ化 658"/>
            <p:cNvGrpSpPr/>
            <p:nvPr/>
          </p:nvGrpSpPr>
          <p:grpSpPr>
            <a:xfrm>
              <a:off x="3031434" y="1577592"/>
              <a:ext cx="77541" cy="99287"/>
              <a:chOff x="4090249" y="1145285"/>
              <a:chExt cx="1147134" cy="1468851"/>
            </a:xfrm>
          </p:grpSpPr>
          <p:sp>
            <p:nvSpPr>
              <p:cNvPr id="660" name="台形 659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1" name="台形 660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2" name="楕円 661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63" name="グループ化 662"/>
          <p:cNvGrpSpPr/>
          <p:nvPr/>
        </p:nvGrpSpPr>
        <p:grpSpPr>
          <a:xfrm>
            <a:off x="5983574" y="1601321"/>
            <a:ext cx="1698479" cy="827080"/>
            <a:chOff x="5983574" y="1601321"/>
            <a:chExt cx="1698479" cy="827080"/>
          </a:xfrm>
        </p:grpSpPr>
        <p:sp>
          <p:nvSpPr>
            <p:cNvPr id="664" name="フリーフォーム 663"/>
            <p:cNvSpPr/>
            <p:nvPr/>
          </p:nvSpPr>
          <p:spPr>
            <a:xfrm>
              <a:off x="5983574" y="1601321"/>
              <a:ext cx="1698479" cy="73083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gradFill>
              <a:gsLst>
                <a:gs pos="100000">
                  <a:srgbClr val="CC6600"/>
                </a:gs>
                <a:gs pos="0">
                  <a:srgbClr val="99330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65" name="正方形/長方形 664"/>
            <p:cNvSpPr/>
            <p:nvPr/>
          </p:nvSpPr>
          <p:spPr>
            <a:xfrm>
              <a:off x="5987224" y="1675410"/>
              <a:ext cx="1691046" cy="752991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8000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66" name="楕円 665"/>
            <p:cNvSpPr/>
            <p:nvPr/>
          </p:nvSpPr>
          <p:spPr>
            <a:xfrm>
              <a:off x="6746894" y="1751414"/>
              <a:ext cx="170544" cy="170544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67" name="グループ化 666"/>
            <p:cNvGrpSpPr/>
            <p:nvPr/>
          </p:nvGrpSpPr>
          <p:grpSpPr>
            <a:xfrm>
              <a:off x="6057549" y="1786101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689" name="正方形/長方形 688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0" name="正方形/長方形 689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1" name="正方形/長方形 690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2" name="正方形/長方形 691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3" name="正方形/長方形 692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4" name="正方形/長方形 693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5" name="正方形/長方形 694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6" name="正方形/長方形 695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7" name="正方形/長方形 696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68" name="正方形/長方形 667"/>
            <p:cNvSpPr/>
            <p:nvPr/>
          </p:nvSpPr>
          <p:spPr>
            <a:xfrm>
              <a:off x="6719235" y="2268541"/>
              <a:ext cx="244226" cy="159860"/>
            </a:xfrm>
            <a:prstGeom prst="rect">
              <a:avLst/>
            </a:pr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69" name="グループ化 668"/>
            <p:cNvGrpSpPr/>
            <p:nvPr/>
          </p:nvGrpSpPr>
          <p:grpSpPr>
            <a:xfrm>
              <a:off x="7065545" y="1786101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680" name="正方形/長方形 679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1" name="正方形/長方形 680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2" name="正方形/長方形 681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3" name="正方形/長方形 682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4" name="正方形/長方形 683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5" name="正方形/長方形 684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6" name="正方形/長方形 685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7" name="正方形/長方形 686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8" name="正方形/長方形 687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70" name="正方形/長方形 669"/>
            <p:cNvSpPr/>
            <p:nvPr/>
          </p:nvSpPr>
          <p:spPr>
            <a:xfrm>
              <a:off x="5985329" y="1675663"/>
              <a:ext cx="1692941" cy="339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1" name="楕円 670"/>
            <p:cNvSpPr/>
            <p:nvPr/>
          </p:nvSpPr>
          <p:spPr>
            <a:xfrm>
              <a:off x="6746894" y="1730517"/>
              <a:ext cx="170544" cy="17054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72" name="グループ化 671"/>
            <p:cNvGrpSpPr/>
            <p:nvPr/>
          </p:nvGrpSpPr>
          <p:grpSpPr>
            <a:xfrm>
              <a:off x="6776586" y="1759073"/>
              <a:ext cx="73962" cy="94704"/>
              <a:chOff x="4090249" y="1145285"/>
              <a:chExt cx="1147134" cy="1468851"/>
            </a:xfrm>
          </p:grpSpPr>
          <p:sp>
            <p:nvSpPr>
              <p:cNvPr id="677" name="台形 676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8" name="台形 677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9" name="楕円 678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73" name="正方形/長方形 672"/>
            <p:cNvSpPr/>
            <p:nvPr/>
          </p:nvSpPr>
          <p:spPr>
            <a:xfrm>
              <a:off x="6736901" y="2268541"/>
              <a:ext cx="208893" cy="159860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4" name="正方形/長方形 673"/>
            <p:cNvSpPr/>
            <p:nvPr/>
          </p:nvSpPr>
          <p:spPr>
            <a:xfrm>
              <a:off x="6691063" y="2268541"/>
              <a:ext cx="300570" cy="32093"/>
            </a:xfrm>
            <a:prstGeom prst="rect">
              <a:avLst/>
            </a:prstGeom>
            <a:solidFill>
              <a:srgbClr val="660033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5" name="正方形/長方形 674"/>
            <p:cNvSpPr/>
            <p:nvPr/>
          </p:nvSpPr>
          <p:spPr>
            <a:xfrm>
              <a:off x="6691063" y="2243739"/>
              <a:ext cx="300570" cy="32093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6" name="正方形/長方形 675"/>
            <p:cNvSpPr/>
            <p:nvPr/>
          </p:nvSpPr>
          <p:spPr>
            <a:xfrm>
              <a:off x="6726773" y="2298380"/>
              <a:ext cx="236688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98" name="グループ化 697"/>
          <p:cNvGrpSpPr/>
          <p:nvPr/>
        </p:nvGrpSpPr>
        <p:grpSpPr>
          <a:xfrm>
            <a:off x="4152138" y="3286182"/>
            <a:ext cx="1634301" cy="1069631"/>
            <a:chOff x="4152138" y="3286182"/>
            <a:chExt cx="1634301" cy="1069631"/>
          </a:xfrm>
        </p:grpSpPr>
        <p:sp>
          <p:nvSpPr>
            <p:cNvPr id="699" name="正方形/長方形 698"/>
            <p:cNvSpPr/>
            <p:nvPr/>
          </p:nvSpPr>
          <p:spPr>
            <a:xfrm>
              <a:off x="4152138" y="3701947"/>
              <a:ext cx="1634301" cy="653866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00" name="正方形/長方形 699"/>
            <p:cNvSpPr/>
            <p:nvPr/>
          </p:nvSpPr>
          <p:spPr>
            <a:xfrm>
              <a:off x="4240451" y="3782137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1" name="正方形/長方形 700"/>
            <p:cNvSpPr/>
            <p:nvPr/>
          </p:nvSpPr>
          <p:spPr>
            <a:xfrm>
              <a:off x="4240451" y="3939030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2" name="正方形/長方形 701"/>
            <p:cNvSpPr/>
            <p:nvPr/>
          </p:nvSpPr>
          <p:spPr>
            <a:xfrm>
              <a:off x="4240451" y="4095923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3" name="ホームベース 702"/>
            <p:cNvSpPr/>
            <p:nvPr/>
          </p:nvSpPr>
          <p:spPr>
            <a:xfrm rot="16200000">
              <a:off x="4461517" y="3659167"/>
              <a:ext cx="1015545" cy="366786"/>
            </a:xfrm>
            <a:prstGeom prst="homePlate">
              <a:avLst>
                <a:gd name="adj" fmla="val 35262"/>
              </a:avLst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04" name="正方形/長方形 703"/>
            <p:cNvSpPr/>
            <p:nvPr/>
          </p:nvSpPr>
          <p:spPr>
            <a:xfrm>
              <a:off x="4499034" y="3782137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5" name="正方形/長方形 704"/>
            <p:cNvSpPr/>
            <p:nvPr/>
          </p:nvSpPr>
          <p:spPr>
            <a:xfrm>
              <a:off x="4499034" y="3939030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6" name="正方形/長方形 705"/>
            <p:cNvSpPr/>
            <p:nvPr/>
          </p:nvSpPr>
          <p:spPr>
            <a:xfrm>
              <a:off x="4499034" y="4095923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7" name="正方形/長方形 706"/>
            <p:cNvSpPr/>
            <p:nvPr/>
          </p:nvSpPr>
          <p:spPr>
            <a:xfrm>
              <a:off x="5242822" y="3782137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8" name="正方形/長方形 707"/>
            <p:cNvSpPr/>
            <p:nvPr/>
          </p:nvSpPr>
          <p:spPr>
            <a:xfrm>
              <a:off x="5242822" y="3939030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9" name="正方形/長方形 708"/>
            <p:cNvSpPr/>
            <p:nvPr/>
          </p:nvSpPr>
          <p:spPr>
            <a:xfrm>
              <a:off x="5242822" y="4095923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0" name="正方形/長方形 709"/>
            <p:cNvSpPr/>
            <p:nvPr/>
          </p:nvSpPr>
          <p:spPr>
            <a:xfrm>
              <a:off x="5501405" y="3782137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5501405" y="3939030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5501405" y="4095923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3" name="楕円 712"/>
            <p:cNvSpPr/>
            <p:nvPr/>
          </p:nvSpPr>
          <p:spPr>
            <a:xfrm>
              <a:off x="4884625" y="3495770"/>
              <a:ext cx="180863" cy="180863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4858418" y="4200109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5" name="正方形/長方形 714"/>
            <p:cNvSpPr/>
            <p:nvPr/>
          </p:nvSpPr>
          <p:spPr>
            <a:xfrm>
              <a:off x="5156127" y="3701947"/>
              <a:ext cx="31381" cy="6526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6" name="正方形/長方形 715"/>
            <p:cNvSpPr/>
            <p:nvPr/>
          </p:nvSpPr>
          <p:spPr>
            <a:xfrm>
              <a:off x="4970640" y="4200109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7" name="正方形/長方形 716"/>
            <p:cNvSpPr/>
            <p:nvPr/>
          </p:nvSpPr>
          <p:spPr>
            <a:xfrm>
              <a:off x="4850162" y="4220315"/>
              <a:ext cx="229198" cy="316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8" name="正方形/長方形 717"/>
            <p:cNvSpPr/>
            <p:nvPr/>
          </p:nvSpPr>
          <p:spPr>
            <a:xfrm>
              <a:off x="4832793" y="4220315"/>
              <a:ext cx="26148" cy="1348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9" name="正方形/長方形 718"/>
            <p:cNvSpPr/>
            <p:nvPr/>
          </p:nvSpPr>
          <p:spPr>
            <a:xfrm>
              <a:off x="5084475" y="4220315"/>
              <a:ext cx="26148" cy="1348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0" name="正方形/長方形 719"/>
            <p:cNvSpPr/>
            <p:nvPr/>
          </p:nvSpPr>
          <p:spPr>
            <a:xfrm>
              <a:off x="4832269" y="4172653"/>
              <a:ext cx="278981" cy="54913"/>
            </a:xfrm>
            <a:prstGeom prst="rect">
              <a:avLst/>
            </a:prstGeom>
            <a:solidFill>
              <a:srgbClr val="0070C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1" name="楕円 720"/>
            <p:cNvSpPr/>
            <p:nvPr/>
          </p:nvSpPr>
          <p:spPr>
            <a:xfrm>
              <a:off x="4884625" y="3476158"/>
              <a:ext cx="180863" cy="18086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22" name="グループ化 721"/>
            <p:cNvGrpSpPr/>
            <p:nvPr/>
          </p:nvGrpSpPr>
          <p:grpSpPr>
            <a:xfrm>
              <a:off x="4917166" y="3490243"/>
              <a:ext cx="78878" cy="100999"/>
              <a:chOff x="4090249" y="1145285"/>
              <a:chExt cx="1147134" cy="1468851"/>
            </a:xfrm>
          </p:grpSpPr>
          <p:sp>
            <p:nvSpPr>
              <p:cNvPr id="725" name="台形 724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6" name="台形 725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7" name="楕円 726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23" name="山形 722"/>
            <p:cNvSpPr/>
            <p:nvPr/>
          </p:nvSpPr>
          <p:spPr>
            <a:xfrm rot="16200000">
              <a:off x="4855800" y="3255159"/>
              <a:ext cx="220438" cy="366786"/>
            </a:xfrm>
            <a:prstGeom prst="chevron">
              <a:avLst>
                <a:gd name="adj" fmla="val 65327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4" name="山形 723"/>
            <p:cNvSpPr/>
            <p:nvPr/>
          </p:nvSpPr>
          <p:spPr>
            <a:xfrm rot="16200000">
              <a:off x="4828903" y="3195151"/>
              <a:ext cx="274233" cy="456295"/>
            </a:xfrm>
            <a:prstGeom prst="chevron">
              <a:avLst>
                <a:gd name="adj" fmla="val 65327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28" name="グループ化 727"/>
          <p:cNvGrpSpPr/>
          <p:nvPr/>
        </p:nvGrpSpPr>
        <p:grpSpPr>
          <a:xfrm>
            <a:off x="391355" y="3408369"/>
            <a:ext cx="1614328" cy="947444"/>
            <a:chOff x="391355" y="3408369"/>
            <a:chExt cx="1614328" cy="947444"/>
          </a:xfrm>
        </p:grpSpPr>
        <p:sp>
          <p:nvSpPr>
            <p:cNvPr id="729" name="正方形/長方形 728"/>
            <p:cNvSpPr/>
            <p:nvPr/>
          </p:nvSpPr>
          <p:spPr>
            <a:xfrm>
              <a:off x="391355" y="3623339"/>
              <a:ext cx="1614328" cy="85596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0" name="正方形/長方形 729"/>
            <p:cNvSpPr/>
            <p:nvPr/>
          </p:nvSpPr>
          <p:spPr>
            <a:xfrm>
              <a:off x="391355" y="3709437"/>
              <a:ext cx="1614328" cy="645875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31" name="正方形/長方形 730"/>
            <p:cNvSpPr/>
            <p:nvPr/>
          </p:nvSpPr>
          <p:spPr>
            <a:xfrm>
              <a:off x="391355" y="3788646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2" name="正方形/長方形 731"/>
            <p:cNvSpPr/>
            <p:nvPr/>
          </p:nvSpPr>
          <p:spPr>
            <a:xfrm>
              <a:off x="391355" y="3943622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3" name="正方形/長方形 732"/>
            <p:cNvSpPr/>
            <p:nvPr/>
          </p:nvSpPr>
          <p:spPr>
            <a:xfrm>
              <a:off x="391355" y="4098597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4" name="正方形/長方形 733"/>
            <p:cNvSpPr/>
            <p:nvPr/>
          </p:nvSpPr>
          <p:spPr>
            <a:xfrm>
              <a:off x="933769" y="3411826"/>
              <a:ext cx="523042" cy="94348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5" name="正方形/長方形 734"/>
            <p:cNvSpPr/>
            <p:nvPr/>
          </p:nvSpPr>
          <p:spPr>
            <a:xfrm>
              <a:off x="978417" y="3411826"/>
              <a:ext cx="433746" cy="943485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36" name="正方形/長方形 735"/>
            <p:cNvSpPr/>
            <p:nvPr/>
          </p:nvSpPr>
          <p:spPr>
            <a:xfrm>
              <a:off x="1083334" y="4203205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7" name="楕円 736"/>
            <p:cNvSpPr/>
            <p:nvPr/>
          </p:nvSpPr>
          <p:spPr>
            <a:xfrm>
              <a:off x="1105964" y="3490283"/>
              <a:ext cx="178652" cy="1786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8" name="正方形/長方形 737"/>
            <p:cNvSpPr/>
            <p:nvPr/>
          </p:nvSpPr>
          <p:spPr>
            <a:xfrm>
              <a:off x="1189521" y="4203205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9" name="正方形/長方形 738"/>
            <p:cNvSpPr/>
            <p:nvPr/>
          </p:nvSpPr>
          <p:spPr>
            <a:xfrm>
              <a:off x="1083334" y="4211816"/>
              <a:ext cx="223913" cy="4037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0" name="正方形/長方形 739"/>
            <p:cNvSpPr/>
            <p:nvPr/>
          </p:nvSpPr>
          <p:spPr>
            <a:xfrm>
              <a:off x="1075800" y="4203205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1" name="正方形/長方形 740"/>
            <p:cNvSpPr/>
            <p:nvPr/>
          </p:nvSpPr>
          <p:spPr>
            <a:xfrm>
              <a:off x="1288891" y="4203205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2" name="正方形/長方形 741"/>
            <p:cNvSpPr/>
            <p:nvPr/>
          </p:nvSpPr>
          <p:spPr>
            <a:xfrm>
              <a:off x="1057504" y="4179601"/>
              <a:ext cx="275572" cy="54241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3" name="正方形/長方形 742"/>
            <p:cNvSpPr/>
            <p:nvPr/>
          </p:nvSpPr>
          <p:spPr>
            <a:xfrm>
              <a:off x="1057504" y="4158076"/>
              <a:ext cx="275572" cy="54241"/>
            </a:xfrm>
            <a:prstGeom prst="rect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44" name="グループ化 743"/>
            <p:cNvGrpSpPr/>
            <p:nvPr/>
          </p:nvGrpSpPr>
          <p:grpSpPr>
            <a:xfrm>
              <a:off x="1136019" y="3505537"/>
              <a:ext cx="77914" cy="99765"/>
              <a:chOff x="4090249" y="1145285"/>
              <a:chExt cx="1147134" cy="1468851"/>
            </a:xfrm>
          </p:grpSpPr>
          <p:sp>
            <p:nvSpPr>
              <p:cNvPr id="747" name="台形 746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8" name="台形 747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9" name="楕円 748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45" name="正方形/長方形 744"/>
            <p:cNvSpPr/>
            <p:nvPr/>
          </p:nvSpPr>
          <p:spPr>
            <a:xfrm>
              <a:off x="1455209" y="3708935"/>
              <a:ext cx="25829" cy="64637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979530" y="3408369"/>
              <a:ext cx="25829" cy="94694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50" name="グループ化 749"/>
          <p:cNvGrpSpPr/>
          <p:nvPr/>
        </p:nvGrpSpPr>
        <p:grpSpPr>
          <a:xfrm>
            <a:off x="7881120" y="3651005"/>
            <a:ext cx="1652530" cy="742479"/>
            <a:chOff x="7881120" y="3651005"/>
            <a:chExt cx="1652530" cy="742479"/>
          </a:xfrm>
        </p:grpSpPr>
        <p:sp>
          <p:nvSpPr>
            <p:cNvPr id="751" name="正方形/長方形 750"/>
            <p:cNvSpPr/>
            <p:nvPr/>
          </p:nvSpPr>
          <p:spPr>
            <a:xfrm>
              <a:off x="7881120" y="3933985"/>
              <a:ext cx="1652530" cy="416719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52" name="フローチャート: 論理積ゲート 751"/>
            <p:cNvSpPr/>
            <p:nvPr/>
          </p:nvSpPr>
          <p:spPr>
            <a:xfrm rot="16200000">
              <a:off x="8374827" y="3659480"/>
              <a:ext cx="651418" cy="730432"/>
            </a:xfrm>
            <a:prstGeom prst="flowChartDelay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53" name="フローチャート: 論理積ゲート 752"/>
            <p:cNvSpPr/>
            <p:nvPr/>
          </p:nvSpPr>
          <p:spPr>
            <a:xfrm rot="16200000">
              <a:off x="8449007" y="4209995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4" name="フローチャート: 論理積ゲート 753"/>
            <p:cNvSpPr/>
            <p:nvPr/>
          </p:nvSpPr>
          <p:spPr>
            <a:xfrm rot="16200000">
              <a:off x="8625169" y="4209995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5" name="フローチャート: 論理積ゲート 754"/>
            <p:cNvSpPr/>
            <p:nvPr/>
          </p:nvSpPr>
          <p:spPr>
            <a:xfrm rot="16200000">
              <a:off x="8801330" y="4209995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6" name="正方形/長方形 755"/>
            <p:cNvSpPr/>
            <p:nvPr/>
          </p:nvSpPr>
          <p:spPr>
            <a:xfrm>
              <a:off x="7961134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7" name="正方形/長方形 756"/>
            <p:cNvSpPr/>
            <p:nvPr/>
          </p:nvSpPr>
          <p:spPr>
            <a:xfrm>
              <a:off x="8073275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8" name="正方形/長方形 757"/>
            <p:cNvSpPr/>
            <p:nvPr/>
          </p:nvSpPr>
          <p:spPr>
            <a:xfrm>
              <a:off x="8185416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9" name="正方形/長方形 758"/>
            <p:cNvSpPr/>
            <p:nvPr/>
          </p:nvSpPr>
          <p:spPr>
            <a:xfrm>
              <a:off x="7961134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0" name="正方形/長方形 759"/>
            <p:cNvSpPr/>
            <p:nvPr/>
          </p:nvSpPr>
          <p:spPr>
            <a:xfrm>
              <a:off x="8073275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1" name="正方形/長方形 760"/>
            <p:cNvSpPr/>
            <p:nvPr/>
          </p:nvSpPr>
          <p:spPr>
            <a:xfrm>
              <a:off x="8185416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2" name="正方形/長方形 761"/>
            <p:cNvSpPr/>
            <p:nvPr/>
          </p:nvSpPr>
          <p:spPr>
            <a:xfrm>
              <a:off x="9157353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3" name="正方形/長方形 762"/>
            <p:cNvSpPr/>
            <p:nvPr/>
          </p:nvSpPr>
          <p:spPr>
            <a:xfrm>
              <a:off x="9269493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4" name="正方形/長方形 763"/>
            <p:cNvSpPr/>
            <p:nvPr/>
          </p:nvSpPr>
          <p:spPr>
            <a:xfrm>
              <a:off x="9381634" y="402521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9157353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6" name="正方形/長方形 765"/>
            <p:cNvSpPr/>
            <p:nvPr/>
          </p:nvSpPr>
          <p:spPr>
            <a:xfrm>
              <a:off x="9269493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7" name="正方形/長方形 766"/>
            <p:cNvSpPr/>
            <p:nvPr/>
          </p:nvSpPr>
          <p:spPr>
            <a:xfrm>
              <a:off x="9381634" y="4183505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8" name="楕円 767"/>
            <p:cNvSpPr/>
            <p:nvPr/>
          </p:nvSpPr>
          <p:spPr>
            <a:xfrm>
              <a:off x="8611622" y="3801477"/>
              <a:ext cx="180118" cy="18011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69" name="グループ化 768"/>
            <p:cNvGrpSpPr/>
            <p:nvPr/>
          </p:nvGrpSpPr>
          <p:grpSpPr>
            <a:xfrm>
              <a:off x="8642062" y="3816723"/>
              <a:ext cx="78553" cy="100583"/>
              <a:chOff x="4090249" y="1145285"/>
              <a:chExt cx="1147134" cy="1468851"/>
            </a:xfrm>
          </p:grpSpPr>
          <p:sp>
            <p:nvSpPr>
              <p:cNvPr id="773" name="台形 772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4" name="台形 773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5" name="楕円 774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70" name="アーチ 769"/>
            <p:cNvSpPr/>
            <p:nvPr/>
          </p:nvSpPr>
          <p:spPr>
            <a:xfrm>
              <a:off x="8337186" y="3676216"/>
              <a:ext cx="726701" cy="70832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1" name="正方形/長方形 770"/>
            <p:cNvSpPr/>
            <p:nvPr/>
          </p:nvSpPr>
          <p:spPr>
            <a:xfrm>
              <a:off x="9066262" y="3932482"/>
              <a:ext cx="43699" cy="414585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2" name="アーチ 771"/>
            <p:cNvSpPr/>
            <p:nvPr/>
          </p:nvSpPr>
          <p:spPr>
            <a:xfrm>
              <a:off x="8312185" y="3651005"/>
              <a:ext cx="776701" cy="742479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76" name="グループ化 775"/>
          <p:cNvGrpSpPr/>
          <p:nvPr/>
        </p:nvGrpSpPr>
        <p:grpSpPr>
          <a:xfrm>
            <a:off x="2224950" y="3408432"/>
            <a:ext cx="1733866" cy="947381"/>
            <a:chOff x="2224950" y="3408432"/>
            <a:chExt cx="1733866" cy="947381"/>
          </a:xfrm>
        </p:grpSpPr>
        <p:sp>
          <p:nvSpPr>
            <p:cNvPr id="777" name="正方形/長方形 776"/>
            <p:cNvSpPr/>
            <p:nvPr/>
          </p:nvSpPr>
          <p:spPr>
            <a:xfrm>
              <a:off x="2288585" y="3598882"/>
              <a:ext cx="1606596" cy="715387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8" name="正方形/長方形 777"/>
            <p:cNvSpPr/>
            <p:nvPr/>
          </p:nvSpPr>
          <p:spPr>
            <a:xfrm>
              <a:off x="2288585" y="3678502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9" name="正方形/長方形 778"/>
            <p:cNvSpPr/>
            <p:nvPr/>
          </p:nvSpPr>
          <p:spPr>
            <a:xfrm>
              <a:off x="2288585" y="3849872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0" name="正方形/長方形 779"/>
            <p:cNvSpPr/>
            <p:nvPr/>
          </p:nvSpPr>
          <p:spPr>
            <a:xfrm>
              <a:off x="3238911" y="3678502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1" name="正方形/長方形 780"/>
            <p:cNvSpPr/>
            <p:nvPr/>
          </p:nvSpPr>
          <p:spPr>
            <a:xfrm>
              <a:off x="3238911" y="3849872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2" name="正方形/長方形 781"/>
            <p:cNvSpPr/>
            <p:nvPr/>
          </p:nvSpPr>
          <p:spPr>
            <a:xfrm>
              <a:off x="2896617" y="3408432"/>
              <a:ext cx="366779" cy="677133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3" name="楕円 782"/>
            <p:cNvSpPr/>
            <p:nvPr/>
          </p:nvSpPr>
          <p:spPr>
            <a:xfrm>
              <a:off x="3003829" y="3488978"/>
              <a:ext cx="162027" cy="16202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4" name="正方形/長方形 783"/>
            <p:cNvSpPr/>
            <p:nvPr/>
          </p:nvSpPr>
          <p:spPr>
            <a:xfrm>
              <a:off x="2325079" y="4112452"/>
              <a:ext cx="1546884" cy="955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5" name="正方形/長方形 784"/>
            <p:cNvSpPr/>
            <p:nvPr/>
          </p:nvSpPr>
          <p:spPr>
            <a:xfrm>
              <a:off x="3263396" y="3597926"/>
              <a:ext cx="51218" cy="47298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6" name="フリーフォーム 785"/>
            <p:cNvSpPr/>
            <p:nvPr/>
          </p:nvSpPr>
          <p:spPr>
            <a:xfrm>
              <a:off x="2224950" y="4033778"/>
              <a:ext cx="1733866" cy="284905"/>
            </a:xfrm>
            <a:custGeom>
              <a:avLst/>
              <a:gdLst>
                <a:gd name="connsiteX0" fmla="*/ 0 w 3083864"/>
                <a:gd name="connsiteY0" fmla="*/ 0 h 589630"/>
                <a:gd name="connsiteX1" fmla="*/ 3083864 w 3083864"/>
                <a:gd name="connsiteY1" fmla="*/ 0 h 589630"/>
                <a:gd name="connsiteX2" fmla="*/ 3083864 w 3083864"/>
                <a:gd name="connsiteY2" fmla="*/ 589630 h 589630"/>
                <a:gd name="connsiteX3" fmla="*/ 2856724 w 3083864"/>
                <a:gd name="connsiteY3" fmla="*/ 589630 h 589630"/>
                <a:gd name="connsiteX4" fmla="*/ 2856724 w 3083864"/>
                <a:gd name="connsiteY4" fmla="*/ 185092 h 589630"/>
                <a:gd name="connsiteX5" fmla="*/ 2459847 w 3083864"/>
                <a:gd name="connsiteY5" fmla="*/ 185092 h 589630"/>
                <a:gd name="connsiteX6" fmla="*/ 2459847 w 3083864"/>
                <a:gd name="connsiteY6" fmla="*/ 589630 h 589630"/>
                <a:gd name="connsiteX7" fmla="*/ 2301800 w 3083864"/>
                <a:gd name="connsiteY7" fmla="*/ 589630 h 589630"/>
                <a:gd name="connsiteX8" fmla="*/ 2301800 w 3083864"/>
                <a:gd name="connsiteY8" fmla="*/ 185092 h 589630"/>
                <a:gd name="connsiteX9" fmla="*/ 1904923 w 3083864"/>
                <a:gd name="connsiteY9" fmla="*/ 185092 h 589630"/>
                <a:gd name="connsiteX10" fmla="*/ 1904923 w 3083864"/>
                <a:gd name="connsiteY10" fmla="*/ 589630 h 589630"/>
                <a:gd name="connsiteX11" fmla="*/ 1746874 w 3083864"/>
                <a:gd name="connsiteY11" fmla="*/ 589630 h 589630"/>
                <a:gd name="connsiteX12" fmla="*/ 1746874 w 3083864"/>
                <a:gd name="connsiteY12" fmla="*/ 185092 h 589630"/>
                <a:gd name="connsiteX13" fmla="*/ 1349997 w 3083864"/>
                <a:gd name="connsiteY13" fmla="*/ 185092 h 589630"/>
                <a:gd name="connsiteX14" fmla="*/ 1349997 w 3083864"/>
                <a:gd name="connsiteY14" fmla="*/ 589630 h 589630"/>
                <a:gd name="connsiteX15" fmla="*/ 1191948 w 3083864"/>
                <a:gd name="connsiteY15" fmla="*/ 589630 h 589630"/>
                <a:gd name="connsiteX16" fmla="*/ 1191948 w 3083864"/>
                <a:gd name="connsiteY16" fmla="*/ 185092 h 589630"/>
                <a:gd name="connsiteX17" fmla="*/ 795071 w 3083864"/>
                <a:gd name="connsiteY17" fmla="*/ 185092 h 589630"/>
                <a:gd name="connsiteX18" fmla="*/ 795071 w 3083864"/>
                <a:gd name="connsiteY18" fmla="*/ 589630 h 589630"/>
                <a:gd name="connsiteX19" fmla="*/ 637022 w 3083864"/>
                <a:gd name="connsiteY19" fmla="*/ 589630 h 589630"/>
                <a:gd name="connsiteX20" fmla="*/ 637022 w 3083864"/>
                <a:gd name="connsiteY20" fmla="*/ 185092 h 589630"/>
                <a:gd name="connsiteX21" fmla="*/ 240145 w 3083864"/>
                <a:gd name="connsiteY21" fmla="*/ 185092 h 589630"/>
                <a:gd name="connsiteX22" fmla="*/ 240145 w 3083864"/>
                <a:gd name="connsiteY22" fmla="*/ 589630 h 589630"/>
                <a:gd name="connsiteX23" fmla="*/ 0 w 3083864"/>
                <a:gd name="connsiteY23" fmla="*/ 589630 h 58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589630">
                  <a:moveTo>
                    <a:pt x="0" y="0"/>
                  </a:moveTo>
                  <a:lnTo>
                    <a:pt x="3083864" y="0"/>
                  </a:lnTo>
                  <a:lnTo>
                    <a:pt x="3083864" y="589630"/>
                  </a:lnTo>
                  <a:lnTo>
                    <a:pt x="2856724" y="589630"/>
                  </a:lnTo>
                  <a:lnTo>
                    <a:pt x="2856724" y="185092"/>
                  </a:lnTo>
                  <a:lnTo>
                    <a:pt x="2459847" y="185092"/>
                  </a:lnTo>
                  <a:lnTo>
                    <a:pt x="2459847" y="589630"/>
                  </a:lnTo>
                  <a:lnTo>
                    <a:pt x="2301800" y="589630"/>
                  </a:lnTo>
                  <a:lnTo>
                    <a:pt x="2301800" y="185092"/>
                  </a:lnTo>
                  <a:lnTo>
                    <a:pt x="1904923" y="185092"/>
                  </a:lnTo>
                  <a:lnTo>
                    <a:pt x="1904923" y="589630"/>
                  </a:lnTo>
                  <a:lnTo>
                    <a:pt x="1746874" y="589630"/>
                  </a:lnTo>
                  <a:lnTo>
                    <a:pt x="1746874" y="185092"/>
                  </a:lnTo>
                  <a:lnTo>
                    <a:pt x="1349997" y="185092"/>
                  </a:lnTo>
                  <a:lnTo>
                    <a:pt x="1349997" y="589630"/>
                  </a:lnTo>
                  <a:lnTo>
                    <a:pt x="1191948" y="589630"/>
                  </a:lnTo>
                  <a:lnTo>
                    <a:pt x="1191948" y="185092"/>
                  </a:lnTo>
                  <a:lnTo>
                    <a:pt x="795071" y="185092"/>
                  </a:lnTo>
                  <a:lnTo>
                    <a:pt x="795071" y="589630"/>
                  </a:lnTo>
                  <a:lnTo>
                    <a:pt x="637022" y="589630"/>
                  </a:lnTo>
                  <a:lnTo>
                    <a:pt x="637022" y="185092"/>
                  </a:lnTo>
                  <a:lnTo>
                    <a:pt x="240145" y="185092"/>
                  </a:lnTo>
                  <a:lnTo>
                    <a:pt x="240145" y="589630"/>
                  </a:lnTo>
                  <a:lnTo>
                    <a:pt x="0" y="58963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7" name="フリーフォーム 786"/>
            <p:cNvSpPr/>
            <p:nvPr/>
          </p:nvSpPr>
          <p:spPr>
            <a:xfrm>
              <a:off x="2224950" y="4286634"/>
              <a:ext cx="1733866" cy="69179"/>
            </a:xfrm>
            <a:custGeom>
              <a:avLst/>
              <a:gdLst>
                <a:gd name="connsiteX0" fmla="*/ 2856724 w 3083864"/>
                <a:gd name="connsiteY0" fmla="*/ 0 h 66851"/>
                <a:gd name="connsiteX1" fmla="*/ 3083864 w 3083864"/>
                <a:gd name="connsiteY1" fmla="*/ 0 h 66851"/>
                <a:gd name="connsiteX2" fmla="*/ 3083864 w 3083864"/>
                <a:gd name="connsiteY2" fmla="*/ 66851 h 66851"/>
                <a:gd name="connsiteX3" fmla="*/ 2856724 w 3083864"/>
                <a:gd name="connsiteY3" fmla="*/ 66851 h 66851"/>
                <a:gd name="connsiteX4" fmla="*/ 2301800 w 3083864"/>
                <a:gd name="connsiteY4" fmla="*/ 0 h 66851"/>
                <a:gd name="connsiteX5" fmla="*/ 2459847 w 3083864"/>
                <a:gd name="connsiteY5" fmla="*/ 0 h 66851"/>
                <a:gd name="connsiteX6" fmla="*/ 2459847 w 3083864"/>
                <a:gd name="connsiteY6" fmla="*/ 66851 h 66851"/>
                <a:gd name="connsiteX7" fmla="*/ 2301800 w 3083864"/>
                <a:gd name="connsiteY7" fmla="*/ 66851 h 66851"/>
                <a:gd name="connsiteX8" fmla="*/ 1746874 w 3083864"/>
                <a:gd name="connsiteY8" fmla="*/ 0 h 66851"/>
                <a:gd name="connsiteX9" fmla="*/ 1904923 w 3083864"/>
                <a:gd name="connsiteY9" fmla="*/ 0 h 66851"/>
                <a:gd name="connsiteX10" fmla="*/ 1904923 w 3083864"/>
                <a:gd name="connsiteY10" fmla="*/ 66851 h 66851"/>
                <a:gd name="connsiteX11" fmla="*/ 1746874 w 3083864"/>
                <a:gd name="connsiteY11" fmla="*/ 66851 h 66851"/>
                <a:gd name="connsiteX12" fmla="*/ 1191948 w 3083864"/>
                <a:gd name="connsiteY12" fmla="*/ 0 h 66851"/>
                <a:gd name="connsiteX13" fmla="*/ 1349997 w 3083864"/>
                <a:gd name="connsiteY13" fmla="*/ 0 h 66851"/>
                <a:gd name="connsiteX14" fmla="*/ 1349997 w 3083864"/>
                <a:gd name="connsiteY14" fmla="*/ 66851 h 66851"/>
                <a:gd name="connsiteX15" fmla="*/ 1191948 w 3083864"/>
                <a:gd name="connsiteY15" fmla="*/ 66851 h 66851"/>
                <a:gd name="connsiteX16" fmla="*/ 637022 w 3083864"/>
                <a:gd name="connsiteY16" fmla="*/ 0 h 66851"/>
                <a:gd name="connsiteX17" fmla="*/ 795071 w 3083864"/>
                <a:gd name="connsiteY17" fmla="*/ 0 h 66851"/>
                <a:gd name="connsiteX18" fmla="*/ 795071 w 3083864"/>
                <a:gd name="connsiteY18" fmla="*/ 66851 h 66851"/>
                <a:gd name="connsiteX19" fmla="*/ 637022 w 3083864"/>
                <a:gd name="connsiteY19" fmla="*/ 66851 h 66851"/>
                <a:gd name="connsiteX20" fmla="*/ 0 w 3083864"/>
                <a:gd name="connsiteY20" fmla="*/ 0 h 66851"/>
                <a:gd name="connsiteX21" fmla="*/ 240145 w 3083864"/>
                <a:gd name="connsiteY21" fmla="*/ 0 h 66851"/>
                <a:gd name="connsiteX22" fmla="*/ 240145 w 3083864"/>
                <a:gd name="connsiteY22" fmla="*/ 66851 h 66851"/>
                <a:gd name="connsiteX23" fmla="*/ 0 w 3083864"/>
                <a:gd name="connsiteY23" fmla="*/ 66851 h 6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66851">
                  <a:moveTo>
                    <a:pt x="2856724" y="0"/>
                  </a:moveTo>
                  <a:lnTo>
                    <a:pt x="3083864" y="0"/>
                  </a:lnTo>
                  <a:lnTo>
                    <a:pt x="3083864" y="66851"/>
                  </a:lnTo>
                  <a:lnTo>
                    <a:pt x="2856724" y="66851"/>
                  </a:lnTo>
                  <a:close/>
                  <a:moveTo>
                    <a:pt x="2301800" y="0"/>
                  </a:moveTo>
                  <a:lnTo>
                    <a:pt x="2459847" y="0"/>
                  </a:lnTo>
                  <a:lnTo>
                    <a:pt x="2459847" y="66851"/>
                  </a:lnTo>
                  <a:lnTo>
                    <a:pt x="2301800" y="66851"/>
                  </a:lnTo>
                  <a:close/>
                  <a:moveTo>
                    <a:pt x="1746874" y="0"/>
                  </a:moveTo>
                  <a:lnTo>
                    <a:pt x="1904923" y="0"/>
                  </a:lnTo>
                  <a:lnTo>
                    <a:pt x="1904923" y="66851"/>
                  </a:lnTo>
                  <a:lnTo>
                    <a:pt x="1746874" y="66851"/>
                  </a:lnTo>
                  <a:close/>
                  <a:moveTo>
                    <a:pt x="1191948" y="0"/>
                  </a:moveTo>
                  <a:lnTo>
                    <a:pt x="1349997" y="0"/>
                  </a:lnTo>
                  <a:lnTo>
                    <a:pt x="1349997" y="66851"/>
                  </a:lnTo>
                  <a:lnTo>
                    <a:pt x="1191948" y="66851"/>
                  </a:lnTo>
                  <a:close/>
                  <a:moveTo>
                    <a:pt x="637022" y="0"/>
                  </a:moveTo>
                  <a:lnTo>
                    <a:pt x="795071" y="0"/>
                  </a:lnTo>
                  <a:lnTo>
                    <a:pt x="795071" y="66851"/>
                  </a:lnTo>
                  <a:lnTo>
                    <a:pt x="637022" y="66851"/>
                  </a:lnTo>
                  <a:close/>
                  <a:moveTo>
                    <a:pt x="0" y="0"/>
                  </a:moveTo>
                  <a:lnTo>
                    <a:pt x="240145" y="0"/>
                  </a:lnTo>
                  <a:lnTo>
                    <a:pt x="240145" y="66851"/>
                  </a:lnTo>
                  <a:lnTo>
                    <a:pt x="0" y="66851"/>
                  </a:lnTo>
                  <a:close/>
                </a:path>
              </a:pathLst>
            </a:custGeom>
            <a:pattFill prst="sm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88" name="グループ化 787"/>
            <p:cNvGrpSpPr/>
            <p:nvPr/>
          </p:nvGrpSpPr>
          <p:grpSpPr>
            <a:xfrm>
              <a:off x="3031434" y="3505004"/>
              <a:ext cx="77541" cy="99287"/>
              <a:chOff x="4090249" y="1145285"/>
              <a:chExt cx="1147134" cy="1468851"/>
            </a:xfrm>
          </p:grpSpPr>
          <p:sp>
            <p:nvSpPr>
              <p:cNvPr id="789" name="台形 788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0" name="台形 789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1" name="楕円 790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92" name="グループ化 791"/>
          <p:cNvGrpSpPr/>
          <p:nvPr/>
        </p:nvGrpSpPr>
        <p:grpSpPr>
          <a:xfrm>
            <a:off x="5983574" y="3528733"/>
            <a:ext cx="1698479" cy="827080"/>
            <a:chOff x="5983574" y="3528733"/>
            <a:chExt cx="1698479" cy="827080"/>
          </a:xfrm>
        </p:grpSpPr>
        <p:sp>
          <p:nvSpPr>
            <p:cNvPr id="793" name="フリーフォーム 792"/>
            <p:cNvSpPr/>
            <p:nvPr/>
          </p:nvSpPr>
          <p:spPr>
            <a:xfrm>
              <a:off x="5983574" y="3528733"/>
              <a:ext cx="1698479" cy="73083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4" name="正方形/長方形 793"/>
            <p:cNvSpPr/>
            <p:nvPr/>
          </p:nvSpPr>
          <p:spPr>
            <a:xfrm>
              <a:off x="5987224" y="3602822"/>
              <a:ext cx="1691046" cy="752991"/>
            </a:xfrm>
            <a:prstGeom prst="rect">
              <a:avLst/>
            </a:prstGeom>
            <a:gradFill>
              <a:gsLst>
                <a:gs pos="100000">
                  <a:srgbClr val="FFC000">
                    <a:lumMod val="40000"/>
                    <a:lumOff val="60000"/>
                  </a:srgbClr>
                </a:gs>
                <a:gs pos="0">
                  <a:srgbClr val="FFC000">
                    <a:lumMod val="60000"/>
                    <a:lumOff val="4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95" name="楕円 794"/>
            <p:cNvSpPr/>
            <p:nvPr/>
          </p:nvSpPr>
          <p:spPr>
            <a:xfrm>
              <a:off x="6746894" y="3678826"/>
              <a:ext cx="170544" cy="170544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96" name="グループ化 795"/>
            <p:cNvGrpSpPr/>
            <p:nvPr/>
          </p:nvGrpSpPr>
          <p:grpSpPr>
            <a:xfrm>
              <a:off x="6057549" y="3713513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818" name="正方形/長方形 817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9" name="正方形/長方形 818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0" name="正方形/長方形 819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1" name="正方形/長方形 820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2" name="正方形/長方形 821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3" name="正方形/長方形 822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4" name="正方形/長方形 823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5" name="正方形/長方形 824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6" name="正方形/長方形 825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97" name="正方形/長方形 796"/>
            <p:cNvSpPr/>
            <p:nvPr/>
          </p:nvSpPr>
          <p:spPr>
            <a:xfrm>
              <a:off x="6719235" y="4195953"/>
              <a:ext cx="244226" cy="159860"/>
            </a:xfrm>
            <a:prstGeom prst="rect">
              <a:avLst/>
            </a:pr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98" name="グループ化 797"/>
            <p:cNvGrpSpPr/>
            <p:nvPr/>
          </p:nvGrpSpPr>
          <p:grpSpPr>
            <a:xfrm>
              <a:off x="7065545" y="3713513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809" name="正方形/長方形 808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0" name="正方形/長方形 809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1" name="正方形/長方形 810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2" name="正方形/長方形 811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3" name="正方形/長方形 812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4" name="正方形/長方形 813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5" name="正方形/長方形 814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6" name="正方形/長方形 815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7" name="正方形/長方形 816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99" name="正方形/長方形 798"/>
            <p:cNvSpPr/>
            <p:nvPr/>
          </p:nvSpPr>
          <p:spPr>
            <a:xfrm>
              <a:off x="5985329" y="3603075"/>
              <a:ext cx="1692941" cy="339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0" name="楕円 799"/>
            <p:cNvSpPr/>
            <p:nvPr/>
          </p:nvSpPr>
          <p:spPr>
            <a:xfrm>
              <a:off x="6746894" y="3657929"/>
              <a:ext cx="170544" cy="17054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01" name="グループ化 800"/>
            <p:cNvGrpSpPr/>
            <p:nvPr/>
          </p:nvGrpSpPr>
          <p:grpSpPr>
            <a:xfrm>
              <a:off x="6776586" y="3686485"/>
              <a:ext cx="73962" cy="94704"/>
              <a:chOff x="4090249" y="1145285"/>
              <a:chExt cx="1147134" cy="1468851"/>
            </a:xfrm>
          </p:grpSpPr>
          <p:sp>
            <p:nvSpPr>
              <p:cNvPr id="806" name="台形 805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7" name="台形 806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8" name="楕円 807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02" name="正方形/長方形 801"/>
            <p:cNvSpPr/>
            <p:nvPr/>
          </p:nvSpPr>
          <p:spPr>
            <a:xfrm>
              <a:off x="6736901" y="4195953"/>
              <a:ext cx="208893" cy="159860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3" name="正方形/長方形 802"/>
            <p:cNvSpPr/>
            <p:nvPr/>
          </p:nvSpPr>
          <p:spPr>
            <a:xfrm>
              <a:off x="6691063" y="4195953"/>
              <a:ext cx="300570" cy="32093"/>
            </a:xfrm>
            <a:prstGeom prst="rect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4" name="正方形/長方形 803"/>
            <p:cNvSpPr/>
            <p:nvPr/>
          </p:nvSpPr>
          <p:spPr>
            <a:xfrm>
              <a:off x="6691063" y="4171151"/>
              <a:ext cx="300570" cy="32093"/>
            </a:xfrm>
            <a:prstGeom prst="rect">
              <a:avLst/>
            </a:prstGeom>
            <a:solidFill>
              <a:srgbClr val="0070C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5" name="正方形/長方形 804"/>
            <p:cNvSpPr/>
            <p:nvPr/>
          </p:nvSpPr>
          <p:spPr>
            <a:xfrm>
              <a:off x="6726773" y="4225792"/>
              <a:ext cx="236688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27" name="グループ化 826"/>
          <p:cNvGrpSpPr/>
          <p:nvPr/>
        </p:nvGrpSpPr>
        <p:grpSpPr>
          <a:xfrm>
            <a:off x="4152138" y="5249453"/>
            <a:ext cx="1634301" cy="1069631"/>
            <a:chOff x="4152138" y="5249453"/>
            <a:chExt cx="1634301" cy="1069631"/>
          </a:xfrm>
        </p:grpSpPr>
        <p:sp>
          <p:nvSpPr>
            <p:cNvPr id="828" name="正方形/長方形 827"/>
            <p:cNvSpPr/>
            <p:nvPr/>
          </p:nvSpPr>
          <p:spPr>
            <a:xfrm>
              <a:off x="4152138" y="5665218"/>
              <a:ext cx="1634301" cy="653866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9" name="正方形/長方形 828"/>
            <p:cNvSpPr/>
            <p:nvPr/>
          </p:nvSpPr>
          <p:spPr>
            <a:xfrm>
              <a:off x="4240451" y="574540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0" name="正方形/長方形 829"/>
            <p:cNvSpPr/>
            <p:nvPr/>
          </p:nvSpPr>
          <p:spPr>
            <a:xfrm>
              <a:off x="4240451" y="590230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1" name="正方形/長方形 830"/>
            <p:cNvSpPr/>
            <p:nvPr/>
          </p:nvSpPr>
          <p:spPr>
            <a:xfrm>
              <a:off x="4240451" y="6059194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2" name="ホームベース 831"/>
            <p:cNvSpPr/>
            <p:nvPr/>
          </p:nvSpPr>
          <p:spPr>
            <a:xfrm rot="16200000">
              <a:off x="4461517" y="5622438"/>
              <a:ext cx="1015545" cy="366786"/>
            </a:xfrm>
            <a:prstGeom prst="homePlate">
              <a:avLst>
                <a:gd name="adj" fmla="val 35262"/>
              </a:avLst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3" name="正方形/長方形 832"/>
            <p:cNvSpPr/>
            <p:nvPr/>
          </p:nvSpPr>
          <p:spPr>
            <a:xfrm>
              <a:off x="4499034" y="574540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4" name="正方形/長方形 833"/>
            <p:cNvSpPr/>
            <p:nvPr/>
          </p:nvSpPr>
          <p:spPr>
            <a:xfrm>
              <a:off x="4499034" y="590230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5" name="正方形/長方形 834"/>
            <p:cNvSpPr/>
            <p:nvPr/>
          </p:nvSpPr>
          <p:spPr>
            <a:xfrm>
              <a:off x="4499034" y="6059194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6" name="正方形/長方形 835"/>
            <p:cNvSpPr/>
            <p:nvPr/>
          </p:nvSpPr>
          <p:spPr>
            <a:xfrm>
              <a:off x="5242822" y="574540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7" name="正方形/長方形 836"/>
            <p:cNvSpPr/>
            <p:nvPr/>
          </p:nvSpPr>
          <p:spPr>
            <a:xfrm>
              <a:off x="5242822" y="590230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8" name="正方形/長方形 837"/>
            <p:cNvSpPr/>
            <p:nvPr/>
          </p:nvSpPr>
          <p:spPr>
            <a:xfrm>
              <a:off x="5242822" y="6059194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9" name="正方形/長方形 838"/>
            <p:cNvSpPr/>
            <p:nvPr/>
          </p:nvSpPr>
          <p:spPr>
            <a:xfrm>
              <a:off x="5501405" y="5745408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0" name="正方形/長方形 839"/>
            <p:cNvSpPr/>
            <p:nvPr/>
          </p:nvSpPr>
          <p:spPr>
            <a:xfrm>
              <a:off x="5501405" y="5902301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1" name="正方形/長方形 840"/>
            <p:cNvSpPr/>
            <p:nvPr/>
          </p:nvSpPr>
          <p:spPr>
            <a:xfrm>
              <a:off x="5501405" y="6059194"/>
              <a:ext cx="194288" cy="87163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2" name="楕円 841"/>
            <p:cNvSpPr/>
            <p:nvPr/>
          </p:nvSpPr>
          <p:spPr>
            <a:xfrm>
              <a:off x="4884625" y="5459041"/>
              <a:ext cx="180863" cy="180863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3" name="正方形/長方形 842"/>
            <p:cNvSpPr/>
            <p:nvPr/>
          </p:nvSpPr>
          <p:spPr>
            <a:xfrm>
              <a:off x="4858418" y="6163380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4" name="正方形/長方形 843"/>
            <p:cNvSpPr/>
            <p:nvPr/>
          </p:nvSpPr>
          <p:spPr>
            <a:xfrm>
              <a:off x="5156127" y="5665218"/>
              <a:ext cx="31381" cy="6526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5" name="正方形/長方形 844"/>
            <p:cNvSpPr/>
            <p:nvPr/>
          </p:nvSpPr>
          <p:spPr>
            <a:xfrm>
              <a:off x="4970640" y="6163380"/>
              <a:ext cx="113565" cy="15449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6" name="正方形/長方形 845"/>
            <p:cNvSpPr/>
            <p:nvPr/>
          </p:nvSpPr>
          <p:spPr>
            <a:xfrm>
              <a:off x="4850162" y="6183586"/>
              <a:ext cx="229198" cy="316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7" name="正方形/長方形 846"/>
            <p:cNvSpPr/>
            <p:nvPr/>
          </p:nvSpPr>
          <p:spPr>
            <a:xfrm>
              <a:off x="4832793" y="6183586"/>
              <a:ext cx="26148" cy="134894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8" name="正方形/長方形 847"/>
            <p:cNvSpPr/>
            <p:nvPr/>
          </p:nvSpPr>
          <p:spPr>
            <a:xfrm>
              <a:off x="5084475" y="6183586"/>
              <a:ext cx="26148" cy="134894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9" name="正方形/長方形 848"/>
            <p:cNvSpPr/>
            <p:nvPr/>
          </p:nvSpPr>
          <p:spPr>
            <a:xfrm>
              <a:off x="4832269" y="6135924"/>
              <a:ext cx="278981" cy="54913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0" name="楕円 849"/>
            <p:cNvSpPr/>
            <p:nvPr/>
          </p:nvSpPr>
          <p:spPr>
            <a:xfrm>
              <a:off x="4884625" y="5439429"/>
              <a:ext cx="180863" cy="180863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51" name="グループ化 850"/>
            <p:cNvGrpSpPr/>
            <p:nvPr/>
          </p:nvGrpSpPr>
          <p:grpSpPr>
            <a:xfrm>
              <a:off x="4917166" y="5453514"/>
              <a:ext cx="78878" cy="100999"/>
              <a:chOff x="4090249" y="1145285"/>
              <a:chExt cx="1147134" cy="1468851"/>
            </a:xfrm>
          </p:grpSpPr>
          <p:sp>
            <p:nvSpPr>
              <p:cNvPr id="854" name="台形 853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5" name="台形 854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6" name="楕円 855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52" name="山形 851"/>
            <p:cNvSpPr/>
            <p:nvPr/>
          </p:nvSpPr>
          <p:spPr>
            <a:xfrm rot="16200000">
              <a:off x="4855800" y="5218430"/>
              <a:ext cx="220438" cy="366786"/>
            </a:xfrm>
            <a:prstGeom prst="chevron">
              <a:avLst>
                <a:gd name="adj" fmla="val 65327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3" name="山形 852"/>
            <p:cNvSpPr/>
            <p:nvPr/>
          </p:nvSpPr>
          <p:spPr>
            <a:xfrm rot="16200000">
              <a:off x="4828903" y="5158422"/>
              <a:ext cx="274233" cy="456295"/>
            </a:xfrm>
            <a:prstGeom prst="chevron">
              <a:avLst>
                <a:gd name="adj" fmla="val 65327"/>
              </a:avLst>
            </a:pr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57" name="グループ化 856"/>
          <p:cNvGrpSpPr/>
          <p:nvPr/>
        </p:nvGrpSpPr>
        <p:grpSpPr>
          <a:xfrm>
            <a:off x="391355" y="5371640"/>
            <a:ext cx="1614328" cy="947444"/>
            <a:chOff x="391355" y="5371640"/>
            <a:chExt cx="1614328" cy="947444"/>
          </a:xfrm>
        </p:grpSpPr>
        <p:sp>
          <p:nvSpPr>
            <p:cNvPr id="858" name="正方形/長方形 857"/>
            <p:cNvSpPr/>
            <p:nvPr/>
          </p:nvSpPr>
          <p:spPr>
            <a:xfrm>
              <a:off x="391355" y="5586610"/>
              <a:ext cx="1614328" cy="85596"/>
            </a:xfrm>
            <a:prstGeom prst="rect">
              <a:avLst/>
            </a:prstGeom>
            <a:pattFill prst="openDmnd">
              <a:fgClr>
                <a:srgbClr val="006600"/>
              </a:fgClr>
              <a:bgClr>
                <a:sysClr val="window" lastClr="FFFFFF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9" name="正方形/長方形 858"/>
            <p:cNvSpPr/>
            <p:nvPr/>
          </p:nvSpPr>
          <p:spPr>
            <a:xfrm>
              <a:off x="391355" y="5672708"/>
              <a:ext cx="1614328" cy="645875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60" name="正方形/長方形 859"/>
            <p:cNvSpPr/>
            <p:nvPr/>
          </p:nvSpPr>
          <p:spPr>
            <a:xfrm>
              <a:off x="391355" y="5751917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1" name="正方形/長方形 860"/>
            <p:cNvSpPr/>
            <p:nvPr/>
          </p:nvSpPr>
          <p:spPr>
            <a:xfrm>
              <a:off x="391355" y="5906893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2" name="正方形/長方形 861"/>
            <p:cNvSpPr/>
            <p:nvPr/>
          </p:nvSpPr>
          <p:spPr>
            <a:xfrm>
              <a:off x="391355" y="6061868"/>
              <a:ext cx="1614328" cy="8609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3" name="正方形/長方形 862"/>
            <p:cNvSpPr/>
            <p:nvPr/>
          </p:nvSpPr>
          <p:spPr>
            <a:xfrm>
              <a:off x="933769" y="5375097"/>
              <a:ext cx="523042" cy="943485"/>
            </a:xfrm>
            <a:prstGeom prst="rect">
              <a:avLst/>
            </a:pr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64" name="正方形/長方形 863"/>
            <p:cNvSpPr/>
            <p:nvPr/>
          </p:nvSpPr>
          <p:spPr>
            <a:xfrm>
              <a:off x="978417" y="5375097"/>
              <a:ext cx="433746" cy="943485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65" name="正方形/長方形 864"/>
            <p:cNvSpPr/>
            <p:nvPr/>
          </p:nvSpPr>
          <p:spPr>
            <a:xfrm>
              <a:off x="1083334" y="6166476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6" name="楕円 865"/>
            <p:cNvSpPr/>
            <p:nvPr/>
          </p:nvSpPr>
          <p:spPr>
            <a:xfrm>
              <a:off x="1105964" y="5453554"/>
              <a:ext cx="178652" cy="178652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7" name="正方形/長方形 866"/>
            <p:cNvSpPr/>
            <p:nvPr/>
          </p:nvSpPr>
          <p:spPr>
            <a:xfrm>
              <a:off x="1189521" y="6166476"/>
              <a:ext cx="106318" cy="152608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8" name="正方形/長方形 867"/>
            <p:cNvSpPr/>
            <p:nvPr/>
          </p:nvSpPr>
          <p:spPr>
            <a:xfrm>
              <a:off x="1083334" y="6175087"/>
              <a:ext cx="223913" cy="40373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9" name="正方形/長方形 868"/>
            <p:cNvSpPr/>
            <p:nvPr/>
          </p:nvSpPr>
          <p:spPr>
            <a:xfrm>
              <a:off x="1075800" y="6166476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0" name="正方形/長方形 869"/>
            <p:cNvSpPr/>
            <p:nvPr/>
          </p:nvSpPr>
          <p:spPr>
            <a:xfrm>
              <a:off x="1288891" y="6166476"/>
              <a:ext cx="25829" cy="152608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lumMod val="50000"/>
                  </a:sysClr>
                </a:gs>
                <a:gs pos="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1" name="正方形/長方形 870"/>
            <p:cNvSpPr/>
            <p:nvPr/>
          </p:nvSpPr>
          <p:spPr>
            <a:xfrm>
              <a:off x="1057504" y="6142872"/>
              <a:ext cx="275572" cy="54241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2" name="正方形/長方形 871"/>
            <p:cNvSpPr/>
            <p:nvPr/>
          </p:nvSpPr>
          <p:spPr>
            <a:xfrm>
              <a:off x="1057504" y="6121347"/>
              <a:ext cx="275572" cy="54241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73" name="グループ化 872"/>
            <p:cNvGrpSpPr/>
            <p:nvPr/>
          </p:nvGrpSpPr>
          <p:grpSpPr>
            <a:xfrm>
              <a:off x="1136019" y="5468808"/>
              <a:ext cx="77914" cy="99765"/>
              <a:chOff x="4090249" y="1145285"/>
              <a:chExt cx="1147134" cy="1468851"/>
            </a:xfrm>
          </p:grpSpPr>
          <p:sp>
            <p:nvSpPr>
              <p:cNvPr id="876" name="台形 875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7" name="台形 876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8" name="楕円 877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74" name="正方形/長方形 873"/>
            <p:cNvSpPr/>
            <p:nvPr/>
          </p:nvSpPr>
          <p:spPr>
            <a:xfrm>
              <a:off x="1455209" y="5672206"/>
              <a:ext cx="25829" cy="64637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5" name="正方形/長方形 874"/>
            <p:cNvSpPr/>
            <p:nvPr/>
          </p:nvSpPr>
          <p:spPr>
            <a:xfrm>
              <a:off x="979530" y="5371640"/>
              <a:ext cx="25829" cy="94694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79" name="グループ化 878"/>
          <p:cNvGrpSpPr/>
          <p:nvPr/>
        </p:nvGrpSpPr>
        <p:grpSpPr>
          <a:xfrm>
            <a:off x="7881120" y="5614276"/>
            <a:ext cx="1652530" cy="742479"/>
            <a:chOff x="7881120" y="5614276"/>
            <a:chExt cx="1652530" cy="742479"/>
          </a:xfrm>
        </p:grpSpPr>
        <p:sp>
          <p:nvSpPr>
            <p:cNvPr id="880" name="正方形/長方形 879"/>
            <p:cNvSpPr/>
            <p:nvPr/>
          </p:nvSpPr>
          <p:spPr>
            <a:xfrm>
              <a:off x="7881120" y="5897256"/>
              <a:ext cx="1652530" cy="416719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81" name="フローチャート: 論理積ゲート 880"/>
            <p:cNvSpPr/>
            <p:nvPr/>
          </p:nvSpPr>
          <p:spPr>
            <a:xfrm rot="16200000">
              <a:off x="8374827" y="5622751"/>
              <a:ext cx="651418" cy="730432"/>
            </a:xfrm>
            <a:prstGeom prst="flowChartDelay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82" name="フローチャート: 論理積ゲート 881"/>
            <p:cNvSpPr/>
            <p:nvPr/>
          </p:nvSpPr>
          <p:spPr>
            <a:xfrm rot="16200000">
              <a:off x="8449007" y="6173266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3" name="フローチャート: 論理積ゲート 882"/>
            <p:cNvSpPr/>
            <p:nvPr/>
          </p:nvSpPr>
          <p:spPr>
            <a:xfrm rot="16200000">
              <a:off x="8625169" y="6173266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4" name="フローチャート: 論理積ゲート 883"/>
            <p:cNvSpPr/>
            <p:nvPr/>
          </p:nvSpPr>
          <p:spPr>
            <a:xfrm rot="16200000">
              <a:off x="8801330" y="6173266"/>
              <a:ext cx="150734" cy="130087"/>
            </a:xfrm>
            <a:prstGeom prst="flowChartDelay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5" name="正方形/長方形 884"/>
            <p:cNvSpPr/>
            <p:nvPr/>
          </p:nvSpPr>
          <p:spPr>
            <a:xfrm>
              <a:off x="7961134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6" name="正方形/長方形 885"/>
            <p:cNvSpPr/>
            <p:nvPr/>
          </p:nvSpPr>
          <p:spPr>
            <a:xfrm>
              <a:off x="8073275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7" name="正方形/長方形 886"/>
            <p:cNvSpPr/>
            <p:nvPr/>
          </p:nvSpPr>
          <p:spPr>
            <a:xfrm>
              <a:off x="8185416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8" name="正方形/長方形 887"/>
            <p:cNvSpPr/>
            <p:nvPr/>
          </p:nvSpPr>
          <p:spPr>
            <a:xfrm>
              <a:off x="7961134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9" name="正方形/長方形 888"/>
            <p:cNvSpPr/>
            <p:nvPr/>
          </p:nvSpPr>
          <p:spPr>
            <a:xfrm>
              <a:off x="8073275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0" name="正方形/長方形 889"/>
            <p:cNvSpPr/>
            <p:nvPr/>
          </p:nvSpPr>
          <p:spPr>
            <a:xfrm>
              <a:off x="8185416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1" name="正方形/長方形 890"/>
            <p:cNvSpPr/>
            <p:nvPr/>
          </p:nvSpPr>
          <p:spPr>
            <a:xfrm>
              <a:off x="9157353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2" name="正方形/長方形 891"/>
            <p:cNvSpPr/>
            <p:nvPr/>
          </p:nvSpPr>
          <p:spPr>
            <a:xfrm>
              <a:off x="9269493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3" name="正方形/長方形 892"/>
            <p:cNvSpPr/>
            <p:nvPr/>
          </p:nvSpPr>
          <p:spPr>
            <a:xfrm>
              <a:off x="9381634" y="5988487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4" name="正方形/長方形 893"/>
            <p:cNvSpPr/>
            <p:nvPr/>
          </p:nvSpPr>
          <p:spPr>
            <a:xfrm>
              <a:off x="9157353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5" name="正方形/長方形 894"/>
            <p:cNvSpPr/>
            <p:nvPr/>
          </p:nvSpPr>
          <p:spPr>
            <a:xfrm>
              <a:off x="9269493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6" name="正方形/長方形 895"/>
            <p:cNvSpPr/>
            <p:nvPr/>
          </p:nvSpPr>
          <p:spPr>
            <a:xfrm>
              <a:off x="9381634" y="6146776"/>
              <a:ext cx="65789" cy="99739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7" name="楕円 896"/>
            <p:cNvSpPr/>
            <p:nvPr/>
          </p:nvSpPr>
          <p:spPr>
            <a:xfrm>
              <a:off x="8611622" y="5764748"/>
              <a:ext cx="180118" cy="18011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98" name="グループ化 897"/>
            <p:cNvGrpSpPr/>
            <p:nvPr/>
          </p:nvGrpSpPr>
          <p:grpSpPr>
            <a:xfrm>
              <a:off x="8642062" y="5779994"/>
              <a:ext cx="78553" cy="100583"/>
              <a:chOff x="4090249" y="1145285"/>
              <a:chExt cx="1147134" cy="1468851"/>
            </a:xfrm>
          </p:grpSpPr>
          <p:sp>
            <p:nvSpPr>
              <p:cNvPr id="902" name="台形 901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3" name="台形 902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4" name="楕円 903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99" name="アーチ 898"/>
            <p:cNvSpPr/>
            <p:nvPr/>
          </p:nvSpPr>
          <p:spPr>
            <a:xfrm>
              <a:off x="8337186" y="5639487"/>
              <a:ext cx="726701" cy="70832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0" name="正方形/長方形 899"/>
            <p:cNvSpPr/>
            <p:nvPr/>
          </p:nvSpPr>
          <p:spPr>
            <a:xfrm>
              <a:off x="9066262" y="5895753"/>
              <a:ext cx="43699" cy="414585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1" name="アーチ 900"/>
            <p:cNvSpPr/>
            <p:nvPr/>
          </p:nvSpPr>
          <p:spPr>
            <a:xfrm>
              <a:off x="8312185" y="5614276"/>
              <a:ext cx="776701" cy="742479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905" name="グループ化 904"/>
          <p:cNvGrpSpPr/>
          <p:nvPr/>
        </p:nvGrpSpPr>
        <p:grpSpPr>
          <a:xfrm>
            <a:off x="2224950" y="5371703"/>
            <a:ext cx="1733866" cy="947381"/>
            <a:chOff x="2224950" y="5371703"/>
            <a:chExt cx="1733866" cy="947381"/>
          </a:xfrm>
        </p:grpSpPr>
        <p:sp>
          <p:nvSpPr>
            <p:cNvPr id="906" name="正方形/長方形 905"/>
            <p:cNvSpPr/>
            <p:nvPr/>
          </p:nvSpPr>
          <p:spPr>
            <a:xfrm>
              <a:off x="2288585" y="5562153"/>
              <a:ext cx="1606596" cy="715387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07" name="正方形/長方形 906"/>
            <p:cNvSpPr/>
            <p:nvPr/>
          </p:nvSpPr>
          <p:spPr>
            <a:xfrm>
              <a:off x="2288585" y="5641773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8" name="正方形/長方形 907"/>
            <p:cNvSpPr/>
            <p:nvPr/>
          </p:nvSpPr>
          <p:spPr>
            <a:xfrm>
              <a:off x="2288585" y="5813143"/>
              <a:ext cx="659863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9" name="正方形/長方形 908"/>
            <p:cNvSpPr/>
            <p:nvPr/>
          </p:nvSpPr>
          <p:spPr>
            <a:xfrm>
              <a:off x="3238911" y="5641773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0" name="正方形/長方形 909"/>
            <p:cNvSpPr/>
            <p:nvPr/>
          </p:nvSpPr>
          <p:spPr>
            <a:xfrm>
              <a:off x="3238911" y="5813143"/>
              <a:ext cx="656270" cy="104039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1" name="正方形/長方形 910"/>
            <p:cNvSpPr/>
            <p:nvPr/>
          </p:nvSpPr>
          <p:spPr>
            <a:xfrm>
              <a:off x="2896617" y="5371703"/>
              <a:ext cx="366779" cy="677133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12" name="楕円 911"/>
            <p:cNvSpPr/>
            <p:nvPr/>
          </p:nvSpPr>
          <p:spPr>
            <a:xfrm>
              <a:off x="3003829" y="5452249"/>
              <a:ext cx="162027" cy="162027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3" name="正方形/長方形 912"/>
            <p:cNvSpPr/>
            <p:nvPr/>
          </p:nvSpPr>
          <p:spPr>
            <a:xfrm>
              <a:off x="2325079" y="6075723"/>
              <a:ext cx="1546884" cy="95507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4" name="正方形/長方形 913"/>
            <p:cNvSpPr/>
            <p:nvPr/>
          </p:nvSpPr>
          <p:spPr>
            <a:xfrm>
              <a:off x="3260431" y="5561197"/>
              <a:ext cx="51218" cy="47298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5" name="フリーフォーム 914"/>
            <p:cNvSpPr/>
            <p:nvPr/>
          </p:nvSpPr>
          <p:spPr>
            <a:xfrm>
              <a:off x="2224950" y="5997049"/>
              <a:ext cx="1733866" cy="284905"/>
            </a:xfrm>
            <a:custGeom>
              <a:avLst/>
              <a:gdLst>
                <a:gd name="connsiteX0" fmla="*/ 0 w 3083864"/>
                <a:gd name="connsiteY0" fmla="*/ 0 h 589630"/>
                <a:gd name="connsiteX1" fmla="*/ 3083864 w 3083864"/>
                <a:gd name="connsiteY1" fmla="*/ 0 h 589630"/>
                <a:gd name="connsiteX2" fmla="*/ 3083864 w 3083864"/>
                <a:gd name="connsiteY2" fmla="*/ 589630 h 589630"/>
                <a:gd name="connsiteX3" fmla="*/ 2856724 w 3083864"/>
                <a:gd name="connsiteY3" fmla="*/ 589630 h 589630"/>
                <a:gd name="connsiteX4" fmla="*/ 2856724 w 3083864"/>
                <a:gd name="connsiteY4" fmla="*/ 185092 h 589630"/>
                <a:gd name="connsiteX5" fmla="*/ 2459847 w 3083864"/>
                <a:gd name="connsiteY5" fmla="*/ 185092 h 589630"/>
                <a:gd name="connsiteX6" fmla="*/ 2459847 w 3083864"/>
                <a:gd name="connsiteY6" fmla="*/ 589630 h 589630"/>
                <a:gd name="connsiteX7" fmla="*/ 2301800 w 3083864"/>
                <a:gd name="connsiteY7" fmla="*/ 589630 h 589630"/>
                <a:gd name="connsiteX8" fmla="*/ 2301800 w 3083864"/>
                <a:gd name="connsiteY8" fmla="*/ 185092 h 589630"/>
                <a:gd name="connsiteX9" fmla="*/ 1904923 w 3083864"/>
                <a:gd name="connsiteY9" fmla="*/ 185092 h 589630"/>
                <a:gd name="connsiteX10" fmla="*/ 1904923 w 3083864"/>
                <a:gd name="connsiteY10" fmla="*/ 589630 h 589630"/>
                <a:gd name="connsiteX11" fmla="*/ 1746874 w 3083864"/>
                <a:gd name="connsiteY11" fmla="*/ 589630 h 589630"/>
                <a:gd name="connsiteX12" fmla="*/ 1746874 w 3083864"/>
                <a:gd name="connsiteY12" fmla="*/ 185092 h 589630"/>
                <a:gd name="connsiteX13" fmla="*/ 1349997 w 3083864"/>
                <a:gd name="connsiteY13" fmla="*/ 185092 h 589630"/>
                <a:gd name="connsiteX14" fmla="*/ 1349997 w 3083864"/>
                <a:gd name="connsiteY14" fmla="*/ 589630 h 589630"/>
                <a:gd name="connsiteX15" fmla="*/ 1191948 w 3083864"/>
                <a:gd name="connsiteY15" fmla="*/ 589630 h 589630"/>
                <a:gd name="connsiteX16" fmla="*/ 1191948 w 3083864"/>
                <a:gd name="connsiteY16" fmla="*/ 185092 h 589630"/>
                <a:gd name="connsiteX17" fmla="*/ 795071 w 3083864"/>
                <a:gd name="connsiteY17" fmla="*/ 185092 h 589630"/>
                <a:gd name="connsiteX18" fmla="*/ 795071 w 3083864"/>
                <a:gd name="connsiteY18" fmla="*/ 589630 h 589630"/>
                <a:gd name="connsiteX19" fmla="*/ 637022 w 3083864"/>
                <a:gd name="connsiteY19" fmla="*/ 589630 h 589630"/>
                <a:gd name="connsiteX20" fmla="*/ 637022 w 3083864"/>
                <a:gd name="connsiteY20" fmla="*/ 185092 h 589630"/>
                <a:gd name="connsiteX21" fmla="*/ 240145 w 3083864"/>
                <a:gd name="connsiteY21" fmla="*/ 185092 h 589630"/>
                <a:gd name="connsiteX22" fmla="*/ 240145 w 3083864"/>
                <a:gd name="connsiteY22" fmla="*/ 589630 h 589630"/>
                <a:gd name="connsiteX23" fmla="*/ 0 w 3083864"/>
                <a:gd name="connsiteY23" fmla="*/ 589630 h 58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589630">
                  <a:moveTo>
                    <a:pt x="0" y="0"/>
                  </a:moveTo>
                  <a:lnTo>
                    <a:pt x="3083864" y="0"/>
                  </a:lnTo>
                  <a:lnTo>
                    <a:pt x="3083864" y="589630"/>
                  </a:lnTo>
                  <a:lnTo>
                    <a:pt x="2856724" y="589630"/>
                  </a:lnTo>
                  <a:lnTo>
                    <a:pt x="2856724" y="185092"/>
                  </a:lnTo>
                  <a:lnTo>
                    <a:pt x="2459847" y="185092"/>
                  </a:lnTo>
                  <a:lnTo>
                    <a:pt x="2459847" y="589630"/>
                  </a:lnTo>
                  <a:lnTo>
                    <a:pt x="2301800" y="589630"/>
                  </a:lnTo>
                  <a:lnTo>
                    <a:pt x="2301800" y="185092"/>
                  </a:lnTo>
                  <a:lnTo>
                    <a:pt x="1904923" y="185092"/>
                  </a:lnTo>
                  <a:lnTo>
                    <a:pt x="1904923" y="589630"/>
                  </a:lnTo>
                  <a:lnTo>
                    <a:pt x="1746874" y="589630"/>
                  </a:lnTo>
                  <a:lnTo>
                    <a:pt x="1746874" y="185092"/>
                  </a:lnTo>
                  <a:lnTo>
                    <a:pt x="1349997" y="185092"/>
                  </a:lnTo>
                  <a:lnTo>
                    <a:pt x="1349997" y="589630"/>
                  </a:lnTo>
                  <a:lnTo>
                    <a:pt x="1191948" y="589630"/>
                  </a:lnTo>
                  <a:lnTo>
                    <a:pt x="1191948" y="185092"/>
                  </a:lnTo>
                  <a:lnTo>
                    <a:pt x="795071" y="185092"/>
                  </a:lnTo>
                  <a:lnTo>
                    <a:pt x="795071" y="589630"/>
                  </a:lnTo>
                  <a:lnTo>
                    <a:pt x="637022" y="589630"/>
                  </a:lnTo>
                  <a:lnTo>
                    <a:pt x="637022" y="185092"/>
                  </a:lnTo>
                  <a:lnTo>
                    <a:pt x="240145" y="185092"/>
                  </a:lnTo>
                  <a:lnTo>
                    <a:pt x="240145" y="589630"/>
                  </a:lnTo>
                  <a:lnTo>
                    <a:pt x="0" y="589630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16" name="フリーフォーム 915"/>
            <p:cNvSpPr/>
            <p:nvPr/>
          </p:nvSpPr>
          <p:spPr>
            <a:xfrm>
              <a:off x="2224950" y="6249905"/>
              <a:ext cx="1733866" cy="69179"/>
            </a:xfrm>
            <a:custGeom>
              <a:avLst/>
              <a:gdLst>
                <a:gd name="connsiteX0" fmla="*/ 2856724 w 3083864"/>
                <a:gd name="connsiteY0" fmla="*/ 0 h 66851"/>
                <a:gd name="connsiteX1" fmla="*/ 3083864 w 3083864"/>
                <a:gd name="connsiteY1" fmla="*/ 0 h 66851"/>
                <a:gd name="connsiteX2" fmla="*/ 3083864 w 3083864"/>
                <a:gd name="connsiteY2" fmla="*/ 66851 h 66851"/>
                <a:gd name="connsiteX3" fmla="*/ 2856724 w 3083864"/>
                <a:gd name="connsiteY3" fmla="*/ 66851 h 66851"/>
                <a:gd name="connsiteX4" fmla="*/ 2301800 w 3083864"/>
                <a:gd name="connsiteY4" fmla="*/ 0 h 66851"/>
                <a:gd name="connsiteX5" fmla="*/ 2459847 w 3083864"/>
                <a:gd name="connsiteY5" fmla="*/ 0 h 66851"/>
                <a:gd name="connsiteX6" fmla="*/ 2459847 w 3083864"/>
                <a:gd name="connsiteY6" fmla="*/ 66851 h 66851"/>
                <a:gd name="connsiteX7" fmla="*/ 2301800 w 3083864"/>
                <a:gd name="connsiteY7" fmla="*/ 66851 h 66851"/>
                <a:gd name="connsiteX8" fmla="*/ 1746874 w 3083864"/>
                <a:gd name="connsiteY8" fmla="*/ 0 h 66851"/>
                <a:gd name="connsiteX9" fmla="*/ 1904923 w 3083864"/>
                <a:gd name="connsiteY9" fmla="*/ 0 h 66851"/>
                <a:gd name="connsiteX10" fmla="*/ 1904923 w 3083864"/>
                <a:gd name="connsiteY10" fmla="*/ 66851 h 66851"/>
                <a:gd name="connsiteX11" fmla="*/ 1746874 w 3083864"/>
                <a:gd name="connsiteY11" fmla="*/ 66851 h 66851"/>
                <a:gd name="connsiteX12" fmla="*/ 1191948 w 3083864"/>
                <a:gd name="connsiteY12" fmla="*/ 0 h 66851"/>
                <a:gd name="connsiteX13" fmla="*/ 1349997 w 3083864"/>
                <a:gd name="connsiteY13" fmla="*/ 0 h 66851"/>
                <a:gd name="connsiteX14" fmla="*/ 1349997 w 3083864"/>
                <a:gd name="connsiteY14" fmla="*/ 66851 h 66851"/>
                <a:gd name="connsiteX15" fmla="*/ 1191948 w 3083864"/>
                <a:gd name="connsiteY15" fmla="*/ 66851 h 66851"/>
                <a:gd name="connsiteX16" fmla="*/ 637022 w 3083864"/>
                <a:gd name="connsiteY16" fmla="*/ 0 h 66851"/>
                <a:gd name="connsiteX17" fmla="*/ 795071 w 3083864"/>
                <a:gd name="connsiteY17" fmla="*/ 0 h 66851"/>
                <a:gd name="connsiteX18" fmla="*/ 795071 w 3083864"/>
                <a:gd name="connsiteY18" fmla="*/ 66851 h 66851"/>
                <a:gd name="connsiteX19" fmla="*/ 637022 w 3083864"/>
                <a:gd name="connsiteY19" fmla="*/ 66851 h 66851"/>
                <a:gd name="connsiteX20" fmla="*/ 0 w 3083864"/>
                <a:gd name="connsiteY20" fmla="*/ 0 h 66851"/>
                <a:gd name="connsiteX21" fmla="*/ 240145 w 3083864"/>
                <a:gd name="connsiteY21" fmla="*/ 0 h 66851"/>
                <a:gd name="connsiteX22" fmla="*/ 240145 w 3083864"/>
                <a:gd name="connsiteY22" fmla="*/ 66851 h 66851"/>
                <a:gd name="connsiteX23" fmla="*/ 0 w 3083864"/>
                <a:gd name="connsiteY23" fmla="*/ 66851 h 6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83864" h="66851">
                  <a:moveTo>
                    <a:pt x="2856724" y="0"/>
                  </a:moveTo>
                  <a:lnTo>
                    <a:pt x="3083864" y="0"/>
                  </a:lnTo>
                  <a:lnTo>
                    <a:pt x="3083864" y="66851"/>
                  </a:lnTo>
                  <a:lnTo>
                    <a:pt x="2856724" y="66851"/>
                  </a:lnTo>
                  <a:close/>
                  <a:moveTo>
                    <a:pt x="2301800" y="0"/>
                  </a:moveTo>
                  <a:lnTo>
                    <a:pt x="2459847" y="0"/>
                  </a:lnTo>
                  <a:lnTo>
                    <a:pt x="2459847" y="66851"/>
                  </a:lnTo>
                  <a:lnTo>
                    <a:pt x="2301800" y="66851"/>
                  </a:lnTo>
                  <a:close/>
                  <a:moveTo>
                    <a:pt x="1746874" y="0"/>
                  </a:moveTo>
                  <a:lnTo>
                    <a:pt x="1904923" y="0"/>
                  </a:lnTo>
                  <a:lnTo>
                    <a:pt x="1904923" y="66851"/>
                  </a:lnTo>
                  <a:lnTo>
                    <a:pt x="1746874" y="66851"/>
                  </a:lnTo>
                  <a:close/>
                  <a:moveTo>
                    <a:pt x="1191948" y="0"/>
                  </a:moveTo>
                  <a:lnTo>
                    <a:pt x="1349997" y="0"/>
                  </a:lnTo>
                  <a:lnTo>
                    <a:pt x="1349997" y="66851"/>
                  </a:lnTo>
                  <a:lnTo>
                    <a:pt x="1191948" y="66851"/>
                  </a:lnTo>
                  <a:close/>
                  <a:moveTo>
                    <a:pt x="637022" y="0"/>
                  </a:moveTo>
                  <a:lnTo>
                    <a:pt x="795071" y="0"/>
                  </a:lnTo>
                  <a:lnTo>
                    <a:pt x="795071" y="66851"/>
                  </a:lnTo>
                  <a:lnTo>
                    <a:pt x="637022" y="66851"/>
                  </a:lnTo>
                  <a:close/>
                  <a:moveTo>
                    <a:pt x="0" y="0"/>
                  </a:moveTo>
                  <a:lnTo>
                    <a:pt x="240145" y="0"/>
                  </a:lnTo>
                  <a:lnTo>
                    <a:pt x="240145" y="66851"/>
                  </a:lnTo>
                  <a:lnTo>
                    <a:pt x="0" y="66851"/>
                  </a:lnTo>
                  <a:close/>
                </a:path>
              </a:pathLst>
            </a:custGeom>
            <a:pattFill prst="smConfetti">
              <a:fgClr>
                <a:sysClr val="windowText" lastClr="000000"/>
              </a:fgClr>
              <a:bgClr>
                <a:sysClr val="window" lastClr="FFFFFF">
                  <a:lumMod val="50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17" name="グループ化 916"/>
            <p:cNvGrpSpPr/>
            <p:nvPr/>
          </p:nvGrpSpPr>
          <p:grpSpPr>
            <a:xfrm>
              <a:off x="3031434" y="5468275"/>
              <a:ext cx="77541" cy="99287"/>
              <a:chOff x="4090249" y="1145285"/>
              <a:chExt cx="1147134" cy="1468851"/>
            </a:xfrm>
          </p:grpSpPr>
          <p:sp>
            <p:nvSpPr>
              <p:cNvPr id="918" name="台形 917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9" name="台形 918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0" name="楕円 919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21" name="グループ化 920"/>
          <p:cNvGrpSpPr/>
          <p:nvPr/>
        </p:nvGrpSpPr>
        <p:grpSpPr>
          <a:xfrm>
            <a:off x="5983574" y="5492004"/>
            <a:ext cx="1698479" cy="827080"/>
            <a:chOff x="5983574" y="5492004"/>
            <a:chExt cx="1698479" cy="827080"/>
          </a:xfrm>
        </p:grpSpPr>
        <p:sp>
          <p:nvSpPr>
            <p:cNvPr id="922" name="フリーフォーム 921"/>
            <p:cNvSpPr/>
            <p:nvPr/>
          </p:nvSpPr>
          <p:spPr>
            <a:xfrm>
              <a:off x="5983574" y="5492004"/>
              <a:ext cx="1698479" cy="73083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23" name="正方形/長方形 922"/>
            <p:cNvSpPr/>
            <p:nvPr/>
          </p:nvSpPr>
          <p:spPr>
            <a:xfrm>
              <a:off x="5987224" y="5566093"/>
              <a:ext cx="1691046" cy="752991"/>
            </a:xfrm>
            <a:prstGeom prst="rect">
              <a:avLst/>
            </a:prstGeom>
            <a:pattFill prst="horzBrick">
              <a:fgClr>
                <a:srgbClr val="FFC000">
                  <a:lumMod val="40000"/>
                  <a:lumOff val="60000"/>
                </a:srgbClr>
              </a:fgClr>
              <a:bgClr>
                <a:srgbClr val="993300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24" name="楕円 923"/>
            <p:cNvSpPr/>
            <p:nvPr/>
          </p:nvSpPr>
          <p:spPr>
            <a:xfrm>
              <a:off x="6746894" y="5642097"/>
              <a:ext cx="170544" cy="170544"/>
            </a:xfrm>
            <a:prstGeom prst="ellipse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25" name="グループ化 924"/>
            <p:cNvGrpSpPr/>
            <p:nvPr/>
          </p:nvGrpSpPr>
          <p:grpSpPr>
            <a:xfrm>
              <a:off x="6057549" y="5676784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947" name="正方形/長方形 946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8" name="正方形/長方形 947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9" name="正方形/長方形 948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0" name="正方形/長方形 949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1" name="正方形/長方形 950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2" name="正方形/長方形 951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3" name="正方形/長方形 952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4" name="正方形/長方形 953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5" name="正方形/長方形 954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26" name="正方形/長方形 925"/>
            <p:cNvSpPr/>
            <p:nvPr/>
          </p:nvSpPr>
          <p:spPr>
            <a:xfrm>
              <a:off x="6719235" y="6159224"/>
              <a:ext cx="244226" cy="159860"/>
            </a:xfrm>
            <a:prstGeom prst="rect">
              <a:avLst/>
            </a:prstGeom>
            <a:gradFill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27" name="グループ化 926"/>
            <p:cNvGrpSpPr/>
            <p:nvPr/>
          </p:nvGrpSpPr>
          <p:grpSpPr>
            <a:xfrm>
              <a:off x="7065545" y="5676784"/>
              <a:ext cx="540219" cy="468009"/>
              <a:chOff x="3964588" y="5433664"/>
              <a:chExt cx="999131" cy="790834"/>
            </a:xfr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</p:grpSpPr>
          <p:sp>
            <p:nvSpPr>
              <p:cNvPr id="938" name="正方形/長方形 937"/>
              <p:cNvSpPr/>
              <p:nvPr/>
            </p:nvSpPr>
            <p:spPr>
              <a:xfrm>
                <a:off x="396458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9" name="正方形/長方形 938"/>
              <p:cNvSpPr/>
              <p:nvPr/>
            </p:nvSpPr>
            <p:spPr>
              <a:xfrm>
                <a:off x="396458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0" name="正方形/長方形 939"/>
              <p:cNvSpPr/>
              <p:nvPr/>
            </p:nvSpPr>
            <p:spPr>
              <a:xfrm>
                <a:off x="396458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1" name="正方形/長方形 940"/>
              <p:cNvSpPr/>
              <p:nvPr/>
            </p:nvSpPr>
            <p:spPr>
              <a:xfrm>
                <a:off x="433034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2" name="正方形/長方形 941"/>
              <p:cNvSpPr/>
              <p:nvPr/>
            </p:nvSpPr>
            <p:spPr>
              <a:xfrm>
                <a:off x="433034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3" name="正方形/長方形 942"/>
              <p:cNvSpPr/>
              <p:nvPr/>
            </p:nvSpPr>
            <p:spPr>
              <a:xfrm>
                <a:off x="433034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4" name="正方形/長方形 943"/>
              <p:cNvSpPr/>
              <p:nvPr/>
            </p:nvSpPr>
            <p:spPr>
              <a:xfrm>
                <a:off x="4699918" y="54336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5" name="正方形/長方形 944"/>
              <p:cNvSpPr/>
              <p:nvPr/>
            </p:nvSpPr>
            <p:spPr>
              <a:xfrm>
                <a:off x="4699918" y="573846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6" name="正方形/長方形 945"/>
              <p:cNvSpPr/>
              <p:nvPr/>
            </p:nvSpPr>
            <p:spPr>
              <a:xfrm>
                <a:off x="4699918" y="6039454"/>
                <a:ext cx="263801" cy="18504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28" name="正方形/長方形 927"/>
            <p:cNvSpPr/>
            <p:nvPr/>
          </p:nvSpPr>
          <p:spPr>
            <a:xfrm>
              <a:off x="5985329" y="5566346"/>
              <a:ext cx="1692941" cy="33958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9" name="楕円 928"/>
            <p:cNvSpPr/>
            <p:nvPr/>
          </p:nvSpPr>
          <p:spPr>
            <a:xfrm>
              <a:off x="6746894" y="5621200"/>
              <a:ext cx="170544" cy="17054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30" name="グループ化 929"/>
            <p:cNvGrpSpPr/>
            <p:nvPr/>
          </p:nvGrpSpPr>
          <p:grpSpPr>
            <a:xfrm>
              <a:off x="6776586" y="5649756"/>
              <a:ext cx="73962" cy="94704"/>
              <a:chOff x="4090249" y="1145285"/>
              <a:chExt cx="1147134" cy="1468851"/>
            </a:xfrm>
          </p:grpSpPr>
          <p:sp>
            <p:nvSpPr>
              <p:cNvPr id="935" name="台形 934"/>
              <p:cNvSpPr/>
              <p:nvPr/>
            </p:nvSpPr>
            <p:spPr>
              <a:xfrm>
                <a:off x="4784398" y="1145285"/>
                <a:ext cx="380279" cy="1107353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6" name="台形 935"/>
              <p:cNvSpPr/>
              <p:nvPr/>
            </p:nvSpPr>
            <p:spPr>
              <a:xfrm rot="16200000">
                <a:off x="4298708" y="1950928"/>
                <a:ext cx="380288" cy="797206"/>
              </a:xfrm>
              <a:prstGeom prst="trapezoid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7" name="楕円 936"/>
              <p:cNvSpPr/>
              <p:nvPr/>
            </p:nvSpPr>
            <p:spPr>
              <a:xfrm>
                <a:off x="4707226" y="2083978"/>
                <a:ext cx="530157" cy="5301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31" name="正方形/長方形 930"/>
            <p:cNvSpPr/>
            <p:nvPr/>
          </p:nvSpPr>
          <p:spPr>
            <a:xfrm>
              <a:off x="6736901" y="6159224"/>
              <a:ext cx="208893" cy="159860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2" name="正方形/長方形 931"/>
            <p:cNvSpPr/>
            <p:nvPr/>
          </p:nvSpPr>
          <p:spPr>
            <a:xfrm>
              <a:off x="6691063" y="6159224"/>
              <a:ext cx="300570" cy="32093"/>
            </a:xfrm>
            <a:prstGeom prst="rect">
              <a:avLst/>
            </a:prstGeom>
            <a:solidFill>
              <a:srgbClr val="660033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3" name="正方形/長方形 932"/>
            <p:cNvSpPr/>
            <p:nvPr/>
          </p:nvSpPr>
          <p:spPr>
            <a:xfrm>
              <a:off x="6691063" y="6134422"/>
              <a:ext cx="300570" cy="32093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4" name="正方形/長方形 933"/>
            <p:cNvSpPr/>
            <p:nvPr/>
          </p:nvSpPr>
          <p:spPr>
            <a:xfrm>
              <a:off x="6726773" y="6189063"/>
              <a:ext cx="236688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47018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pptx449_学校のイラスト1</dc:title>
  <dc:subject>pptx449_学校のイラスト1</dc:subject>
  <dc:creator>http://www.digipot.net</dc:creator>
  <cp:lastModifiedBy/>
  <cp:revision>1</cp:revision>
  <dcterms:created xsi:type="dcterms:W3CDTF">2014-01-30T05:12:09Z</dcterms:created>
  <dcterms:modified xsi:type="dcterms:W3CDTF">2016-07-18T14:37:58Z</dcterms:modified>
  <cp:category/>
  <cp:version>1</cp:version>
</cp:coreProperties>
</file>