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0" d="100"/>
          <a:sy n="60" d="100"/>
        </p:scale>
        <p:origin x="38" y="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7337" y="908720"/>
            <a:ext cx="965731" cy="1618522"/>
            <a:chOff x="667337" y="908720"/>
            <a:chExt cx="965731" cy="161852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58840" y="908720"/>
              <a:ext cx="874228" cy="1530862"/>
              <a:chOff x="1548932" y="1129257"/>
              <a:chExt cx="874228" cy="1530862"/>
            </a:xfrm>
          </p:grpSpPr>
          <p:sp>
            <p:nvSpPr>
              <p:cNvPr id="15" name="台形 1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台形 1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台形 1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台形 1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平行四辺形 1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平行四辺形 2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6" name="グループ化 2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楕円 2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0" name="平行四辺形 3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平行四辺形 4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38" name="平行四辺形 3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平行四辺形 3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フリーフォーム 3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67337" y="1483875"/>
              <a:ext cx="958846" cy="1043367"/>
              <a:chOff x="692386" y="3317978"/>
              <a:chExt cx="958846" cy="1043367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9" name="フリーフォーム 8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片側の 2 つの角を丸めた四角形 12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フリーフォーム 5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片側の 2 つの角を丸めた四角形 6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2551117" y="938146"/>
            <a:ext cx="965933" cy="1546936"/>
            <a:chOff x="2551117" y="938146"/>
            <a:chExt cx="965933" cy="1546936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2632097" y="938146"/>
              <a:ext cx="884953" cy="1496439"/>
              <a:chOff x="2974303" y="1158683"/>
              <a:chExt cx="884953" cy="1496439"/>
            </a:xfrm>
          </p:grpSpPr>
          <p:sp>
            <p:nvSpPr>
              <p:cNvPr id="59" name="フリーフォーム 58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楕円 62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星 32 63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星 32 64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4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2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8" name="角丸四角形 67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楕円 69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 bwMode="auto">
              <a:xfrm rot="900000"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rot="20700000"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楕円 75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 77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 80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2551117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53" name="フリーフォーム 52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 53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 54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 55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片側の 2 つの角を丸めた四角形 56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 57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フリーフォーム 49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 51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6" name="グループ化 85"/>
          <p:cNvGrpSpPr/>
          <p:nvPr/>
        </p:nvGrpSpPr>
        <p:grpSpPr>
          <a:xfrm>
            <a:off x="4459165" y="845592"/>
            <a:ext cx="1014393" cy="1639490"/>
            <a:chOff x="4459165" y="845592"/>
            <a:chExt cx="1014393" cy="1639490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4462316" y="845592"/>
              <a:ext cx="1011242" cy="1593990"/>
              <a:chOff x="4462316" y="845592"/>
              <a:chExt cx="1011242" cy="1593990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104" name="台形 103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" name="台形 104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台形 105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" name="台形 106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" name="平行四辺形 109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" name="平行四辺形 110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雲 113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雲 114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" name="グループ化 115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7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" name="グループ化 116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5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5" name="グループ化 124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132" name="正方形/長方形 131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台形 132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正方形/長方形 133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" name="フリーフォーム 125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 bwMode="auto">
                <a:xfrm rot="9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 bwMode="auto">
                <a:xfrm rot="207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/>
                <p:cNvSpPr/>
                <p:nvPr/>
              </p:nvSpPr>
              <p:spPr bwMode="auto">
                <a:xfrm>
                  <a:off x="4571782" y="1805498"/>
                  <a:ext cx="221384" cy="99286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平行四辺形 129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平行四辺形 130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0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" name="フリーフォーム 101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3" name="フリーフォーム 102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8" name="グループ化 87"/>
            <p:cNvGrpSpPr/>
            <p:nvPr/>
          </p:nvGrpSpPr>
          <p:grpSpPr>
            <a:xfrm>
              <a:off x="4459165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89" name="グループ化 88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93" name="フリーフォーム 92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片側の 2 つの角を丸めた四角形 96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chemeClr val="bg1">
                    <a:alpha val="50196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0" name="フリーフォーム 89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片側の 2 つの角を丸めた四角形 90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9" name="グループ化 138"/>
          <p:cNvGrpSpPr/>
          <p:nvPr/>
        </p:nvGrpSpPr>
        <p:grpSpPr>
          <a:xfrm>
            <a:off x="6330637" y="778735"/>
            <a:ext cx="969205" cy="1706347"/>
            <a:chOff x="6330637" y="778735"/>
            <a:chExt cx="969205" cy="1706347"/>
          </a:xfrm>
        </p:grpSpPr>
        <p:grpSp>
          <p:nvGrpSpPr>
            <p:cNvPr id="140" name="グループ化 139"/>
            <p:cNvGrpSpPr/>
            <p:nvPr/>
          </p:nvGrpSpPr>
          <p:grpSpPr>
            <a:xfrm>
              <a:off x="6399058" y="778735"/>
              <a:ext cx="900784" cy="1655850"/>
              <a:chOff x="5412113" y="999272"/>
              <a:chExt cx="900784" cy="1655850"/>
            </a:xfrm>
          </p:grpSpPr>
          <p:sp>
            <p:nvSpPr>
              <p:cNvPr id="152" name="フリーフォーム 15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3" name="台形 15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フリーフォーム 15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フリーフォーム 15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6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4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>
              <a:xfrm rot="10800000">
                <a:off x="5688422" y="1772477"/>
                <a:ext cx="278038" cy="10398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  <a:gd name="connsiteX0" fmla="*/ 0 w 571136"/>
                  <a:gd name="connsiteY0" fmla="*/ 667 h 183217"/>
                  <a:gd name="connsiteX1" fmla="*/ 77301 w 571136"/>
                  <a:gd name="connsiteY1" fmla="*/ 18846 h 183217"/>
                  <a:gd name="connsiteX2" fmla="*/ 285568 w 571136"/>
                  <a:gd name="connsiteY2" fmla="*/ 33512 h 183217"/>
                  <a:gd name="connsiteX3" fmla="*/ 571136 w 571136"/>
                  <a:gd name="connsiteY3" fmla="*/ 667 h 183217"/>
                  <a:gd name="connsiteX4" fmla="*/ 549861 w 571136"/>
                  <a:gd name="connsiteY4" fmla="*/ 69232 h 183217"/>
                  <a:gd name="connsiteX5" fmla="*/ 285568 w 571136"/>
                  <a:gd name="connsiteY5" fmla="*/ 183217 h 183217"/>
                  <a:gd name="connsiteX6" fmla="*/ 21275 w 571136"/>
                  <a:gd name="connsiteY6" fmla="*/ 69232 h 183217"/>
                  <a:gd name="connsiteX7" fmla="*/ 0 w 571136"/>
                  <a:gd name="connsiteY7" fmla="*/ 667 h 183217"/>
                  <a:gd name="connsiteX0" fmla="*/ 0 w 571136"/>
                  <a:gd name="connsiteY0" fmla="*/ 667 h 183217"/>
                  <a:gd name="connsiteX1" fmla="*/ 285568 w 571136"/>
                  <a:gd name="connsiteY1" fmla="*/ 33512 h 183217"/>
                  <a:gd name="connsiteX2" fmla="*/ 571136 w 571136"/>
                  <a:gd name="connsiteY2" fmla="*/ 667 h 183217"/>
                  <a:gd name="connsiteX3" fmla="*/ 549861 w 571136"/>
                  <a:gd name="connsiteY3" fmla="*/ 69232 h 183217"/>
                  <a:gd name="connsiteX4" fmla="*/ 285568 w 571136"/>
                  <a:gd name="connsiteY4" fmla="*/ 183217 h 183217"/>
                  <a:gd name="connsiteX5" fmla="*/ 21275 w 571136"/>
                  <a:gd name="connsiteY5" fmla="*/ 69232 h 183217"/>
                  <a:gd name="connsiteX6" fmla="*/ 0 w 571136"/>
                  <a:gd name="connsiteY6" fmla="*/ 667 h 183217"/>
                  <a:gd name="connsiteX0" fmla="*/ 0 w 571136"/>
                  <a:gd name="connsiteY0" fmla="*/ 0 h 182550"/>
                  <a:gd name="connsiteX1" fmla="*/ 571136 w 571136"/>
                  <a:gd name="connsiteY1" fmla="*/ 0 h 182550"/>
                  <a:gd name="connsiteX2" fmla="*/ 549861 w 571136"/>
                  <a:gd name="connsiteY2" fmla="*/ 68565 h 182550"/>
                  <a:gd name="connsiteX3" fmla="*/ 285568 w 571136"/>
                  <a:gd name="connsiteY3" fmla="*/ 182550 h 182550"/>
                  <a:gd name="connsiteX4" fmla="*/ 21275 w 571136"/>
                  <a:gd name="connsiteY4" fmla="*/ 68565 h 182550"/>
                  <a:gd name="connsiteX5" fmla="*/ 0 w 571136"/>
                  <a:gd name="connsiteY5" fmla="*/ 0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" name="フリーフォーム 165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 166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/楕円 734"/>
              <p:cNvSpPr/>
              <p:nvPr/>
            </p:nvSpPr>
            <p:spPr>
              <a:xfrm rot="900000"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円/楕円 738"/>
              <p:cNvSpPr/>
              <p:nvPr/>
            </p:nvSpPr>
            <p:spPr>
              <a:xfrm rot="20700000"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片側の 2 つの角を丸めた四角形 170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 172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1" name="グループ化 140"/>
            <p:cNvGrpSpPr/>
            <p:nvPr/>
          </p:nvGrpSpPr>
          <p:grpSpPr>
            <a:xfrm>
              <a:off x="6330637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146" name="フリーフォーム 145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片側の 2 つの角を丸めた四角形 149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 150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3" name="フリーフォーム 142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片側の 2 つの角を丸めた四角形 143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 144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8" name="グループ化 177"/>
          <p:cNvGrpSpPr/>
          <p:nvPr/>
        </p:nvGrpSpPr>
        <p:grpSpPr>
          <a:xfrm>
            <a:off x="8165533" y="773084"/>
            <a:ext cx="1000207" cy="1711998"/>
            <a:chOff x="8165533" y="773084"/>
            <a:chExt cx="1000207" cy="1711998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8203031" y="773084"/>
              <a:ext cx="962709" cy="1661498"/>
              <a:chOff x="8203031" y="773084"/>
              <a:chExt cx="962709" cy="1661498"/>
            </a:xfrm>
          </p:grpSpPr>
          <p:grpSp>
            <p:nvGrpSpPr>
              <p:cNvPr id="191" name="グループ化 190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200" name="台形 199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台形 200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台形 201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04" name="グループ化 203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19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05" name="グループ化 204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17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6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円柱 206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ひし形 207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楕円 210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月 212"/>
                <p:cNvSpPr/>
                <p:nvPr/>
              </p:nvSpPr>
              <p:spPr bwMode="auto">
                <a:xfrm rot="6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月 213"/>
                <p:cNvSpPr/>
                <p:nvPr/>
              </p:nvSpPr>
              <p:spPr bwMode="auto">
                <a:xfrm rot="45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平行四辺形 214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平行四辺形 215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2" name="フリーフォーム 191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台形 192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4" name="平行四辺形 193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平行四辺形 194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8165533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185" name="フリーフォーム 184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フリーフォーム 185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片側の 2 つの角を丸めた四角形 188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" name="フリーフォーム 181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 183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1" name="グループ化 220"/>
          <p:cNvGrpSpPr/>
          <p:nvPr/>
        </p:nvGrpSpPr>
        <p:grpSpPr>
          <a:xfrm>
            <a:off x="436100" y="2822164"/>
            <a:ext cx="1482478" cy="1535865"/>
            <a:chOff x="436100" y="2822164"/>
            <a:chExt cx="1482478" cy="1535865"/>
          </a:xfrm>
        </p:grpSpPr>
        <p:grpSp>
          <p:nvGrpSpPr>
            <p:cNvPr id="222" name="グループ化 221"/>
            <p:cNvGrpSpPr/>
            <p:nvPr/>
          </p:nvGrpSpPr>
          <p:grpSpPr>
            <a:xfrm>
              <a:off x="758840" y="2827167"/>
              <a:ext cx="874228" cy="1530862"/>
              <a:chOff x="1548932" y="1129257"/>
              <a:chExt cx="874228" cy="1530862"/>
            </a:xfrm>
          </p:grpSpPr>
          <p:sp>
            <p:nvSpPr>
              <p:cNvPr id="235" name="台形 23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6" name="台形 23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7" name="台形 23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8" name="フリーフォーム 23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台形 23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0" name="平行四辺形 23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1" name="平行四辺形 24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24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46" name="グループ化 24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6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6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4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楕円 24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60" name="平行四辺形 25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平行四辺形 26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58" name="平行四辺形 25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平行四辺形 25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4" name="フリーフォーム 25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436100" y="2898482"/>
              <a:ext cx="591450" cy="1005096"/>
              <a:chOff x="4282762" y="2899140"/>
              <a:chExt cx="591450" cy="1005096"/>
            </a:xfrm>
          </p:grpSpPr>
          <p:sp>
            <p:nvSpPr>
              <p:cNvPr id="231" name="フリーフォーム 23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23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フリーフォーム 23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23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 flipH="1">
              <a:off x="1327128" y="2897703"/>
              <a:ext cx="591450" cy="1005096"/>
              <a:chOff x="4282762" y="2899140"/>
              <a:chExt cx="591450" cy="1005096"/>
            </a:xfrm>
          </p:grpSpPr>
          <p:sp>
            <p:nvSpPr>
              <p:cNvPr id="227" name="フリーフォーム 22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2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フリーフォーム 22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22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5" name="楕円 3"/>
            <p:cNvSpPr/>
            <p:nvPr/>
          </p:nvSpPr>
          <p:spPr bwMode="auto">
            <a:xfrm>
              <a:off x="119720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3"/>
            <p:cNvSpPr/>
            <p:nvPr/>
          </p:nvSpPr>
          <p:spPr bwMode="auto">
            <a:xfrm>
              <a:off x="101051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6" name="グループ化 265"/>
          <p:cNvGrpSpPr/>
          <p:nvPr/>
        </p:nvGrpSpPr>
        <p:grpSpPr>
          <a:xfrm>
            <a:off x="2306960" y="2822164"/>
            <a:ext cx="1522021" cy="1530868"/>
            <a:chOff x="2306960" y="2822164"/>
            <a:chExt cx="1522021" cy="1530868"/>
          </a:xfrm>
        </p:grpSpPr>
        <p:grpSp>
          <p:nvGrpSpPr>
            <p:cNvPr id="267" name="グループ化 266"/>
            <p:cNvGrpSpPr/>
            <p:nvPr/>
          </p:nvGrpSpPr>
          <p:grpSpPr>
            <a:xfrm>
              <a:off x="2632097" y="2856593"/>
              <a:ext cx="884953" cy="1496439"/>
              <a:chOff x="2974303" y="1158683"/>
              <a:chExt cx="884953" cy="1496439"/>
            </a:xfrm>
          </p:grpSpPr>
          <p:sp>
            <p:nvSpPr>
              <p:cNvPr id="280" name="フリーフォーム 279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台形 280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楕円 283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星 32 284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星 32 285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7" name="グループ化 286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05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03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角丸四角形 288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楕円 290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 294"/>
              <p:cNvSpPr/>
              <p:nvPr/>
            </p:nvSpPr>
            <p:spPr bwMode="auto">
              <a:xfrm rot="10800000">
                <a:off x="3134251" y="1284230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6" name="フリーフォーム 295"/>
              <p:cNvSpPr/>
              <p:nvPr/>
            </p:nvSpPr>
            <p:spPr bwMode="auto">
              <a:xfrm rot="10800000">
                <a:off x="3457924" y="1284230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7" name="楕円 296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 298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 299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2306960" y="2876022"/>
              <a:ext cx="591450" cy="1005096"/>
              <a:chOff x="4282762" y="2899140"/>
              <a:chExt cx="591450" cy="1005096"/>
            </a:xfrm>
          </p:grpSpPr>
          <p:sp>
            <p:nvSpPr>
              <p:cNvPr id="276" name="フリーフォーム 275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276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 277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 flipH="1">
              <a:off x="3237531" y="2876022"/>
              <a:ext cx="591450" cy="1005096"/>
              <a:chOff x="4282762" y="2899140"/>
              <a:chExt cx="591450" cy="1005096"/>
            </a:xfrm>
          </p:grpSpPr>
          <p:sp>
            <p:nvSpPr>
              <p:cNvPr id="272" name="フリーフォーム 271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272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 273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274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0" name="楕円 3"/>
            <p:cNvSpPr/>
            <p:nvPr/>
          </p:nvSpPr>
          <p:spPr bwMode="auto">
            <a:xfrm>
              <a:off x="309077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3"/>
            <p:cNvSpPr/>
            <p:nvPr/>
          </p:nvSpPr>
          <p:spPr bwMode="auto">
            <a:xfrm>
              <a:off x="290408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4273186" y="2764039"/>
            <a:ext cx="1414610" cy="1593990"/>
            <a:chOff x="4273186" y="2764039"/>
            <a:chExt cx="1414610" cy="1593990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4462316" y="2764039"/>
              <a:ext cx="1011242" cy="1593990"/>
              <a:chOff x="4462316" y="845592"/>
              <a:chExt cx="1011242" cy="1593990"/>
            </a:xfrm>
          </p:grpSpPr>
          <p:grpSp>
            <p:nvGrpSpPr>
              <p:cNvPr id="321" name="グループ化 320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326" name="台形 325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" name="台形 327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" name="台形 328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 329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" name="台形 330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" name="平行四辺形 331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" name="平行四辺形 332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雲 335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雲 336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8" name="グループ化 337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59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39" name="グループ化 338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57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58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角丸四角形 344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台形 345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7" name="グループ化 346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354" name="正方形/長方形 353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台形 354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正方形/長方形 355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8" name="フリーフォーム 347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 bwMode="auto">
                <a:xfrm rot="108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 bwMode="auto">
                <a:xfrm rot="108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楕円 350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平行四辺形 351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平行四辺形 352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2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フリーフォーム 323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324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4273186" y="2898482"/>
              <a:ext cx="591450" cy="1005096"/>
              <a:chOff x="4282762" y="2899140"/>
              <a:chExt cx="591450" cy="1005096"/>
            </a:xfrm>
          </p:grpSpPr>
          <p:sp>
            <p:nvSpPr>
              <p:cNvPr id="317" name="フリーフォーム 31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31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 31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31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flipH="1">
              <a:off x="5096346" y="2898482"/>
              <a:ext cx="591450" cy="1005096"/>
              <a:chOff x="4282762" y="2899140"/>
              <a:chExt cx="591450" cy="1005096"/>
            </a:xfrm>
          </p:grpSpPr>
          <p:sp>
            <p:nvSpPr>
              <p:cNvPr id="313" name="フリーフォーム 312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フリーフォーム 314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315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1" name="楕円 3"/>
            <p:cNvSpPr/>
            <p:nvPr/>
          </p:nvSpPr>
          <p:spPr bwMode="auto">
            <a:xfrm>
              <a:off x="508721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"/>
            <p:cNvSpPr/>
            <p:nvPr/>
          </p:nvSpPr>
          <p:spPr bwMode="auto">
            <a:xfrm>
              <a:off x="490052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6073417" y="2697182"/>
            <a:ext cx="1514599" cy="1655850"/>
            <a:chOff x="6073417" y="2697182"/>
            <a:chExt cx="1514599" cy="1655850"/>
          </a:xfrm>
        </p:grpSpPr>
        <p:grpSp>
          <p:nvGrpSpPr>
            <p:cNvPr id="362" name="グループ化 361"/>
            <p:cNvGrpSpPr/>
            <p:nvPr/>
          </p:nvGrpSpPr>
          <p:grpSpPr>
            <a:xfrm>
              <a:off x="6399058" y="2697182"/>
              <a:ext cx="900784" cy="1655850"/>
              <a:chOff x="5412113" y="999272"/>
              <a:chExt cx="900784" cy="1655850"/>
            </a:xfrm>
          </p:grpSpPr>
          <p:sp>
            <p:nvSpPr>
              <p:cNvPr id="375" name="フリーフォーム 374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6" name="台形 375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フリーフォーム 376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8" name="フリーフォーム 377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9" name="フリーフォーム 378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99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0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97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8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2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3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4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5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6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フリーフォーム 387"/>
              <p:cNvSpPr/>
              <p:nvPr/>
            </p:nvSpPr>
            <p:spPr>
              <a:xfrm rot="10800000"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フリーフォーム 388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 389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楕円 392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片側の 2 つの角を丸めた四角形 393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5" name="楕円 394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 395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3" name="グループ化 362"/>
            <p:cNvGrpSpPr/>
            <p:nvPr/>
          </p:nvGrpSpPr>
          <p:grpSpPr>
            <a:xfrm>
              <a:off x="6073417" y="2869544"/>
              <a:ext cx="591450" cy="1005096"/>
              <a:chOff x="4282762" y="2899140"/>
              <a:chExt cx="591450" cy="1005096"/>
            </a:xfrm>
          </p:grpSpPr>
          <p:sp>
            <p:nvSpPr>
              <p:cNvPr id="371" name="フリーフォーム 37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37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フリーフォーム 37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37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4" name="グループ化 363"/>
            <p:cNvGrpSpPr/>
            <p:nvPr/>
          </p:nvGrpSpPr>
          <p:grpSpPr>
            <a:xfrm flipH="1">
              <a:off x="6996566" y="2868917"/>
              <a:ext cx="591450" cy="1005096"/>
              <a:chOff x="4282762" y="2899140"/>
              <a:chExt cx="591450" cy="1005096"/>
            </a:xfrm>
          </p:grpSpPr>
          <p:sp>
            <p:nvSpPr>
              <p:cNvPr id="367" name="フリーフォーム 36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36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 36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楕円 3"/>
            <p:cNvSpPr/>
            <p:nvPr/>
          </p:nvSpPr>
          <p:spPr bwMode="auto">
            <a:xfrm>
              <a:off x="691601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"/>
            <p:cNvSpPr/>
            <p:nvPr/>
          </p:nvSpPr>
          <p:spPr bwMode="auto">
            <a:xfrm>
              <a:off x="672932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7964660" y="2691531"/>
            <a:ext cx="1501771" cy="1661498"/>
            <a:chOff x="7964660" y="2691531"/>
            <a:chExt cx="1501771" cy="1661498"/>
          </a:xfrm>
        </p:grpSpPr>
        <p:grpSp>
          <p:nvGrpSpPr>
            <p:cNvPr id="402" name="グループ化 401"/>
            <p:cNvGrpSpPr/>
            <p:nvPr/>
          </p:nvGrpSpPr>
          <p:grpSpPr>
            <a:xfrm>
              <a:off x="8203031" y="2691531"/>
              <a:ext cx="962709" cy="1661498"/>
              <a:chOff x="8203031" y="773084"/>
              <a:chExt cx="962709" cy="1661498"/>
            </a:xfrm>
          </p:grpSpPr>
          <p:grpSp>
            <p:nvGrpSpPr>
              <p:cNvPr id="415" name="グループ化 414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424" name="台形 423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5" name="台形 424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6" name="台形 425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 426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28" name="グループ化 427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43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9" name="グループ化 428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41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0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1" name="円柱 430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ひし形 431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 433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5" name="楕円 434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月 436"/>
                <p:cNvSpPr/>
                <p:nvPr/>
              </p:nvSpPr>
              <p:spPr bwMode="auto">
                <a:xfrm rot="15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8" name="月 437"/>
                <p:cNvSpPr/>
                <p:nvPr/>
              </p:nvSpPr>
              <p:spPr bwMode="auto">
                <a:xfrm rot="162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平行四辺形 438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0" name="平行四辺形 439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16" name="フリーフォーム 415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台形 416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平行四辺形 417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平行四辺形 418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>
              <a:off x="7964660" y="2898482"/>
              <a:ext cx="591450" cy="1005096"/>
              <a:chOff x="4282762" y="2899140"/>
              <a:chExt cx="591450" cy="1005096"/>
            </a:xfrm>
          </p:grpSpPr>
          <p:sp>
            <p:nvSpPr>
              <p:cNvPr id="411" name="フリーフォーム 41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2" name="フリーフォーム 41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 41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4" name="フリーフォーム 41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 flipH="1">
              <a:off x="8874981" y="2898482"/>
              <a:ext cx="591450" cy="1005096"/>
              <a:chOff x="4282762" y="2899140"/>
              <a:chExt cx="591450" cy="1005096"/>
            </a:xfrm>
          </p:grpSpPr>
          <p:sp>
            <p:nvSpPr>
              <p:cNvPr id="407" name="フリーフォーム 40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フリーフォーム 40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0" name="フリーフォーム 40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5" name="楕円 3"/>
            <p:cNvSpPr/>
            <p:nvPr/>
          </p:nvSpPr>
          <p:spPr bwMode="auto">
            <a:xfrm>
              <a:off x="8709255" y="274088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楕円 3"/>
            <p:cNvSpPr/>
            <p:nvPr/>
          </p:nvSpPr>
          <p:spPr bwMode="auto">
            <a:xfrm>
              <a:off x="8522565" y="285708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677527" y="4763544"/>
            <a:ext cx="1018567" cy="1530862"/>
            <a:chOff x="677527" y="4763544"/>
            <a:chExt cx="1018567" cy="1530862"/>
          </a:xfrm>
        </p:grpSpPr>
        <p:grpSp>
          <p:nvGrpSpPr>
            <p:cNvPr id="446" name="グループ化 445"/>
            <p:cNvGrpSpPr/>
            <p:nvPr/>
          </p:nvGrpSpPr>
          <p:grpSpPr>
            <a:xfrm>
              <a:off x="758840" y="4763544"/>
              <a:ext cx="874228" cy="1530862"/>
              <a:chOff x="1548932" y="1129257"/>
              <a:chExt cx="874228" cy="1530862"/>
            </a:xfrm>
          </p:grpSpPr>
          <p:sp>
            <p:nvSpPr>
              <p:cNvPr id="457" name="台形 456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台形 457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9" name="台形 458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フリーフォーム 459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台形 460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平行四辺形 461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平行四辺形 462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フリーフォーム 465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7" name="フリーフォーム 466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68" name="グループ化 467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86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7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9" name="グループ化 468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84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5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70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楕円 470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 472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82" name="平行四辺形 481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平行四辺形 482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80" name="平行四辺形 47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平行四辺形 48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フリーフォーム 475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9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>
              <a:off x="677527" y="5775336"/>
              <a:ext cx="1018567" cy="515437"/>
              <a:chOff x="677527" y="5775336"/>
              <a:chExt cx="1018567" cy="515437"/>
            </a:xfrm>
          </p:grpSpPr>
          <p:grpSp>
            <p:nvGrpSpPr>
              <p:cNvPr id="448" name="グループ化 447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450" name="フリーフォーム 449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1" name="グループ化 450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452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フリーフォーム 452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フリーフォーム 453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フリーフォーム 454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フリーフォーム 455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49" name="フリーフォーム 448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8" name="グループ化 487"/>
          <p:cNvGrpSpPr/>
          <p:nvPr/>
        </p:nvGrpSpPr>
        <p:grpSpPr>
          <a:xfrm>
            <a:off x="2550012" y="4792970"/>
            <a:ext cx="1035792" cy="1496439"/>
            <a:chOff x="2550012" y="4792970"/>
            <a:chExt cx="1035792" cy="1496439"/>
          </a:xfrm>
        </p:grpSpPr>
        <p:grpSp>
          <p:nvGrpSpPr>
            <p:cNvPr id="489" name="グループ化 488"/>
            <p:cNvGrpSpPr/>
            <p:nvPr/>
          </p:nvGrpSpPr>
          <p:grpSpPr>
            <a:xfrm>
              <a:off x="2632097" y="4792970"/>
              <a:ext cx="884953" cy="1496439"/>
              <a:chOff x="2974303" y="1158683"/>
              <a:chExt cx="884953" cy="1496439"/>
            </a:xfrm>
          </p:grpSpPr>
          <p:sp>
            <p:nvSpPr>
              <p:cNvPr id="500" name="フリーフォーム 499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1" name="台形 500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2" name="フリーフォーム 501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3" name="フリーフォーム 502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4" name="楕円 503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星 32 504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星 32 505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07" name="グループ化 506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25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6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23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4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09" name="角丸四角形 508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0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楕円 510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6" name="フリーフォーム 515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7" name="楕円 516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 518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 519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 521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90" name="グループ化 489"/>
            <p:cNvGrpSpPr/>
            <p:nvPr/>
          </p:nvGrpSpPr>
          <p:grpSpPr>
            <a:xfrm>
              <a:off x="2550012" y="5721848"/>
              <a:ext cx="1035792" cy="524152"/>
              <a:chOff x="677527" y="5775336"/>
              <a:chExt cx="1018567" cy="515437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493" name="フリーフォーム 492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4" name="グループ化 493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495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 495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フリーフォーム 496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 497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9" name="フリーフォーム 498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92" name="フリーフォーム 491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7" name="グループ化 526"/>
          <p:cNvGrpSpPr/>
          <p:nvPr/>
        </p:nvGrpSpPr>
        <p:grpSpPr>
          <a:xfrm>
            <a:off x="4450041" y="4700416"/>
            <a:ext cx="1035792" cy="1596661"/>
            <a:chOff x="4450041" y="4700416"/>
            <a:chExt cx="1035792" cy="1596661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4462316" y="4700416"/>
              <a:ext cx="1011242" cy="1593990"/>
              <a:chOff x="4462316" y="845592"/>
              <a:chExt cx="1011242" cy="1593990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544" name="台形 543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5" name="台形 544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6" name="台形 545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7" name="台形 546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 547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9" name="台形 548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0" name="平行四辺形 549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1" name="平行四辺形 550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2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3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4" name="雲 553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雲 554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6" name="グループ化 555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77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7" name="グループ化 556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75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9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0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1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2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3" name="角丸四角形 562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台形 563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572" name="正方形/長方形 571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台形 572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正方形/長方形 573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6" name="フリーフォーム 565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 566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楕円 568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平行四辺形 569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平行四辺形 570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40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 541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3" name="フリーフォーム 542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4450041" y="5772925"/>
              <a:ext cx="1035792" cy="524152"/>
              <a:chOff x="677527" y="5775336"/>
              <a:chExt cx="1018567" cy="515437"/>
            </a:xfrm>
          </p:grpSpPr>
          <p:grpSp>
            <p:nvGrpSpPr>
              <p:cNvPr id="530" name="グループ化 529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532" name="フリーフォーム 531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3" name="グループ化 532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534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5" name="フリーフォーム 534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 535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7" name="フリーフォーム 536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6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フリーフォーム 537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196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31" name="フリーフォーム 530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79" name="グループ化 578"/>
          <p:cNvGrpSpPr/>
          <p:nvPr/>
        </p:nvGrpSpPr>
        <p:grpSpPr>
          <a:xfrm>
            <a:off x="6310259" y="4633559"/>
            <a:ext cx="1035792" cy="1655850"/>
            <a:chOff x="6310259" y="4633559"/>
            <a:chExt cx="1035792" cy="1655850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6399058" y="4633559"/>
              <a:ext cx="900784" cy="1655850"/>
              <a:chOff x="5412113" y="999272"/>
              <a:chExt cx="900784" cy="1655850"/>
            </a:xfrm>
          </p:grpSpPr>
          <p:sp>
            <p:nvSpPr>
              <p:cNvPr id="591" name="フリーフォーム 590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台形 591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フリーフォーム 592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5" name="フリーフォーム 594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15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6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7" name="グループ化 596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13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4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8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1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2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3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4" name="フリーフォーム 603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フリーフォーム 604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 605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8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楕円 608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片側の 2 つの角を丸めた四角形 609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1" name="楕円 610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 611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81" name="グループ化 580"/>
            <p:cNvGrpSpPr/>
            <p:nvPr/>
          </p:nvGrpSpPr>
          <p:grpSpPr>
            <a:xfrm>
              <a:off x="6310259" y="5754710"/>
              <a:ext cx="1035792" cy="524152"/>
              <a:chOff x="677527" y="5775336"/>
              <a:chExt cx="1018567" cy="515437"/>
            </a:xfrm>
          </p:grpSpPr>
          <p:grpSp>
            <p:nvGrpSpPr>
              <p:cNvPr id="582" name="グループ化 581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584" name="フリーフォーム 583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29190 w 436627"/>
                    <a:gd name="connsiteY0" fmla="*/ 25026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329190" y="25026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5" name="グループ化 584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586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フリーフォーム 586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8" name="フリーフォーム 587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9" name="フリーフォーム 588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フリーフォーム 589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83" name="フリーフォーム 582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7" name="グループ化 616"/>
          <p:cNvGrpSpPr/>
          <p:nvPr/>
        </p:nvGrpSpPr>
        <p:grpSpPr>
          <a:xfrm>
            <a:off x="8179753" y="4627908"/>
            <a:ext cx="1020884" cy="1664659"/>
            <a:chOff x="8179753" y="4627908"/>
            <a:chExt cx="1020884" cy="1664659"/>
          </a:xfrm>
        </p:grpSpPr>
        <p:grpSp>
          <p:nvGrpSpPr>
            <p:cNvPr id="618" name="グループ化 617"/>
            <p:cNvGrpSpPr/>
            <p:nvPr/>
          </p:nvGrpSpPr>
          <p:grpSpPr>
            <a:xfrm>
              <a:off x="8203031" y="4627908"/>
              <a:ext cx="962709" cy="1661498"/>
              <a:chOff x="8203031" y="773084"/>
              <a:chExt cx="962709" cy="1661498"/>
            </a:xfrm>
          </p:grpSpPr>
          <p:grpSp>
            <p:nvGrpSpPr>
              <p:cNvPr id="629" name="グループ化 628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638" name="台形 637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9" name="台形 638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台形 639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1" name="フリーフォーム 640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2" name="グループ化 641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7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43" name="グループ化 642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5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4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5" name="円柱 644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ひし形 645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9" name="楕円 648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649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月 650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月 651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平行四辺形 652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平行四辺形 653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0" name="フリーフォーム 629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台形 630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平行四辺形 631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平行四辺形 632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4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7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9" name="グループ化 618"/>
            <p:cNvGrpSpPr/>
            <p:nvPr/>
          </p:nvGrpSpPr>
          <p:grpSpPr>
            <a:xfrm>
              <a:off x="8179753" y="5775961"/>
              <a:ext cx="1020884" cy="516606"/>
              <a:chOff x="677527" y="5775336"/>
              <a:chExt cx="1018567" cy="515437"/>
            </a:xfrm>
          </p:grpSpPr>
          <p:grpSp>
            <p:nvGrpSpPr>
              <p:cNvPr id="620" name="グループ化 619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622" name="フリーフォーム 621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3" name="グループ化 622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624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フリーフォーム 624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6" name="フリーフォーム 625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7" name="フリーフォーム 626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フリーフォーム 627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1" name="フリーフォーム 620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7337" y="908720"/>
            <a:ext cx="965731" cy="1618522"/>
            <a:chOff x="667337" y="908720"/>
            <a:chExt cx="965731" cy="161852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58840" y="908720"/>
              <a:ext cx="874228" cy="1530862"/>
              <a:chOff x="1548932" y="1129257"/>
              <a:chExt cx="874228" cy="1530862"/>
            </a:xfrm>
          </p:grpSpPr>
          <p:sp>
            <p:nvSpPr>
              <p:cNvPr id="15" name="台形 1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台形 1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台形 1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台形 1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平行四辺形 1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平行四辺形 2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6" name="グループ化 2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楕円 2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0" name="平行四辺形 3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平行四辺形 4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38" name="平行四辺形 3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平行四辺形 3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フリーフォーム 3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67337" y="1483875"/>
              <a:ext cx="958846" cy="1043367"/>
              <a:chOff x="692386" y="3317978"/>
              <a:chExt cx="958846" cy="1043367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9" name="フリーフォーム 8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片側の 2 つの角を丸めた四角形 12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フリーフォーム 5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片側の 2 つの角を丸めた四角形 6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" name="グループ化 45"/>
          <p:cNvGrpSpPr/>
          <p:nvPr/>
        </p:nvGrpSpPr>
        <p:grpSpPr>
          <a:xfrm>
            <a:off x="2551117" y="938146"/>
            <a:ext cx="965933" cy="1546936"/>
            <a:chOff x="2551117" y="938146"/>
            <a:chExt cx="965933" cy="1546936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2632097" y="938146"/>
              <a:ext cx="884953" cy="1496439"/>
              <a:chOff x="2974303" y="1158683"/>
              <a:chExt cx="884953" cy="1496439"/>
            </a:xfrm>
          </p:grpSpPr>
          <p:sp>
            <p:nvSpPr>
              <p:cNvPr id="59" name="フリーフォーム 58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楕円 62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星 32 63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星 32 64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4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2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8" name="角丸四角形 67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楕円 69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 bwMode="auto">
              <a:xfrm rot="900000"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rot="20700000"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楕円 75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 77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 80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2551117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53" name="フリーフォーム 52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 53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 54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 55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片側の 2 つの角を丸めた四角形 56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 57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フリーフォーム 49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フリーフォーム 51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6" name="グループ化 85"/>
          <p:cNvGrpSpPr/>
          <p:nvPr/>
        </p:nvGrpSpPr>
        <p:grpSpPr>
          <a:xfrm>
            <a:off x="4459165" y="845592"/>
            <a:ext cx="1014393" cy="1639490"/>
            <a:chOff x="4459165" y="845592"/>
            <a:chExt cx="1014393" cy="1639490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4462316" y="845592"/>
              <a:ext cx="1011242" cy="1593990"/>
              <a:chOff x="4462316" y="845592"/>
              <a:chExt cx="1011242" cy="1593990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104" name="台形 103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" name="台形 104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台形 105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" name="台形 106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" name="平行四辺形 109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" name="平行四辺形 110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雲 113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雲 114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" name="グループ化 115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7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" name="グループ化 116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5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5" name="グループ化 124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132" name="正方形/長方形 131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台形 132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正方形/長方形 133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" name="フリーフォーム 125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 bwMode="auto">
                <a:xfrm rot="9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 bwMode="auto">
                <a:xfrm rot="207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/>
                <p:cNvSpPr/>
                <p:nvPr/>
              </p:nvSpPr>
              <p:spPr bwMode="auto">
                <a:xfrm>
                  <a:off x="4571782" y="1805498"/>
                  <a:ext cx="221384" cy="99286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平行四辺形 129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平行四辺形 130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0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" name="フリーフォーム 101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3" name="フリーフォーム 102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8" name="グループ化 87"/>
            <p:cNvGrpSpPr/>
            <p:nvPr/>
          </p:nvGrpSpPr>
          <p:grpSpPr>
            <a:xfrm>
              <a:off x="4459165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89" name="グループ化 88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93" name="フリーフォーム 92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片側の 2 つの角を丸めた四角形 96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chemeClr val="bg1">
                    <a:alpha val="50196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0" name="フリーフォーム 89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片側の 2 つの角を丸めた四角形 90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9" name="グループ化 138"/>
          <p:cNvGrpSpPr/>
          <p:nvPr/>
        </p:nvGrpSpPr>
        <p:grpSpPr>
          <a:xfrm>
            <a:off x="6330637" y="778735"/>
            <a:ext cx="969205" cy="1706347"/>
            <a:chOff x="6330637" y="778735"/>
            <a:chExt cx="969205" cy="1706347"/>
          </a:xfrm>
        </p:grpSpPr>
        <p:grpSp>
          <p:nvGrpSpPr>
            <p:cNvPr id="140" name="グループ化 139"/>
            <p:cNvGrpSpPr/>
            <p:nvPr/>
          </p:nvGrpSpPr>
          <p:grpSpPr>
            <a:xfrm>
              <a:off x="6399058" y="778735"/>
              <a:ext cx="900784" cy="1655850"/>
              <a:chOff x="5412113" y="999272"/>
              <a:chExt cx="900784" cy="1655850"/>
            </a:xfrm>
          </p:grpSpPr>
          <p:sp>
            <p:nvSpPr>
              <p:cNvPr id="152" name="フリーフォーム 15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3" name="台形 15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フリーフォーム 15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フリーフォーム 15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6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4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>
              <a:xfrm rot="10800000">
                <a:off x="5688422" y="1772477"/>
                <a:ext cx="278038" cy="10398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  <a:gd name="connsiteX0" fmla="*/ 0 w 571136"/>
                  <a:gd name="connsiteY0" fmla="*/ 667 h 183217"/>
                  <a:gd name="connsiteX1" fmla="*/ 77301 w 571136"/>
                  <a:gd name="connsiteY1" fmla="*/ 18846 h 183217"/>
                  <a:gd name="connsiteX2" fmla="*/ 285568 w 571136"/>
                  <a:gd name="connsiteY2" fmla="*/ 33512 h 183217"/>
                  <a:gd name="connsiteX3" fmla="*/ 571136 w 571136"/>
                  <a:gd name="connsiteY3" fmla="*/ 667 h 183217"/>
                  <a:gd name="connsiteX4" fmla="*/ 549861 w 571136"/>
                  <a:gd name="connsiteY4" fmla="*/ 69232 h 183217"/>
                  <a:gd name="connsiteX5" fmla="*/ 285568 w 571136"/>
                  <a:gd name="connsiteY5" fmla="*/ 183217 h 183217"/>
                  <a:gd name="connsiteX6" fmla="*/ 21275 w 571136"/>
                  <a:gd name="connsiteY6" fmla="*/ 69232 h 183217"/>
                  <a:gd name="connsiteX7" fmla="*/ 0 w 571136"/>
                  <a:gd name="connsiteY7" fmla="*/ 667 h 183217"/>
                  <a:gd name="connsiteX0" fmla="*/ 0 w 571136"/>
                  <a:gd name="connsiteY0" fmla="*/ 667 h 183217"/>
                  <a:gd name="connsiteX1" fmla="*/ 285568 w 571136"/>
                  <a:gd name="connsiteY1" fmla="*/ 33512 h 183217"/>
                  <a:gd name="connsiteX2" fmla="*/ 571136 w 571136"/>
                  <a:gd name="connsiteY2" fmla="*/ 667 h 183217"/>
                  <a:gd name="connsiteX3" fmla="*/ 549861 w 571136"/>
                  <a:gd name="connsiteY3" fmla="*/ 69232 h 183217"/>
                  <a:gd name="connsiteX4" fmla="*/ 285568 w 571136"/>
                  <a:gd name="connsiteY4" fmla="*/ 183217 h 183217"/>
                  <a:gd name="connsiteX5" fmla="*/ 21275 w 571136"/>
                  <a:gd name="connsiteY5" fmla="*/ 69232 h 183217"/>
                  <a:gd name="connsiteX6" fmla="*/ 0 w 571136"/>
                  <a:gd name="connsiteY6" fmla="*/ 667 h 183217"/>
                  <a:gd name="connsiteX0" fmla="*/ 0 w 571136"/>
                  <a:gd name="connsiteY0" fmla="*/ 0 h 182550"/>
                  <a:gd name="connsiteX1" fmla="*/ 571136 w 571136"/>
                  <a:gd name="connsiteY1" fmla="*/ 0 h 182550"/>
                  <a:gd name="connsiteX2" fmla="*/ 549861 w 571136"/>
                  <a:gd name="connsiteY2" fmla="*/ 68565 h 182550"/>
                  <a:gd name="connsiteX3" fmla="*/ 285568 w 571136"/>
                  <a:gd name="connsiteY3" fmla="*/ 182550 h 182550"/>
                  <a:gd name="connsiteX4" fmla="*/ 21275 w 571136"/>
                  <a:gd name="connsiteY4" fmla="*/ 68565 h 182550"/>
                  <a:gd name="connsiteX5" fmla="*/ 0 w 571136"/>
                  <a:gd name="connsiteY5" fmla="*/ 0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" name="フリーフォーム 165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 166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/楕円 734"/>
              <p:cNvSpPr/>
              <p:nvPr/>
            </p:nvSpPr>
            <p:spPr>
              <a:xfrm rot="900000"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円/楕円 738"/>
              <p:cNvSpPr/>
              <p:nvPr/>
            </p:nvSpPr>
            <p:spPr>
              <a:xfrm rot="20700000"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片側の 2 つの角を丸めた四角形 170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 172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1" name="グループ化 140"/>
            <p:cNvGrpSpPr/>
            <p:nvPr/>
          </p:nvGrpSpPr>
          <p:grpSpPr>
            <a:xfrm>
              <a:off x="6330637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146" name="フリーフォーム 145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片側の 2 つの角を丸めた四角形 149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 150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3" name="フリーフォーム 142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片側の 2 つの角を丸めた四角形 143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 144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8" name="グループ化 177"/>
          <p:cNvGrpSpPr/>
          <p:nvPr/>
        </p:nvGrpSpPr>
        <p:grpSpPr>
          <a:xfrm>
            <a:off x="8165533" y="773084"/>
            <a:ext cx="1000207" cy="1711998"/>
            <a:chOff x="8165533" y="773084"/>
            <a:chExt cx="1000207" cy="1711998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8203031" y="773084"/>
              <a:ext cx="962709" cy="1661498"/>
              <a:chOff x="8203031" y="773084"/>
              <a:chExt cx="962709" cy="1661498"/>
            </a:xfrm>
          </p:grpSpPr>
          <p:grpSp>
            <p:nvGrpSpPr>
              <p:cNvPr id="191" name="グループ化 190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200" name="台形 199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台形 200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台形 201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04" name="グループ化 203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19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05" name="グループ化 204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17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6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円柱 206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ひし形 207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楕円 210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月 212"/>
                <p:cNvSpPr/>
                <p:nvPr/>
              </p:nvSpPr>
              <p:spPr bwMode="auto">
                <a:xfrm rot="6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月 213"/>
                <p:cNvSpPr/>
                <p:nvPr/>
              </p:nvSpPr>
              <p:spPr bwMode="auto">
                <a:xfrm rot="45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平行四辺形 214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平行四辺形 215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2" name="フリーフォーム 191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台形 192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4" name="平行四辺形 193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平行四辺形 194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8165533" y="1441715"/>
              <a:ext cx="958846" cy="1043367"/>
              <a:chOff x="692386" y="3317978"/>
              <a:chExt cx="958846" cy="1043367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692386" y="3317978"/>
                <a:ext cx="910967" cy="1043367"/>
                <a:chOff x="692386" y="3317978"/>
                <a:chExt cx="910967" cy="1043367"/>
              </a:xfrm>
            </p:grpSpPr>
            <p:sp>
              <p:nvSpPr>
                <p:cNvPr id="185" name="フリーフォーム 184"/>
                <p:cNvSpPr/>
                <p:nvPr/>
              </p:nvSpPr>
              <p:spPr>
                <a:xfrm rot="4228697">
                  <a:off x="666273" y="3424265"/>
                  <a:ext cx="963193" cy="910967"/>
                </a:xfrm>
                <a:custGeom>
                  <a:avLst/>
                  <a:gdLst>
                    <a:gd name="connsiteX0" fmla="*/ 278267 w 963193"/>
                    <a:gd name="connsiteY0" fmla="*/ 311479 h 910967"/>
                    <a:gd name="connsiteX1" fmla="*/ 278267 w 963193"/>
                    <a:gd name="connsiteY1" fmla="*/ 324031 h 910967"/>
                    <a:gd name="connsiteX2" fmla="*/ 286174 w 963193"/>
                    <a:gd name="connsiteY2" fmla="*/ 314282 h 910967"/>
                    <a:gd name="connsiteX3" fmla="*/ 286174 w 963193"/>
                    <a:gd name="connsiteY3" fmla="*/ 310519 h 910967"/>
                    <a:gd name="connsiteX4" fmla="*/ 281874 w 963193"/>
                    <a:gd name="connsiteY4" fmla="*/ 307032 h 910967"/>
                    <a:gd name="connsiteX5" fmla="*/ 216819 w 963193"/>
                    <a:gd name="connsiteY5" fmla="*/ 289693 h 910967"/>
                    <a:gd name="connsiteX6" fmla="*/ 216819 w 963193"/>
                    <a:gd name="connsiteY6" fmla="*/ 303317 h 910967"/>
                    <a:gd name="connsiteX7" fmla="*/ 225401 w 963193"/>
                    <a:gd name="connsiteY7" fmla="*/ 292736 h 910967"/>
                    <a:gd name="connsiteX8" fmla="*/ 225401 w 963193"/>
                    <a:gd name="connsiteY8" fmla="*/ 279112 h 910967"/>
                    <a:gd name="connsiteX9" fmla="*/ 156046 w 963193"/>
                    <a:gd name="connsiteY9" fmla="*/ 268146 h 910967"/>
                    <a:gd name="connsiteX10" fmla="*/ 156046 w 963193"/>
                    <a:gd name="connsiteY10" fmla="*/ 280699 h 910967"/>
                    <a:gd name="connsiteX11" fmla="*/ 163953 w 963193"/>
                    <a:gd name="connsiteY11" fmla="*/ 270950 h 910967"/>
                    <a:gd name="connsiteX12" fmla="*/ 163953 w 963193"/>
                    <a:gd name="connsiteY12" fmla="*/ 258397 h 910967"/>
                    <a:gd name="connsiteX13" fmla="*/ 151163 w 963193"/>
                    <a:gd name="connsiteY13" fmla="*/ 183830 h 910967"/>
                    <a:gd name="connsiteX14" fmla="*/ 152920 w 963193"/>
                    <a:gd name="connsiteY14" fmla="*/ 188072 h 910967"/>
                    <a:gd name="connsiteX15" fmla="*/ 156841 w 963193"/>
                    <a:gd name="connsiteY15" fmla="*/ 183238 h 910967"/>
                    <a:gd name="connsiteX16" fmla="*/ 93180 w 963193"/>
                    <a:gd name="connsiteY16" fmla="*/ 340873 h 910967"/>
                    <a:gd name="connsiteX17" fmla="*/ 100944 w 963193"/>
                    <a:gd name="connsiteY17" fmla="*/ 348638 h 910967"/>
                    <a:gd name="connsiteX18" fmla="*/ 103179 w 963193"/>
                    <a:gd name="connsiteY18" fmla="*/ 345883 h 910967"/>
                    <a:gd name="connsiteX19" fmla="*/ 103179 w 963193"/>
                    <a:gd name="connsiteY19" fmla="*/ 333330 h 910967"/>
                    <a:gd name="connsiteX20" fmla="*/ 100104 w 963193"/>
                    <a:gd name="connsiteY20" fmla="*/ 337121 h 910967"/>
                    <a:gd name="connsiteX21" fmla="*/ 53374 w 963193"/>
                    <a:gd name="connsiteY21" fmla="*/ 150624 h 910967"/>
                    <a:gd name="connsiteX22" fmla="*/ 79886 w 963193"/>
                    <a:gd name="connsiteY22" fmla="*/ 128774 h 910967"/>
                    <a:gd name="connsiteX23" fmla="*/ 212236 w 963193"/>
                    <a:gd name="connsiteY23" fmla="*/ 114964 h 910967"/>
                    <a:gd name="connsiteX24" fmla="*/ 222559 w 963193"/>
                    <a:gd name="connsiteY24" fmla="*/ 104568 h 910967"/>
                    <a:gd name="connsiteX25" fmla="*/ 285017 w 963193"/>
                    <a:gd name="connsiteY25" fmla="*/ 81983 h 910967"/>
                    <a:gd name="connsiteX26" fmla="*/ 315205 w 963193"/>
                    <a:gd name="connsiteY26" fmla="*/ 86873 h 910967"/>
                    <a:gd name="connsiteX27" fmla="*/ 313738 w 963193"/>
                    <a:gd name="connsiteY27" fmla="*/ 76589 h 910967"/>
                    <a:gd name="connsiteX28" fmla="*/ 843237 w 963193"/>
                    <a:gd name="connsiteY28" fmla="*/ 1066 h 910967"/>
                    <a:gd name="connsiteX29" fmla="*/ 962127 w 963193"/>
                    <a:gd name="connsiteY29" fmla="*/ 90276 h 910967"/>
                    <a:gd name="connsiteX30" fmla="*/ 872918 w 963193"/>
                    <a:gd name="connsiteY30" fmla="*/ 209167 h 910967"/>
                    <a:gd name="connsiteX31" fmla="*/ 367885 w 963193"/>
                    <a:gd name="connsiteY31" fmla="*/ 281198 h 910967"/>
                    <a:gd name="connsiteX32" fmla="*/ 339137 w 963193"/>
                    <a:gd name="connsiteY32" fmla="*/ 316644 h 910967"/>
                    <a:gd name="connsiteX33" fmla="*/ 339133 w 963193"/>
                    <a:gd name="connsiteY33" fmla="*/ 316647 h 910967"/>
                    <a:gd name="connsiteX34" fmla="*/ 328795 w 963193"/>
                    <a:gd name="connsiteY34" fmla="*/ 329394 h 910967"/>
                    <a:gd name="connsiteX35" fmla="*/ 328795 w 963193"/>
                    <a:gd name="connsiteY35" fmla="*/ 362085 h 910967"/>
                    <a:gd name="connsiteX36" fmla="*/ 328796 w 963193"/>
                    <a:gd name="connsiteY36" fmla="*/ 362090 h 910967"/>
                    <a:gd name="connsiteX37" fmla="*/ 328796 w 963193"/>
                    <a:gd name="connsiteY37" fmla="*/ 393600 h 910967"/>
                    <a:gd name="connsiteX38" fmla="*/ 644815 w 963193"/>
                    <a:gd name="connsiteY38" fmla="*/ 734400 h 910967"/>
                    <a:gd name="connsiteX39" fmla="*/ 639211 w 963193"/>
                    <a:gd name="connsiteY39" fmla="*/ 882932 h 910967"/>
                    <a:gd name="connsiteX40" fmla="*/ 490679 w 963193"/>
                    <a:gd name="connsiteY40" fmla="*/ 877328 h 910967"/>
                    <a:gd name="connsiteX41" fmla="*/ 163196 w 963193"/>
                    <a:gd name="connsiteY41" fmla="*/ 524164 h 910967"/>
                    <a:gd name="connsiteX42" fmla="*/ 138948 w 963193"/>
                    <a:gd name="connsiteY42" fmla="*/ 510253 h 910967"/>
                    <a:gd name="connsiteX43" fmla="*/ 104666 w 963193"/>
                    <a:gd name="connsiteY43" fmla="*/ 453369 h 910967"/>
                    <a:gd name="connsiteX44" fmla="*/ 103196 w 963193"/>
                    <a:gd name="connsiteY44" fmla="*/ 438792 h 910967"/>
                    <a:gd name="connsiteX45" fmla="*/ 9102 w 963193"/>
                    <a:gd name="connsiteY45" fmla="*/ 344698 h 910967"/>
                    <a:gd name="connsiteX46" fmla="*/ 2276 w 963193"/>
                    <a:gd name="connsiteY46" fmla="*/ 311028 h 910967"/>
                    <a:gd name="connsiteX47" fmla="*/ 9102 w 963193"/>
                    <a:gd name="connsiteY47" fmla="*/ 300747 h 910967"/>
                    <a:gd name="connsiteX48" fmla="*/ 19383 w 963193"/>
                    <a:gd name="connsiteY48" fmla="*/ 293920 h 910967"/>
                    <a:gd name="connsiteX49" fmla="*/ 53053 w 963193"/>
                    <a:gd name="connsiteY49" fmla="*/ 300747 h 910967"/>
                    <a:gd name="connsiteX50" fmla="*/ 58376 w 963193"/>
                    <a:gd name="connsiteY50" fmla="*/ 306070 h 910967"/>
                    <a:gd name="connsiteX51" fmla="*/ 59045 w 963193"/>
                    <a:gd name="connsiteY51" fmla="*/ 303819 h 910967"/>
                    <a:gd name="connsiteX52" fmla="*/ 103179 w 963193"/>
                    <a:gd name="connsiteY52" fmla="*/ 249403 h 910967"/>
                    <a:gd name="connsiteX53" fmla="*/ 103179 w 963193"/>
                    <a:gd name="connsiteY53" fmla="*/ 195617 h 910967"/>
                    <a:gd name="connsiteX54" fmla="*/ 106114 w 963193"/>
                    <a:gd name="connsiteY54" fmla="*/ 188530 h 910967"/>
                    <a:gd name="connsiteX55" fmla="*/ 86336 w 963193"/>
                    <a:gd name="connsiteY55" fmla="*/ 190594 h 910967"/>
                    <a:gd name="connsiteX56" fmla="*/ 55885 w 963193"/>
                    <a:gd name="connsiteY56" fmla="*/ 174687 h 910967"/>
                    <a:gd name="connsiteX57" fmla="*/ 52200 w 963193"/>
                    <a:gd name="connsiteY57" fmla="*/ 162909 h 910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63193" h="910967">
                      <a:moveTo>
                        <a:pt x="278267" y="311479"/>
                      </a:moveTo>
                      <a:lnTo>
                        <a:pt x="278267" y="324031"/>
                      </a:lnTo>
                      <a:lnTo>
                        <a:pt x="286174" y="314282"/>
                      </a:lnTo>
                      <a:lnTo>
                        <a:pt x="286174" y="310519"/>
                      </a:lnTo>
                      <a:lnTo>
                        <a:pt x="281874" y="307032"/>
                      </a:lnTo>
                      <a:close/>
                      <a:moveTo>
                        <a:pt x="216819" y="289693"/>
                      </a:moveTo>
                      <a:lnTo>
                        <a:pt x="216819" y="303317"/>
                      </a:lnTo>
                      <a:lnTo>
                        <a:pt x="225401" y="292736"/>
                      </a:lnTo>
                      <a:lnTo>
                        <a:pt x="225401" y="279112"/>
                      </a:lnTo>
                      <a:close/>
                      <a:moveTo>
                        <a:pt x="156046" y="268146"/>
                      </a:moveTo>
                      <a:lnTo>
                        <a:pt x="156046" y="280699"/>
                      </a:lnTo>
                      <a:lnTo>
                        <a:pt x="163953" y="270950"/>
                      </a:lnTo>
                      <a:lnTo>
                        <a:pt x="163953" y="258397"/>
                      </a:lnTo>
                      <a:close/>
                      <a:moveTo>
                        <a:pt x="151163" y="183830"/>
                      </a:moveTo>
                      <a:lnTo>
                        <a:pt x="152920" y="188072"/>
                      </a:lnTo>
                      <a:lnTo>
                        <a:pt x="156841" y="183238"/>
                      </a:lnTo>
                      <a:close/>
                      <a:moveTo>
                        <a:pt x="93180" y="340873"/>
                      </a:moveTo>
                      <a:lnTo>
                        <a:pt x="100944" y="348638"/>
                      </a:lnTo>
                      <a:lnTo>
                        <a:pt x="103179" y="345883"/>
                      </a:lnTo>
                      <a:lnTo>
                        <a:pt x="103179" y="333330"/>
                      </a:lnTo>
                      <a:lnTo>
                        <a:pt x="100104" y="337121"/>
                      </a:lnTo>
                      <a:close/>
                      <a:moveTo>
                        <a:pt x="53374" y="150624"/>
                      </a:moveTo>
                      <a:cubicBezTo>
                        <a:pt x="56909" y="139040"/>
                        <a:pt x="67082" y="130109"/>
                        <a:pt x="79886" y="128774"/>
                      </a:cubicBezTo>
                      <a:lnTo>
                        <a:pt x="212236" y="114964"/>
                      </a:lnTo>
                      <a:lnTo>
                        <a:pt x="222559" y="104568"/>
                      </a:lnTo>
                      <a:cubicBezTo>
                        <a:pt x="240492" y="89842"/>
                        <a:pt x="262656" y="82174"/>
                        <a:pt x="285017" y="81983"/>
                      </a:cubicBezTo>
                      <a:lnTo>
                        <a:pt x="315205" y="86873"/>
                      </a:lnTo>
                      <a:lnTo>
                        <a:pt x="313738" y="76589"/>
                      </a:lnTo>
                      <a:cubicBezTo>
                        <a:pt x="490238" y="51415"/>
                        <a:pt x="666737" y="26240"/>
                        <a:pt x="843237" y="1066"/>
                      </a:cubicBezTo>
                      <a:cubicBezTo>
                        <a:pt x="900702" y="-7130"/>
                        <a:pt x="953931" y="32811"/>
                        <a:pt x="962127" y="90276"/>
                      </a:cubicBezTo>
                      <a:cubicBezTo>
                        <a:pt x="970324" y="147742"/>
                        <a:pt x="930383" y="200970"/>
                        <a:pt x="872918" y="209167"/>
                      </a:cubicBezTo>
                      <a:lnTo>
                        <a:pt x="367885" y="281198"/>
                      </a:lnTo>
                      <a:lnTo>
                        <a:pt x="339137" y="316644"/>
                      </a:lnTo>
                      <a:lnTo>
                        <a:pt x="339133" y="316647"/>
                      </a:lnTo>
                      <a:lnTo>
                        <a:pt x="328795" y="329394"/>
                      </a:lnTo>
                      <a:lnTo>
                        <a:pt x="328795" y="362085"/>
                      </a:lnTo>
                      <a:lnTo>
                        <a:pt x="328796" y="362090"/>
                      </a:lnTo>
                      <a:lnTo>
                        <a:pt x="328796" y="393600"/>
                      </a:lnTo>
                      <a:lnTo>
                        <a:pt x="644815" y="734400"/>
                      </a:lnTo>
                      <a:cubicBezTo>
                        <a:pt x="684284" y="776963"/>
                        <a:pt x="681775" y="843463"/>
                        <a:pt x="639211" y="882932"/>
                      </a:cubicBezTo>
                      <a:cubicBezTo>
                        <a:pt x="596648" y="922401"/>
                        <a:pt x="530148" y="919892"/>
                        <a:pt x="490679" y="877328"/>
                      </a:cubicBezTo>
                      <a:lnTo>
                        <a:pt x="163196" y="524164"/>
                      </a:lnTo>
                      <a:lnTo>
                        <a:pt x="138948" y="510253"/>
                      </a:lnTo>
                      <a:cubicBezTo>
                        <a:pt x="121701" y="496019"/>
                        <a:pt x="109318" y="476102"/>
                        <a:pt x="104666" y="453369"/>
                      </a:cubicBezTo>
                      <a:lnTo>
                        <a:pt x="103196" y="438792"/>
                      </a:lnTo>
                      <a:lnTo>
                        <a:pt x="9102" y="344698"/>
                      </a:lnTo>
                      <a:cubicBezTo>
                        <a:pt x="0" y="335596"/>
                        <a:pt x="-2276" y="322251"/>
                        <a:pt x="2276" y="311028"/>
                      </a:cubicBezTo>
                      <a:lnTo>
                        <a:pt x="9102" y="300747"/>
                      </a:lnTo>
                      <a:lnTo>
                        <a:pt x="19383" y="293920"/>
                      </a:lnTo>
                      <a:cubicBezTo>
                        <a:pt x="30607" y="289369"/>
                        <a:pt x="43951" y="291644"/>
                        <a:pt x="53053" y="300747"/>
                      </a:cubicBezTo>
                      <a:lnTo>
                        <a:pt x="58376" y="306070"/>
                      </a:lnTo>
                      <a:lnTo>
                        <a:pt x="59045" y="303819"/>
                      </a:lnTo>
                      <a:lnTo>
                        <a:pt x="103179" y="249403"/>
                      </a:lnTo>
                      <a:lnTo>
                        <a:pt x="103179" y="195617"/>
                      </a:lnTo>
                      <a:lnTo>
                        <a:pt x="106114" y="188530"/>
                      </a:lnTo>
                      <a:lnTo>
                        <a:pt x="86336" y="190594"/>
                      </a:lnTo>
                      <a:cubicBezTo>
                        <a:pt x="73532" y="191930"/>
                        <a:pt x="61735" y="185292"/>
                        <a:pt x="55885" y="174687"/>
                      </a:cubicBezTo>
                      <a:lnTo>
                        <a:pt x="52200" y="162909"/>
                      </a:ln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フリーフォーム 185"/>
                <p:cNvSpPr/>
                <p:nvPr/>
              </p:nvSpPr>
              <p:spPr>
                <a:xfrm rot="4228697">
                  <a:off x="996876" y="3296379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>
                <a:xfrm rot="4228697">
                  <a:off x="996876" y="3283832"/>
                  <a:ext cx="328796" cy="39708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404040">
                    <a:alpha val="2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>
                <a:xfrm rot="17371303" flipH="1">
                  <a:off x="1101908" y="3284948"/>
                  <a:ext cx="395613" cy="517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966" h="839720">
                      <a:moveTo>
                        <a:pt x="3692" y="284101"/>
                      </a:moveTo>
                      <a:cubicBezTo>
                        <a:pt x="-3693" y="302314"/>
                        <a:pt x="0" y="323967"/>
                        <a:pt x="14770" y="338738"/>
                      </a:cubicBezTo>
                      <a:lnTo>
                        <a:pt x="167458" y="491426"/>
                      </a:lnTo>
                      <a:lnTo>
                        <a:pt x="169843" y="515080"/>
                      </a:lnTo>
                      <a:cubicBezTo>
                        <a:pt x="182185" y="575395"/>
                        <a:pt x="228065" y="623494"/>
                        <a:pt x="287645" y="637155"/>
                      </a:cubicBezTo>
                      <a:lnTo>
                        <a:pt x="437680" y="839720"/>
                      </a:lnTo>
                      <a:lnTo>
                        <a:pt x="641966" y="688411"/>
                      </a:lnTo>
                      <a:lnTo>
                        <a:pt x="524090" y="529264"/>
                      </a:lnTo>
                      <a:lnTo>
                        <a:pt x="533542" y="482450"/>
                      </a:lnTo>
                      <a:lnTo>
                        <a:pt x="533542" y="366960"/>
                      </a:lnTo>
                      <a:lnTo>
                        <a:pt x="533540" y="366953"/>
                      </a:lnTo>
                      <a:lnTo>
                        <a:pt x="533540" y="179278"/>
                      </a:lnTo>
                      <a:cubicBezTo>
                        <a:pt x="533540" y="164953"/>
                        <a:pt x="524831" y="152664"/>
                        <a:pt x="512420" y="147413"/>
                      </a:cubicBezTo>
                      <a:lnTo>
                        <a:pt x="498959" y="144696"/>
                      </a:lnTo>
                      <a:lnTo>
                        <a:pt x="485499" y="147413"/>
                      </a:lnTo>
                      <a:cubicBezTo>
                        <a:pt x="473087" y="152664"/>
                        <a:pt x="464378" y="164953"/>
                        <a:pt x="464377" y="179278"/>
                      </a:cubicBezTo>
                      <a:lnTo>
                        <a:pt x="464378" y="320541"/>
                      </a:lnTo>
                      <a:lnTo>
                        <a:pt x="451548" y="320542"/>
                      </a:lnTo>
                      <a:lnTo>
                        <a:pt x="451548" y="80149"/>
                      </a:lnTo>
                      <a:cubicBezTo>
                        <a:pt x="451548" y="56460"/>
                        <a:pt x="432344" y="37256"/>
                        <a:pt x="408654" y="37255"/>
                      </a:cubicBezTo>
                      <a:cubicBezTo>
                        <a:pt x="384965" y="37255"/>
                        <a:pt x="365761" y="56460"/>
                        <a:pt x="365761" y="80149"/>
                      </a:cubicBezTo>
                      <a:lnTo>
                        <a:pt x="365761" y="320542"/>
                      </a:lnTo>
                      <a:lnTo>
                        <a:pt x="351836" y="320542"/>
                      </a:lnTo>
                      <a:lnTo>
                        <a:pt x="351836" y="42894"/>
                      </a:lnTo>
                      <a:cubicBezTo>
                        <a:pt x="351835" y="19204"/>
                        <a:pt x="332631" y="0"/>
                        <a:pt x="308942" y="0"/>
                      </a:cubicBezTo>
                      <a:cubicBezTo>
                        <a:pt x="285253" y="0"/>
                        <a:pt x="266048" y="19204"/>
                        <a:pt x="266048" y="42894"/>
                      </a:cubicBezTo>
                      <a:lnTo>
                        <a:pt x="266048" y="320542"/>
                      </a:lnTo>
                      <a:lnTo>
                        <a:pt x="253217" y="320542"/>
                      </a:lnTo>
                      <a:lnTo>
                        <a:pt x="253217" y="96823"/>
                      </a:lnTo>
                      <a:cubicBezTo>
                        <a:pt x="253217" y="73134"/>
                        <a:pt x="234013" y="53929"/>
                        <a:pt x="210323" y="53930"/>
                      </a:cubicBezTo>
                      <a:cubicBezTo>
                        <a:pt x="186634" y="53930"/>
                        <a:pt x="167430" y="73134"/>
                        <a:pt x="167430" y="96824"/>
                      </a:cubicBezTo>
                      <a:lnTo>
                        <a:pt x="167430" y="348758"/>
                      </a:lnTo>
                      <a:lnTo>
                        <a:pt x="86090" y="267418"/>
                      </a:lnTo>
                      <a:cubicBezTo>
                        <a:pt x="71320" y="252648"/>
                        <a:pt x="49666" y="248955"/>
                        <a:pt x="31453" y="256340"/>
                      </a:cubicBezTo>
                      <a:lnTo>
                        <a:pt x="14770" y="267418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片側の 2 つの角を丸めた四角形 188"/>
                <p:cNvSpPr/>
                <p:nvPr/>
              </p:nvSpPr>
              <p:spPr>
                <a:xfrm rot="12458336">
                  <a:off x="792416" y="3594819"/>
                  <a:ext cx="210205" cy="6111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 rot="12458336">
                  <a:off x="858981" y="3608732"/>
                  <a:ext cx="146076" cy="611195"/>
                </a:xfrm>
                <a:custGeom>
                  <a:avLst/>
                  <a:gdLst>
                    <a:gd name="connsiteX0" fmla="*/ 38491 w 146076"/>
                    <a:gd name="connsiteY0" fmla="*/ 611195 h 611195"/>
                    <a:gd name="connsiteX1" fmla="*/ 0 w 146076"/>
                    <a:gd name="connsiteY1" fmla="*/ 611195 h 611195"/>
                    <a:gd name="connsiteX2" fmla="*/ 0 w 146076"/>
                    <a:gd name="connsiteY2" fmla="*/ 105103 h 611195"/>
                    <a:gd name="connsiteX3" fmla="*/ 105103 w 146076"/>
                    <a:gd name="connsiteY3" fmla="*/ 0 h 611195"/>
                    <a:gd name="connsiteX4" fmla="*/ 146014 w 146076"/>
                    <a:gd name="connsiteY4" fmla="*/ 8260 h 611195"/>
                    <a:gd name="connsiteX5" fmla="*/ 146076 w 146076"/>
                    <a:gd name="connsiteY5" fmla="*/ 8301 h 611195"/>
                    <a:gd name="connsiteX6" fmla="*/ 143594 w 146076"/>
                    <a:gd name="connsiteY6" fmla="*/ 7800 h 611195"/>
                    <a:gd name="connsiteX7" fmla="*/ 38491 w 146076"/>
                    <a:gd name="connsiteY7" fmla="*/ 112903 h 61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076" h="611195">
                      <a:moveTo>
                        <a:pt x="38491" y="611195"/>
                      </a:moveTo>
                      <a:lnTo>
                        <a:pt x="0" y="611195"/>
                      </a:lnTo>
                      <a:lnTo>
                        <a:pt x="0" y="105103"/>
                      </a:lnTo>
                      <a:cubicBezTo>
                        <a:pt x="0" y="47056"/>
                        <a:pt x="47056" y="0"/>
                        <a:pt x="105103" y="0"/>
                      </a:cubicBezTo>
                      <a:cubicBezTo>
                        <a:pt x="119615" y="0"/>
                        <a:pt x="133440" y="2941"/>
                        <a:pt x="146014" y="8260"/>
                      </a:cubicBezTo>
                      <a:lnTo>
                        <a:pt x="146076" y="8301"/>
                      </a:lnTo>
                      <a:lnTo>
                        <a:pt x="143594" y="7800"/>
                      </a:lnTo>
                      <a:cubicBezTo>
                        <a:pt x="85547" y="7800"/>
                        <a:pt x="38491" y="54856"/>
                        <a:pt x="38491" y="112903"/>
                      </a:cubicBezTo>
                      <a:close/>
                    </a:path>
                  </a:pathLst>
                </a:custGeom>
                <a:solidFill>
                  <a:srgbClr val="404040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" name="フリーフォーム 181"/>
              <p:cNvSpPr/>
              <p:nvPr/>
            </p:nvSpPr>
            <p:spPr>
              <a:xfrm rot="17371303" flipH="1">
                <a:off x="1107225" y="3302648"/>
                <a:ext cx="382409" cy="517479"/>
              </a:xfrm>
              <a:custGeom>
                <a:avLst/>
                <a:gdLst>
                  <a:gd name="connsiteX0" fmla="*/ 276993 w 382409"/>
                  <a:gd name="connsiteY0" fmla="*/ 98249 h 517479"/>
                  <a:gd name="connsiteX1" fmla="*/ 287408 w 382409"/>
                  <a:gd name="connsiteY1" fmla="*/ 113963 h 517479"/>
                  <a:gd name="connsiteX2" fmla="*/ 287407 w 382409"/>
                  <a:gd name="connsiteY2" fmla="*/ 229618 h 517479"/>
                  <a:gd name="connsiteX3" fmla="*/ 287409 w 382409"/>
                  <a:gd name="connsiteY3" fmla="*/ 229622 h 517479"/>
                  <a:gd name="connsiteX4" fmla="*/ 287409 w 382409"/>
                  <a:gd name="connsiteY4" fmla="*/ 300793 h 517479"/>
                  <a:gd name="connsiteX5" fmla="*/ 281584 w 382409"/>
                  <a:gd name="connsiteY5" fmla="*/ 329642 h 517479"/>
                  <a:gd name="connsiteX6" fmla="*/ 354225 w 382409"/>
                  <a:gd name="connsiteY6" fmla="*/ 427717 h 517479"/>
                  <a:gd name="connsiteX7" fmla="*/ 248198 w 382409"/>
                  <a:gd name="connsiteY7" fmla="*/ 506248 h 517479"/>
                  <a:gd name="connsiteX8" fmla="*/ 256517 w 382409"/>
                  <a:gd name="connsiteY8" fmla="*/ 517479 h 517479"/>
                  <a:gd name="connsiteX9" fmla="*/ 382409 w 382409"/>
                  <a:gd name="connsiteY9" fmla="*/ 424235 h 517479"/>
                  <a:gd name="connsiteX10" fmla="*/ 309768 w 382409"/>
                  <a:gd name="connsiteY10" fmla="*/ 326160 h 517479"/>
                  <a:gd name="connsiteX11" fmla="*/ 315592 w 382409"/>
                  <a:gd name="connsiteY11" fmla="*/ 297311 h 517479"/>
                  <a:gd name="connsiteX12" fmla="*/ 315592 w 382409"/>
                  <a:gd name="connsiteY12" fmla="*/ 226140 h 517479"/>
                  <a:gd name="connsiteX13" fmla="*/ 315591 w 382409"/>
                  <a:gd name="connsiteY13" fmla="*/ 226135 h 517479"/>
                  <a:gd name="connsiteX14" fmla="*/ 315591 w 382409"/>
                  <a:gd name="connsiteY14" fmla="*/ 110480 h 517479"/>
                  <a:gd name="connsiteX15" fmla="*/ 302576 w 382409"/>
                  <a:gd name="connsiteY15" fmla="*/ 90844 h 517479"/>
                  <a:gd name="connsiteX16" fmla="*/ 294281 w 382409"/>
                  <a:gd name="connsiteY16" fmla="*/ 89169 h 517479"/>
                  <a:gd name="connsiteX17" fmla="*/ 285986 w 382409"/>
                  <a:gd name="connsiteY17" fmla="*/ 90844 h 517479"/>
                  <a:gd name="connsiteX18" fmla="*/ 220335 w 382409"/>
                  <a:gd name="connsiteY18" fmla="*/ 30537 h 517479"/>
                  <a:gd name="connsiteX19" fmla="*/ 229138 w 382409"/>
                  <a:gd name="connsiteY19" fmla="*/ 34183 h 517479"/>
                  <a:gd name="connsiteX20" fmla="*/ 236880 w 382409"/>
                  <a:gd name="connsiteY20" fmla="*/ 52874 h 517479"/>
                  <a:gd name="connsiteX21" fmla="*/ 236880 w 382409"/>
                  <a:gd name="connsiteY21" fmla="*/ 201017 h 517479"/>
                  <a:gd name="connsiteX22" fmla="*/ 244786 w 382409"/>
                  <a:gd name="connsiteY22" fmla="*/ 201016 h 517479"/>
                  <a:gd name="connsiteX23" fmla="*/ 244786 w 382409"/>
                  <a:gd name="connsiteY23" fmla="*/ 113963 h 517479"/>
                  <a:gd name="connsiteX24" fmla="*/ 257802 w 382409"/>
                  <a:gd name="connsiteY24" fmla="*/ 94326 h 517479"/>
                  <a:gd name="connsiteX25" fmla="*/ 265064 w 382409"/>
                  <a:gd name="connsiteY25" fmla="*/ 92860 h 517479"/>
                  <a:gd name="connsiteX26" fmla="*/ 265063 w 382409"/>
                  <a:gd name="connsiteY26" fmla="*/ 49392 h 517479"/>
                  <a:gd name="connsiteX27" fmla="*/ 238630 w 382409"/>
                  <a:gd name="connsiteY27" fmla="*/ 22958 h 517479"/>
                  <a:gd name="connsiteX28" fmla="*/ 158887 w 382409"/>
                  <a:gd name="connsiteY28" fmla="*/ 7578 h 517479"/>
                  <a:gd name="connsiteX29" fmla="*/ 167689 w 382409"/>
                  <a:gd name="connsiteY29" fmla="*/ 11224 h 517479"/>
                  <a:gd name="connsiteX30" fmla="*/ 175432 w 382409"/>
                  <a:gd name="connsiteY30" fmla="*/ 29916 h 517479"/>
                  <a:gd name="connsiteX31" fmla="*/ 175432 w 382409"/>
                  <a:gd name="connsiteY31" fmla="*/ 201017 h 517479"/>
                  <a:gd name="connsiteX32" fmla="*/ 184013 w 382409"/>
                  <a:gd name="connsiteY32" fmla="*/ 201017 h 517479"/>
                  <a:gd name="connsiteX33" fmla="*/ 184013 w 382409"/>
                  <a:gd name="connsiteY33" fmla="*/ 52874 h 517479"/>
                  <a:gd name="connsiteX34" fmla="*/ 191755 w 382409"/>
                  <a:gd name="connsiteY34" fmla="*/ 34183 h 517479"/>
                  <a:gd name="connsiteX35" fmla="*/ 203616 w 382409"/>
                  <a:gd name="connsiteY35" fmla="*/ 29270 h 517479"/>
                  <a:gd name="connsiteX36" fmla="*/ 203616 w 382409"/>
                  <a:gd name="connsiteY36" fmla="*/ 26434 h 517479"/>
                  <a:gd name="connsiteX37" fmla="*/ 177182 w 382409"/>
                  <a:gd name="connsiteY37" fmla="*/ 0 h 517479"/>
                  <a:gd name="connsiteX38" fmla="*/ 98113 w 382409"/>
                  <a:gd name="connsiteY38" fmla="*/ 40813 h 517479"/>
                  <a:gd name="connsiteX39" fmla="*/ 106916 w 382409"/>
                  <a:gd name="connsiteY39" fmla="*/ 44458 h 517479"/>
                  <a:gd name="connsiteX40" fmla="*/ 114658 w 382409"/>
                  <a:gd name="connsiteY40" fmla="*/ 63150 h 517479"/>
                  <a:gd name="connsiteX41" fmla="*/ 114658 w 382409"/>
                  <a:gd name="connsiteY41" fmla="*/ 201017 h 517479"/>
                  <a:gd name="connsiteX42" fmla="*/ 122565 w 382409"/>
                  <a:gd name="connsiteY42" fmla="*/ 201017 h 517479"/>
                  <a:gd name="connsiteX43" fmla="*/ 122565 w 382409"/>
                  <a:gd name="connsiteY43" fmla="*/ 35785 h 517479"/>
                  <a:gd name="connsiteX44" fmla="*/ 116408 w 382409"/>
                  <a:gd name="connsiteY44" fmla="*/ 33234 h 517479"/>
                  <a:gd name="connsiteX45" fmla="*/ 0 w 382409"/>
                  <a:gd name="connsiteY45" fmla="*/ 162073 h 517479"/>
                  <a:gd name="connsiteX46" fmla="*/ 11665 w 382409"/>
                  <a:gd name="connsiteY46" fmla="*/ 168279 h 517479"/>
                  <a:gd name="connsiteX47" fmla="*/ 61791 w 382409"/>
                  <a:gd name="connsiteY47" fmla="*/ 218405 h 517479"/>
                  <a:gd name="connsiteX48" fmla="*/ 61791 w 382409"/>
                  <a:gd name="connsiteY48" fmla="*/ 186739 h 517479"/>
                  <a:gd name="connsiteX49" fmla="*/ 39849 w 382409"/>
                  <a:gd name="connsiteY49" fmla="*/ 164797 h 517479"/>
                  <a:gd name="connsiteX50" fmla="*/ 6179 w 382409"/>
                  <a:gd name="connsiteY50" fmla="*/ 157970 h 5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82409" h="517479">
                    <a:moveTo>
                      <a:pt x="276993" y="98249"/>
                    </a:moveTo>
                    <a:lnTo>
                      <a:pt x="287408" y="113963"/>
                    </a:lnTo>
                    <a:lnTo>
                      <a:pt x="287407" y="229618"/>
                    </a:lnTo>
                    <a:lnTo>
                      <a:pt x="287409" y="229622"/>
                    </a:lnTo>
                    <a:lnTo>
                      <a:pt x="287409" y="300793"/>
                    </a:lnTo>
                    <a:lnTo>
                      <a:pt x="281584" y="329642"/>
                    </a:lnTo>
                    <a:lnTo>
                      <a:pt x="354225" y="427717"/>
                    </a:lnTo>
                    <a:lnTo>
                      <a:pt x="248198" y="506248"/>
                    </a:lnTo>
                    <a:lnTo>
                      <a:pt x="256517" y="517479"/>
                    </a:lnTo>
                    <a:lnTo>
                      <a:pt x="382409" y="424235"/>
                    </a:lnTo>
                    <a:lnTo>
                      <a:pt x="309768" y="326160"/>
                    </a:lnTo>
                    <a:lnTo>
                      <a:pt x="315592" y="297311"/>
                    </a:lnTo>
                    <a:lnTo>
                      <a:pt x="315592" y="226140"/>
                    </a:lnTo>
                    <a:lnTo>
                      <a:pt x="315591" y="226135"/>
                    </a:lnTo>
                    <a:lnTo>
                      <a:pt x="315591" y="110480"/>
                    </a:lnTo>
                    <a:cubicBezTo>
                      <a:pt x="315591" y="101653"/>
                      <a:pt x="310224" y="94080"/>
                      <a:pt x="302576" y="90844"/>
                    </a:cubicBezTo>
                    <a:lnTo>
                      <a:pt x="294281" y="89169"/>
                    </a:lnTo>
                    <a:lnTo>
                      <a:pt x="285986" y="90844"/>
                    </a:lnTo>
                    <a:close/>
                    <a:moveTo>
                      <a:pt x="220335" y="30537"/>
                    </a:moveTo>
                    <a:lnTo>
                      <a:pt x="229138" y="34183"/>
                    </a:lnTo>
                    <a:cubicBezTo>
                      <a:pt x="233921" y="38967"/>
                      <a:pt x="236880" y="45575"/>
                      <a:pt x="236880" y="52874"/>
                    </a:cubicBezTo>
                    <a:lnTo>
                      <a:pt x="236880" y="201017"/>
                    </a:lnTo>
                    <a:lnTo>
                      <a:pt x="244786" y="201016"/>
                    </a:lnTo>
                    <a:lnTo>
                      <a:pt x="244786" y="113963"/>
                    </a:lnTo>
                    <a:cubicBezTo>
                      <a:pt x="244786" y="105135"/>
                      <a:pt x="250153" y="97562"/>
                      <a:pt x="257802" y="94326"/>
                    </a:cubicBezTo>
                    <a:lnTo>
                      <a:pt x="265064" y="92860"/>
                    </a:lnTo>
                    <a:lnTo>
                      <a:pt x="265063" y="49392"/>
                    </a:lnTo>
                    <a:cubicBezTo>
                      <a:pt x="265063" y="34794"/>
                      <a:pt x="253229" y="22959"/>
                      <a:pt x="238630" y="22958"/>
                    </a:cubicBezTo>
                    <a:close/>
                    <a:moveTo>
                      <a:pt x="158887" y="7578"/>
                    </a:moveTo>
                    <a:lnTo>
                      <a:pt x="167689" y="11224"/>
                    </a:lnTo>
                    <a:cubicBezTo>
                      <a:pt x="172473" y="16008"/>
                      <a:pt x="175432" y="22616"/>
                      <a:pt x="175432" y="29916"/>
                    </a:cubicBezTo>
                    <a:lnTo>
                      <a:pt x="175432" y="201017"/>
                    </a:lnTo>
                    <a:lnTo>
                      <a:pt x="184013" y="201017"/>
                    </a:lnTo>
                    <a:lnTo>
                      <a:pt x="184013" y="52874"/>
                    </a:lnTo>
                    <a:cubicBezTo>
                      <a:pt x="184013" y="45575"/>
                      <a:pt x="186972" y="38967"/>
                      <a:pt x="191755" y="34183"/>
                    </a:cubicBezTo>
                    <a:lnTo>
                      <a:pt x="203616" y="29270"/>
                    </a:lnTo>
                    <a:lnTo>
                      <a:pt x="203616" y="26434"/>
                    </a:lnTo>
                    <a:cubicBezTo>
                      <a:pt x="203615" y="11835"/>
                      <a:pt x="191781" y="0"/>
                      <a:pt x="177182" y="0"/>
                    </a:cubicBezTo>
                    <a:close/>
                    <a:moveTo>
                      <a:pt x="98113" y="40813"/>
                    </a:moveTo>
                    <a:lnTo>
                      <a:pt x="106916" y="44458"/>
                    </a:lnTo>
                    <a:cubicBezTo>
                      <a:pt x="111699" y="49242"/>
                      <a:pt x="114658" y="55850"/>
                      <a:pt x="114658" y="63150"/>
                    </a:cubicBezTo>
                    <a:lnTo>
                      <a:pt x="114658" y="201017"/>
                    </a:lnTo>
                    <a:lnTo>
                      <a:pt x="122565" y="201017"/>
                    </a:lnTo>
                    <a:lnTo>
                      <a:pt x="122565" y="35785"/>
                    </a:lnTo>
                    <a:lnTo>
                      <a:pt x="116408" y="33234"/>
                    </a:lnTo>
                    <a:close/>
                    <a:moveTo>
                      <a:pt x="0" y="162073"/>
                    </a:moveTo>
                    <a:lnTo>
                      <a:pt x="11665" y="168279"/>
                    </a:lnTo>
                    <a:lnTo>
                      <a:pt x="61791" y="218405"/>
                    </a:lnTo>
                    <a:lnTo>
                      <a:pt x="61791" y="186739"/>
                    </a:lnTo>
                    <a:lnTo>
                      <a:pt x="39849" y="164797"/>
                    </a:lnTo>
                    <a:cubicBezTo>
                      <a:pt x="30747" y="155695"/>
                      <a:pt x="17403" y="153419"/>
                      <a:pt x="6179" y="157970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>
              <a:xfrm rot="9141664" flipH="1">
                <a:off x="1441027" y="3607171"/>
                <a:ext cx="210205" cy="639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 183"/>
              <p:cNvSpPr/>
              <p:nvPr/>
            </p:nvSpPr>
            <p:spPr>
              <a:xfrm rot="9141664" flipH="1">
                <a:off x="1451413" y="3629021"/>
                <a:ext cx="146076" cy="626549"/>
              </a:xfrm>
              <a:custGeom>
                <a:avLst/>
                <a:gdLst>
                  <a:gd name="connsiteX0" fmla="*/ 38491 w 146076"/>
                  <a:gd name="connsiteY0" fmla="*/ 611195 h 611195"/>
                  <a:gd name="connsiteX1" fmla="*/ 0 w 146076"/>
                  <a:gd name="connsiteY1" fmla="*/ 611195 h 611195"/>
                  <a:gd name="connsiteX2" fmla="*/ 0 w 146076"/>
                  <a:gd name="connsiteY2" fmla="*/ 105103 h 611195"/>
                  <a:gd name="connsiteX3" fmla="*/ 105103 w 146076"/>
                  <a:gd name="connsiteY3" fmla="*/ 0 h 611195"/>
                  <a:gd name="connsiteX4" fmla="*/ 146014 w 146076"/>
                  <a:gd name="connsiteY4" fmla="*/ 8260 h 611195"/>
                  <a:gd name="connsiteX5" fmla="*/ 146076 w 146076"/>
                  <a:gd name="connsiteY5" fmla="*/ 8301 h 611195"/>
                  <a:gd name="connsiteX6" fmla="*/ 143594 w 146076"/>
                  <a:gd name="connsiteY6" fmla="*/ 7800 h 611195"/>
                  <a:gd name="connsiteX7" fmla="*/ 38491 w 146076"/>
                  <a:gd name="connsiteY7" fmla="*/ 112903 h 61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76" h="611195">
                    <a:moveTo>
                      <a:pt x="38491" y="611195"/>
                    </a:moveTo>
                    <a:lnTo>
                      <a:pt x="0" y="611195"/>
                    </a:lnTo>
                    <a:lnTo>
                      <a:pt x="0" y="105103"/>
                    </a:lnTo>
                    <a:cubicBezTo>
                      <a:pt x="0" y="47056"/>
                      <a:pt x="47056" y="0"/>
                      <a:pt x="105103" y="0"/>
                    </a:cubicBezTo>
                    <a:cubicBezTo>
                      <a:pt x="119615" y="0"/>
                      <a:pt x="133440" y="2941"/>
                      <a:pt x="146014" y="8260"/>
                    </a:cubicBezTo>
                    <a:lnTo>
                      <a:pt x="146076" y="8301"/>
                    </a:lnTo>
                    <a:lnTo>
                      <a:pt x="143594" y="7800"/>
                    </a:lnTo>
                    <a:cubicBezTo>
                      <a:pt x="85547" y="7800"/>
                      <a:pt x="38491" y="54856"/>
                      <a:pt x="38491" y="112903"/>
                    </a:cubicBezTo>
                    <a:close/>
                  </a:path>
                </a:pathLst>
              </a:custGeom>
              <a:solidFill>
                <a:srgbClr val="404040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1" name="グループ化 220"/>
          <p:cNvGrpSpPr/>
          <p:nvPr/>
        </p:nvGrpSpPr>
        <p:grpSpPr>
          <a:xfrm>
            <a:off x="436100" y="2822164"/>
            <a:ext cx="1482478" cy="1535865"/>
            <a:chOff x="436100" y="2822164"/>
            <a:chExt cx="1482478" cy="1535865"/>
          </a:xfrm>
        </p:grpSpPr>
        <p:grpSp>
          <p:nvGrpSpPr>
            <p:cNvPr id="222" name="グループ化 221"/>
            <p:cNvGrpSpPr/>
            <p:nvPr/>
          </p:nvGrpSpPr>
          <p:grpSpPr>
            <a:xfrm>
              <a:off x="758840" y="2827167"/>
              <a:ext cx="874228" cy="1530862"/>
              <a:chOff x="1548932" y="1129257"/>
              <a:chExt cx="874228" cy="1530862"/>
            </a:xfrm>
          </p:grpSpPr>
          <p:sp>
            <p:nvSpPr>
              <p:cNvPr id="235" name="台形 23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6" name="台形 23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7" name="台形 23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8" name="フリーフォーム 23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台形 23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0" name="平行四辺形 23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1" name="平行四辺形 24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24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46" name="グループ化 24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6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6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4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楕円 24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60" name="平行四辺形 25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平行四辺形 26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58" name="平行四辺形 25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平行四辺形 25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4" name="フリーフォーム 25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436100" y="2898482"/>
              <a:ext cx="591450" cy="1005096"/>
              <a:chOff x="4282762" y="2899140"/>
              <a:chExt cx="591450" cy="1005096"/>
            </a:xfrm>
          </p:grpSpPr>
          <p:sp>
            <p:nvSpPr>
              <p:cNvPr id="231" name="フリーフォーム 23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23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フリーフォーム 23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23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 flipH="1">
              <a:off x="1327128" y="2897703"/>
              <a:ext cx="591450" cy="1005096"/>
              <a:chOff x="4282762" y="2899140"/>
              <a:chExt cx="591450" cy="1005096"/>
            </a:xfrm>
          </p:grpSpPr>
          <p:sp>
            <p:nvSpPr>
              <p:cNvPr id="227" name="フリーフォーム 22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2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フリーフォーム 22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22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5" name="楕円 3"/>
            <p:cNvSpPr/>
            <p:nvPr/>
          </p:nvSpPr>
          <p:spPr bwMode="auto">
            <a:xfrm>
              <a:off x="119720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3"/>
            <p:cNvSpPr/>
            <p:nvPr/>
          </p:nvSpPr>
          <p:spPr bwMode="auto">
            <a:xfrm>
              <a:off x="101051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6" name="グループ化 265"/>
          <p:cNvGrpSpPr/>
          <p:nvPr/>
        </p:nvGrpSpPr>
        <p:grpSpPr>
          <a:xfrm>
            <a:off x="2306960" y="2822164"/>
            <a:ext cx="1522021" cy="1530868"/>
            <a:chOff x="2306960" y="2822164"/>
            <a:chExt cx="1522021" cy="1530868"/>
          </a:xfrm>
        </p:grpSpPr>
        <p:grpSp>
          <p:nvGrpSpPr>
            <p:cNvPr id="267" name="グループ化 266"/>
            <p:cNvGrpSpPr/>
            <p:nvPr/>
          </p:nvGrpSpPr>
          <p:grpSpPr>
            <a:xfrm>
              <a:off x="2632097" y="2856593"/>
              <a:ext cx="884953" cy="1496439"/>
              <a:chOff x="2974303" y="1158683"/>
              <a:chExt cx="884953" cy="1496439"/>
            </a:xfrm>
          </p:grpSpPr>
          <p:sp>
            <p:nvSpPr>
              <p:cNvPr id="280" name="フリーフォーム 279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台形 280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楕円 283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星 32 284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星 32 285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7" name="グループ化 286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05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03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角丸四角形 288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楕円 290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 294"/>
              <p:cNvSpPr/>
              <p:nvPr/>
            </p:nvSpPr>
            <p:spPr bwMode="auto">
              <a:xfrm rot="10800000">
                <a:off x="3134251" y="1284230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6" name="フリーフォーム 295"/>
              <p:cNvSpPr/>
              <p:nvPr/>
            </p:nvSpPr>
            <p:spPr bwMode="auto">
              <a:xfrm rot="10800000">
                <a:off x="3457924" y="1284230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7" name="楕円 296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 298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 299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2306960" y="2876022"/>
              <a:ext cx="591450" cy="1005096"/>
              <a:chOff x="4282762" y="2899140"/>
              <a:chExt cx="591450" cy="1005096"/>
            </a:xfrm>
          </p:grpSpPr>
          <p:sp>
            <p:nvSpPr>
              <p:cNvPr id="276" name="フリーフォーム 275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276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フリーフォーム 277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 flipH="1">
              <a:off x="3237531" y="2876022"/>
              <a:ext cx="591450" cy="1005096"/>
              <a:chOff x="4282762" y="2899140"/>
              <a:chExt cx="591450" cy="1005096"/>
            </a:xfrm>
          </p:grpSpPr>
          <p:sp>
            <p:nvSpPr>
              <p:cNvPr id="272" name="フリーフォーム 271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272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 273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274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0" name="楕円 3"/>
            <p:cNvSpPr/>
            <p:nvPr/>
          </p:nvSpPr>
          <p:spPr bwMode="auto">
            <a:xfrm>
              <a:off x="309077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3"/>
            <p:cNvSpPr/>
            <p:nvPr/>
          </p:nvSpPr>
          <p:spPr bwMode="auto">
            <a:xfrm>
              <a:off x="290408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4273186" y="2764039"/>
            <a:ext cx="1414610" cy="1593990"/>
            <a:chOff x="4273186" y="2764039"/>
            <a:chExt cx="1414610" cy="1593990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4462316" y="2764039"/>
              <a:ext cx="1011242" cy="1593990"/>
              <a:chOff x="4462316" y="845592"/>
              <a:chExt cx="1011242" cy="1593990"/>
            </a:xfrm>
          </p:grpSpPr>
          <p:grpSp>
            <p:nvGrpSpPr>
              <p:cNvPr id="321" name="グループ化 320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326" name="台形 325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" name="台形 327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" name="台形 328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 329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" name="台形 330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" name="平行四辺形 331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" name="平行四辺形 332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雲 335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雲 336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8" name="グループ化 337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59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39" name="グループ化 338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57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58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角丸四角形 344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台形 345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7" name="グループ化 346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354" name="正方形/長方形 353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台形 354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正方形/長方形 355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8" name="フリーフォーム 347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 bwMode="auto">
                <a:xfrm rot="108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 bwMode="auto">
                <a:xfrm rot="108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楕円 350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平行四辺形 351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平行四辺形 352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2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フリーフォーム 323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324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4273186" y="2898482"/>
              <a:ext cx="591450" cy="1005096"/>
              <a:chOff x="4282762" y="2899140"/>
              <a:chExt cx="591450" cy="1005096"/>
            </a:xfrm>
          </p:grpSpPr>
          <p:sp>
            <p:nvSpPr>
              <p:cNvPr id="317" name="フリーフォーム 31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31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 31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31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flipH="1">
              <a:off x="5096346" y="2898482"/>
              <a:ext cx="591450" cy="1005096"/>
              <a:chOff x="4282762" y="2899140"/>
              <a:chExt cx="591450" cy="1005096"/>
            </a:xfrm>
          </p:grpSpPr>
          <p:sp>
            <p:nvSpPr>
              <p:cNvPr id="313" name="フリーフォーム 312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フリーフォーム 314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315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1" name="楕円 3"/>
            <p:cNvSpPr/>
            <p:nvPr/>
          </p:nvSpPr>
          <p:spPr bwMode="auto">
            <a:xfrm>
              <a:off x="508721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"/>
            <p:cNvSpPr/>
            <p:nvPr/>
          </p:nvSpPr>
          <p:spPr bwMode="auto">
            <a:xfrm>
              <a:off x="490052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6073417" y="2697182"/>
            <a:ext cx="1514599" cy="1655850"/>
            <a:chOff x="6073417" y="2697182"/>
            <a:chExt cx="1514599" cy="1655850"/>
          </a:xfrm>
        </p:grpSpPr>
        <p:grpSp>
          <p:nvGrpSpPr>
            <p:cNvPr id="362" name="グループ化 361"/>
            <p:cNvGrpSpPr/>
            <p:nvPr/>
          </p:nvGrpSpPr>
          <p:grpSpPr>
            <a:xfrm>
              <a:off x="6399058" y="2697182"/>
              <a:ext cx="900784" cy="1655850"/>
              <a:chOff x="5412113" y="999272"/>
              <a:chExt cx="900784" cy="1655850"/>
            </a:xfrm>
          </p:grpSpPr>
          <p:sp>
            <p:nvSpPr>
              <p:cNvPr id="375" name="フリーフォーム 374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6" name="台形 375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フリーフォーム 376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8" name="フリーフォーム 377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9" name="フリーフォーム 378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99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0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97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8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2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3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4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5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6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フリーフォーム 387"/>
              <p:cNvSpPr/>
              <p:nvPr/>
            </p:nvSpPr>
            <p:spPr>
              <a:xfrm rot="10800000"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フリーフォーム 388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 389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楕円 392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片側の 2 つの角を丸めた四角形 393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5" name="楕円 394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 395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3" name="グループ化 362"/>
            <p:cNvGrpSpPr/>
            <p:nvPr/>
          </p:nvGrpSpPr>
          <p:grpSpPr>
            <a:xfrm>
              <a:off x="6073417" y="2869544"/>
              <a:ext cx="591450" cy="1005096"/>
              <a:chOff x="4282762" y="2899140"/>
              <a:chExt cx="591450" cy="1005096"/>
            </a:xfrm>
          </p:grpSpPr>
          <p:sp>
            <p:nvSpPr>
              <p:cNvPr id="371" name="フリーフォーム 37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37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フリーフォーム 37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37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4" name="グループ化 363"/>
            <p:cNvGrpSpPr/>
            <p:nvPr/>
          </p:nvGrpSpPr>
          <p:grpSpPr>
            <a:xfrm flipH="1">
              <a:off x="6996566" y="2868917"/>
              <a:ext cx="591450" cy="1005096"/>
              <a:chOff x="4282762" y="2899140"/>
              <a:chExt cx="591450" cy="1005096"/>
            </a:xfrm>
          </p:grpSpPr>
          <p:sp>
            <p:nvSpPr>
              <p:cNvPr id="367" name="フリーフォーム 36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36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 36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楕円 3"/>
            <p:cNvSpPr/>
            <p:nvPr/>
          </p:nvSpPr>
          <p:spPr bwMode="auto">
            <a:xfrm>
              <a:off x="6916015" y="282216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"/>
            <p:cNvSpPr/>
            <p:nvPr/>
          </p:nvSpPr>
          <p:spPr bwMode="auto">
            <a:xfrm>
              <a:off x="6729325" y="293836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7964660" y="2691531"/>
            <a:ext cx="1501771" cy="1661498"/>
            <a:chOff x="7964660" y="2691531"/>
            <a:chExt cx="1501771" cy="1661498"/>
          </a:xfrm>
        </p:grpSpPr>
        <p:grpSp>
          <p:nvGrpSpPr>
            <p:cNvPr id="402" name="グループ化 401"/>
            <p:cNvGrpSpPr/>
            <p:nvPr/>
          </p:nvGrpSpPr>
          <p:grpSpPr>
            <a:xfrm>
              <a:off x="8203031" y="2691531"/>
              <a:ext cx="962709" cy="1661498"/>
              <a:chOff x="8203031" y="773084"/>
              <a:chExt cx="962709" cy="1661498"/>
            </a:xfrm>
          </p:grpSpPr>
          <p:grpSp>
            <p:nvGrpSpPr>
              <p:cNvPr id="415" name="グループ化 414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424" name="台形 423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5" name="台形 424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6" name="台形 425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 426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28" name="グループ化 427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43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9" name="グループ化 428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41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0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1" name="円柱 430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ひし形 431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 433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5" name="楕円 434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月 436"/>
                <p:cNvSpPr/>
                <p:nvPr/>
              </p:nvSpPr>
              <p:spPr bwMode="auto">
                <a:xfrm rot="15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8" name="月 437"/>
                <p:cNvSpPr/>
                <p:nvPr/>
              </p:nvSpPr>
              <p:spPr bwMode="auto">
                <a:xfrm rot="162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平行四辺形 438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0" name="平行四辺形 439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16" name="フリーフォーム 415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台形 416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平行四辺形 417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平行四辺形 418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3" name="グループ化 402"/>
            <p:cNvGrpSpPr/>
            <p:nvPr/>
          </p:nvGrpSpPr>
          <p:grpSpPr>
            <a:xfrm>
              <a:off x="7964660" y="2898482"/>
              <a:ext cx="591450" cy="1005096"/>
              <a:chOff x="4282762" y="2899140"/>
              <a:chExt cx="591450" cy="1005096"/>
            </a:xfrm>
          </p:grpSpPr>
          <p:sp>
            <p:nvSpPr>
              <p:cNvPr id="411" name="フリーフォーム 410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2" name="フリーフォーム 411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 412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4" name="フリーフォーム 413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 flipH="1">
              <a:off x="8874981" y="2898482"/>
              <a:ext cx="591450" cy="1005096"/>
              <a:chOff x="4282762" y="2899140"/>
              <a:chExt cx="591450" cy="1005096"/>
            </a:xfrm>
          </p:grpSpPr>
          <p:sp>
            <p:nvSpPr>
              <p:cNvPr id="407" name="フリーフォーム 406"/>
              <p:cNvSpPr/>
              <p:nvPr/>
            </p:nvSpPr>
            <p:spPr>
              <a:xfrm>
                <a:off x="4656540" y="2960678"/>
                <a:ext cx="195026" cy="352736"/>
              </a:xfrm>
              <a:custGeom>
                <a:avLst/>
                <a:gdLst>
                  <a:gd name="connsiteX0" fmla="*/ 167262 w 195026"/>
                  <a:gd name="connsiteY0" fmla="*/ 69667 h 352736"/>
                  <a:gd name="connsiteX1" fmla="*/ 190101 w 195026"/>
                  <a:gd name="connsiteY1" fmla="*/ 95264 h 352736"/>
                  <a:gd name="connsiteX2" fmla="*/ 164504 w 195026"/>
                  <a:gd name="connsiteY2" fmla="*/ 118103 h 352736"/>
                  <a:gd name="connsiteX3" fmla="*/ 118626 w 195026"/>
                  <a:gd name="connsiteY3" fmla="*/ 115490 h 352736"/>
                  <a:gd name="connsiteX4" fmla="*/ 110159 w 195026"/>
                  <a:gd name="connsiteY4" fmla="*/ 130325 h 352736"/>
                  <a:gd name="connsiteX5" fmla="*/ 113897 w 195026"/>
                  <a:gd name="connsiteY5" fmla="*/ 130048 h 352736"/>
                  <a:gd name="connsiteX6" fmla="*/ 132154 w 195026"/>
                  <a:gd name="connsiteY6" fmla="*/ 127214 h 352736"/>
                  <a:gd name="connsiteX7" fmla="*/ 179823 w 195026"/>
                  <a:gd name="connsiteY7" fmla="*/ 142943 h 352736"/>
                  <a:gd name="connsiteX8" fmla="*/ 193906 w 195026"/>
                  <a:gd name="connsiteY8" fmla="*/ 170896 h 352736"/>
                  <a:gd name="connsiteX9" fmla="*/ 165953 w 195026"/>
                  <a:gd name="connsiteY9" fmla="*/ 184980 h 352736"/>
                  <a:gd name="connsiteX10" fmla="*/ 126137 w 195026"/>
                  <a:gd name="connsiteY10" fmla="*/ 171842 h 352736"/>
                  <a:gd name="connsiteX11" fmla="*/ 88496 w 195026"/>
                  <a:gd name="connsiteY11" fmla="*/ 176554 h 352736"/>
                  <a:gd name="connsiteX12" fmla="*/ 81140 w 195026"/>
                  <a:gd name="connsiteY12" fmla="*/ 269571 h 352736"/>
                  <a:gd name="connsiteX13" fmla="*/ 33338 w 195026"/>
                  <a:gd name="connsiteY13" fmla="*/ 327730 h 352736"/>
                  <a:gd name="connsiteX14" fmla="*/ 653 w 195026"/>
                  <a:gd name="connsiteY14" fmla="*/ 352736 h 352736"/>
                  <a:gd name="connsiteX15" fmla="*/ 0 w 195026"/>
                  <a:gd name="connsiteY15" fmla="*/ 344801 h 352736"/>
                  <a:gd name="connsiteX16" fmla="*/ 58381 w 195026"/>
                  <a:gd name="connsiteY16" fmla="*/ 110652 h 352736"/>
                  <a:gd name="connsiteX17" fmla="*/ 69561 w 195026"/>
                  <a:gd name="connsiteY17" fmla="*/ 94051 h 352736"/>
                  <a:gd name="connsiteX18" fmla="*/ 69652 w 195026"/>
                  <a:gd name="connsiteY18" fmla="*/ 94169 h 352736"/>
                  <a:gd name="connsiteX19" fmla="*/ 89936 w 195026"/>
                  <a:gd name="connsiteY19" fmla="*/ 76071 h 352736"/>
                  <a:gd name="connsiteX20" fmla="*/ 148275 w 195026"/>
                  <a:gd name="connsiteY20" fmla="*/ 0 h 352736"/>
                  <a:gd name="connsiteX21" fmla="*/ 148760 w 195026"/>
                  <a:gd name="connsiteY21" fmla="*/ 92 h 352736"/>
                  <a:gd name="connsiteX22" fmla="*/ 160646 w 195026"/>
                  <a:gd name="connsiteY22" fmla="*/ 17554 h 352736"/>
                  <a:gd name="connsiteX23" fmla="*/ 139240 w 195026"/>
                  <a:gd name="connsiteY23" fmla="*/ 50192 h 352736"/>
                  <a:gd name="connsiteX24" fmla="*/ 92568 w 195026"/>
                  <a:gd name="connsiteY24" fmla="*/ 59891 h 352736"/>
                  <a:gd name="connsiteX25" fmla="*/ 100123 w 195026"/>
                  <a:gd name="connsiteY25" fmla="*/ 48673 h 352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5026" h="352736">
                    <a:moveTo>
                      <a:pt x="167262" y="69667"/>
                    </a:moveTo>
                    <a:cubicBezTo>
                      <a:pt x="183144" y="73435"/>
                      <a:pt x="190863" y="81889"/>
                      <a:pt x="190101" y="95264"/>
                    </a:cubicBezTo>
                    <a:cubicBezTo>
                      <a:pt x="189339" y="108639"/>
                      <a:pt x="177878" y="118864"/>
                      <a:pt x="164504" y="118103"/>
                    </a:cubicBezTo>
                    <a:lnTo>
                      <a:pt x="118626" y="115490"/>
                    </a:lnTo>
                    <a:lnTo>
                      <a:pt x="110159" y="130325"/>
                    </a:lnTo>
                    <a:lnTo>
                      <a:pt x="113897" y="130048"/>
                    </a:lnTo>
                    <a:lnTo>
                      <a:pt x="132154" y="127214"/>
                    </a:lnTo>
                    <a:lnTo>
                      <a:pt x="179823" y="142943"/>
                    </a:lnTo>
                    <a:cubicBezTo>
                      <a:pt x="191431" y="146773"/>
                      <a:pt x="197737" y="159288"/>
                      <a:pt x="193906" y="170896"/>
                    </a:cubicBezTo>
                    <a:cubicBezTo>
                      <a:pt x="190077" y="182504"/>
                      <a:pt x="177561" y="188809"/>
                      <a:pt x="165953" y="184980"/>
                    </a:cubicBezTo>
                    <a:lnTo>
                      <a:pt x="126137" y="171842"/>
                    </a:lnTo>
                    <a:lnTo>
                      <a:pt x="88496" y="176554"/>
                    </a:lnTo>
                    <a:lnTo>
                      <a:pt x="81140" y="269571"/>
                    </a:lnTo>
                    <a:cubicBezTo>
                      <a:pt x="76343" y="284112"/>
                      <a:pt x="56035" y="307592"/>
                      <a:pt x="33338" y="327730"/>
                    </a:cubicBezTo>
                    <a:lnTo>
                      <a:pt x="653" y="352736"/>
                    </a:lnTo>
                    <a:lnTo>
                      <a:pt x="0" y="344801"/>
                    </a:lnTo>
                    <a:cubicBezTo>
                      <a:pt x="0" y="258067"/>
                      <a:pt x="21522" y="177491"/>
                      <a:pt x="58381" y="110652"/>
                    </a:cubicBezTo>
                    <a:lnTo>
                      <a:pt x="69561" y="94051"/>
                    </a:lnTo>
                    <a:lnTo>
                      <a:pt x="69652" y="94169"/>
                    </a:lnTo>
                    <a:lnTo>
                      <a:pt x="89936" y="76071"/>
                    </a:lnTo>
                    <a:close/>
                    <a:moveTo>
                      <a:pt x="148275" y="0"/>
                    </a:moveTo>
                    <a:lnTo>
                      <a:pt x="148760" y="92"/>
                    </a:lnTo>
                    <a:cubicBezTo>
                      <a:pt x="154667" y="3966"/>
                      <a:pt x="159095" y="10093"/>
                      <a:pt x="160646" y="17554"/>
                    </a:cubicBezTo>
                    <a:cubicBezTo>
                      <a:pt x="163747" y="32478"/>
                      <a:pt x="154163" y="47090"/>
                      <a:pt x="139240" y="50192"/>
                    </a:cubicBezTo>
                    <a:lnTo>
                      <a:pt x="92568" y="59891"/>
                    </a:lnTo>
                    <a:lnTo>
                      <a:pt x="100123" y="4867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>
              <a:xfrm rot="17605872">
                <a:off x="4488918" y="2977516"/>
                <a:ext cx="406599" cy="249847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113054 w 656170"/>
                  <a:gd name="connsiteY0" fmla="*/ 151763 h 408198"/>
                  <a:gd name="connsiteX1" fmla="*/ 113054 w 656170"/>
                  <a:gd name="connsiteY1" fmla="*/ 151764 h 408198"/>
                  <a:gd name="connsiteX2" fmla="*/ 113054 w 656170"/>
                  <a:gd name="connsiteY2" fmla="*/ 151764 h 408198"/>
                  <a:gd name="connsiteX3" fmla="*/ 113054 w 656170"/>
                  <a:gd name="connsiteY3" fmla="*/ 151763 h 408198"/>
                  <a:gd name="connsiteX4" fmla="*/ 592497 w 656170"/>
                  <a:gd name="connsiteY4" fmla="*/ 117035 h 408198"/>
                  <a:gd name="connsiteX5" fmla="*/ 602313 w 656170"/>
                  <a:gd name="connsiteY5" fmla="*/ 131817 h 408198"/>
                  <a:gd name="connsiteX6" fmla="*/ 602578 w 656170"/>
                  <a:gd name="connsiteY6" fmla="*/ 133178 h 408198"/>
                  <a:gd name="connsiteX7" fmla="*/ 648009 w 656170"/>
                  <a:gd name="connsiteY7" fmla="*/ 197648 h 408198"/>
                  <a:gd name="connsiteX8" fmla="*/ 637222 w 656170"/>
                  <a:gd name="connsiteY8" fmla="*/ 259915 h 408198"/>
                  <a:gd name="connsiteX9" fmla="*/ 574956 w 656170"/>
                  <a:gd name="connsiteY9" fmla="*/ 249128 h 408198"/>
                  <a:gd name="connsiteX10" fmla="*/ 526196 w 656170"/>
                  <a:gd name="connsiteY10" fmla="*/ 179933 h 408198"/>
                  <a:gd name="connsiteX11" fmla="*/ 467216 w 656170"/>
                  <a:gd name="connsiteY11" fmla="*/ 169715 h 408198"/>
                  <a:gd name="connsiteX12" fmla="*/ 464823 w 656170"/>
                  <a:gd name="connsiteY12" fmla="*/ 174064 h 408198"/>
                  <a:gd name="connsiteX13" fmla="*/ 504768 w 656170"/>
                  <a:gd name="connsiteY13" fmla="*/ 192545 h 408198"/>
                  <a:gd name="connsiteX14" fmla="*/ 509276 w 656170"/>
                  <a:gd name="connsiteY14" fmla="*/ 197435 h 408198"/>
                  <a:gd name="connsiteX15" fmla="*/ 512976 w 656170"/>
                  <a:gd name="connsiteY15" fmla="*/ 197586 h 408198"/>
                  <a:gd name="connsiteX16" fmla="*/ 533350 w 656170"/>
                  <a:gd name="connsiteY16" fmla="*/ 219686 h 408198"/>
                  <a:gd name="connsiteX17" fmla="*/ 564065 w 656170"/>
                  <a:gd name="connsiteY17" fmla="*/ 303295 h 408198"/>
                  <a:gd name="connsiteX18" fmla="*/ 540743 w 656170"/>
                  <a:gd name="connsiteY18" fmla="*/ 353703 h 408198"/>
                  <a:gd name="connsiteX19" fmla="*/ 490335 w 656170"/>
                  <a:gd name="connsiteY19" fmla="*/ 330381 h 408198"/>
                  <a:gd name="connsiteX20" fmla="*/ 464680 w 656170"/>
                  <a:gd name="connsiteY20" fmla="*/ 260545 h 408198"/>
                  <a:gd name="connsiteX21" fmla="*/ 411090 w 656170"/>
                  <a:gd name="connsiteY21" fmla="*/ 235751 h 408198"/>
                  <a:gd name="connsiteX22" fmla="*/ 437190 w 656170"/>
                  <a:gd name="connsiteY22" fmla="*/ 257518 h 408198"/>
                  <a:gd name="connsiteX23" fmla="*/ 440008 w 656170"/>
                  <a:gd name="connsiteY23" fmla="*/ 262892 h 408198"/>
                  <a:gd name="connsiteX24" fmla="*/ 443234 w 656170"/>
                  <a:gd name="connsiteY24" fmla="*/ 263899 h 408198"/>
                  <a:gd name="connsiteX25" fmla="*/ 455971 w 656170"/>
                  <a:gd name="connsiteY25" fmla="*/ 288189 h 408198"/>
                  <a:gd name="connsiteX26" fmla="*/ 463296 w 656170"/>
                  <a:gd name="connsiteY26" fmla="*/ 369131 h 408198"/>
                  <a:gd name="connsiteX27" fmla="*/ 430837 w 656170"/>
                  <a:gd name="connsiteY27" fmla="*/ 408050 h 408198"/>
                  <a:gd name="connsiteX28" fmla="*/ 391918 w 656170"/>
                  <a:gd name="connsiteY28" fmla="*/ 375591 h 408198"/>
                  <a:gd name="connsiteX29" fmla="*/ 385800 w 656170"/>
                  <a:gd name="connsiteY29" fmla="*/ 307983 h 408198"/>
                  <a:gd name="connsiteX30" fmla="*/ 320132 w 656170"/>
                  <a:gd name="connsiteY30" fmla="*/ 253215 h 408198"/>
                  <a:gd name="connsiteX31" fmla="*/ 243060 w 656170"/>
                  <a:gd name="connsiteY31" fmla="*/ 260190 h 408198"/>
                  <a:gd name="connsiteX32" fmla="*/ 126622 w 656170"/>
                  <a:gd name="connsiteY32" fmla="*/ 197320 h 408198"/>
                  <a:gd name="connsiteX33" fmla="*/ 113054 w 656170"/>
                  <a:gd name="connsiteY33" fmla="*/ 151764 h 408198"/>
                  <a:gd name="connsiteX34" fmla="*/ 19 w 656170"/>
                  <a:gd name="connsiteY34" fmla="*/ 17918 h 408198"/>
                  <a:gd name="connsiteX35" fmla="*/ 221481 w 656170"/>
                  <a:gd name="connsiteY35" fmla="*/ 21758 h 408198"/>
                  <a:gd name="connsiteX36" fmla="*/ 344243 w 656170"/>
                  <a:gd name="connsiteY36" fmla="*/ 10647 h 408198"/>
                  <a:gd name="connsiteX37" fmla="*/ 391496 w 656170"/>
                  <a:gd name="connsiteY37" fmla="*/ 15816 h 408198"/>
                  <a:gd name="connsiteX38" fmla="*/ 419103 w 656170"/>
                  <a:gd name="connsiteY38" fmla="*/ 31004 h 408198"/>
                  <a:gd name="connsiteX39" fmla="*/ 478356 w 656170"/>
                  <a:gd name="connsiteY39" fmla="*/ 31004 h 408198"/>
                  <a:gd name="connsiteX40" fmla="*/ 485346 w 656170"/>
                  <a:gd name="connsiteY40" fmla="*/ 33900 h 408198"/>
                  <a:gd name="connsiteX41" fmla="*/ 489240 w 656170"/>
                  <a:gd name="connsiteY41" fmla="*/ 32287 h 408198"/>
                  <a:gd name="connsiteX42" fmla="*/ 520837 w 656170"/>
                  <a:gd name="connsiteY42" fmla="*/ 45375 h 408198"/>
                  <a:gd name="connsiteX43" fmla="*/ 592497 w 656170"/>
                  <a:gd name="connsiteY43" fmla="*/ 117035 h 408198"/>
                  <a:gd name="connsiteX0" fmla="*/ 113035 w 656151"/>
                  <a:gd name="connsiteY0" fmla="*/ 151763 h 408198"/>
                  <a:gd name="connsiteX1" fmla="*/ 113035 w 656151"/>
                  <a:gd name="connsiteY1" fmla="*/ 151764 h 408198"/>
                  <a:gd name="connsiteX2" fmla="*/ 113035 w 656151"/>
                  <a:gd name="connsiteY2" fmla="*/ 151764 h 408198"/>
                  <a:gd name="connsiteX3" fmla="*/ 113035 w 656151"/>
                  <a:gd name="connsiteY3" fmla="*/ 151763 h 408198"/>
                  <a:gd name="connsiteX4" fmla="*/ 592478 w 656151"/>
                  <a:gd name="connsiteY4" fmla="*/ 117035 h 408198"/>
                  <a:gd name="connsiteX5" fmla="*/ 602294 w 656151"/>
                  <a:gd name="connsiteY5" fmla="*/ 131817 h 408198"/>
                  <a:gd name="connsiteX6" fmla="*/ 602559 w 656151"/>
                  <a:gd name="connsiteY6" fmla="*/ 133178 h 408198"/>
                  <a:gd name="connsiteX7" fmla="*/ 647990 w 656151"/>
                  <a:gd name="connsiteY7" fmla="*/ 197648 h 408198"/>
                  <a:gd name="connsiteX8" fmla="*/ 637203 w 656151"/>
                  <a:gd name="connsiteY8" fmla="*/ 259915 h 408198"/>
                  <a:gd name="connsiteX9" fmla="*/ 574937 w 656151"/>
                  <a:gd name="connsiteY9" fmla="*/ 249128 h 408198"/>
                  <a:gd name="connsiteX10" fmla="*/ 526177 w 656151"/>
                  <a:gd name="connsiteY10" fmla="*/ 179933 h 408198"/>
                  <a:gd name="connsiteX11" fmla="*/ 467197 w 656151"/>
                  <a:gd name="connsiteY11" fmla="*/ 169715 h 408198"/>
                  <a:gd name="connsiteX12" fmla="*/ 464804 w 656151"/>
                  <a:gd name="connsiteY12" fmla="*/ 174064 h 408198"/>
                  <a:gd name="connsiteX13" fmla="*/ 504749 w 656151"/>
                  <a:gd name="connsiteY13" fmla="*/ 192545 h 408198"/>
                  <a:gd name="connsiteX14" fmla="*/ 509257 w 656151"/>
                  <a:gd name="connsiteY14" fmla="*/ 197435 h 408198"/>
                  <a:gd name="connsiteX15" fmla="*/ 512957 w 656151"/>
                  <a:gd name="connsiteY15" fmla="*/ 197586 h 408198"/>
                  <a:gd name="connsiteX16" fmla="*/ 533331 w 656151"/>
                  <a:gd name="connsiteY16" fmla="*/ 219686 h 408198"/>
                  <a:gd name="connsiteX17" fmla="*/ 564046 w 656151"/>
                  <a:gd name="connsiteY17" fmla="*/ 303295 h 408198"/>
                  <a:gd name="connsiteX18" fmla="*/ 540724 w 656151"/>
                  <a:gd name="connsiteY18" fmla="*/ 353703 h 408198"/>
                  <a:gd name="connsiteX19" fmla="*/ 490316 w 656151"/>
                  <a:gd name="connsiteY19" fmla="*/ 330381 h 408198"/>
                  <a:gd name="connsiteX20" fmla="*/ 464661 w 656151"/>
                  <a:gd name="connsiteY20" fmla="*/ 260545 h 408198"/>
                  <a:gd name="connsiteX21" fmla="*/ 411071 w 656151"/>
                  <a:gd name="connsiteY21" fmla="*/ 235751 h 408198"/>
                  <a:gd name="connsiteX22" fmla="*/ 437171 w 656151"/>
                  <a:gd name="connsiteY22" fmla="*/ 257518 h 408198"/>
                  <a:gd name="connsiteX23" fmla="*/ 439989 w 656151"/>
                  <a:gd name="connsiteY23" fmla="*/ 262892 h 408198"/>
                  <a:gd name="connsiteX24" fmla="*/ 443215 w 656151"/>
                  <a:gd name="connsiteY24" fmla="*/ 263899 h 408198"/>
                  <a:gd name="connsiteX25" fmla="*/ 455952 w 656151"/>
                  <a:gd name="connsiteY25" fmla="*/ 288189 h 408198"/>
                  <a:gd name="connsiteX26" fmla="*/ 463277 w 656151"/>
                  <a:gd name="connsiteY26" fmla="*/ 369131 h 408198"/>
                  <a:gd name="connsiteX27" fmla="*/ 430818 w 656151"/>
                  <a:gd name="connsiteY27" fmla="*/ 408050 h 408198"/>
                  <a:gd name="connsiteX28" fmla="*/ 391899 w 656151"/>
                  <a:gd name="connsiteY28" fmla="*/ 375591 h 408198"/>
                  <a:gd name="connsiteX29" fmla="*/ 385781 w 656151"/>
                  <a:gd name="connsiteY29" fmla="*/ 307983 h 408198"/>
                  <a:gd name="connsiteX30" fmla="*/ 320113 w 656151"/>
                  <a:gd name="connsiteY30" fmla="*/ 253215 h 408198"/>
                  <a:gd name="connsiteX31" fmla="*/ 243041 w 656151"/>
                  <a:gd name="connsiteY31" fmla="*/ 260190 h 408198"/>
                  <a:gd name="connsiteX32" fmla="*/ 126603 w 656151"/>
                  <a:gd name="connsiteY32" fmla="*/ 197320 h 408198"/>
                  <a:gd name="connsiteX33" fmla="*/ 0 w 656151"/>
                  <a:gd name="connsiteY33" fmla="*/ 17918 h 408198"/>
                  <a:gd name="connsiteX34" fmla="*/ 221462 w 656151"/>
                  <a:gd name="connsiteY34" fmla="*/ 21758 h 408198"/>
                  <a:gd name="connsiteX35" fmla="*/ 344224 w 656151"/>
                  <a:gd name="connsiteY35" fmla="*/ 10647 h 408198"/>
                  <a:gd name="connsiteX36" fmla="*/ 391477 w 656151"/>
                  <a:gd name="connsiteY36" fmla="*/ 15816 h 408198"/>
                  <a:gd name="connsiteX37" fmla="*/ 419084 w 656151"/>
                  <a:gd name="connsiteY37" fmla="*/ 31004 h 408198"/>
                  <a:gd name="connsiteX38" fmla="*/ 478337 w 656151"/>
                  <a:gd name="connsiteY38" fmla="*/ 31004 h 408198"/>
                  <a:gd name="connsiteX39" fmla="*/ 485327 w 656151"/>
                  <a:gd name="connsiteY39" fmla="*/ 33900 h 408198"/>
                  <a:gd name="connsiteX40" fmla="*/ 489221 w 656151"/>
                  <a:gd name="connsiteY40" fmla="*/ 32287 h 408198"/>
                  <a:gd name="connsiteX41" fmla="*/ 520818 w 656151"/>
                  <a:gd name="connsiteY41" fmla="*/ 45375 h 408198"/>
                  <a:gd name="connsiteX42" fmla="*/ 592478 w 656151"/>
                  <a:gd name="connsiteY42" fmla="*/ 117035 h 408198"/>
                  <a:gd name="connsiteX0" fmla="*/ 115200 w 658316"/>
                  <a:gd name="connsiteY0" fmla="*/ 151763 h 408198"/>
                  <a:gd name="connsiteX1" fmla="*/ 115200 w 658316"/>
                  <a:gd name="connsiteY1" fmla="*/ 151764 h 408198"/>
                  <a:gd name="connsiteX2" fmla="*/ 115200 w 658316"/>
                  <a:gd name="connsiteY2" fmla="*/ 151764 h 408198"/>
                  <a:gd name="connsiteX3" fmla="*/ 115200 w 658316"/>
                  <a:gd name="connsiteY3" fmla="*/ 151763 h 408198"/>
                  <a:gd name="connsiteX4" fmla="*/ 594643 w 658316"/>
                  <a:gd name="connsiteY4" fmla="*/ 117035 h 408198"/>
                  <a:gd name="connsiteX5" fmla="*/ 604459 w 658316"/>
                  <a:gd name="connsiteY5" fmla="*/ 131817 h 408198"/>
                  <a:gd name="connsiteX6" fmla="*/ 604724 w 658316"/>
                  <a:gd name="connsiteY6" fmla="*/ 133178 h 408198"/>
                  <a:gd name="connsiteX7" fmla="*/ 650155 w 658316"/>
                  <a:gd name="connsiteY7" fmla="*/ 197648 h 408198"/>
                  <a:gd name="connsiteX8" fmla="*/ 639368 w 658316"/>
                  <a:gd name="connsiteY8" fmla="*/ 259915 h 408198"/>
                  <a:gd name="connsiteX9" fmla="*/ 577102 w 658316"/>
                  <a:gd name="connsiteY9" fmla="*/ 249128 h 408198"/>
                  <a:gd name="connsiteX10" fmla="*/ 528342 w 658316"/>
                  <a:gd name="connsiteY10" fmla="*/ 179933 h 408198"/>
                  <a:gd name="connsiteX11" fmla="*/ 469362 w 658316"/>
                  <a:gd name="connsiteY11" fmla="*/ 169715 h 408198"/>
                  <a:gd name="connsiteX12" fmla="*/ 466969 w 658316"/>
                  <a:gd name="connsiteY12" fmla="*/ 174064 h 408198"/>
                  <a:gd name="connsiteX13" fmla="*/ 506914 w 658316"/>
                  <a:gd name="connsiteY13" fmla="*/ 192545 h 408198"/>
                  <a:gd name="connsiteX14" fmla="*/ 511422 w 658316"/>
                  <a:gd name="connsiteY14" fmla="*/ 197435 h 408198"/>
                  <a:gd name="connsiteX15" fmla="*/ 515122 w 658316"/>
                  <a:gd name="connsiteY15" fmla="*/ 197586 h 408198"/>
                  <a:gd name="connsiteX16" fmla="*/ 535496 w 658316"/>
                  <a:gd name="connsiteY16" fmla="*/ 219686 h 408198"/>
                  <a:gd name="connsiteX17" fmla="*/ 566211 w 658316"/>
                  <a:gd name="connsiteY17" fmla="*/ 303295 h 408198"/>
                  <a:gd name="connsiteX18" fmla="*/ 542889 w 658316"/>
                  <a:gd name="connsiteY18" fmla="*/ 353703 h 408198"/>
                  <a:gd name="connsiteX19" fmla="*/ 492481 w 658316"/>
                  <a:gd name="connsiteY19" fmla="*/ 330381 h 408198"/>
                  <a:gd name="connsiteX20" fmla="*/ 466826 w 658316"/>
                  <a:gd name="connsiteY20" fmla="*/ 260545 h 408198"/>
                  <a:gd name="connsiteX21" fmla="*/ 413236 w 658316"/>
                  <a:gd name="connsiteY21" fmla="*/ 235751 h 408198"/>
                  <a:gd name="connsiteX22" fmla="*/ 439336 w 658316"/>
                  <a:gd name="connsiteY22" fmla="*/ 257518 h 408198"/>
                  <a:gd name="connsiteX23" fmla="*/ 442154 w 658316"/>
                  <a:gd name="connsiteY23" fmla="*/ 262892 h 408198"/>
                  <a:gd name="connsiteX24" fmla="*/ 445380 w 658316"/>
                  <a:gd name="connsiteY24" fmla="*/ 263899 h 408198"/>
                  <a:gd name="connsiteX25" fmla="*/ 458117 w 658316"/>
                  <a:gd name="connsiteY25" fmla="*/ 288189 h 408198"/>
                  <a:gd name="connsiteX26" fmla="*/ 465442 w 658316"/>
                  <a:gd name="connsiteY26" fmla="*/ 369131 h 408198"/>
                  <a:gd name="connsiteX27" fmla="*/ 432983 w 658316"/>
                  <a:gd name="connsiteY27" fmla="*/ 408050 h 408198"/>
                  <a:gd name="connsiteX28" fmla="*/ 394064 w 658316"/>
                  <a:gd name="connsiteY28" fmla="*/ 375591 h 408198"/>
                  <a:gd name="connsiteX29" fmla="*/ 387946 w 658316"/>
                  <a:gd name="connsiteY29" fmla="*/ 307983 h 408198"/>
                  <a:gd name="connsiteX30" fmla="*/ 322278 w 658316"/>
                  <a:gd name="connsiteY30" fmla="*/ 253215 h 408198"/>
                  <a:gd name="connsiteX31" fmla="*/ 245206 w 658316"/>
                  <a:gd name="connsiteY31" fmla="*/ 260190 h 408198"/>
                  <a:gd name="connsiteX32" fmla="*/ 1 w 658316"/>
                  <a:gd name="connsiteY32" fmla="*/ 202702 h 408198"/>
                  <a:gd name="connsiteX33" fmla="*/ 2165 w 658316"/>
                  <a:gd name="connsiteY33" fmla="*/ 17918 h 408198"/>
                  <a:gd name="connsiteX34" fmla="*/ 223627 w 658316"/>
                  <a:gd name="connsiteY34" fmla="*/ 21758 h 408198"/>
                  <a:gd name="connsiteX35" fmla="*/ 346389 w 658316"/>
                  <a:gd name="connsiteY35" fmla="*/ 10647 h 408198"/>
                  <a:gd name="connsiteX36" fmla="*/ 393642 w 658316"/>
                  <a:gd name="connsiteY36" fmla="*/ 15816 h 408198"/>
                  <a:gd name="connsiteX37" fmla="*/ 421249 w 658316"/>
                  <a:gd name="connsiteY37" fmla="*/ 31004 h 408198"/>
                  <a:gd name="connsiteX38" fmla="*/ 480502 w 658316"/>
                  <a:gd name="connsiteY38" fmla="*/ 31004 h 408198"/>
                  <a:gd name="connsiteX39" fmla="*/ 487492 w 658316"/>
                  <a:gd name="connsiteY39" fmla="*/ 33900 h 408198"/>
                  <a:gd name="connsiteX40" fmla="*/ 491386 w 658316"/>
                  <a:gd name="connsiteY40" fmla="*/ 32287 h 408198"/>
                  <a:gd name="connsiteX41" fmla="*/ 522983 w 658316"/>
                  <a:gd name="connsiteY41" fmla="*/ 45375 h 408198"/>
                  <a:gd name="connsiteX42" fmla="*/ 594643 w 658316"/>
                  <a:gd name="connsiteY42" fmla="*/ 117035 h 408198"/>
                  <a:gd name="connsiteX0" fmla="*/ 115198 w 658314"/>
                  <a:gd name="connsiteY0" fmla="*/ 151764 h 408198"/>
                  <a:gd name="connsiteX1" fmla="*/ 115198 w 658314"/>
                  <a:gd name="connsiteY1" fmla="*/ 151764 h 408198"/>
                  <a:gd name="connsiteX2" fmla="*/ 115198 w 658314"/>
                  <a:gd name="connsiteY2" fmla="*/ 151764 h 408198"/>
                  <a:gd name="connsiteX3" fmla="*/ 594641 w 658314"/>
                  <a:gd name="connsiteY3" fmla="*/ 117035 h 408198"/>
                  <a:gd name="connsiteX4" fmla="*/ 604457 w 658314"/>
                  <a:gd name="connsiteY4" fmla="*/ 131817 h 408198"/>
                  <a:gd name="connsiteX5" fmla="*/ 604722 w 658314"/>
                  <a:gd name="connsiteY5" fmla="*/ 133178 h 408198"/>
                  <a:gd name="connsiteX6" fmla="*/ 650153 w 658314"/>
                  <a:gd name="connsiteY6" fmla="*/ 197648 h 408198"/>
                  <a:gd name="connsiteX7" fmla="*/ 639366 w 658314"/>
                  <a:gd name="connsiteY7" fmla="*/ 259915 h 408198"/>
                  <a:gd name="connsiteX8" fmla="*/ 577100 w 658314"/>
                  <a:gd name="connsiteY8" fmla="*/ 249128 h 408198"/>
                  <a:gd name="connsiteX9" fmla="*/ 528340 w 658314"/>
                  <a:gd name="connsiteY9" fmla="*/ 179933 h 408198"/>
                  <a:gd name="connsiteX10" fmla="*/ 469360 w 658314"/>
                  <a:gd name="connsiteY10" fmla="*/ 169715 h 408198"/>
                  <a:gd name="connsiteX11" fmla="*/ 466967 w 658314"/>
                  <a:gd name="connsiteY11" fmla="*/ 174064 h 408198"/>
                  <a:gd name="connsiteX12" fmla="*/ 506912 w 658314"/>
                  <a:gd name="connsiteY12" fmla="*/ 192545 h 408198"/>
                  <a:gd name="connsiteX13" fmla="*/ 511420 w 658314"/>
                  <a:gd name="connsiteY13" fmla="*/ 197435 h 408198"/>
                  <a:gd name="connsiteX14" fmla="*/ 515120 w 658314"/>
                  <a:gd name="connsiteY14" fmla="*/ 197586 h 408198"/>
                  <a:gd name="connsiteX15" fmla="*/ 535494 w 658314"/>
                  <a:gd name="connsiteY15" fmla="*/ 219686 h 408198"/>
                  <a:gd name="connsiteX16" fmla="*/ 566209 w 658314"/>
                  <a:gd name="connsiteY16" fmla="*/ 303295 h 408198"/>
                  <a:gd name="connsiteX17" fmla="*/ 542887 w 658314"/>
                  <a:gd name="connsiteY17" fmla="*/ 353703 h 408198"/>
                  <a:gd name="connsiteX18" fmla="*/ 492479 w 658314"/>
                  <a:gd name="connsiteY18" fmla="*/ 330381 h 408198"/>
                  <a:gd name="connsiteX19" fmla="*/ 466824 w 658314"/>
                  <a:gd name="connsiteY19" fmla="*/ 260545 h 408198"/>
                  <a:gd name="connsiteX20" fmla="*/ 413234 w 658314"/>
                  <a:gd name="connsiteY20" fmla="*/ 235751 h 408198"/>
                  <a:gd name="connsiteX21" fmla="*/ 439334 w 658314"/>
                  <a:gd name="connsiteY21" fmla="*/ 257518 h 408198"/>
                  <a:gd name="connsiteX22" fmla="*/ 442152 w 658314"/>
                  <a:gd name="connsiteY22" fmla="*/ 262892 h 408198"/>
                  <a:gd name="connsiteX23" fmla="*/ 445378 w 658314"/>
                  <a:gd name="connsiteY23" fmla="*/ 263899 h 408198"/>
                  <a:gd name="connsiteX24" fmla="*/ 458115 w 658314"/>
                  <a:gd name="connsiteY24" fmla="*/ 288189 h 408198"/>
                  <a:gd name="connsiteX25" fmla="*/ 465440 w 658314"/>
                  <a:gd name="connsiteY25" fmla="*/ 369131 h 408198"/>
                  <a:gd name="connsiteX26" fmla="*/ 432981 w 658314"/>
                  <a:gd name="connsiteY26" fmla="*/ 408050 h 408198"/>
                  <a:gd name="connsiteX27" fmla="*/ 394062 w 658314"/>
                  <a:gd name="connsiteY27" fmla="*/ 375591 h 408198"/>
                  <a:gd name="connsiteX28" fmla="*/ 387944 w 658314"/>
                  <a:gd name="connsiteY28" fmla="*/ 307983 h 408198"/>
                  <a:gd name="connsiteX29" fmla="*/ 322276 w 658314"/>
                  <a:gd name="connsiteY29" fmla="*/ 253215 h 408198"/>
                  <a:gd name="connsiteX30" fmla="*/ 245204 w 658314"/>
                  <a:gd name="connsiteY30" fmla="*/ 260190 h 408198"/>
                  <a:gd name="connsiteX31" fmla="*/ -1 w 658314"/>
                  <a:gd name="connsiteY31" fmla="*/ 202702 h 408198"/>
                  <a:gd name="connsiteX32" fmla="*/ 2163 w 658314"/>
                  <a:gd name="connsiteY32" fmla="*/ 17918 h 408198"/>
                  <a:gd name="connsiteX33" fmla="*/ 223625 w 658314"/>
                  <a:gd name="connsiteY33" fmla="*/ 21758 h 408198"/>
                  <a:gd name="connsiteX34" fmla="*/ 346387 w 658314"/>
                  <a:gd name="connsiteY34" fmla="*/ 10647 h 408198"/>
                  <a:gd name="connsiteX35" fmla="*/ 393640 w 658314"/>
                  <a:gd name="connsiteY35" fmla="*/ 15816 h 408198"/>
                  <a:gd name="connsiteX36" fmla="*/ 421247 w 658314"/>
                  <a:gd name="connsiteY36" fmla="*/ 31004 h 408198"/>
                  <a:gd name="connsiteX37" fmla="*/ 480500 w 658314"/>
                  <a:gd name="connsiteY37" fmla="*/ 31004 h 408198"/>
                  <a:gd name="connsiteX38" fmla="*/ 487490 w 658314"/>
                  <a:gd name="connsiteY38" fmla="*/ 33900 h 408198"/>
                  <a:gd name="connsiteX39" fmla="*/ 491384 w 658314"/>
                  <a:gd name="connsiteY39" fmla="*/ 32287 h 408198"/>
                  <a:gd name="connsiteX40" fmla="*/ 522981 w 658314"/>
                  <a:gd name="connsiteY40" fmla="*/ 45375 h 408198"/>
                  <a:gd name="connsiteX41" fmla="*/ 594641 w 658314"/>
                  <a:gd name="connsiteY41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13236 w 658316"/>
                  <a:gd name="connsiteY17" fmla="*/ 235751 h 408198"/>
                  <a:gd name="connsiteX18" fmla="*/ 439336 w 658316"/>
                  <a:gd name="connsiteY18" fmla="*/ 257518 h 408198"/>
                  <a:gd name="connsiteX19" fmla="*/ 442154 w 658316"/>
                  <a:gd name="connsiteY19" fmla="*/ 262892 h 408198"/>
                  <a:gd name="connsiteX20" fmla="*/ 445380 w 658316"/>
                  <a:gd name="connsiteY20" fmla="*/ 263899 h 408198"/>
                  <a:gd name="connsiteX21" fmla="*/ 458117 w 658316"/>
                  <a:gd name="connsiteY21" fmla="*/ 288189 h 408198"/>
                  <a:gd name="connsiteX22" fmla="*/ 465442 w 658316"/>
                  <a:gd name="connsiteY22" fmla="*/ 369131 h 408198"/>
                  <a:gd name="connsiteX23" fmla="*/ 432983 w 658316"/>
                  <a:gd name="connsiteY23" fmla="*/ 408050 h 408198"/>
                  <a:gd name="connsiteX24" fmla="*/ 394064 w 658316"/>
                  <a:gd name="connsiteY24" fmla="*/ 375591 h 408198"/>
                  <a:gd name="connsiteX25" fmla="*/ 387946 w 658316"/>
                  <a:gd name="connsiteY25" fmla="*/ 307983 h 408198"/>
                  <a:gd name="connsiteX26" fmla="*/ 322278 w 658316"/>
                  <a:gd name="connsiteY26" fmla="*/ 253215 h 408198"/>
                  <a:gd name="connsiteX27" fmla="*/ 245206 w 658316"/>
                  <a:gd name="connsiteY27" fmla="*/ 260190 h 408198"/>
                  <a:gd name="connsiteX28" fmla="*/ 1 w 658316"/>
                  <a:gd name="connsiteY28" fmla="*/ 202702 h 408198"/>
                  <a:gd name="connsiteX29" fmla="*/ 2165 w 658316"/>
                  <a:gd name="connsiteY29" fmla="*/ 17918 h 408198"/>
                  <a:gd name="connsiteX30" fmla="*/ 223627 w 658316"/>
                  <a:gd name="connsiteY30" fmla="*/ 21758 h 408198"/>
                  <a:gd name="connsiteX31" fmla="*/ 346389 w 658316"/>
                  <a:gd name="connsiteY31" fmla="*/ 10647 h 408198"/>
                  <a:gd name="connsiteX32" fmla="*/ 393642 w 658316"/>
                  <a:gd name="connsiteY32" fmla="*/ 15816 h 408198"/>
                  <a:gd name="connsiteX33" fmla="*/ 421249 w 658316"/>
                  <a:gd name="connsiteY33" fmla="*/ 31004 h 408198"/>
                  <a:gd name="connsiteX34" fmla="*/ 480502 w 658316"/>
                  <a:gd name="connsiteY34" fmla="*/ 31004 h 408198"/>
                  <a:gd name="connsiteX35" fmla="*/ 487492 w 658316"/>
                  <a:gd name="connsiteY35" fmla="*/ 33900 h 408198"/>
                  <a:gd name="connsiteX36" fmla="*/ 491386 w 658316"/>
                  <a:gd name="connsiteY36" fmla="*/ 32287 h 408198"/>
                  <a:gd name="connsiteX37" fmla="*/ 522983 w 658316"/>
                  <a:gd name="connsiteY37" fmla="*/ 45375 h 408198"/>
                  <a:gd name="connsiteX38" fmla="*/ 594643 w 658316"/>
                  <a:gd name="connsiteY38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21247 w 658314"/>
                  <a:gd name="connsiteY32" fmla="*/ 31004 h 408198"/>
                  <a:gd name="connsiteX33" fmla="*/ 480500 w 658314"/>
                  <a:gd name="connsiteY33" fmla="*/ 31004 h 408198"/>
                  <a:gd name="connsiteX34" fmla="*/ 487490 w 658314"/>
                  <a:gd name="connsiteY34" fmla="*/ 33900 h 408198"/>
                  <a:gd name="connsiteX35" fmla="*/ 491384 w 658314"/>
                  <a:gd name="connsiteY35" fmla="*/ 32287 h 408198"/>
                  <a:gd name="connsiteX36" fmla="*/ 522981 w 658314"/>
                  <a:gd name="connsiteY36" fmla="*/ 45375 h 408198"/>
                  <a:gd name="connsiteX37" fmla="*/ 594641 w 658314"/>
                  <a:gd name="connsiteY37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35496 w 658316"/>
                  <a:gd name="connsiteY12" fmla="*/ 219686 h 408198"/>
                  <a:gd name="connsiteX13" fmla="*/ 566211 w 658316"/>
                  <a:gd name="connsiteY13" fmla="*/ 303295 h 408198"/>
                  <a:gd name="connsiteX14" fmla="*/ 542889 w 658316"/>
                  <a:gd name="connsiteY14" fmla="*/ 353703 h 408198"/>
                  <a:gd name="connsiteX15" fmla="*/ 492481 w 658316"/>
                  <a:gd name="connsiteY15" fmla="*/ 330381 h 408198"/>
                  <a:gd name="connsiteX16" fmla="*/ 466826 w 658316"/>
                  <a:gd name="connsiteY16" fmla="*/ 260545 h 408198"/>
                  <a:gd name="connsiteX17" fmla="*/ 439336 w 658316"/>
                  <a:gd name="connsiteY17" fmla="*/ 257518 h 408198"/>
                  <a:gd name="connsiteX18" fmla="*/ 442154 w 658316"/>
                  <a:gd name="connsiteY18" fmla="*/ 262892 h 408198"/>
                  <a:gd name="connsiteX19" fmla="*/ 445380 w 658316"/>
                  <a:gd name="connsiteY19" fmla="*/ 263899 h 408198"/>
                  <a:gd name="connsiteX20" fmla="*/ 458117 w 658316"/>
                  <a:gd name="connsiteY20" fmla="*/ 288189 h 408198"/>
                  <a:gd name="connsiteX21" fmla="*/ 465442 w 658316"/>
                  <a:gd name="connsiteY21" fmla="*/ 369131 h 408198"/>
                  <a:gd name="connsiteX22" fmla="*/ 432983 w 658316"/>
                  <a:gd name="connsiteY22" fmla="*/ 408050 h 408198"/>
                  <a:gd name="connsiteX23" fmla="*/ 394064 w 658316"/>
                  <a:gd name="connsiteY23" fmla="*/ 375591 h 408198"/>
                  <a:gd name="connsiteX24" fmla="*/ 387946 w 658316"/>
                  <a:gd name="connsiteY24" fmla="*/ 307983 h 408198"/>
                  <a:gd name="connsiteX25" fmla="*/ 322278 w 658316"/>
                  <a:gd name="connsiteY25" fmla="*/ 253215 h 408198"/>
                  <a:gd name="connsiteX26" fmla="*/ 245206 w 658316"/>
                  <a:gd name="connsiteY26" fmla="*/ 260190 h 408198"/>
                  <a:gd name="connsiteX27" fmla="*/ 1 w 658316"/>
                  <a:gd name="connsiteY27" fmla="*/ 202702 h 408198"/>
                  <a:gd name="connsiteX28" fmla="*/ 2165 w 658316"/>
                  <a:gd name="connsiteY28" fmla="*/ 17918 h 408198"/>
                  <a:gd name="connsiteX29" fmla="*/ 223627 w 658316"/>
                  <a:gd name="connsiteY29" fmla="*/ 21758 h 408198"/>
                  <a:gd name="connsiteX30" fmla="*/ 346389 w 658316"/>
                  <a:gd name="connsiteY30" fmla="*/ 10647 h 408198"/>
                  <a:gd name="connsiteX31" fmla="*/ 393642 w 658316"/>
                  <a:gd name="connsiteY31" fmla="*/ 15816 h 408198"/>
                  <a:gd name="connsiteX32" fmla="*/ 421249 w 658316"/>
                  <a:gd name="connsiteY32" fmla="*/ 31004 h 408198"/>
                  <a:gd name="connsiteX33" fmla="*/ 480502 w 658316"/>
                  <a:gd name="connsiteY33" fmla="*/ 31004 h 408198"/>
                  <a:gd name="connsiteX34" fmla="*/ 487492 w 658316"/>
                  <a:gd name="connsiteY34" fmla="*/ 33900 h 408198"/>
                  <a:gd name="connsiteX35" fmla="*/ 522983 w 658316"/>
                  <a:gd name="connsiteY35" fmla="*/ 45375 h 408198"/>
                  <a:gd name="connsiteX36" fmla="*/ 594643 w 658316"/>
                  <a:gd name="connsiteY36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15120 w 658314"/>
                  <a:gd name="connsiteY11" fmla="*/ 197586 h 408198"/>
                  <a:gd name="connsiteX12" fmla="*/ 535494 w 658314"/>
                  <a:gd name="connsiteY12" fmla="*/ 219686 h 408198"/>
                  <a:gd name="connsiteX13" fmla="*/ 566209 w 658314"/>
                  <a:gd name="connsiteY13" fmla="*/ 303295 h 408198"/>
                  <a:gd name="connsiteX14" fmla="*/ 542887 w 658314"/>
                  <a:gd name="connsiteY14" fmla="*/ 353703 h 408198"/>
                  <a:gd name="connsiteX15" fmla="*/ 492479 w 658314"/>
                  <a:gd name="connsiteY15" fmla="*/ 330381 h 408198"/>
                  <a:gd name="connsiteX16" fmla="*/ 466824 w 658314"/>
                  <a:gd name="connsiteY16" fmla="*/ 260545 h 408198"/>
                  <a:gd name="connsiteX17" fmla="*/ 439334 w 658314"/>
                  <a:gd name="connsiteY17" fmla="*/ 257518 h 408198"/>
                  <a:gd name="connsiteX18" fmla="*/ 442152 w 658314"/>
                  <a:gd name="connsiteY18" fmla="*/ 262892 h 408198"/>
                  <a:gd name="connsiteX19" fmla="*/ 445378 w 658314"/>
                  <a:gd name="connsiteY19" fmla="*/ 263899 h 408198"/>
                  <a:gd name="connsiteX20" fmla="*/ 458115 w 658314"/>
                  <a:gd name="connsiteY20" fmla="*/ 288189 h 408198"/>
                  <a:gd name="connsiteX21" fmla="*/ 465440 w 658314"/>
                  <a:gd name="connsiteY21" fmla="*/ 369131 h 408198"/>
                  <a:gd name="connsiteX22" fmla="*/ 432981 w 658314"/>
                  <a:gd name="connsiteY22" fmla="*/ 408050 h 408198"/>
                  <a:gd name="connsiteX23" fmla="*/ 394062 w 658314"/>
                  <a:gd name="connsiteY23" fmla="*/ 375591 h 408198"/>
                  <a:gd name="connsiteX24" fmla="*/ 387944 w 658314"/>
                  <a:gd name="connsiteY24" fmla="*/ 307983 h 408198"/>
                  <a:gd name="connsiteX25" fmla="*/ 322276 w 658314"/>
                  <a:gd name="connsiteY25" fmla="*/ 253215 h 408198"/>
                  <a:gd name="connsiteX26" fmla="*/ 245204 w 658314"/>
                  <a:gd name="connsiteY26" fmla="*/ 260190 h 408198"/>
                  <a:gd name="connsiteX27" fmla="*/ -1 w 658314"/>
                  <a:gd name="connsiteY27" fmla="*/ 202702 h 408198"/>
                  <a:gd name="connsiteX28" fmla="*/ 2163 w 658314"/>
                  <a:gd name="connsiteY28" fmla="*/ 17918 h 408198"/>
                  <a:gd name="connsiteX29" fmla="*/ 223625 w 658314"/>
                  <a:gd name="connsiteY29" fmla="*/ 21758 h 408198"/>
                  <a:gd name="connsiteX30" fmla="*/ 346387 w 658314"/>
                  <a:gd name="connsiteY30" fmla="*/ 10647 h 408198"/>
                  <a:gd name="connsiteX31" fmla="*/ 393640 w 658314"/>
                  <a:gd name="connsiteY31" fmla="*/ 15816 h 408198"/>
                  <a:gd name="connsiteX32" fmla="*/ 480500 w 658314"/>
                  <a:gd name="connsiteY32" fmla="*/ 31004 h 408198"/>
                  <a:gd name="connsiteX33" fmla="*/ 487490 w 658314"/>
                  <a:gd name="connsiteY33" fmla="*/ 33900 h 408198"/>
                  <a:gd name="connsiteX34" fmla="*/ 522981 w 658314"/>
                  <a:gd name="connsiteY34" fmla="*/ 45375 h 408198"/>
                  <a:gd name="connsiteX35" fmla="*/ 594641 w 658314"/>
                  <a:gd name="connsiteY35" fmla="*/ 117035 h 408198"/>
                  <a:gd name="connsiteX0" fmla="*/ 594643 w 658316"/>
                  <a:gd name="connsiteY0" fmla="*/ 11703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15122 w 658316"/>
                  <a:gd name="connsiteY11" fmla="*/ 197586 h 408198"/>
                  <a:gd name="connsiteX12" fmla="*/ 566211 w 658316"/>
                  <a:gd name="connsiteY12" fmla="*/ 303295 h 408198"/>
                  <a:gd name="connsiteX13" fmla="*/ 542889 w 658316"/>
                  <a:gd name="connsiteY13" fmla="*/ 353703 h 408198"/>
                  <a:gd name="connsiteX14" fmla="*/ 492481 w 658316"/>
                  <a:gd name="connsiteY14" fmla="*/ 330381 h 408198"/>
                  <a:gd name="connsiteX15" fmla="*/ 466826 w 658316"/>
                  <a:gd name="connsiteY15" fmla="*/ 260545 h 408198"/>
                  <a:gd name="connsiteX16" fmla="*/ 439336 w 658316"/>
                  <a:gd name="connsiteY16" fmla="*/ 257518 h 408198"/>
                  <a:gd name="connsiteX17" fmla="*/ 442154 w 658316"/>
                  <a:gd name="connsiteY17" fmla="*/ 262892 h 408198"/>
                  <a:gd name="connsiteX18" fmla="*/ 445380 w 658316"/>
                  <a:gd name="connsiteY18" fmla="*/ 263899 h 408198"/>
                  <a:gd name="connsiteX19" fmla="*/ 458117 w 658316"/>
                  <a:gd name="connsiteY19" fmla="*/ 288189 h 408198"/>
                  <a:gd name="connsiteX20" fmla="*/ 465442 w 658316"/>
                  <a:gd name="connsiteY20" fmla="*/ 369131 h 408198"/>
                  <a:gd name="connsiteX21" fmla="*/ 432983 w 658316"/>
                  <a:gd name="connsiteY21" fmla="*/ 408050 h 408198"/>
                  <a:gd name="connsiteX22" fmla="*/ 394064 w 658316"/>
                  <a:gd name="connsiteY22" fmla="*/ 375591 h 408198"/>
                  <a:gd name="connsiteX23" fmla="*/ 387946 w 658316"/>
                  <a:gd name="connsiteY23" fmla="*/ 307983 h 408198"/>
                  <a:gd name="connsiteX24" fmla="*/ 322278 w 658316"/>
                  <a:gd name="connsiteY24" fmla="*/ 253215 h 408198"/>
                  <a:gd name="connsiteX25" fmla="*/ 245206 w 658316"/>
                  <a:gd name="connsiteY25" fmla="*/ 260190 h 408198"/>
                  <a:gd name="connsiteX26" fmla="*/ 1 w 658316"/>
                  <a:gd name="connsiteY26" fmla="*/ 202702 h 408198"/>
                  <a:gd name="connsiteX27" fmla="*/ 2165 w 658316"/>
                  <a:gd name="connsiteY27" fmla="*/ 17918 h 408198"/>
                  <a:gd name="connsiteX28" fmla="*/ 223627 w 658316"/>
                  <a:gd name="connsiteY28" fmla="*/ 21758 h 408198"/>
                  <a:gd name="connsiteX29" fmla="*/ 346389 w 658316"/>
                  <a:gd name="connsiteY29" fmla="*/ 10647 h 408198"/>
                  <a:gd name="connsiteX30" fmla="*/ 393642 w 658316"/>
                  <a:gd name="connsiteY30" fmla="*/ 15816 h 408198"/>
                  <a:gd name="connsiteX31" fmla="*/ 480502 w 658316"/>
                  <a:gd name="connsiteY31" fmla="*/ 31004 h 408198"/>
                  <a:gd name="connsiteX32" fmla="*/ 487492 w 658316"/>
                  <a:gd name="connsiteY32" fmla="*/ 33900 h 408198"/>
                  <a:gd name="connsiteX33" fmla="*/ 522983 w 658316"/>
                  <a:gd name="connsiteY33" fmla="*/ 45375 h 408198"/>
                  <a:gd name="connsiteX34" fmla="*/ 594643 w 658316"/>
                  <a:gd name="connsiteY34" fmla="*/ 117035 h 408198"/>
                  <a:gd name="connsiteX0" fmla="*/ 594641 w 658314"/>
                  <a:gd name="connsiteY0" fmla="*/ 11703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45378 w 658314"/>
                  <a:gd name="connsiteY17" fmla="*/ 263899 h 408198"/>
                  <a:gd name="connsiteX18" fmla="*/ 458115 w 658314"/>
                  <a:gd name="connsiteY18" fmla="*/ 288189 h 408198"/>
                  <a:gd name="connsiteX19" fmla="*/ 465440 w 658314"/>
                  <a:gd name="connsiteY19" fmla="*/ 369131 h 408198"/>
                  <a:gd name="connsiteX20" fmla="*/ 432981 w 658314"/>
                  <a:gd name="connsiteY20" fmla="*/ 408050 h 408198"/>
                  <a:gd name="connsiteX21" fmla="*/ 394062 w 658314"/>
                  <a:gd name="connsiteY21" fmla="*/ 375591 h 408198"/>
                  <a:gd name="connsiteX22" fmla="*/ 387944 w 658314"/>
                  <a:gd name="connsiteY22" fmla="*/ 307983 h 408198"/>
                  <a:gd name="connsiteX23" fmla="*/ 322276 w 658314"/>
                  <a:gd name="connsiteY23" fmla="*/ 253215 h 408198"/>
                  <a:gd name="connsiteX24" fmla="*/ 245204 w 658314"/>
                  <a:gd name="connsiteY24" fmla="*/ 260190 h 408198"/>
                  <a:gd name="connsiteX25" fmla="*/ -1 w 658314"/>
                  <a:gd name="connsiteY25" fmla="*/ 202702 h 408198"/>
                  <a:gd name="connsiteX26" fmla="*/ 2163 w 658314"/>
                  <a:gd name="connsiteY26" fmla="*/ 17918 h 408198"/>
                  <a:gd name="connsiteX27" fmla="*/ 223625 w 658314"/>
                  <a:gd name="connsiteY27" fmla="*/ 21758 h 408198"/>
                  <a:gd name="connsiteX28" fmla="*/ 346387 w 658314"/>
                  <a:gd name="connsiteY28" fmla="*/ 10647 h 408198"/>
                  <a:gd name="connsiteX29" fmla="*/ 393640 w 658314"/>
                  <a:gd name="connsiteY29" fmla="*/ 15816 h 408198"/>
                  <a:gd name="connsiteX30" fmla="*/ 480500 w 658314"/>
                  <a:gd name="connsiteY30" fmla="*/ 31004 h 408198"/>
                  <a:gd name="connsiteX31" fmla="*/ 487490 w 658314"/>
                  <a:gd name="connsiteY31" fmla="*/ 33900 h 408198"/>
                  <a:gd name="connsiteX32" fmla="*/ 522981 w 658314"/>
                  <a:gd name="connsiteY32" fmla="*/ 45375 h 408198"/>
                  <a:gd name="connsiteX33" fmla="*/ 594641 w 658314"/>
                  <a:gd name="connsiteY33" fmla="*/ 11703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11422 w 658316"/>
                  <a:gd name="connsiteY10" fmla="*/ 197435 h 408198"/>
                  <a:gd name="connsiteX11" fmla="*/ 566211 w 658316"/>
                  <a:gd name="connsiteY11" fmla="*/ 303295 h 408198"/>
                  <a:gd name="connsiteX12" fmla="*/ 542889 w 658316"/>
                  <a:gd name="connsiteY12" fmla="*/ 353703 h 408198"/>
                  <a:gd name="connsiteX13" fmla="*/ 492481 w 658316"/>
                  <a:gd name="connsiteY13" fmla="*/ 330381 h 408198"/>
                  <a:gd name="connsiteX14" fmla="*/ 466826 w 658316"/>
                  <a:gd name="connsiteY14" fmla="*/ 260545 h 408198"/>
                  <a:gd name="connsiteX15" fmla="*/ 439336 w 658316"/>
                  <a:gd name="connsiteY15" fmla="*/ 257518 h 408198"/>
                  <a:gd name="connsiteX16" fmla="*/ 442154 w 658316"/>
                  <a:gd name="connsiteY16" fmla="*/ 262892 h 408198"/>
                  <a:gd name="connsiteX17" fmla="*/ 445380 w 658316"/>
                  <a:gd name="connsiteY17" fmla="*/ 263899 h 408198"/>
                  <a:gd name="connsiteX18" fmla="*/ 458117 w 658316"/>
                  <a:gd name="connsiteY18" fmla="*/ 288189 h 408198"/>
                  <a:gd name="connsiteX19" fmla="*/ 465442 w 658316"/>
                  <a:gd name="connsiteY19" fmla="*/ 369131 h 408198"/>
                  <a:gd name="connsiteX20" fmla="*/ 432983 w 658316"/>
                  <a:gd name="connsiteY20" fmla="*/ 408050 h 408198"/>
                  <a:gd name="connsiteX21" fmla="*/ 394064 w 658316"/>
                  <a:gd name="connsiteY21" fmla="*/ 375591 h 408198"/>
                  <a:gd name="connsiteX22" fmla="*/ 387946 w 658316"/>
                  <a:gd name="connsiteY22" fmla="*/ 307983 h 408198"/>
                  <a:gd name="connsiteX23" fmla="*/ 322278 w 658316"/>
                  <a:gd name="connsiteY23" fmla="*/ 253215 h 408198"/>
                  <a:gd name="connsiteX24" fmla="*/ 245206 w 658316"/>
                  <a:gd name="connsiteY24" fmla="*/ 260190 h 408198"/>
                  <a:gd name="connsiteX25" fmla="*/ 1 w 658316"/>
                  <a:gd name="connsiteY25" fmla="*/ 202702 h 408198"/>
                  <a:gd name="connsiteX26" fmla="*/ 2165 w 658316"/>
                  <a:gd name="connsiteY26" fmla="*/ 17918 h 408198"/>
                  <a:gd name="connsiteX27" fmla="*/ 223627 w 658316"/>
                  <a:gd name="connsiteY27" fmla="*/ 21758 h 408198"/>
                  <a:gd name="connsiteX28" fmla="*/ 346389 w 658316"/>
                  <a:gd name="connsiteY28" fmla="*/ 10647 h 408198"/>
                  <a:gd name="connsiteX29" fmla="*/ 393642 w 658316"/>
                  <a:gd name="connsiteY29" fmla="*/ 15816 h 408198"/>
                  <a:gd name="connsiteX30" fmla="*/ 480502 w 658316"/>
                  <a:gd name="connsiteY30" fmla="*/ 31004 h 408198"/>
                  <a:gd name="connsiteX31" fmla="*/ 487492 w 658316"/>
                  <a:gd name="connsiteY31" fmla="*/ 33900 h 408198"/>
                  <a:gd name="connsiteX32" fmla="*/ 522983 w 658316"/>
                  <a:gd name="connsiteY32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11420 w 658314"/>
                  <a:gd name="connsiteY10" fmla="*/ 197435 h 408198"/>
                  <a:gd name="connsiteX11" fmla="*/ 566209 w 658314"/>
                  <a:gd name="connsiteY11" fmla="*/ 303295 h 408198"/>
                  <a:gd name="connsiteX12" fmla="*/ 542887 w 658314"/>
                  <a:gd name="connsiteY12" fmla="*/ 353703 h 408198"/>
                  <a:gd name="connsiteX13" fmla="*/ 492479 w 658314"/>
                  <a:gd name="connsiteY13" fmla="*/ 330381 h 408198"/>
                  <a:gd name="connsiteX14" fmla="*/ 466824 w 658314"/>
                  <a:gd name="connsiteY14" fmla="*/ 260545 h 408198"/>
                  <a:gd name="connsiteX15" fmla="*/ 439334 w 658314"/>
                  <a:gd name="connsiteY15" fmla="*/ 257518 h 408198"/>
                  <a:gd name="connsiteX16" fmla="*/ 442152 w 658314"/>
                  <a:gd name="connsiteY16" fmla="*/ 262892 h 408198"/>
                  <a:gd name="connsiteX17" fmla="*/ 458115 w 658314"/>
                  <a:gd name="connsiteY17" fmla="*/ 288189 h 408198"/>
                  <a:gd name="connsiteX18" fmla="*/ 465440 w 658314"/>
                  <a:gd name="connsiteY18" fmla="*/ 369131 h 408198"/>
                  <a:gd name="connsiteX19" fmla="*/ 432981 w 658314"/>
                  <a:gd name="connsiteY19" fmla="*/ 408050 h 408198"/>
                  <a:gd name="connsiteX20" fmla="*/ 394062 w 658314"/>
                  <a:gd name="connsiteY20" fmla="*/ 375591 h 408198"/>
                  <a:gd name="connsiteX21" fmla="*/ 387944 w 658314"/>
                  <a:gd name="connsiteY21" fmla="*/ 307983 h 408198"/>
                  <a:gd name="connsiteX22" fmla="*/ 322276 w 658314"/>
                  <a:gd name="connsiteY22" fmla="*/ 253215 h 408198"/>
                  <a:gd name="connsiteX23" fmla="*/ 245204 w 658314"/>
                  <a:gd name="connsiteY23" fmla="*/ 260190 h 408198"/>
                  <a:gd name="connsiteX24" fmla="*/ -1 w 658314"/>
                  <a:gd name="connsiteY24" fmla="*/ 202702 h 408198"/>
                  <a:gd name="connsiteX25" fmla="*/ 2163 w 658314"/>
                  <a:gd name="connsiteY25" fmla="*/ 17918 h 408198"/>
                  <a:gd name="connsiteX26" fmla="*/ 223625 w 658314"/>
                  <a:gd name="connsiteY26" fmla="*/ 21758 h 408198"/>
                  <a:gd name="connsiteX27" fmla="*/ 346387 w 658314"/>
                  <a:gd name="connsiteY27" fmla="*/ 10647 h 408198"/>
                  <a:gd name="connsiteX28" fmla="*/ 393640 w 658314"/>
                  <a:gd name="connsiteY28" fmla="*/ 15816 h 408198"/>
                  <a:gd name="connsiteX29" fmla="*/ 480500 w 658314"/>
                  <a:gd name="connsiteY29" fmla="*/ 31004 h 408198"/>
                  <a:gd name="connsiteX30" fmla="*/ 487490 w 658314"/>
                  <a:gd name="connsiteY30" fmla="*/ 33900 h 408198"/>
                  <a:gd name="connsiteX31" fmla="*/ 522981 w 658314"/>
                  <a:gd name="connsiteY31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45206 w 658316"/>
                  <a:gd name="connsiteY22" fmla="*/ 260190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487492 w 658316"/>
                  <a:gd name="connsiteY29" fmla="*/ 33900 h 408198"/>
                  <a:gd name="connsiteX30" fmla="*/ 522983 w 658316"/>
                  <a:gd name="connsiteY30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22276 w 658314"/>
                  <a:gd name="connsiteY21" fmla="*/ 253215 h 408198"/>
                  <a:gd name="connsiteX22" fmla="*/ 245204 w 658314"/>
                  <a:gd name="connsiteY22" fmla="*/ 260190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22983 w 658316"/>
                  <a:gd name="connsiteY0" fmla="*/ 45375 h 408198"/>
                  <a:gd name="connsiteX1" fmla="*/ 604459 w 658316"/>
                  <a:gd name="connsiteY1" fmla="*/ 131817 h 408198"/>
                  <a:gd name="connsiteX2" fmla="*/ 604724 w 658316"/>
                  <a:gd name="connsiteY2" fmla="*/ 133178 h 408198"/>
                  <a:gd name="connsiteX3" fmla="*/ 650155 w 658316"/>
                  <a:gd name="connsiteY3" fmla="*/ 197648 h 408198"/>
                  <a:gd name="connsiteX4" fmla="*/ 639368 w 658316"/>
                  <a:gd name="connsiteY4" fmla="*/ 259915 h 408198"/>
                  <a:gd name="connsiteX5" fmla="*/ 577102 w 658316"/>
                  <a:gd name="connsiteY5" fmla="*/ 249128 h 408198"/>
                  <a:gd name="connsiteX6" fmla="*/ 528342 w 658316"/>
                  <a:gd name="connsiteY6" fmla="*/ 179933 h 408198"/>
                  <a:gd name="connsiteX7" fmla="*/ 469362 w 658316"/>
                  <a:gd name="connsiteY7" fmla="*/ 169715 h 408198"/>
                  <a:gd name="connsiteX8" fmla="*/ 466969 w 658316"/>
                  <a:gd name="connsiteY8" fmla="*/ 174064 h 408198"/>
                  <a:gd name="connsiteX9" fmla="*/ 506914 w 658316"/>
                  <a:gd name="connsiteY9" fmla="*/ 192545 h 408198"/>
                  <a:gd name="connsiteX10" fmla="*/ 566211 w 658316"/>
                  <a:gd name="connsiteY10" fmla="*/ 303295 h 408198"/>
                  <a:gd name="connsiteX11" fmla="*/ 542889 w 658316"/>
                  <a:gd name="connsiteY11" fmla="*/ 353703 h 408198"/>
                  <a:gd name="connsiteX12" fmla="*/ 492481 w 658316"/>
                  <a:gd name="connsiteY12" fmla="*/ 330381 h 408198"/>
                  <a:gd name="connsiteX13" fmla="*/ 466826 w 658316"/>
                  <a:gd name="connsiteY13" fmla="*/ 260545 h 408198"/>
                  <a:gd name="connsiteX14" fmla="*/ 439336 w 658316"/>
                  <a:gd name="connsiteY14" fmla="*/ 257518 h 408198"/>
                  <a:gd name="connsiteX15" fmla="*/ 442154 w 658316"/>
                  <a:gd name="connsiteY15" fmla="*/ 262892 h 408198"/>
                  <a:gd name="connsiteX16" fmla="*/ 458117 w 658316"/>
                  <a:gd name="connsiteY16" fmla="*/ 288189 h 408198"/>
                  <a:gd name="connsiteX17" fmla="*/ 465442 w 658316"/>
                  <a:gd name="connsiteY17" fmla="*/ 369131 h 408198"/>
                  <a:gd name="connsiteX18" fmla="*/ 432983 w 658316"/>
                  <a:gd name="connsiteY18" fmla="*/ 408050 h 408198"/>
                  <a:gd name="connsiteX19" fmla="*/ 394064 w 658316"/>
                  <a:gd name="connsiteY19" fmla="*/ 375591 h 408198"/>
                  <a:gd name="connsiteX20" fmla="*/ 387946 w 658316"/>
                  <a:gd name="connsiteY20" fmla="*/ 307983 h 408198"/>
                  <a:gd name="connsiteX21" fmla="*/ 322278 w 658316"/>
                  <a:gd name="connsiteY21" fmla="*/ 253215 h 408198"/>
                  <a:gd name="connsiteX22" fmla="*/ 213794 w 658316"/>
                  <a:gd name="connsiteY22" fmla="*/ 304058 h 408198"/>
                  <a:gd name="connsiteX23" fmla="*/ 1 w 658316"/>
                  <a:gd name="connsiteY23" fmla="*/ 202702 h 408198"/>
                  <a:gd name="connsiteX24" fmla="*/ 2165 w 658316"/>
                  <a:gd name="connsiteY24" fmla="*/ 17918 h 408198"/>
                  <a:gd name="connsiteX25" fmla="*/ 223627 w 658316"/>
                  <a:gd name="connsiteY25" fmla="*/ 21758 h 408198"/>
                  <a:gd name="connsiteX26" fmla="*/ 346389 w 658316"/>
                  <a:gd name="connsiteY26" fmla="*/ 10647 h 408198"/>
                  <a:gd name="connsiteX27" fmla="*/ 393642 w 658316"/>
                  <a:gd name="connsiteY27" fmla="*/ 15816 h 408198"/>
                  <a:gd name="connsiteX28" fmla="*/ 480502 w 658316"/>
                  <a:gd name="connsiteY28" fmla="*/ 31004 h 408198"/>
                  <a:gd name="connsiteX29" fmla="*/ 522983 w 658316"/>
                  <a:gd name="connsiteY29" fmla="*/ 45375 h 408198"/>
                  <a:gd name="connsiteX0" fmla="*/ 522981 w 658314"/>
                  <a:gd name="connsiteY0" fmla="*/ 45375 h 408198"/>
                  <a:gd name="connsiteX1" fmla="*/ 604457 w 658314"/>
                  <a:gd name="connsiteY1" fmla="*/ 131817 h 408198"/>
                  <a:gd name="connsiteX2" fmla="*/ 604722 w 658314"/>
                  <a:gd name="connsiteY2" fmla="*/ 133178 h 408198"/>
                  <a:gd name="connsiteX3" fmla="*/ 650153 w 658314"/>
                  <a:gd name="connsiteY3" fmla="*/ 197648 h 408198"/>
                  <a:gd name="connsiteX4" fmla="*/ 639366 w 658314"/>
                  <a:gd name="connsiteY4" fmla="*/ 259915 h 408198"/>
                  <a:gd name="connsiteX5" fmla="*/ 577100 w 658314"/>
                  <a:gd name="connsiteY5" fmla="*/ 249128 h 408198"/>
                  <a:gd name="connsiteX6" fmla="*/ 528340 w 658314"/>
                  <a:gd name="connsiteY6" fmla="*/ 179933 h 408198"/>
                  <a:gd name="connsiteX7" fmla="*/ 469360 w 658314"/>
                  <a:gd name="connsiteY7" fmla="*/ 169715 h 408198"/>
                  <a:gd name="connsiteX8" fmla="*/ 466967 w 658314"/>
                  <a:gd name="connsiteY8" fmla="*/ 174064 h 408198"/>
                  <a:gd name="connsiteX9" fmla="*/ 506912 w 658314"/>
                  <a:gd name="connsiteY9" fmla="*/ 192545 h 408198"/>
                  <a:gd name="connsiteX10" fmla="*/ 566209 w 658314"/>
                  <a:gd name="connsiteY10" fmla="*/ 303295 h 408198"/>
                  <a:gd name="connsiteX11" fmla="*/ 542887 w 658314"/>
                  <a:gd name="connsiteY11" fmla="*/ 353703 h 408198"/>
                  <a:gd name="connsiteX12" fmla="*/ 492479 w 658314"/>
                  <a:gd name="connsiteY12" fmla="*/ 330381 h 408198"/>
                  <a:gd name="connsiteX13" fmla="*/ 466824 w 658314"/>
                  <a:gd name="connsiteY13" fmla="*/ 260545 h 408198"/>
                  <a:gd name="connsiteX14" fmla="*/ 439334 w 658314"/>
                  <a:gd name="connsiteY14" fmla="*/ 257518 h 408198"/>
                  <a:gd name="connsiteX15" fmla="*/ 442152 w 658314"/>
                  <a:gd name="connsiteY15" fmla="*/ 262892 h 408198"/>
                  <a:gd name="connsiteX16" fmla="*/ 458115 w 658314"/>
                  <a:gd name="connsiteY16" fmla="*/ 288189 h 408198"/>
                  <a:gd name="connsiteX17" fmla="*/ 465440 w 658314"/>
                  <a:gd name="connsiteY17" fmla="*/ 369131 h 408198"/>
                  <a:gd name="connsiteX18" fmla="*/ 432981 w 658314"/>
                  <a:gd name="connsiteY18" fmla="*/ 408050 h 408198"/>
                  <a:gd name="connsiteX19" fmla="*/ 394062 w 658314"/>
                  <a:gd name="connsiteY19" fmla="*/ 375591 h 408198"/>
                  <a:gd name="connsiteX20" fmla="*/ 387944 w 658314"/>
                  <a:gd name="connsiteY20" fmla="*/ 307983 h 408198"/>
                  <a:gd name="connsiteX21" fmla="*/ 341334 w 658314"/>
                  <a:gd name="connsiteY21" fmla="*/ 258403 h 408198"/>
                  <a:gd name="connsiteX22" fmla="*/ 213792 w 658314"/>
                  <a:gd name="connsiteY22" fmla="*/ 304058 h 408198"/>
                  <a:gd name="connsiteX23" fmla="*/ -1 w 658314"/>
                  <a:gd name="connsiteY23" fmla="*/ 202702 h 408198"/>
                  <a:gd name="connsiteX24" fmla="*/ 2163 w 658314"/>
                  <a:gd name="connsiteY24" fmla="*/ 17918 h 408198"/>
                  <a:gd name="connsiteX25" fmla="*/ 223625 w 658314"/>
                  <a:gd name="connsiteY25" fmla="*/ 21758 h 408198"/>
                  <a:gd name="connsiteX26" fmla="*/ 346387 w 658314"/>
                  <a:gd name="connsiteY26" fmla="*/ 10647 h 408198"/>
                  <a:gd name="connsiteX27" fmla="*/ 393640 w 658314"/>
                  <a:gd name="connsiteY27" fmla="*/ 15816 h 408198"/>
                  <a:gd name="connsiteX28" fmla="*/ 480500 w 658314"/>
                  <a:gd name="connsiteY28" fmla="*/ 31004 h 408198"/>
                  <a:gd name="connsiteX29" fmla="*/ 522981 w 658314"/>
                  <a:gd name="connsiteY29" fmla="*/ 45375 h 408198"/>
                  <a:gd name="connsiteX0" fmla="*/ 554801 w 690134"/>
                  <a:gd name="connsiteY0" fmla="*/ 35223 h 398046"/>
                  <a:gd name="connsiteX1" fmla="*/ 636277 w 690134"/>
                  <a:gd name="connsiteY1" fmla="*/ 121665 h 398046"/>
                  <a:gd name="connsiteX2" fmla="*/ 636542 w 690134"/>
                  <a:gd name="connsiteY2" fmla="*/ 123026 h 398046"/>
                  <a:gd name="connsiteX3" fmla="*/ 681973 w 690134"/>
                  <a:gd name="connsiteY3" fmla="*/ 187496 h 398046"/>
                  <a:gd name="connsiteX4" fmla="*/ 671186 w 690134"/>
                  <a:gd name="connsiteY4" fmla="*/ 249763 h 398046"/>
                  <a:gd name="connsiteX5" fmla="*/ 608920 w 690134"/>
                  <a:gd name="connsiteY5" fmla="*/ 238976 h 398046"/>
                  <a:gd name="connsiteX6" fmla="*/ 560160 w 690134"/>
                  <a:gd name="connsiteY6" fmla="*/ 169781 h 398046"/>
                  <a:gd name="connsiteX7" fmla="*/ 501180 w 690134"/>
                  <a:gd name="connsiteY7" fmla="*/ 159563 h 398046"/>
                  <a:gd name="connsiteX8" fmla="*/ 498787 w 690134"/>
                  <a:gd name="connsiteY8" fmla="*/ 163912 h 398046"/>
                  <a:gd name="connsiteX9" fmla="*/ 538732 w 690134"/>
                  <a:gd name="connsiteY9" fmla="*/ 182393 h 398046"/>
                  <a:gd name="connsiteX10" fmla="*/ 598029 w 690134"/>
                  <a:gd name="connsiteY10" fmla="*/ 293143 h 398046"/>
                  <a:gd name="connsiteX11" fmla="*/ 574707 w 690134"/>
                  <a:gd name="connsiteY11" fmla="*/ 343551 h 398046"/>
                  <a:gd name="connsiteX12" fmla="*/ 524299 w 690134"/>
                  <a:gd name="connsiteY12" fmla="*/ 320229 h 398046"/>
                  <a:gd name="connsiteX13" fmla="*/ 498644 w 690134"/>
                  <a:gd name="connsiteY13" fmla="*/ 250393 h 398046"/>
                  <a:gd name="connsiteX14" fmla="*/ 471154 w 690134"/>
                  <a:gd name="connsiteY14" fmla="*/ 247366 h 398046"/>
                  <a:gd name="connsiteX15" fmla="*/ 473972 w 690134"/>
                  <a:gd name="connsiteY15" fmla="*/ 252740 h 398046"/>
                  <a:gd name="connsiteX16" fmla="*/ 489935 w 690134"/>
                  <a:gd name="connsiteY16" fmla="*/ 278037 h 398046"/>
                  <a:gd name="connsiteX17" fmla="*/ 497260 w 690134"/>
                  <a:gd name="connsiteY17" fmla="*/ 358979 h 398046"/>
                  <a:gd name="connsiteX18" fmla="*/ 464801 w 690134"/>
                  <a:gd name="connsiteY18" fmla="*/ 397898 h 398046"/>
                  <a:gd name="connsiteX19" fmla="*/ 425882 w 690134"/>
                  <a:gd name="connsiteY19" fmla="*/ 365439 h 398046"/>
                  <a:gd name="connsiteX20" fmla="*/ 419764 w 690134"/>
                  <a:gd name="connsiteY20" fmla="*/ 297831 h 398046"/>
                  <a:gd name="connsiteX21" fmla="*/ 373154 w 690134"/>
                  <a:gd name="connsiteY21" fmla="*/ 248251 h 398046"/>
                  <a:gd name="connsiteX22" fmla="*/ 245612 w 690134"/>
                  <a:gd name="connsiteY22" fmla="*/ 293906 h 398046"/>
                  <a:gd name="connsiteX23" fmla="*/ 31819 w 690134"/>
                  <a:gd name="connsiteY23" fmla="*/ 192550 h 398046"/>
                  <a:gd name="connsiteX24" fmla="*/ 33983 w 690134"/>
                  <a:gd name="connsiteY24" fmla="*/ 7766 h 398046"/>
                  <a:gd name="connsiteX25" fmla="*/ 255445 w 690134"/>
                  <a:gd name="connsiteY25" fmla="*/ 11606 h 398046"/>
                  <a:gd name="connsiteX26" fmla="*/ 378207 w 690134"/>
                  <a:gd name="connsiteY26" fmla="*/ 495 h 398046"/>
                  <a:gd name="connsiteX27" fmla="*/ 425460 w 690134"/>
                  <a:gd name="connsiteY27" fmla="*/ 5664 h 398046"/>
                  <a:gd name="connsiteX28" fmla="*/ 512320 w 690134"/>
                  <a:gd name="connsiteY28" fmla="*/ 20852 h 398046"/>
                  <a:gd name="connsiteX29" fmla="*/ 554801 w 690134"/>
                  <a:gd name="connsiteY29" fmla="*/ 35223 h 398046"/>
                  <a:gd name="connsiteX0" fmla="*/ 538460 w 673793"/>
                  <a:gd name="connsiteY0" fmla="*/ 41698 h 404521"/>
                  <a:gd name="connsiteX1" fmla="*/ 619936 w 673793"/>
                  <a:gd name="connsiteY1" fmla="*/ 128140 h 404521"/>
                  <a:gd name="connsiteX2" fmla="*/ 620201 w 673793"/>
                  <a:gd name="connsiteY2" fmla="*/ 129501 h 404521"/>
                  <a:gd name="connsiteX3" fmla="*/ 665632 w 673793"/>
                  <a:gd name="connsiteY3" fmla="*/ 193971 h 404521"/>
                  <a:gd name="connsiteX4" fmla="*/ 654845 w 673793"/>
                  <a:gd name="connsiteY4" fmla="*/ 256238 h 404521"/>
                  <a:gd name="connsiteX5" fmla="*/ 592579 w 673793"/>
                  <a:gd name="connsiteY5" fmla="*/ 245451 h 404521"/>
                  <a:gd name="connsiteX6" fmla="*/ 543819 w 673793"/>
                  <a:gd name="connsiteY6" fmla="*/ 176256 h 404521"/>
                  <a:gd name="connsiteX7" fmla="*/ 484839 w 673793"/>
                  <a:gd name="connsiteY7" fmla="*/ 166038 h 404521"/>
                  <a:gd name="connsiteX8" fmla="*/ 482446 w 673793"/>
                  <a:gd name="connsiteY8" fmla="*/ 170387 h 404521"/>
                  <a:gd name="connsiteX9" fmla="*/ 522391 w 673793"/>
                  <a:gd name="connsiteY9" fmla="*/ 188868 h 404521"/>
                  <a:gd name="connsiteX10" fmla="*/ 581688 w 673793"/>
                  <a:gd name="connsiteY10" fmla="*/ 299618 h 404521"/>
                  <a:gd name="connsiteX11" fmla="*/ 558366 w 673793"/>
                  <a:gd name="connsiteY11" fmla="*/ 350026 h 404521"/>
                  <a:gd name="connsiteX12" fmla="*/ 507958 w 673793"/>
                  <a:gd name="connsiteY12" fmla="*/ 326704 h 404521"/>
                  <a:gd name="connsiteX13" fmla="*/ 482303 w 673793"/>
                  <a:gd name="connsiteY13" fmla="*/ 256868 h 404521"/>
                  <a:gd name="connsiteX14" fmla="*/ 454813 w 673793"/>
                  <a:gd name="connsiteY14" fmla="*/ 253841 h 404521"/>
                  <a:gd name="connsiteX15" fmla="*/ 457631 w 673793"/>
                  <a:gd name="connsiteY15" fmla="*/ 259215 h 404521"/>
                  <a:gd name="connsiteX16" fmla="*/ 473594 w 673793"/>
                  <a:gd name="connsiteY16" fmla="*/ 284512 h 404521"/>
                  <a:gd name="connsiteX17" fmla="*/ 480919 w 673793"/>
                  <a:gd name="connsiteY17" fmla="*/ 365454 h 404521"/>
                  <a:gd name="connsiteX18" fmla="*/ 448460 w 673793"/>
                  <a:gd name="connsiteY18" fmla="*/ 404373 h 404521"/>
                  <a:gd name="connsiteX19" fmla="*/ 409541 w 673793"/>
                  <a:gd name="connsiteY19" fmla="*/ 371914 h 404521"/>
                  <a:gd name="connsiteX20" fmla="*/ 403423 w 673793"/>
                  <a:gd name="connsiteY20" fmla="*/ 304306 h 404521"/>
                  <a:gd name="connsiteX21" fmla="*/ 356813 w 673793"/>
                  <a:gd name="connsiteY21" fmla="*/ 254726 h 404521"/>
                  <a:gd name="connsiteX22" fmla="*/ 229271 w 673793"/>
                  <a:gd name="connsiteY22" fmla="*/ 300381 h 404521"/>
                  <a:gd name="connsiteX23" fmla="*/ 15478 w 673793"/>
                  <a:gd name="connsiteY23" fmla="*/ 199025 h 404521"/>
                  <a:gd name="connsiteX24" fmla="*/ 41886 w 673793"/>
                  <a:gd name="connsiteY24" fmla="*/ 375 h 404521"/>
                  <a:gd name="connsiteX25" fmla="*/ 239104 w 673793"/>
                  <a:gd name="connsiteY25" fmla="*/ 18081 h 404521"/>
                  <a:gd name="connsiteX26" fmla="*/ 361866 w 673793"/>
                  <a:gd name="connsiteY26" fmla="*/ 6970 h 404521"/>
                  <a:gd name="connsiteX27" fmla="*/ 409119 w 673793"/>
                  <a:gd name="connsiteY27" fmla="*/ 12139 h 404521"/>
                  <a:gd name="connsiteX28" fmla="*/ 495979 w 673793"/>
                  <a:gd name="connsiteY28" fmla="*/ 27327 h 404521"/>
                  <a:gd name="connsiteX29" fmla="*/ 538460 w 673793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41335 w 658315"/>
                  <a:gd name="connsiteY21" fmla="*/ 254726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  <a:gd name="connsiteX0" fmla="*/ 522982 w 658315"/>
                  <a:gd name="connsiteY0" fmla="*/ 41698 h 404521"/>
                  <a:gd name="connsiteX1" fmla="*/ 604458 w 658315"/>
                  <a:gd name="connsiteY1" fmla="*/ 128140 h 404521"/>
                  <a:gd name="connsiteX2" fmla="*/ 604723 w 658315"/>
                  <a:gd name="connsiteY2" fmla="*/ 129501 h 404521"/>
                  <a:gd name="connsiteX3" fmla="*/ 650154 w 658315"/>
                  <a:gd name="connsiteY3" fmla="*/ 193971 h 404521"/>
                  <a:gd name="connsiteX4" fmla="*/ 639367 w 658315"/>
                  <a:gd name="connsiteY4" fmla="*/ 256238 h 404521"/>
                  <a:gd name="connsiteX5" fmla="*/ 577101 w 658315"/>
                  <a:gd name="connsiteY5" fmla="*/ 245451 h 404521"/>
                  <a:gd name="connsiteX6" fmla="*/ 528341 w 658315"/>
                  <a:gd name="connsiteY6" fmla="*/ 176256 h 404521"/>
                  <a:gd name="connsiteX7" fmla="*/ 469361 w 658315"/>
                  <a:gd name="connsiteY7" fmla="*/ 166038 h 404521"/>
                  <a:gd name="connsiteX8" fmla="*/ 466968 w 658315"/>
                  <a:gd name="connsiteY8" fmla="*/ 170387 h 404521"/>
                  <a:gd name="connsiteX9" fmla="*/ 506913 w 658315"/>
                  <a:gd name="connsiteY9" fmla="*/ 188868 h 404521"/>
                  <a:gd name="connsiteX10" fmla="*/ 566210 w 658315"/>
                  <a:gd name="connsiteY10" fmla="*/ 299618 h 404521"/>
                  <a:gd name="connsiteX11" fmla="*/ 542888 w 658315"/>
                  <a:gd name="connsiteY11" fmla="*/ 350026 h 404521"/>
                  <a:gd name="connsiteX12" fmla="*/ 492480 w 658315"/>
                  <a:gd name="connsiteY12" fmla="*/ 326704 h 404521"/>
                  <a:gd name="connsiteX13" fmla="*/ 466825 w 658315"/>
                  <a:gd name="connsiteY13" fmla="*/ 256868 h 404521"/>
                  <a:gd name="connsiteX14" fmla="*/ 439335 w 658315"/>
                  <a:gd name="connsiteY14" fmla="*/ 253841 h 404521"/>
                  <a:gd name="connsiteX15" fmla="*/ 442153 w 658315"/>
                  <a:gd name="connsiteY15" fmla="*/ 259215 h 404521"/>
                  <a:gd name="connsiteX16" fmla="*/ 458116 w 658315"/>
                  <a:gd name="connsiteY16" fmla="*/ 284512 h 404521"/>
                  <a:gd name="connsiteX17" fmla="*/ 465441 w 658315"/>
                  <a:gd name="connsiteY17" fmla="*/ 365454 h 404521"/>
                  <a:gd name="connsiteX18" fmla="*/ 432982 w 658315"/>
                  <a:gd name="connsiteY18" fmla="*/ 404373 h 404521"/>
                  <a:gd name="connsiteX19" fmla="*/ 394063 w 658315"/>
                  <a:gd name="connsiteY19" fmla="*/ 371914 h 404521"/>
                  <a:gd name="connsiteX20" fmla="*/ 387945 w 658315"/>
                  <a:gd name="connsiteY20" fmla="*/ 304306 h 404521"/>
                  <a:gd name="connsiteX21" fmla="*/ 356711 w 658315"/>
                  <a:gd name="connsiteY21" fmla="*/ 251422 h 404521"/>
                  <a:gd name="connsiteX22" fmla="*/ 213793 w 658315"/>
                  <a:gd name="connsiteY22" fmla="*/ 300381 h 404521"/>
                  <a:gd name="connsiteX23" fmla="*/ 0 w 658315"/>
                  <a:gd name="connsiteY23" fmla="*/ 199025 h 404521"/>
                  <a:gd name="connsiteX24" fmla="*/ 26408 w 658315"/>
                  <a:gd name="connsiteY24" fmla="*/ 375 h 404521"/>
                  <a:gd name="connsiteX25" fmla="*/ 223626 w 658315"/>
                  <a:gd name="connsiteY25" fmla="*/ 18081 h 404521"/>
                  <a:gd name="connsiteX26" fmla="*/ 346388 w 658315"/>
                  <a:gd name="connsiteY26" fmla="*/ 6970 h 404521"/>
                  <a:gd name="connsiteX27" fmla="*/ 393641 w 658315"/>
                  <a:gd name="connsiteY27" fmla="*/ 12139 h 404521"/>
                  <a:gd name="connsiteX28" fmla="*/ 480501 w 658315"/>
                  <a:gd name="connsiteY28" fmla="*/ 27327 h 404521"/>
                  <a:gd name="connsiteX29" fmla="*/ 522982 w 658315"/>
                  <a:gd name="connsiteY29" fmla="*/ 41698 h 404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8315" h="404521">
                    <a:moveTo>
                      <a:pt x="522982" y="41698"/>
                    </a:moveTo>
                    <a:lnTo>
                      <a:pt x="604458" y="128140"/>
                    </a:lnTo>
                    <a:cubicBezTo>
                      <a:pt x="604546" y="128594"/>
                      <a:pt x="604635" y="129047"/>
                      <a:pt x="604723" y="129501"/>
                    </a:cubicBezTo>
                    <a:lnTo>
                      <a:pt x="650154" y="193971"/>
                    </a:lnTo>
                    <a:cubicBezTo>
                      <a:pt x="664369" y="214144"/>
                      <a:pt x="659540" y="242023"/>
                      <a:pt x="639367" y="256238"/>
                    </a:cubicBezTo>
                    <a:cubicBezTo>
                      <a:pt x="619194" y="270453"/>
                      <a:pt x="591316" y="265623"/>
                      <a:pt x="577101" y="245451"/>
                    </a:cubicBezTo>
                    <a:lnTo>
                      <a:pt x="528341" y="176256"/>
                    </a:lnTo>
                    <a:lnTo>
                      <a:pt x="469361" y="166038"/>
                    </a:lnTo>
                    <a:lnTo>
                      <a:pt x="466968" y="170387"/>
                    </a:lnTo>
                    <a:lnTo>
                      <a:pt x="506913" y="188868"/>
                    </a:lnTo>
                    <a:lnTo>
                      <a:pt x="566210" y="299618"/>
                    </a:lnTo>
                    <a:cubicBezTo>
                      <a:pt x="570838" y="325637"/>
                      <a:pt x="563248" y="342547"/>
                      <a:pt x="542888" y="350026"/>
                    </a:cubicBezTo>
                    <a:cubicBezTo>
                      <a:pt x="522528" y="357505"/>
                      <a:pt x="499960" y="347063"/>
                      <a:pt x="492480" y="326704"/>
                    </a:cubicBezTo>
                    <a:lnTo>
                      <a:pt x="466825" y="256868"/>
                    </a:lnTo>
                    <a:lnTo>
                      <a:pt x="439335" y="253841"/>
                    </a:lnTo>
                    <a:lnTo>
                      <a:pt x="442153" y="259215"/>
                    </a:lnTo>
                    <a:lnTo>
                      <a:pt x="458116" y="284512"/>
                    </a:lnTo>
                    <a:lnTo>
                      <a:pt x="465441" y="365454"/>
                    </a:lnTo>
                    <a:cubicBezTo>
                      <a:pt x="467225" y="385164"/>
                      <a:pt x="452693" y="402590"/>
                      <a:pt x="432982" y="404373"/>
                    </a:cubicBezTo>
                    <a:cubicBezTo>
                      <a:pt x="413272" y="406157"/>
                      <a:pt x="395847" y="391624"/>
                      <a:pt x="394063" y="371914"/>
                    </a:cubicBezTo>
                    <a:lnTo>
                      <a:pt x="387945" y="304306"/>
                    </a:lnTo>
                    <a:lnTo>
                      <a:pt x="356711" y="251422"/>
                    </a:lnTo>
                    <a:lnTo>
                      <a:pt x="213793" y="300381"/>
                    </a:lnTo>
                    <a:cubicBezTo>
                      <a:pt x="164412" y="304850"/>
                      <a:pt x="21971" y="240176"/>
                      <a:pt x="0" y="199025"/>
                    </a:cubicBezTo>
                    <a:cubicBezTo>
                      <a:pt x="721" y="137430"/>
                      <a:pt x="7466" y="80461"/>
                      <a:pt x="26408" y="375"/>
                    </a:cubicBezTo>
                    <a:cubicBezTo>
                      <a:pt x="101955" y="-3396"/>
                      <a:pt x="174244" y="22550"/>
                      <a:pt x="223626" y="18081"/>
                    </a:cubicBezTo>
                    <a:lnTo>
                      <a:pt x="346388" y="6970"/>
                    </a:lnTo>
                    <a:cubicBezTo>
                      <a:pt x="362848" y="5480"/>
                      <a:pt x="378832" y="7397"/>
                      <a:pt x="393641" y="12139"/>
                    </a:cubicBezTo>
                    <a:lnTo>
                      <a:pt x="480501" y="27327"/>
                    </a:lnTo>
                    <a:lnTo>
                      <a:pt x="522982" y="41698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フリーフォーム 408"/>
              <p:cNvSpPr/>
              <p:nvPr/>
            </p:nvSpPr>
            <p:spPr>
              <a:xfrm rot="17605872">
                <a:off x="4526538" y="3027573"/>
                <a:ext cx="406192" cy="178485"/>
              </a:xfrm>
              <a:custGeom>
                <a:avLst/>
                <a:gdLst>
                  <a:gd name="connsiteX0" fmla="*/ 287194 w 406192"/>
                  <a:gd name="connsiteY0" fmla="*/ 151272 h 178485"/>
                  <a:gd name="connsiteX1" fmla="*/ 287473 w 406192"/>
                  <a:gd name="connsiteY1" fmla="*/ 154357 h 178485"/>
                  <a:gd name="connsiteX2" fmla="*/ 267425 w 406192"/>
                  <a:gd name="connsiteY2" fmla="*/ 178394 h 178485"/>
                  <a:gd name="connsiteX3" fmla="*/ 243387 w 406192"/>
                  <a:gd name="connsiteY3" fmla="*/ 158347 h 178485"/>
                  <a:gd name="connsiteX4" fmla="*/ 239609 w 406192"/>
                  <a:gd name="connsiteY4" fmla="*/ 116590 h 178485"/>
                  <a:gd name="connsiteX5" fmla="*/ 220318 w 406192"/>
                  <a:gd name="connsiteY5" fmla="*/ 83927 h 178485"/>
                  <a:gd name="connsiteX6" fmla="*/ 132046 w 406192"/>
                  <a:gd name="connsiteY6" fmla="*/ 114165 h 178485"/>
                  <a:gd name="connsiteX7" fmla="*/ 0 w 406192"/>
                  <a:gd name="connsiteY7" fmla="*/ 51564 h 178485"/>
                  <a:gd name="connsiteX8" fmla="*/ 1937 w 406192"/>
                  <a:gd name="connsiteY8" fmla="*/ 23469 h 178485"/>
                  <a:gd name="connsiteX9" fmla="*/ 22941 w 406192"/>
                  <a:gd name="connsiteY9" fmla="*/ 43286 h 178485"/>
                  <a:gd name="connsiteX10" fmla="*/ 138698 w 406192"/>
                  <a:gd name="connsiteY10" fmla="*/ 87036 h 178485"/>
                  <a:gd name="connsiteX11" fmla="*/ 231608 w 406192"/>
                  <a:gd name="connsiteY11" fmla="*/ 55317 h 178485"/>
                  <a:gd name="connsiteX12" fmla="*/ 251913 w 406192"/>
                  <a:gd name="connsiteY12" fmla="*/ 89579 h 178485"/>
                  <a:gd name="connsiteX13" fmla="*/ 255890 w 406192"/>
                  <a:gd name="connsiteY13" fmla="*/ 133380 h 178485"/>
                  <a:gd name="connsiteX14" fmla="*/ 281191 w 406192"/>
                  <a:gd name="connsiteY14" fmla="*/ 154409 h 178485"/>
                  <a:gd name="connsiteX15" fmla="*/ 349329 w 406192"/>
                  <a:gd name="connsiteY15" fmla="*/ 119066 h 178485"/>
                  <a:gd name="connsiteX16" fmla="*/ 348297 w 406192"/>
                  <a:gd name="connsiteY16" fmla="*/ 133555 h 178485"/>
                  <a:gd name="connsiteX17" fmla="*/ 335307 w 406192"/>
                  <a:gd name="connsiteY17" fmla="*/ 144828 h 178485"/>
                  <a:gd name="connsiteX18" fmla="*/ 304173 w 406192"/>
                  <a:gd name="connsiteY18" fmla="*/ 130423 h 178485"/>
                  <a:gd name="connsiteX19" fmla="*/ 301822 w 406192"/>
                  <a:gd name="connsiteY19" fmla="*/ 124024 h 178485"/>
                  <a:gd name="connsiteX20" fmla="*/ 297530 w 406192"/>
                  <a:gd name="connsiteY20" fmla="*/ 76755 h 178485"/>
                  <a:gd name="connsiteX21" fmla="*/ 287153 w 406192"/>
                  <a:gd name="connsiteY21" fmla="*/ 60366 h 178485"/>
                  <a:gd name="connsiteX22" fmla="*/ 285321 w 406192"/>
                  <a:gd name="connsiteY22" fmla="*/ 56884 h 178485"/>
                  <a:gd name="connsiteX23" fmla="*/ 303192 w 406192"/>
                  <a:gd name="connsiteY23" fmla="*/ 58845 h 178485"/>
                  <a:gd name="connsiteX24" fmla="*/ 319870 w 406192"/>
                  <a:gd name="connsiteY24" fmla="*/ 104090 h 178485"/>
                  <a:gd name="connsiteX25" fmla="*/ 333115 w 406192"/>
                  <a:gd name="connsiteY25" fmla="*/ 118408 h 178485"/>
                  <a:gd name="connsiteX26" fmla="*/ 404360 w 406192"/>
                  <a:gd name="connsiteY26" fmla="*/ 60902 h 178485"/>
                  <a:gd name="connsiteX27" fmla="*/ 406192 w 406192"/>
                  <a:gd name="connsiteY27" fmla="*/ 69052 h 178485"/>
                  <a:gd name="connsiteX28" fmla="*/ 394896 w 406192"/>
                  <a:gd name="connsiteY28" fmla="*/ 86901 h 178485"/>
                  <a:gd name="connsiteX29" fmla="*/ 374287 w 406192"/>
                  <a:gd name="connsiteY29" fmla="*/ 91534 h 178485"/>
                  <a:gd name="connsiteX30" fmla="*/ 367740 w 406192"/>
                  <a:gd name="connsiteY30" fmla="*/ 87391 h 178485"/>
                  <a:gd name="connsiteX31" fmla="*/ 367801 w 406192"/>
                  <a:gd name="connsiteY31" fmla="*/ 86542 h 178485"/>
                  <a:gd name="connsiteX32" fmla="*/ 329253 w 406192"/>
                  <a:gd name="connsiteY32" fmla="*/ 14790 h 178485"/>
                  <a:gd name="connsiteX33" fmla="*/ 303285 w 406192"/>
                  <a:gd name="connsiteY33" fmla="*/ 2817 h 178485"/>
                  <a:gd name="connsiteX34" fmla="*/ 304841 w 406192"/>
                  <a:gd name="connsiteY34" fmla="*/ 0 h 178485"/>
                  <a:gd name="connsiteX35" fmla="*/ 343183 w 406192"/>
                  <a:gd name="connsiteY35" fmla="*/ 6619 h 178485"/>
                  <a:gd name="connsiteX36" fmla="*/ 374881 w 406192"/>
                  <a:gd name="connsiteY36" fmla="*/ 51449 h 178485"/>
                  <a:gd name="connsiteX37" fmla="*/ 393668 w 406192"/>
                  <a:gd name="connsiteY37" fmla="*/ 63298 h 17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6192" h="178485">
                    <a:moveTo>
                      <a:pt x="287194" y="151272"/>
                    </a:moveTo>
                    <a:lnTo>
                      <a:pt x="287473" y="154357"/>
                    </a:lnTo>
                    <a:cubicBezTo>
                      <a:pt x="288575" y="166530"/>
                      <a:pt x="279599" y="177294"/>
                      <a:pt x="267425" y="178394"/>
                    </a:cubicBezTo>
                    <a:cubicBezTo>
                      <a:pt x="255252" y="179497"/>
                      <a:pt x="244489" y="170520"/>
                      <a:pt x="243387" y="158347"/>
                    </a:cubicBezTo>
                    <a:lnTo>
                      <a:pt x="239609" y="116590"/>
                    </a:lnTo>
                    <a:lnTo>
                      <a:pt x="220318" y="83927"/>
                    </a:lnTo>
                    <a:lnTo>
                      <a:pt x="132046" y="114165"/>
                    </a:lnTo>
                    <a:cubicBezTo>
                      <a:pt x="101547" y="116926"/>
                      <a:pt x="13570" y="76980"/>
                      <a:pt x="0" y="51564"/>
                    </a:cubicBezTo>
                    <a:lnTo>
                      <a:pt x="1937" y="23469"/>
                    </a:lnTo>
                    <a:lnTo>
                      <a:pt x="22941" y="43286"/>
                    </a:lnTo>
                    <a:cubicBezTo>
                      <a:pt x="56515" y="66182"/>
                      <a:pt x="114621" y="89208"/>
                      <a:pt x="138698" y="87036"/>
                    </a:cubicBezTo>
                    <a:lnTo>
                      <a:pt x="231608" y="55317"/>
                    </a:lnTo>
                    <a:lnTo>
                      <a:pt x="251913" y="89579"/>
                    </a:lnTo>
                    <a:lnTo>
                      <a:pt x="255890" y="133380"/>
                    </a:lnTo>
                    <a:cubicBezTo>
                      <a:pt x="257050" y="146150"/>
                      <a:pt x="268377" y="155565"/>
                      <a:pt x="281191" y="154409"/>
                    </a:cubicBezTo>
                    <a:close/>
                    <a:moveTo>
                      <a:pt x="349329" y="119066"/>
                    </a:moveTo>
                    <a:lnTo>
                      <a:pt x="348297" y="133555"/>
                    </a:lnTo>
                    <a:cubicBezTo>
                      <a:pt x="345910" y="138752"/>
                      <a:pt x="341595" y="142518"/>
                      <a:pt x="335307" y="144828"/>
                    </a:cubicBezTo>
                    <a:cubicBezTo>
                      <a:pt x="322732" y="149447"/>
                      <a:pt x="308793" y="142998"/>
                      <a:pt x="304173" y="130423"/>
                    </a:cubicBezTo>
                    <a:lnTo>
                      <a:pt x="301822" y="124024"/>
                    </a:lnTo>
                    <a:lnTo>
                      <a:pt x="297530" y="76755"/>
                    </a:lnTo>
                    <a:lnTo>
                      <a:pt x="287153" y="60366"/>
                    </a:lnTo>
                    <a:lnTo>
                      <a:pt x="285321" y="56884"/>
                    </a:lnTo>
                    <a:lnTo>
                      <a:pt x="303192" y="58845"/>
                    </a:lnTo>
                    <a:lnTo>
                      <a:pt x="319870" y="104090"/>
                    </a:lnTo>
                    <a:cubicBezTo>
                      <a:pt x="322301" y="110685"/>
                      <a:pt x="327185" y="115674"/>
                      <a:pt x="333115" y="118408"/>
                    </a:cubicBezTo>
                    <a:close/>
                    <a:moveTo>
                      <a:pt x="404360" y="60902"/>
                    </a:moveTo>
                    <a:lnTo>
                      <a:pt x="406192" y="69052"/>
                    </a:lnTo>
                    <a:cubicBezTo>
                      <a:pt x="404986" y="76011"/>
                      <a:pt x="401126" y="82511"/>
                      <a:pt x="394896" y="86901"/>
                    </a:cubicBezTo>
                    <a:cubicBezTo>
                      <a:pt x="388666" y="91291"/>
                      <a:pt x="381247" y="92740"/>
                      <a:pt x="374287" y="91534"/>
                    </a:cubicBezTo>
                    <a:lnTo>
                      <a:pt x="367740" y="87391"/>
                    </a:lnTo>
                    <a:lnTo>
                      <a:pt x="367801" y="86542"/>
                    </a:lnTo>
                    <a:lnTo>
                      <a:pt x="329253" y="14790"/>
                    </a:lnTo>
                    <a:lnTo>
                      <a:pt x="303285" y="2817"/>
                    </a:lnTo>
                    <a:lnTo>
                      <a:pt x="304841" y="0"/>
                    </a:lnTo>
                    <a:lnTo>
                      <a:pt x="343183" y="6619"/>
                    </a:lnTo>
                    <a:lnTo>
                      <a:pt x="374881" y="51449"/>
                    </a:lnTo>
                    <a:cubicBezTo>
                      <a:pt x="379502" y="57983"/>
                      <a:pt x="386343" y="62033"/>
                      <a:pt x="393668" y="6329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0" name="フリーフォーム 409"/>
              <p:cNvSpPr/>
              <p:nvPr/>
            </p:nvSpPr>
            <p:spPr>
              <a:xfrm rot="12795583">
                <a:off x="4282762" y="3271877"/>
                <a:ext cx="591450" cy="63235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5" name="楕円 3"/>
            <p:cNvSpPr/>
            <p:nvPr/>
          </p:nvSpPr>
          <p:spPr bwMode="auto">
            <a:xfrm>
              <a:off x="8709255" y="2740884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楕円 3"/>
            <p:cNvSpPr/>
            <p:nvPr/>
          </p:nvSpPr>
          <p:spPr bwMode="auto">
            <a:xfrm>
              <a:off x="8522565" y="2857089"/>
              <a:ext cx="94802" cy="149823"/>
            </a:xfrm>
            <a:custGeom>
              <a:avLst/>
              <a:gdLst>
                <a:gd name="connsiteX0" fmla="*/ 0 w 147684"/>
                <a:gd name="connsiteY0" fmla="*/ 73842 h 147684"/>
                <a:gd name="connsiteX1" fmla="*/ 73842 w 147684"/>
                <a:gd name="connsiteY1" fmla="*/ 0 h 147684"/>
                <a:gd name="connsiteX2" fmla="*/ 147684 w 147684"/>
                <a:gd name="connsiteY2" fmla="*/ 73842 h 147684"/>
                <a:gd name="connsiteX3" fmla="*/ 73842 w 147684"/>
                <a:gd name="connsiteY3" fmla="*/ 147684 h 147684"/>
                <a:gd name="connsiteX4" fmla="*/ 0 w 147684"/>
                <a:gd name="connsiteY4" fmla="*/ 73842 h 147684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  <a:gd name="connsiteX0" fmla="*/ 8 w 147692"/>
                <a:gd name="connsiteY0" fmla="*/ 159567 h 233409"/>
                <a:gd name="connsiteX1" fmla="*/ 77660 w 147692"/>
                <a:gd name="connsiteY1" fmla="*/ 0 h 233409"/>
                <a:gd name="connsiteX2" fmla="*/ 147692 w 147692"/>
                <a:gd name="connsiteY2" fmla="*/ 159567 h 233409"/>
                <a:gd name="connsiteX3" fmla="*/ 73850 w 147692"/>
                <a:gd name="connsiteY3" fmla="*/ 233409 h 233409"/>
                <a:gd name="connsiteX4" fmla="*/ 8 w 147692"/>
                <a:gd name="connsiteY4" fmla="*/ 159567 h 23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92" h="233409">
                  <a:moveTo>
                    <a:pt x="8" y="159567"/>
                  </a:moveTo>
                  <a:cubicBezTo>
                    <a:pt x="643" y="120666"/>
                    <a:pt x="46403" y="38100"/>
                    <a:pt x="77660" y="0"/>
                  </a:cubicBezTo>
                  <a:cubicBezTo>
                    <a:pt x="112727" y="40005"/>
                    <a:pt x="147692" y="118785"/>
                    <a:pt x="147692" y="159567"/>
                  </a:cubicBezTo>
                  <a:cubicBezTo>
                    <a:pt x="147692" y="200349"/>
                    <a:pt x="114632" y="233409"/>
                    <a:pt x="73850" y="233409"/>
                  </a:cubicBezTo>
                  <a:cubicBezTo>
                    <a:pt x="33068" y="233409"/>
                    <a:pt x="-627" y="198468"/>
                    <a:pt x="8" y="15956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677527" y="4763544"/>
            <a:ext cx="1018567" cy="1530862"/>
            <a:chOff x="677527" y="4763544"/>
            <a:chExt cx="1018567" cy="1530862"/>
          </a:xfrm>
        </p:grpSpPr>
        <p:grpSp>
          <p:nvGrpSpPr>
            <p:cNvPr id="446" name="グループ化 445"/>
            <p:cNvGrpSpPr/>
            <p:nvPr/>
          </p:nvGrpSpPr>
          <p:grpSpPr>
            <a:xfrm>
              <a:off x="758840" y="4763544"/>
              <a:ext cx="874228" cy="1530862"/>
              <a:chOff x="1548932" y="1129257"/>
              <a:chExt cx="874228" cy="1530862"/>
            </a:xfrm>
          </p:grpSpPr>
          <p:sp>
            <p:nvSpPr>
              <p:cNvPr id="457" name="台形 456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台形 457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9" name="台形 458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フリーフォーム 459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台形 460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平行四辺形 461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平行四辺形 462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フリーフォーム 465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7" name="フリーフォーム 466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68" name="グループ化 467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86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7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9" name="グループ化 468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84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5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70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楕円 470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 472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82" name="平行四辺形 481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平行四辺形 482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80" name="平行四辺形 47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平行四辺形 48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フリーフォーム 475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9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>
              <a:off x="677527" y="5775336"/>
              <a:ext cx="1018567" cy="515437"/>
              <a:chOff x="677527" y="5775336"/>
              <a:chExt cx="1018567" cy="515437"/>
            </a:xfrm>
          </p:grpSpPr>
          <p:grpSp>
            <p:nvGrpSpPr>
              <p:cNvPr id="448" name="グループ化 447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450" name="フリーフォーム 449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1" name="グループ化 450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452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フリーフォーム 452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フリーフォーム 453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フリーフォーム 454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フリーフォーム 455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49" name="フリーフォーム 448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8" name="グループ化 487"/>
          <p:cNvGrpSpPr/>
          <p:nvPr/>
        </p:nvGrpSpPr>
        <p:grpSpPr>
          <a:xfrm>
            <a:off x="2550012" y="4792970"/>
            <a:ext cx="1035792" cy="1496439"/>
            <a:chOff x="2550012" y="4792970"/>
            <a:chExt cx="1035792" cy="1496439"/>
          </a:xfrm>
        </p:grpSpPr>
        <p:grpSp>
          <p:nvGrpSpPr>
            <p:cNvPr id="489" name="グループ化 488"/>
            <p:cNvGrpSpPr/>
            <p:nvPr/>
          </p:nvGrpSpPr>
          <p:grpSpPr>
            <a:xfrm>
              <a:off x="2632097" y="4792970"/>
              <a:ext cx="884953" cy="1496439"/>
              <a:chOff x="2974303" y="1158683"/>
              <a:chExt cx="884953" cy="1496439"/>
            </a:xfrm>
          </p:grpSpPr>
          <p:sp>
            <p:nvSpPr>
              <p:cNvPr id="500" name="フリーフォーム 499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1" name="台形 500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2" name="フリーフォーム 501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3" name="フリーフォーム 502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4" name="楕円 503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星 32 504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星 32 505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07" name="グループ化 506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25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6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23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4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09" name="角丸四角形 508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0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楕円 510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 514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6" name="フリーフォーム 515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7" name="楕円 516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 518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 519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 521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90" name="グループ化 489"/>
            <p:cNvGrpSpPr/>
            <p:nvPr/>
          </p:nvGrpSpPr>
          <p:grpSpPr>
            <a:xfrm>
              <a:off x="2550012" y="5721848"/>
              <a:ext cx="1035792" cy="524152"/>
              <a:chOff x="677527" y="5775336"/>
              <a:chExt cx="1018567" cy="515437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493" name="フリーフォーム 492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4" name="グループ化 493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495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 495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フリーフォーム 496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 497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9" name="フリーフォーム 498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92" name="フリーフォーム 491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7" name="グループ化 526"/>
          <p:cNvGrpSpPr/>
          <p:nvPr/>
        </p:nvGrpSpPr>
        <p:grpSpPr>
          <a:xfrm>
            <a:off x="4450041" y="4700416"/>
            <a:ext cx="1035792" cy="1596661"/>
            <a:chOff x="4450041" y="4700416"/>
            <a:chExt cx="1035792" cy="1596661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4462316" y="4700416"/>
              <a:ext cx="1011242" cy="1593990"/>
              <a:chOff x="4462316" y="845592"/>
              <a:chExt cx="1011242" cy="1593990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544" name="台形 543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5" name="台形 544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6" name="台形 545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7" name="台形 546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 547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9" name="台形 548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0" name="平行四辺形 549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1" name="平行四辺形 550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2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3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4" name="雲 553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雲 554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6" name="グループ化 555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77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7" name="グループ化 556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75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9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0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1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2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3" name="角丸四角形 562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台形 563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572" name="正方形/長方形 571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台形 572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正方形/長方形 573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6" name="フリーフォーム 565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 566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楕円 568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平行四辺形 569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平行四辺形 570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40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 541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3" name="フリーフォーム 542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4450041" y="5772925"/>
              <a:ext cx="1035792" cy="524152"/>
              <a:chOff x="677527" y="5775336"/>
              <a:chExt cx="1018567" cy="515437"/>
            </a:xfrm>
          </p:grpSpPr>
          <p:grpSp>
            <p:nvGrpSpPr>
              <p:cNvPr id="530" name="グループ化 529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532" name="フリーフォーム 531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3" name="グループ化 532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534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5" name="フリーフォーム 534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 535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7" name="フリーフォーム 536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6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フリーフォーム 537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196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31" name="フリーフォーム 530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79" name="グループ化 578"/>
          <p:cNvGrpSpPr/>
          <p:nvPr/>
        </p:nvGrpSpPr>
        <p:grpSpPr>
          <a:xfrm>
            <a:off x="6310259" y="4633559"/>
            <a:ext cx="1035792" cy="1655850"/>
            <a:chOff x="6310259" y="4633559"/>
            <a:chExt cx="1035792" cy="1655850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6399058" y="4633559"/>
              <a:ext cx="900784" cy="1655850"/>
              <a:chOff x="5412113" y="999272"/>
              <a:chExt cx="900784" cy="1655850"/>
            </a:xfrm>
          </p:grpSpPr>
          <p:sp>
            <p:nvSpPr>
              <p:cNvPr id="591" name="フリーフォーム 590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台形 591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フリーフォーム 592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5" name="フリーフォーム 594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15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6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7" name="グループ化 596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13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4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8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1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2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3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4" name="フリーフォーム 603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フリーフォーム 604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 605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8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楕円 608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片側の 2 つの角を丸めた四角形 609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1" name="楕円 610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 611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81" name="グループ化 580"/>
            <p:cNvGrpSpPr/>
            <p:nvPr/>
          </p:nvGrpSpPr>
          <p:grpSpPr>
            <a:xfrm>
              <a:off x="6310259" y="5754710"/>
              <a:ext cx="1035792" cy="524152"/>
              <a:chOff x="677527" y="5775336"/>
              <a:chExt cx="1018567" cy="515437"/>
            </a:xfrm>
          </p:grpSpPr>
          <p:grpSp>
            <p:nvGrpSpPr>
              <p:cNvPr id="582" name="グループ化 581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584" name="フリーフォーム 583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29190 w 436627"/>
                    <a:gd name="connsiteY0" fmla="*/ 25026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329190" y="25026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5" name="グループ化 584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586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フリーフォーム 586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8" name="フリーフォーム 587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9" name="フリーフォーム 588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フリーフォーム 589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83" name="フリーフォーム 582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7" name="グループ化 616"/>
          <p:cNvGrpSpPr/>
          <p:nvPr/>
        </p:nvGrpSpPr>
        <p:grpSpPr>
          <a:xfrm>
            <a:off x="8179753" y="4627908"/>
            <a:ext cx="1020884" cy="1664659"/>
            <a:chOff x="8179753" y="4627908"/>
            <a:chExt cx="1020884" cy="1664659"/>
          </a:xfrm>
        </p:grpSpPr>
        <p:grpSp>
          <p:nvGrpSpPr>
            <p:cNvPr id="618" name="グループ化 617"/>
            <p:cNvGrpSpPr/>
            <p:nvPr/>
          </p:nvGrpSpPr>
          <p:grpSpPr>
            <a:xfrm>
              <a:off x="8203031" y="4627908"/>
              <a:ext cx="962709" cy="1661498"/>
              <a:chOff x="8203031" y="773084"/>
              <a:chExt cx="962709" cy="1661498"/>
            </a:xfrm>
          </p:grpSpPr>
          <p:grpSp>
            <p:nvGrpSpPr>
              <p:cNvPr id="629" name="グループ化 628"/>
              <p:cNvGrpSpPr/>
              <p:nvPr/>
            </p:nvGrpSpPr>
            <p:grpSpPr>
              <a:xfrm>
                <a:off x="8203031" y="773084"/>
                <a:ext cx="962709" cy="1661498"/>
                <a:chOff x="6737663" y="993624"/>
                <a:chExt cx="962709" cy="1661498"/>
              </a:xfrm>
            </p:grpSpPr>
            <p:sp>
              <p:nvSpPr>
                <p:cNvPr id="638" name="台形 637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9" name="台形 638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台形 639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1" name="フリーフォーム 640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2" name="グループ化 641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7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43" name="グループ化 642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5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4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5" name="円柱 644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ひし形 645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9" name="楕円 648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649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月 650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月 651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平行四辺形 652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平行四辺形 653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0" name="フリーフォーム 629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台形 630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平行四辺形 631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平行四辺形 632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4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7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9" name="グループ化 618"/>
            <p:cNvGrpSpPr/>
            <p:nvPr/>
          </p:nvGrpSpPr>
          <p:grpSpPr>
            <a:xfrm>
              <a:off x="8179753" y="5775961"/>
              <a:ext cx="1020884" cy="516606"/>
              <a:chOff x="677527" y="5775336"/>
              <a:chExt cx="1018567" cy="515437"/>
            </a:xfrm>
          </p:grpSpPr>
          <p:grpSp>
            <p:nvGrpSpPr>
              <p:cNvPr id="620" name="グループ化 619"/>
              <p:cNvGrpSpPr/>
              <p:nvPr/>
            </p:nvGrpSpPr>
            <p:grpSpPr>
              <a:xfrm>
                <a:off x="677527" y="5775336"/>
                <a:ext cx="1018567" cy="515437"/>
                <a:chOff x="3090475" y="4914165"/>
                <a:chExt cx="856217" cy="433282"/>
              </a:xfrm>
            </p:grpSpPr>
            <p:sp>
              <p:nvSpPr>
                <p:cNvPr id="622" name="フリーフォーム 621"/>
                <p:cNvSpPr/>
                <p:nvPr/>
              </p:nvSpPr>
              <p:spPr>
                <a:xfrm rot="6644365" flipH="1">
                  <a:off x="3485500" y="4873900"/>
                  <a:ext cx="420928" cy="501457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18835"/>
                    <a:gd name="connsiteX1" fmla="*/ 141036 w 435765"/>
                    <a:gd name="connsiteY1" fmla="*/ 203007 h 518835"/>
                    <a:gd name="connsiteX2" fmla="*/ 139024 w 435765"/>
                    <a:gd name="connsiteY2" fmla="*/ 518835 h 518835"/>
                    <a:gd name="connsiteX3" fmla="*/ 0 w 435765"/>
                    <a:gd name="connsiteY3" fmla="*/ 468767 h 518835"/>
                    <a:gd name="connsiteX4" fmla="*/ 0 w 435765"/>
                    <a:gd name="connsiteY4" fmla="*/ 70518 h 518835"/>
                    <a:gd name="connsiteX5" fmla="*/ 70518 w 435765"/>
                    <a:gd name="connsiteY5" fmla="*/ 0 h 518835"/>
                    <a:gd name="connsiteX6" fmla="*/ 97967 w 435765"/>
                    <a:gd name="connsiteY6" fmla="*/ 5542 h 518835"/>
                    <a:gd name="connsiteX7" fmla="*/ 105733 w 435765"/>
                    <a:gd name="connsiteY7" fmla="*/ 10778 h 518835"/>
                    <a:gd name="connsiteX8" fmla="*/ 117196 w 435765"/>
                    <a:gd name="connsiteY8" fmla="*/ 13915 h 518835"/>
                    <a:gd name="connsiteX9" fmla="*/ 435765 w 435765"/>
                    <a:gd name="connsiteY9" fmla="*/ 174275 h 518835"/>
                    <a:gd name="connsiteX0" fmla="*/ 365504 w 436627"/>
                    <a:gd name="connsiteY0" fmla="*/ 315566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378159 w 436627"/>
                    <a:gd name="connsiteY0" fmla="*/ 249153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  <a:gd name="connsiteX0" fmla="*/ 296324 w 436627"/>
                    <a:gd name="connsiteY0" fmla="*/ 244799 h 521388"/>
                    <a:gd name="connsiteX1" fmla="*/ 141898 w 436627"/>
                    <a:gd name="connsiteY1" fmla="*/ 203007 h 521388"/>
                    <a:gd name="connsiteX2" fmla="*/ 139886 w 436627"/>
                    <a:gd name="connsiteY2" fmla="*/ 518835 h 521388"/>
                    <a:gd name="connsiteX3" fmla="*/ 0 w 436627"/>
                    <a:gd name="connsiteY3" fmla="*/ 521388 h 521388"/>
                    <a:gd name="connsiteX4" fmla="*/ 862 w 436627"/>
                    <a:gd name="connsiteY4" fmla="*/ 70518 h 521388"/>
                    <a:gd name="connsiteX5" fmla="*/ 71380 w 436627"/>
                    <a:gd name="connsiteY5" fmla="*/ 0 h 521388"/>
                    <a:gd name="connsiteX6" fmla="*/ 98829 w 436627"/>
                    <a:gd name="connsiteY6" fmla="*/ 5542 h 521388"/>
                    <a:gd name="connsiteX7" fmla="*/ 106595 w 436627"/>
                    <a:gd name="connsiteY7" fmla="*/ 10778 h 521388"/>
                    <a:gd name="connsiteX8" fmla="*/ 118058 w 436627"/>
                    <a:gd name="connsiteY8" fmla="*/ 13915 h 521388"/>
                    <a:gd name="connsiteX9" fmla="*/ 436627 w 436627"/>
                    <a:gd name="connsiteY9" fmla="*/ 174275 h 521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6627" h="521388">
                      <a:moveTo>
                        <a:pt x="296324" y="244799"/>
                      </a:moveTo>
                      <a:lnTo>
                        <a:pt x="141898" y="203007"/>
                      </a:lnTo>
                      <a:cubicBezTo>
                        <a:pt x="141898" y="291594"/>
                        <a:pt x="139886" y="430248"/>
                        <a:pt x="139886" y="518835"/>
                      </a:cubicBezTo>
                      <a:lnTo>
                        <a:pt x="0" y="521388"/>
                      </a:lnTo>
                      <a:cubicBezTo>
                        <a:pt x="287" y="371098"/>
                        <a:pt x="575" y="220808"/>
                        <a:pt x="862" y="70518"/>
                      </a:cubicBezTo>
                      <a:cubicBezTo>
                        <a:pt x="862" y="31572"/>
                        <a:pt x="32434" y="0"/>
                        <a:pt x="71380" y="0"/>
                      </a:cubicBezTo>
                      <a:cubicBezTo>
                        <a:pt x="81116" y="0"/>
                        <a:pt x="90392" y="1973"/>
                        <a:pt x="98829" y="5542"/>
                      </a:cubicBezTo>
                      <a:lnTo>
                        <a:pt x="106595" y="10778"/>
                      </a:lnTo>
                      <a:lnTo>
                        <a:pt x="118058" y="13915"/>
                      </a:lnTo>
                      <a:lnTo>
                        <a:pt x="436627" y="1742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3" name="グループ化 622"/>
                <p:cNvGrpSpPr/>
                <p:nvPr/>
              </p:nvGrpSpPr>
              <p:grpSpPr>
                <a:xfrm>
                  <a:off x="3090475" y="4914942"/>
                  <a:ext cx="789456" cy="432505"/>
                  <a:chOff x="3090475" y="4914942"/>
                  <a:chExt cx="789456" cy="432505"/>
                </a:xfrm>
              </p:grpSpPr>
              <p:sp>
                <p:nvSpPr>
                  <p:cNvPr id="624" name="楕円 8"/>
                  <p:cNvSpPr/>
                  <p:nvPr/>
                </p:nvSpPr>
                <p:spPr>
                  <a:xfrm flipH="1">
                    <a:off x="3581398" y="5118187"/>
                    <a:ext cx="138912" cy="115576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フリーフォーム 624"/>
                  <p:cNvSpPr/>
                  <p:nvPr/>
                </p:nvSpPr>
                <p:spPr>
                  <a:xfrm flipH="1">
                    <a:off x="3582390" y="5163194"/>
                    <a:ext cx="138912" cy="68620"/>
                  </a:xfrm>
                  <a:custGeom>
                    <a:avLst/>
                    <a:gdLst>
                      <a:gd name="connsiteX0" fmla="*/ 133481 w 138912"/>
                      <a:gd name="connsiteY0" fmla="*/ 0 h 82696"/>
                      <a:gd name="connsiteX1" fmla="*/ 126350 w 138912"/>
                      <a:gd name="connsiteY1" fmla="*/ 7368 h 82696"/>
                      <a:gd name="connsiteX2" fmla="*/ 69456 w 138912"/>
                      <a:gd name="connsiteY2" fmla="*/ 33810 h 82696"/>
                      <a:gd name="connsiteX3" fmla="*/ 12562 w 138912"/>
                      <a:gd name="connsiteY3" fmla="*/ 28816 h 82696"/>
                      <a:gd name="connsiteX4" fmla="*/ 3510 w 138912"/>
                      <a:gd name="connsiteY4" fmla="*/ 7354 h 82696"/>
                      <a:gd name="connsiteX5" fmla="*/ 0 w 138912"/>
                      <a:gd name="connsiteY5" fmla="*/ 20785 h 82696"/>
                      <a:gd name="connsiteX6" fmla="*/ 69456 w 138912"/>
                      <a:gd name="connsiteY6" fmla="*/ 74450 h 82696"/>
                      <a:gd name="connsiteX7" fmla="*/ 138912 w 138912"/>
                      <a:gd name="connsiteY7" fmla="*/ 20785 h 8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8912" h="82696">
                        <a:moveTo>
                          <a:pt x="133481" y="0"/>
                        </a:moveTo>
                        <a:lnTo>
                          <a:pt x="126350" y="7368"/>
                        </a:lnTo>
                        <a:cubicBezTo>
                          <a:pt x="116374" y="13505"/>
                          <a:pt x="99010" y="19511"/>
                          <a:pt x="69456" y="33810"/>
                        </a:cubicBezTo>
                        <a:cubicBezTo>
                          <a:pt x="39902" y="48109"/>
                          <a:pt x="22538" y="42103"/>
                          <a:pt x="12562" y="28816"/>
                        </a:cubicBezTo>
                        <a:lnTo>
                          <a:pt x="3510" y="7354"/>
                        </a:lnTo>
                        <a:lnTo>
                          <a:pt x="0" y="20785"/>
                        </a:lnTo>
                        <a:cubicBezTo>
                          <a:pt x="0" y="50424"/>
                          <a:pt x="10347" y="103048"/>
                          <a:pt x="69456" y="74450"/>
                        </a:cubicBezTo>
                        <a:cubicBezTo>
                          <a:pt x="128565" y="45853"/>
                          <a:pt x="138912" y="50424"/>
                          <a:pt x="138912" y="2078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6" name="フリーフォーム 625"/>
                  <p:cNvSpPr/>
                  <p:nvPr/>
                </p:nvSpPr>
                <p:spPr>
                  <a:xfrm rot="14955635">
                    <a:off x="3129038" y="4876379"/>
                    <a:ext cx="420097" cy="49722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0 w 435765"/>
                      <a:gd name="connsiteY3" fmla="*/ 468767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64642 w 435765"/>
                      <a:gd name="connsiteY0" fmla="*/ 315566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288779 w 435765"/>
                      <a:gd name="connsiteY0" fmla="*/ 267189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  <a:gd name="connsiteX0" fmla="*/ 301087 w 435765"/>
                      <a:gd name="connsiteY0" fmla="*/ 248715 h 516983"/>
                      <a:gd name="connsiteX1" fmla="*/ 141036 w 435765"/>
                      <a:gd name="connsiteY1" fmla="*/ 203007 h 516983"/>
                      <a:gd name="connsiteX2" fmla="*/ 139725 w 435765"/>
                      <a:gd name="connsiteY2" fmla="*/ 516983 h 516983"/>
                      <a:gd name="connsiteX3" fmla="*/ 1238 w 435765"/>
                      <a:gd name="connsiteY3" fmla="*/ 515833 h 516983"/>
                      <a:gd name="connsiteX4" fmla="*/ 0 w 435765"/>
                      <a:gd name="connsiteY4" fmla="*/ 70518 h 516983"/>
                      <a:gd name="connsiteX5" fmla="*/ 70518 w 435765"/>
                      <a:gd name="connsiteY5" fmla="*/ 0 h 516983"/>
                      <a:gd name="connsiteX6" fmla="*/ 97967 w 435765"/>
                      <a:gd name="connsiteY6" fmla="*/ 5542 h 516983"/>
                      <a:gd name="connsiteX7" fmla="*/ 105733 w 435765"/>
                      <a:gd name="connsiteY7" fmla="*/ 10778 h 516983"/>
                      <a:gd name="connsiteX8" fmla="*/ 117196 w 435765"/>
                      <a:gd name="connsiteY8" fmla="*/ 13915 h 516983"/>
                      <a:gd name="connsiteX9" fmla="*/ 435765 w 435765"/>
                      <a:gd name="connsiteY9" fmla="*/ 174275 h 516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516983">
                        <a:moveTo>
                          <a:pt x="301087" y="248715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39725" y="428396"/>
                          <a:pt x="139725" y="516983"/>
                        </a:cubicBezTo>
                        <a:lnTo>
                          <a:pt x="1238" y="515833"/>
                        </a:lnTo>
                        <a:cubicBezTo>
                          <a:pt x="825" y="367395"/>
                          <a:pt x="413" y="218956"/>
                          <a:pt x="0" y="70518"/>
                        </a:cubicBez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7" name="フリーフォーム 626"/>
                  <p:cNvSpPr/>
                  <p:nvPr/>
                </p:nvSpPr>
                <p:spPr>
                  <a:xfrm rot="14955635">
                    <a:off x="3375559" y="5050286"/>
                    <a:ext cx="61231" cy="488788"/>
                  </a:xfrm>
                  <a:custGeom>
                    <a:avLst/>
                    <a:gdLst>
                      <a:gd name="connsiteX0" fmla="*/ 134701 w 134814"/>
                      <a:gd name="connsiteY0" fmla="*/ 489210 h 489210"/>
                      <a:gd name="connsiteX1" fmla="*/ 1194 w 134814"/>
                      <a:gd name="connsiteY1" fmla="*/ 488104 h 489210"/>
                      <a:gd name="connsiteX2" fmla="*/ 0 w 134814"/>
                      <a:gd name="connsiteY2" fmla="*/ 59810 h 489210"/>
                      <a:gd name="connsiteX3" fmla="*/ 19912 w 134814"/>
                      <a:gd name="connsiteY3" fmla="*/ 11852 h 489210"/>
                      <a:gd name="connsiteX4" fmla="*/ 37532 w 134814"/>
                      <a:gd name="connsiteY4" fmla="*/ 0 h 489210"/>
                      <a:gd name="connsiteX5" fmla="*/ 33574 w 134814"/>
                      <a:gd name="connsiteY5" fmla="*/ 19560 h 489210"/>
                      <a:gd name="connsiteX6" fmla="*/ 34767 w 134814"/>
                      <a:gd name="connsiteY6" fmla="*/ 447854 h 489210"/>
                      <a:gd name="connsiteX7" fmla="*/ 134814 w 134814"/>
                      <a:gd name="connsiteY7" fmla="*/ 448683 h 489210"/>
                      <a:gd name="connsiteX0" fmla="*/ 134701 w 134701"/>
                      <a:gd name="connsiteY0" fmla="*/ 489210 h 489210"/>
                      <a:gd name="connsiteX1" fmla="*/ 1194 w 134701"/>
                      <a:gd name="connsiteY1" fmla="*/ 488104 h 489210"/>
                      <a:gd name="connsiteX2" fmla="*/ 0 w 134701"/>
                      <a:gd name="connsiteY2" fmla="*/ 59810 h 489210"/>
                      <a:gd name="connsiteX3" fmla="*/ 19912 w 134701"/>
                      <a:gd name="connsiteY3" fmla="*/ 11852 h 489210"/>
                      <a:gd name="connsiteX4" fmla="*/ 37532 w 134701"/>
                      <a:gd name="connsiteY4" fmla="*/ 0 h 489210"/>
                      <a:gd name="connsiteX5" fmla="*/ 33574 w 134701"/>
                      <a:gd name="connsiteY5" fmla="*/ 19560 h 489210"/>
                      <a:gd name="connsiteX6" fmla="*/ 34767 w 134701"/>
                      <a:gd name="connsiteY6" fmla="*/ 447854 h 489210"/>
                      <a:gd name="connsiteX7" fmla="*/ 134701 w 134701"/>
                      <a:gd name="connsiteY7" fmla="*/ 489210 h 489210"/>
                      <a:gd name="connsiteX0" fmla="*/ 61231 w 61231"/>
                      <a:gd name="connsiteY0" fmla="*/ 488787 h 488787"/>
                      <a:gd name="connsiteX1" fmla="*/ 1194 w 61231"/>
                      <a:gd name="connsiteY1" fmla="*/ 488104 h 488787"/>
                      <a:gd name="connsiteX2" fmla="*/ 0 w 61231"/>
                      <a:gd name="connsiteY2" fmla="*/ 59810 h 488787"/>
                      <a:gd name="connsiteX3" fmla="*/ 19912 w 61231"/>
                      <a:gd name="connsiteY3" fmla="*/ 11852 h 488787"/>
                      <a:gd name="connsiteX4" fmla="*/ 37532 w 61231"/>
                      <a:gd name="connsiteY4" fmla="*/ 0 h 488787"/>
                      <a:gd name="connsiteX5" fmla="*/ 33574 w 61231"/>
                      <a:gd name="connsiteY5" fmla="*/ 19560 h 488787"/>
                      <a:gd name="connsiteX6" fmla="*/ 34767 w 61231"/>
                      <a:gd name="connsiteY6" fmla="*/ 447854 h 488787"/>
                      <a:gd name="connsiteX7" fmla="*/ 61231 w 61231"/>
                      <a:gd name="connsiteY7" fmla="*/ 488787 h 488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231" h="488787">
                        <a:moveTo>
                          <a:pt x="61231" y="488787"/>
                        </a:moveTo>
                        <a:lnTo>
                          <a:pt x="1194" y="488104"/>
                        </a:lnTo>
                        <a:cubicBezTo>
                          <a:pt x="795" y="345340"/>
                          <a:pt x="398" y="202574"/>
                          <a:pt x="0" y="59810"/>
                        </a:cubicBezTo>
                        <a:cubicBezTo>
                          <a:pt x="0" y="41081"/>
                          <a:pt x="7609" y="24125"/>
                          <a:pt x="19912" y="11852"/>
                        </a:cubicBezTo>
                        <a:lnTo>
                          <a:pt x="37532" y="0"/>
                        </a:lnTo>
                        <a:lnTo>
                          <a:pt x="33574" y="19560"/>
                        </a:lnTo>
                        <a:cubicBezTo>
                          <a:pt x="33972" y="162324"/>
                          <a:pt x="34369" y="305089"/>
                          <a:pt x="34767" y="447854"/>
                        </a:cubicBezTo>
                        <a:lnTo>
                          <a:pt x="61231" y="488787"/>
                        </a:ln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フリーフォーム 627"/>
                  <p:cNvSpPr/>
                  <p:nvPr/>
                </p:nvSpPr>
                <p:spPr>
                  <a:xfrm rot="6644365" flipH="1">
                    <a:off x="3665602" y="5133118"/>
                    <a:ext cx="75274" cy="353384"/>
                  </a:xfrm>
                  <a:custGeom>
                    <a:avLst/>
                    <a:gdLst>
                      <a:gd name="connsiteX0" fmla="*/ 33003 w 73124"/>
                      <a:gd name="connsiteY0" fmla="*/ 500856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0" fmla="*/ 32482 w 73124"/>
                      <a:gd name="connsiteY0" fmla="*/ 312305 h 501457"/>
                      <a:gd name="connsiteX1" fmla="*/ 33781 w 73124"/>
                      <a:gd name="connsiteY1" fmla="*/ 66888 h 501457"/>
                      <a:gd name="connsiteX2" fmla="*/ 54083 w 73124"/>
                      <a:gd name="connsiteY2" fmla="*/ 14571 h 501457"/>
                      <a:gd name="connsiteX3" fmla="*/ 73124 w 73124"/>
                      <a:gd name="connsiteY3" fmla="*/ 868 h 501457"/>
                      <a:gd name="connsiteX4" fmla="*/ 68814 w 73124"/>
                      <a:gd name="connsiteY4" fmla="*/ 0 h 501457"/>
                      <a:gd name="connsiteX5" fmla="*/ 831 w 73124"/>
                      <a:gd name="connsiteY5" fmla="*/ 67822 h 501457"/>
                      <a:gd name="connsiteX6" fmla="*/ 0 w 73124"/>
                      <a:gd name="connsiteY6" fmla="*/ 501457 h 501457"/>
                      <a:gd name="connsiteX7" fmla="*/ 32482 w 73124"/>
                      <a:gd name="connsiteY7" fmla="*/ 312305 h 501457"/>
                      <a:gd name="connsiteX0" fmla="*/ 34632 w 75274"/>
                      <a:gd name="connsiteY0" fmla="*/ 312305 h 353384"/>
                      <a:gd name="connsiteX1" fmla="*/ 35931 w 75274"/>
                      <a:gd name="connsiteY1" fmla="*/ 66888 h 353384"/>
                      <a:gd name="connsiteX2" fmla="*/ 56233 w 75274"/>
                      <a:gd name="connsiteY2" fmla="*/ 14571 h 353384"/>
                      <a:gd name="connsiteX3" fmla="*/ 75274 w 75274"/>
                      <a:gd name="connsiteY3" fmla="*/ 868 h 353384"/>
                      <a:gd name="connsiteX4" fmla="*/ 70964 w 75274"/>
                      <a:gd name="connsiteY4" fmla="*/ 0 h 353384"/>
                      <a:gd name="connsiteX5" fmla="*/ 2981 w 75274"/>
                      <a:gd name="connsiteY5" fmla="*/ 67822 h 353384"/>
                      <a:gd name="connsiteX6" fmla="*/ 0 w 75274"/>
                      <a:gd name="connsiteY6" fmla="*/ 353384 h 353384"/>
                      <a:gd name="connsiteX7" fmla="*/ 34632 w 75274"/>
                      <a:gd name="connsiteY7" fmla="*/ 312305 h 3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274" h="353384">
                        <a:moveTo>
                          <a:pt x="34632" y="312305"/>
                        </a:moveTo>
                        <a:cubicBezTo>
                          <a:pt x="34891" y="167649"/>
                          <a:pt x="35672" y="211544"/>
                          <a:pt x="35931" y="66888"/>
                        </a:cubicBezTo>
                        <a:cubicBezTo>
                          <a:pt x="35931" y="46457"/>
                          <a:pt x="43689" y="27960"/>
                          <a:pt x="56233" y="14571"/>
                        </a:cubicBezTo>
                        <a:lnTo>
                          <a:pt x="75274" y="868"/>
                        </a:lnTo>
                        <a:lnTo>
                          <a:pt x="70964" y="0"/>
                        </a:lnTo>
                        <a:cubicBezTo>
                          <a:pt x="33418" y="0"/>
                          <a:pt x="2981" y="30365"/>
                          <a:pt x="2981" y="67822"/>
                        </a:cubicBezTo>
                        <a:cubicBezTo>
                          <a:pt x="2704" y="212367"/>
                          <a:pt x="276" y="208839"/>
                          <a:pt x="0" y="353384"/>
                        </a:cubicBezTo>
                        <a:cubicBezTo>
                          <a:pt x="11001" y="353184"/>
                          <a:pt x="23631" y="312505"/>
                          <a:pt x="34632" y="312305"/>
                        </a:cubicBezTo>
                        <a:close/>
                      </a:path>
                    </a:pathLst>
                  </a:custGeom>
                  <a:solidFill>
                    <a:srgbClr val="404040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1" name="フリーフォーム 620"/>
              <p:cNvSpPr/>
              <p:nvPr/>
            </p:nvSpPr>
            <p:spPr>
              <a:xfrm rot="15976292" flipH="1">
                <a:off x="900976" y="5920334"/>
                <a:ext cx="145735" cy="235941"/>
              </a:xfrm>
              <a:custGeom>
                <a:avLst/>
                <a:gdLst>
                  <a:gd name="connsiteX0" fmla="*/ 3692 w 641966"/>
                  <a:gd name="connsiteY0" fmla="*/ 284101 h 839720"/>
                  <a:gd name="connsiteX1" fmla="*/ 14770 w 641966"/>
                  <a:gd name="connsiteY1" fmla="*/ 338738 h 839720"/>
                  <a:gd name="connsiteX2" fmla="*/ 167458 w 641966"/>
                  <a:gd name="connsiteY2" fmla="*/ 491426 h 839720"/>
                  <a:gd name="connsiteX3" fmla="*/ 169843 w 641966"/>
                  <a:gd name="connsiteY3" fmla="*/ 515080 h 839720"/>
                  <a:gd name="connsiteX4" fmla="*/ 287645 w 641966"/>
                  <a:gd name="connsiteY4" fmla="*/ 637155 h 839720"/>
                  <a:gd name="connsiteX5" fmla="*/ 437680 w 641966"/>
                  <a:gd name="connsiteY5" fmla="*/ 839720 h 839720"/>
                  <a:gd name="connsiteX6" fmla="*/ 641966 w 641966"/>
                  <a:gd name="connsiteY6" fmla="*/ 688411 h 839720"/>
                  <a:gd name="connsiteX7" fmla="*/ 524090 w 641966"/>
                  <a:gd name="connsiteY7" fmla="*/ 529264 h 839720"/>
                  <a:gd name="connsiteX8" fmla="*/ 533542 w 641966"/>
                  <a:gd name="connsiteY8" fmla="*/ 482450 h 839720"/>
                  <a:gd name="connsiteX9" fmla="*/ 533542 w 641966"/>
                  <a:gd name="connsiteY9" fmla="*/ 366960 h 839720"/>
                  <a:gd name="connsiteX10" fmla="*/ 533540 w 641966"/>
                  <a:gd name="connsiteY10" fmla="*/ 366953 h 839720"/>
                  <a:gd name="connsiteX11" fmla="*/ 533540 w 641966"/>
                  <a:gd name="connsiteY11" fmla="*/ 179278 h 839720"/>
                  <a:gd name="connsiteX12" fmla="*/ 512420 w 641966"/>
                  <a:gd name="connsiteY12" fmla="*/ 147413 h 839720"/>
                  <a:gd name="connsiteX13" fmla="*/ 498959 w 641966"/>
                  <a:gd name="connsiteY13" fmla="*/ 144696 h 839720"/>
                  <a:gd name="connsiteX14" fmla="*/ 485499 w 641966"/>
                  <a:gd name="connsiteY14" fmla="*/ 147413 h 839720"/>
                  <a:gd name="connsiteX15" fmla="*/ 464377 w 641966"/>
                  <a:gd name="connsiteY15" fmla="*/ 179278 h 839720"/>
                  <a:gd name="connsiteX16" fmla="*/ 464378 w 641966"/>
                  <a:gd name="connsiteY16" fmla="*/ 320541 h 839720"/>
                  <a:gd name="connsiteX17" fmla="*/ 451548 w 641966"/>
                  <a:gd name="connsiteY17" fmla="*/ 320542 h 839720"/>
                  <a:gd name="connsiteX18" fmla="*/ 451548 w 641966"/>
                  <a:gd name="connsiteY18" fmla="*/ 80149 h 839720"/>
                  <a:gd name="connsiteX19" fmla="*/ 408654 w 641966"/>
                  <a:gd name="connsiteY19" fmla="*/ 37255 h 839720"/>
                  <a:gd name="connsiteX20" fmla="*/ 365761 w 641966"/>
                  <a:gd name="connsiteY20" fmla="*/ 80149 h 839720"/>
                  <a:gd name="connsiteX21" fmla="*/ 365761 w 641966"/>
                  <a:gd name="connsiteY21" fmla="*/ 320542 h 839720"/>
                  <a:gd name="connsiteX22" fmla="*/ 351836 w 641966"/>
                  <a:gd name="connsiteY22" fmla="*/ 320542 h 839720"/>
                  <a:gd name="connsiteX23" fmla="*/ 351836 w 641966"/>
                  <a:gd name="connsiteY23" fmla="*/ 42894 h 839720"/>
                  <a:gd name="connsiteX24" fmla="*/ 308942 w 641966"/>
                  <a:gd name="connsiteY24" fmla="*/ 0 h 839720"/>
                  <a:gd name="connsiteX25" fmla="*/ 266048 w 641966"/>
                  <a:gd name="connsiteY25" fmla="*/ 42894 h 839720"/>
                  <a:gd name="connsiteX26" fmla="*/ 266048 w 641966"/>
                  <a:gd name="connsiteY26" fmla="*/ 320542 h 839720"/>
                  <a:gd name="connsiteX27" fmla="*/ 253217 w 641966"/>
                  <a:gd name="connsiteY27" fmla="*/ 320542 h 839720"/>
                  <a:gd name="connsiteX28" fmla="*/ 253217 w 641966"/>
                  <a:gd name="connsiteY28" fmla="*/ 96823 h 839720"/>
                  <a:gd name="connsiteX29" fmla="*/ 210323 w 641966"/>
                  <a:gd name="connsiteY29" fmla="*/ 53930 h 839720"/>
                  <a:gd name="connsiteX30" fmla="*/ 167430 w 641966"/>
                  <a:gd name="connsiteY30" fmla="*/ 96824 h 839720"/>
                  <a:gd name="connsiteX31" fmla="*/ 167430 w 641966"/>
                  <a:gd name="connsiteY31" fmla="*/ 348758 h 839720"/>
                  <a:gd name="connsiteX32" fmla="*/ 86090 w 641966"/>
                  <a:gd name="connsiteY32" fmla="*/ 267418 h 839720"/>
                  <a:gd name="connsiteX33" fmla="*/ 14770 w 641966"/>
                  <a:gd name="connsiteY33" fmla="*/ 267418 h 839720"/>
                  <a:gd name="connsiteX34" fmla="*/ 3692 w 641966"/>
                  <a:gd name="connsiteY34" fmla="*/ 284101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71320 w 627196"/>
                  <a:gd name="connsiteY32" fmla="*/ 267418 h 839720"/>
                  <a:gd name="connsiteX33" fmla="*/ 0 w 627196"/>
                  <a:gd name="connsiteY33" fmla="*/ 267418 h 839720"/>
                  <a:gd name="connsiteX0" fmla="*/ 0 w 627196"/>
                  <a:gd name="connsiteY0" fmla="*/ 267418 h 839720"/>
                  <a:gd name="connsiteX1" fmla="*/ 0 w 627196"/>
                  <a:gd name="connsiteY1" fmla="*/ 338738 h 839720"/>
                  <a:gd name="connsiteX2" fmla="*/ 152688 w 627196"/>
                  <a:gd name="connsiteY2" fmla="*/ 491426 h 839720"/>
                  <a:gd name="connsiteX3" fmla="*/ 155073 w 627196"/>
                  <a:gd name="connsiteY3" fmla="*/ 515080 h 839720"/>
                  <a:gd name="connsiteX4" fmla="*/ 272875 w 627196"/>
                  <a:gd name="connsiteY4" fmla="*/ 637155 h 839720"/>
                  <a:gd name="connsiteX5" fmla="*/ 422910 w 627196"/>
                  <a:gd name="connsiteY5" fmla="*/ 839720 h 839720"/>
                  <a:gd name="connsiteX6" fmla="*/ 627196 w 627196"/>
                  <a:gd name="connsiteY6" fmla="*/ 688411 h 839720"/>
                  <a:gd name="connsiteX7" fmla="*/ 509320 w 627196"/>
                  <a:gd name="connsiteY7" fmla="*/ 529264 h 839720"/>
                  <a:gd name="connsiteX8" fmla="*/ 518772 w 627196"/>
                  <a:gd name="connsiteY8" fmla="*/ 482450 h 839720"/>
                  <a:gd name="connsiteX9" fmla="*/ 518772 w 627196"/>
                  <a:gd name="connsiteY9" fmla="*/ 366960 h 839720"/>
                  <a:gd name="connsiteX10" fmla="*/ 518770 w 627196"/>
                  <a:gd name="connsiteY10" fmla="*/ 366953 h 839720"/>
                  <a:gd name="connsiteX11" fmla="*/ 518770 w 627196"/>
                  <a:gd name="connsiteY11" fmla="*/ 179278 h 839720"/>
                  <a:gd name="connsiteX12" fmla="*/ 497650 w 627196"/>
                  <a:gd name="connsiteY12" fmla="*/ 147413 h 839720"/>
                  <a:gd name="connsiteX13" fmla="*/ 484189 w 627196"/>
                  <a:gd name="connsiteY13" fmla="*/ 144696 h 839720"/>
                  <a:gd name="connsiteX14" fmla="*/ 470729 w 627196"/>
                  <a:gd name="connsiteY14" fmla="*/ 147413 h 839720"/>
                  <a:gd name="connsiteX15" fmla="*/ 449607 w 627196"/>
                  <a:gd name="connsiteY15" fmla="*/ 179278 h 839720"/>
                  <a:gd name="connsiteX16" fmla="*/ 449608 w 627196"/>
                  <a:gd name="connsiteY16" fmla="*/ 320541 h 839720"/>
                  <a:gd name="connsiteX17" fmla="*/ 436778 w 627196"/>
                  <a:gd name="connsiteY17" fmla="*/ 320542 h 839720"/>
                  <a:gd name="connsiteX18" fmla="*/ 436778 w 627196"/>
                  <a:gd name="connsiteY18" fmla="*/ 80149 h 839720"/>
                  <a:gd name="connsiteX19" fmla="*/ 393884 w 627196"/>
                  <a:gd name="connsiteY19" fmla="*/ 37255 h 839720"/>
                  <a:gd name="connsiteX20" fmla="*/ 350991 w 627196"/>
                  <a:gd name="connsiteY20" fmla="*/ 80149 h 839720"/>
                  <a:gd name="connsiteX21" fmla="*/ 350991 w 627196"/>
                  <a:gd name="connsiteY21" fmla="*/ 320542 h 839720"/>
                  <a:gd name="connsiteX22" fmla="*/ 337066 w 627196"/>
                  <a:gd name="connsiteY22" fmla="*/ 320542 h 839720"/>
                  <a:gd name="connsiteX23" fmla="*/ 337066 w 627196"/>
                  <a:gd name="connsiteY23" fmla="*/ 42894 h 839720"/>
                  <a:gd name="connsiteX24" fmla="*/ 294172 w 627196"/>
                  <a:gd name="connsiteY24" fmla="*/ 0 h 839720"/>
                  <a:gd name="connsiteX25" fmla="*/ 251278 w 627196"/>
                  <a:gd name="connsiteY25" fmla="*/ 42894 h 839720"/>
                  <a:gd name="connsiteX26" fmla="*/ 251278 w 627196"/>
                  <a:gd name="connsiteY26" fmla="*/ 320542 h 839720"/>
                  <a:gd name="connsiteX27" fmla="*/ 238447 w 627196"/>
                  <a:gd name="connsiteY27" fmla="*/ 320542 h 839720"/>
                  <a:gd name="connsiteX28" fmla="*/ 238447 w 627196"/>
                  <a:gd name="connsiteY28" fmla="*/ 96823 h 839720"/>
                  <a:gd name="connsiteX29" fmla="*/ 195553 w 627196"/>
                  <a:gd name="connsiteY29" fmla="*/ 53930 h 839720"/>
                  <a:gd name="connsiteX30" fmla="*/ 152660 w 627196"/>
                  <a:gd name="connsiteY30" fmla="*/ 96824 h 839720"/>
                  <a:gd name="connsiteX31" fmla="*/ 152660 w 627196"/>
                  <a:gd name="connsiteY31" fmla="*/ 348758 h 839720"/>
                  <a:gd name="connsiteX32" fmla="*/ 0 w 627196"/>
                  <a:gd name="connsiteY32" fmla="*/ 267418 h 839720"/>
                  <a:gd name="connsiteX0" fmla="*/ 0 w 627196"/>
                  <a:gd name="connsiteY0" fmla="*/ 267418 h 839720"/>
                  <a:gd name="connsiteX1" fmla="*/ 152688 w 627196"/>
                  <a:gd name="connsiteY1" fmla="*/ 491426 h 839720"/>
                  <a:gd name="connsiteX2" fmla="*/ 155073 w 627196"/>
                  <a:gd name="connsiteY2" fmla="*/ 515080 h 839720"/>
                  <a:gd name="connsiteX3" fmla="*/ 272875 w 627196"/>
                  <a:gd name="connsiteY3" fmla="*/ 637155 h 839720"/>
                  <a:gd name="connsiteX4" fmla="*/ 422910 w 627196"/>
                  <a:gd name="connsiteY4" fmla="*/ 839720 h 839720"/>
                  <a:gd name="connsiteX5" fmla="*/ 627196 w 627196"/>
                  <a:gd name="connsiteY5" fmla="*/ 688411 h 839720"/>
                  <a:gd name="connsiteX6" fmla="*/ 509320 w 627196"/>
                  <a:gd name="connsiteY6" fmla="*/ 529264 h 839720"/>
                  <a:gd name="connsiteX7" fmla="*/ 518772 w 627196"/>
                  <a:gd name="connsiteY7" fmla="*/ 482450 h 839720"/>
                  <a:gd name="connsiteX8" fmla="*/ 518772 w 627196"/>
                  <a:gd name="connsiteY8" fmla="*/ 366960 h 839720"/>
                  <a:gd name="connsiteX9" fmla="*/ 518770 w 627196"/>
                  <a:gd name="connsiteY9" fmla="*/ 366953 h 839720"/>
                  <a:gd name="connsiteX10" fmla="*/ 518770 w 627196"/>
                  <a:gd name="connsiteY10" fmla="*/ 179278 h 839720"/>
                  <a:gd name="connsiteX11" fmla="*/ 497650 w 627196"/>
                  <a:gd name="connsiteY11" fmla="*/ 147413 h 839720"/>
                  <a:gd name="connsiteX12" fmla="*/ 484189 w 627196"/>
                  <a:gd name="connsiteY12" fmla="*/ 144696 h 839720"/>
                  <a:gd name="connsiteX13" fmla="*/ 470729 w 627196"/>
                  <a:gd name="connsiteY13" fmla="*/ 147413 h 839720"/>
                  <a:gd name="connsiteX14" fmla="*/ 449607 w 627196"/>
                  <a:gd name="connsiteY14" fmla="*/ 179278 h 839720"/>
                  <a:gd name="connsiteX15" fmla="*/ 449608 w 627196"/>
                  <a:gd name="connsiteY15" fmla="*/ 320541 h 839720"/>
                  <a:gd name="connsiteX16" fmla="*/ 436778 w 627196"/>
                  <a:gd name="connsiteY16" fmla="*/ 320542 h 839720"/>
                  <a:gd name="connsiteX17" fmla="*/ 436778 w 627196"/>
                  <a:gd name="connsiteY17" fmla="*/ 80149 h 839720"/>
                  <a:gd name="connsiteX18" fmla="*/ 393884 w 627196"/>
                  <a:gd name="connsiteY18" fmla="*/ 37255 h 839720"/>
                  <a:gd name="connsiteX19" fmla="*/ 350991 w 627196"/>
                  <a:gd name="connsiteY19" fmla="*/ 80149 h 839720"/>
                  <a:gd name="connsiteX20" fmla="*/ 350991 w 627196"/>
                  <a:gd name="connsiteY20" fmla="*/ 320542 h 839720"/>
                  <a:gd name="connsiteX21" fmla="*/ 337066 w 627196"/>
                  <a:gd name="connsiteY21" fmla="*/ 320542 h 839720"/>
                  <a:gd name="connsiteX22" fmla="*/ 337066 w 627196"/>
                  <a:gd name="connsiteY22" fmla="*/ 42894 h 839720"/>
                  <a:gd name="connsiteX23" fmla="*/ 294172 w 627196"/>
                  <a:gd name="connsiteY23" fmla="*/ 0 h 839720"/>
                  <a:gd name="connsiteX24" fmla="*/ 251278 w 627196"/>
                  <a:gd name="connsiteY24" fmla="*/ 42894 h 839720"/>
                  <a:gd name="connsiteX25" fmla="*/ 251278 w 627196"/>
                  <a:gd name="connsiteY25" fmla="*/ 320542 h 839720"/>
                  <a:gd name="connsiteX26" fmla="*/ 238447 w 627196"/>
                  <a:gd name="connsiteY26" fmla="*/ 320542 h 839720"/>
                  <a:gd name="connsiteX27" fmla="*/ 238447 w 627196"/>
                  <a:gd name="connsiteY27" fmla="*/ 96823 h 839720"/>
                  <a:gd name="connsiteX28" fmla="*/ 195553 w 627196"/>
                  <a:gd name="connsiteY28" fmla="*/ 53930 h 839720"/>
                  <a:gd name="connsiteX29" fmla="*/ 152660 w 627196"/>
                  <a:gd name="connsiteY29" fmla="*/ 96824 h 839720"/>
                  <a:gd name="connsiteX30" fmla="*/ 152660 w 627196"/>
                  <a:gd name="connsiteY30" fmla="*/ 348758 h 839720"/>
                  <a:gd name="connsiteX31" fmla="*/ 0 w 627196"/>
                  <a:gd name="connsiteY31" fmla="*/ 267418 h 839720"/>
                  <a:gd name="connsiteX0" fmla="*/ 0 w 474536"/>
                  <a:gd name="connsiteY0" fmla="*/ 348758 h 839720"/>
                  <a:gd name="connsiteX1" fmla="*/ 28 w 474536"/>
                  <a:gd name="connsiteY1" fmla="*/ 491426 h 839720"/>
                  <a:gd name="connsiteX2" fmla="*/ 2413 w 474536"/>
                  <a:gd name="connsiteY2" fmla="*/ 515080 h 839720"/>
                  <a:gd name="connsiteX3" fmla="*/ 120215 w 474536"/>
                  <a:gd name="connsiteY3" fmla="*/ 637155 h 839720"/>
                  <a:gd name="connsiteX4" fmla="*/ 270250 w 474536"/>
                  <a:gd name="connsiteY4" fmla="*/ 839720 h 839720"/>
                  <a:gd name="connsiteX5" fmla="*/ 474536 w 474536"/>
                  <a:gd name="connsiteY5" fmla="*/ 688411 h 839720"/>
                  <a:gd name="connsiteX6" fmla="*/ 356660 w 474536"/>
                  <a:gd name="connsiteY6" fmla="*/ 529264 h 839720"/>
                  <a:gd name="connsiteX7" fmla="*/ 366112 w 474536"/>
                  <a:gd name="connsiteY7" fmla="*/ 482450 h 839720"/>
                  <a:gd name="connsiteX8" fmla="*/ 366112 w 474536"/>
                  <a:gd name="connsiteY8" fmla="*/ 366960 h 839720"/>
                  <a:gd name="connsiteX9" fmla="*/ 366110 w 474536"/>
                  <a:gd name="connsiteY9" fmla="*/ 366953 h 839720"/>
                  <a:gd name="connsiteX10" fmla="*/ 366110 w 474536"/>
                  <a:gd name="connsiteY10" fmla="*/ 179278 h 839720"/>
                  <a:gd name="connsiteX11" fmla="*/ 344990 w 474536"/>
                  <a:gd name="connsiteY11" fmla="*/ 147413 h 839720"/>
                  <a:gd name="connsiteX12" fmla="*/ 331529 w 474536"/>
                  <a:gd name="connsiteY12" fmla="*/ 144696 h 839720"/>
                  <a:gd name="connsiteX13" fmla="*/ 318069 w 474536"/>
                  <a:gd name="connsiteY13" fmla="*/ 147413 h 839720"/>
                  <a:gd name="connsiteX14" fmla="*/ 296947 w 474536"/>
                  <a:gd name="connsiteY14" fmla="*/ 179278 h 839720"/>
                  <a:gd name="connsiteX15" fmla="*/ 296948 w 474536"/>
                  <a:gd name="connsiteY15" fmla="*/ 320541 h 839720"/>
                  <a:gd name="connsiteX16" fmla="*/ 284118 w 474536"/>
                  <a:gd name="connsiteY16" fmla="*/ 320542 h 839720"/>
                  <a:gd name="connsiteX17" fmla="*/ 284118 w 474536"/>
                  <a:gd name="connsiteY17" fmla="*/ 80149 h 839720"/>
                  <a:gd name="connsiteX18" fmla="*/ 241224 w 474536"/>
                  <a:gd name="connsiteY18" fmla="*/ 37255 h 839720"/>
                  <a:gd name="connsiteX19" fmla="*/ 198331 w 474536"/>
                  <a:gd name="connsiteY19" fmla="*/ 80149 h 839720"/>
                  <a:gd name="connsiteX20" fmla="*/ 198331 w 474536"/>
                  <a:gd name="connsiteY20" fmla="*/ 320542 h 839720"/>
                  <a:gd name="connsiteX21" fmla="*/ 184406 w 474536"/>
                  <a:gd name="connsiteY21" fmla="*/ 320542 h 839720"/>
                  <a:gd name="connsiteX22" fmla="*/ 184406 w 474536"/>
                  <a:gd name="connsiteY22" fmla="*/ 42894 h 839720"/>
                  <a:gd name="connsiteX23" fmla="*/ 141512 w 474536"/>
                  <a:gd name="connsiteY23" fmla="*/ 0 h 839720"/>
                  <a:gd name="connsiteX24" fmla="*/ 98618 w 474536"/>
                  <a:gd name="connsiteY24" fmla="*/ 42894 h 839720"/>
                  <a:gd name="connsiteX25" fmla="*/ 98618 w 474536"/>
                  <a:gd name="connsiteY25" fmla="*/ 320542 h 839720"/>
                  <a:gd name="connsiteX26" fmla="*/ 85787 w 474536"/>
                  <a:gd name="connsiteY26" fmla="*/ 320542 h 839720"/>
                  <a:gd name="connsiteX27" fmla="*/ 85787 w 474536"/>
                  <a:gd name="connsiteY27" fmla="*/ 96823 h 839720"/>
                  <a:gd name="connsiteX28" fmla="*/ 42893 w 474536"/>
                  <a:gd name="connsiteY28" fmla="*/ 53930 h 839720"/>
                  <a:gd name="connsiteX29" fmla="*/ 0 w 474536"/>
                  <a:gd name="connsiteY29" fmla="*/ 96824 h 839720"/>
                  <a:gd name="connsiteX30" fmla="*/ 0 w 474536"/>
                  <a:gd name="connsiteY30" fmla="*/ 348758 h 839720"/>
                  <a:gd name="connsiteX0" fmla="*/ 0 w 501978"/>
                  <a:gd name="connsiteY0" fmla="*/ 352149 h 839720"/>
                  <a:gd name="connsiteX1" fmla="*/ 27470 w 501978"/>
                  <a:gd name="connsiteY1" fmla="*/ 491426 h 839720"/>
                  <a:gd name="connsiteX2" fmla="*/ 29855 w 501978"/>
                  <a:gd name="connsiteY2" fmla="*/ 515080 h 839720"/>
                  <a:gd name="connsiteX3" fmla="*/ 147657 w 501978"/>
                  <a:gd name="connsiteY3" fmla="*/ 637155 h 839720"/>
                  <a:gd name="connsiteX4" fmla="*/ 297692 w 501978"/>
                  <a:gd name="connsiteY4" fmla="*/ 839720 h 839720"/>
                  <a:gd name="connsiteX5" fmla="*/ 501978 w 501978"/>
                  <a:gd name="connsiteY5" fmla="*/ 688411 h 839720"/>
                  <a:gd name="connsiteX6" fmla="*/ 384102 w 501978"/>
                  <a:gd name="connsiteY6" fmla="*/ 529264 h 839720"/>
                  <a:gd name="connsiteX7" fmla="*/ 393554 w 501978"/>
                  <a:gd name="connsiteY7" fmla="*/ 482450 h 839720"/>
                  <a:gd name="connsiteX8" fmla="*/ 393554 w 501978"/>
                  <a:gd name="connsiteY8" fmla="*/ 366960 h 839720"/>
                  <a:gd name="connsiteX9" fmla="*/ 393552 w 501978"/>
                  <a:gd name="connsiteY9" fmla="*/ 366953 h 839720"/>
                  <a:gd name="connsiteX10" fmla="*/ 393552 w 501978"/>
                  <a:gd name="connsiteY10" fmla="*/ 179278 h 839720"/>
                  <a:gd name="connsiteX11" fmla="*/ 372432 w 501978"/>
                  <a:gd name="connsiteY11" fmla="*/ 147413 h 839720"/>
                  <a:gd name="connsiteX12" fmla="*/ 358971 w 501978"/>
                  <a:gd name="connsiteY12" fmla="*/ 144696 h 839720"/>
                  <a:gd name="connsiteX13" fmla="*/ 345511 w 501978"/>
                  <a:gd name="connsiteY13" fmla="*/ 147413 h 839720"/>
                  <a:gd name="connsiteX14" fmla="*/ 324389 w 501978"/>
                  <a:gd name="connsiteY14" fmla="*/ 179278 h 839720"/>
                  <a:gd name="connsiteX15" fmla="*/ 324390 w 501978"/>
                  <a:gd name="connsiteY15" fmla="*/ 320541 h 839720"/>
                  <a:gd name="connsiteX16" fmla="*/ 311560 w 501978"/>
                  <a:gd name="connsiteY16" fmla="*/ 320542 h 839720"/>
                  <a:gd name="connsiteX17" fmla="*/ 311560 w 501978"/>
                  <a:gd name="connsiteY17" fmla="*/ 80149 h 839720"/>
                  <a:gd name="connsiteX18" fmla="*/ 268666 w 501978"/>
                  <a:gd name="connsiteY18" fmla="*/ 37255 h 839720"/>
                  <a:gd name="connsiteX19" fmla="*/ 225773 w 501978"/>
                  <a:gd name="connsiteY19" fmla="*/ 80149 h 839720"/>
                  <a:gd name="connsiteX20" fmla="*/ 225773 w 501978"/>
                  <a:gd name="connsiteY20" fmla="*/ 320542 h 839720"/>
                  <a:gd name="connsiteX21" fmla="*/ 211848 w 501978"/>
                  <a:gd name="connsiteY21" fmla="*/ 320542 h 839720"/>
                  <a:gd name="connsiteX22" fmla="*/ 211848 w 501978"/>
                  <a:gd name="connsiteY22" fmla="*/ 42894 h 839720"/>
                  <a:gd name="connsiteX23" fmla="*/ 168954 w 501978"/>
                  <a:gd name="connsiteY23" fmla="*/ 0 h 839720"/>
                  <a:gd name="connsiteX24" fmla="*/ 126060 w 501978"/>
                  <a:gd name="connsiteY24" fmla="*/ 42894 h 839720"/>
                  <a:gd name="connsiteX25" fmla="*/ 126060 w 501978"/>
                  <a:gd name="connsiteY25" fmla="*/ 320542 h 839720"/>
                  <a:gd name="connsiteX26" fmla="*/ 113229 w 501978"/>
                  <a:gd name="connsiteY26" fmla="*/ 320542 h 839720"/>
                  <a:gd name="connsiteX27" fmla="*/ 113229 w 501978"/>
                  <a:gd name="connsiteY27" fmla="*/ 96823 h 839720"/>
                  <a:gd name="connsiteX28" fmla="*/ 70335 w 501978"/>
                  <a:gd name="connsiteY28" fmla="*/ 53930 h 839720"/>
                  <a:gd name="connsiteX29" fmla="*/ 27442 w 501978"/>
                  <a:gd name="connsiteY29" fmla="*/ 96824 h 839720"/>
                  <a:gd name="connsiteX30" fmla="*/ 0 w 501978"/>
                  <a:gd name="connsiteY30" fmla="*/ 352149 h 839720"/>
                  <a:gd name="connsiteX0" fmla="*/ 1504 w 503482"/>
                  <a:gd name="connsiteY0" fmla="*/ 352149 h 839720"/>
                  <a:gd name="connsiteX1" fmla="*/ 28974 w 503482"/>
                  <a:gd name="connsiteY1" fmla="*/ 491426 h 839720"/>
                  <a:gd name="connsiteX2" fmla="*/ 31359 w 503482"/>
                  <a:gd name="connsiteY2" fmla="*/ 515080 h 839720"/>
                  <a:gd name="connsiteX3" fmla="*/ 149161 w 503482"/>
                  <a:gd name="connsiteY3" fmla="*/ 637155 h 839720"/>
                  <a:gd name="connsiteX4" fmla="*/ 299196 w 503482"/>
                  <a:gd name="connsiteY4" fmla="*/ 839720 h 839720"/>
                  <a:gd name="connsiteX5" fmla="*/ 503482 w 503482"/>
                  <a:gd name="connsiteY5" fmla="*/ 688411 h 839720"/>
                  <a:gd name="connsiteX6" fmla="*/ 385606 w 503482"/>
                  <a:gd name="connsiteY6" fmla="*/ 529264 h 839720"/>
                  <a:gd name="connsiteX7" fmla="*/ 395058 w 503482"/>
                  <a:gd name="connsiteY7" fmla="*/ 482450 h 839720"/>
                  <a:gd name="connsiteX8" fmla="*/ 395058 w 503482"/>
                  <a:gd name="connsiteY8" fmla="*/ 366960 h 839720"/>
                  <a:gd name="connsiteX9" fmla="*/ 395056 w 503482"/>
                  <a:gd name="connsiteY9" fmla="*/ 366953 h 839720"/>
                  <a:gd name="connsiteX10" fmla="*/ 395056 w 503482"/>
                  <a:gd name="connsiteY10" fmla="*/ 179278 h 839720"/>
                  <a:gd name="connsiteX11" fmla="*/ 373936 w 503482"/>
                  <a:gd name="connsiteY11" fmla="*/ 147413 h 839720"/>
                  <a:gd name="connsiteX12" fmla="*/ 360475 w 503482"/>
                  <a:gd name="connsiteY12" fmla="*/ 144696 h 839720"/>
                  <a:gd name="connsiteX13" fmla="*/ 347015 w 503482"/>
                  <a:gd name="connsiteY13" fmla="*/ 147413 h 839720"/>
                  <a:gd name="connsiteX14" fmla="*/ 325893 w 503482"/>
                  <a:gd name="connsiteY14" fmla="*/ 179278 h 839720"/>
                  <a:gd name="connsiteX15" fmla="*/ 325894 w 503482"/>
                  <a:gd name="connsiteY15" fmla="*/ 320541 h 839720"/>
                  <a:gd name="connsiteX16" fmla="*/ 313064 w 503482"/>
                  <a:gd name="connsiteY16" fmla="*/ 320542 h 839720"/>
                  <a:gd name="connsiteX17" fmla="*/ 313064 w 503482"/>
                  <a:gd name="connsiteY17" fmla="*/ 80149 h 839720"/>
                  <a:gd name="connsiteX18" fmla="*/ 270170 w 503482"/>
                  <a:gd name="connsiteY18" fmla="*/ 37255 h 839720"/>
                  <a:gd name="connsiteX19" fmla="*/ 227277 w 503482"/>
                  <a:gd name="connsiteY19" fmla="*/ 80149 h 839720"/>
                  <a:gd name="connsiteX20" fmla="*/ 227277 w 503482"/>
                  <a:gd name="connsiteY20" fmla="*/ 320542 h 839720"/>
                  <a:gd name="connsiteX21" fmla="*/ 213352 w 503482"/>
                  <a:gd name="connsiteY21" fmla="*/ 320542 h 839720"/>
                  <a:gd name="connsiteX22" fmla="*/ 213352 w 503482"/>
                  <a:gd name="connsiteY22" fmla="*/ 42894 h 839720"/>
                  <a:gd name="connsiteX23" fmla="*/ 170458 w 503482"/>
                  <a:gd name="connsiteY23" fmla="*/ 0 h 839720"/>
                  <a:gd name="connsiteX24" fmla="*/ 127564 w 503482"/>
                  <a:gd name="connsiteY24" fmla="*/ 42894 h 839720"/>
                  <a:gd name="connsiteX25" fmla="*/ 127564 w 503482"/>
                  <a:gd name="connsiteY25" fmla="*/ 320542 h 839720"/>
                  <a:gd name="connsiteX26" fmla="*/ 114733 w 503482"/>
                  <a:gd name="connsiteY26" fmla="*/ 320542 h 839720"/>
                  <a:gd name="connsiteX27" fmla="*/ 114733 w 503482"/>
                  <a:gd name="connsiteY27" fmla="*/ 96823 h 839720"/>
                  <a:gd name="connsiteX28" fmla="*/ 71839 w 503482"/>
                  <a:gd name="connsiteY28" fmla="*/ 53930 h 839720"/>
                  <a:gd name="connsiteX29" fmla="*/ 28946 w 503482"/>
                  <a:gd name="connsiteY29" fmla="*/ 96824 h 839720"/>
                  <a:gd name="connsiteX30" fmla="*/ 1504 w 503482"/>
                  <a:gd name="connsiteY30" fmla="*/ 352149 h 839720"/>
                  <a:gd name="connsiteX0" fmla="*/ 0 w 501978"/>
                  <a:gd name="connsiteY0" fmla="*/ 352149 h 839720"/>
                  <a:gd name="connsiteX1" fmla="*/ 29855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9854 w 501978"/>
                  <a:gd name="connsiteY1" fmla="*/ 515080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501978"/>
                  <a:gd name="connsiteY0" fmla="*/ 352149 h 839720"/>
                  <a:gd name="connsiteX1" fmla="*/ 23843 w 501978"/>
                  <a:gd name="connsiteY1" fmla="*/ 522788 h 839720"/>
                  <a:gd name="connsiteX2" fmla="*/ 147657 w 501978"/>
                  <a:gd name="connsiteY2" fmla="*/ 637155 h 839720"/>
                  <a:gd name="connsiteX3" fmla="*/ 297692 w 501978"/>
                  <a:gd name="connsiteY3" fmla="*/ 839720 h 839720"/>
                  <a:gd name="connsiteX4" fmla="*/ 501978 w 501978"/>
                  <a:gd name="connsiteY4" fmla="*/ 688411 h 839720"/>
                  <a:gd name="connsiteX5" fmla="*/ 384102 w 501978"/>
                  <a:gd name="connsiteY5" fmla="*/ 529264 h 839720"/>
                  <a:gd name="connsiteX6" fmla="*/ 393554 w 501978"/>
                  <a:gd name="connsiteY6" fmla="*/ 482450 h 839720"/>
                  <a:gd name="connsiteX7" fmla="*/ 393554 w 501978"/>
                  <a:gd name="connsiteY7" fmla="*/ 366960 h 839720"/>
                  <a:gd name="connsiteX8" fmla="*/ 393552 w 501978"/>
                  <a:gd name="connsiteY8" fmla="*/ 366953 h 839720"/>
                  <a:gd name="connsiteX9" fmla="*/ 393552 w 501978"/>
                  <a:gd name="connsiteY9" fmla="*/ 179278 h 839720"/>
                  <a:gd name="connsiteX10" fmla="*/ 372432 w 501978"/>
                  <a:gd name="connsiteY10" fmla="*/ 147413 h 839720"/>
                  <a:gd name="connsiteX11" fmla="*/ 358971 w 501978"/>
                  <a:gd name="connsiteY11" fmla="*/ 144696 h 839720"/>
                  <a:gd name="connsiteX12" fmla="*/ 345511 w 501978"/>
                  <a:gd name="connsiteY12" fmla="*/ 147413 h 839720"/>
                  <a:gd name="connsiteX13" fmla="*/ 324389 w 501978"/>
                  <a:gd name="connsiteY13" fmla="*/ 179278 h 839720"/>
                  <a:gd name="connsiteX14" fmla="*/ 324390 w 501978"/>
                  <a:gd name="connsiteY14" fmla="*/ 320541 h 839720"/>
                  <a:gd name="connsiteX15" fmla="*/ 311560 w 501978"/>
                  <a:gd name="connsiteY15" fmla="*/ 320542 h 839720"/>
                  <a:gd name="connsiteX16" fmla="*/ 311560 w 501978"/>
                  <a:gd name="connsiteY16" fmla="*/ 80149 h 839720"/>
                  <a:gd name="connsiteX17" fmla="*/ 268666 w 501978"/>
                  <a:gd name="connsiteY17" fmla="*/ 37255 h 839720"/>
                  <a:gd name="connsiteX18" fmla="*/ 225773 w 501978"/>
                  <a:gd name="connsiteY18" fmla="*/ 80149 h 839720"/>
                  <a:gd name="connsiteX19" fmla="*/ 225773 w 501978"/>
                  <a:gd name="connsiteY19" fmla="*/ 320542 h 839720"/>
                  <a:gd name="connsiteX20" fmla="*/ 211848 w 501978"/>
                  <a:gd name="connsiteY20" fmla="*/ 320542 h 839720"/>
                  <a:gd name="connsiteX21" fmla="*/ 211848 w 501978"/>
                  <a:gd name="connsiteY21" fmla="*/ 42894 h 839720"/>
                  <a:gd name="connsiteX22" fmla="*/ 168954 w 501978"/>
                  <a:gd name="connsiteY22" fmla="*/ 0 h 839720"/>
                  <a:gd name="connsiteX23" fmla="*/ 126060 w 501978"/>
                  <a:gd name="connsiteY23" fmla="*/ 42894 h 839720"/>
                  <a:gd name="connsiteX24" fmla="*/ 126060 w 501978"/>
                  <a:gd name="connsiteY24" fmla="*/ 320542 h 839720"/>
                  <a:gd name="connsiteX25" fmla="*/ 113229 w 501978"/>
                  <a:gd name="connsiteY25" fmla="*/ 320542 h 839720"/>
                  <a:gd name="connsiteX26" fmla="*/ 113229 w 501978"/>
                  <a:gd name="connsiteY26" fmla="*/ 96823 h 839720"/>
                  <a:gd name="connsiteX27" fmla="*/ 70335 w 501978"/>
                  <a:gd name="connsiteY27" fmla="*/ 53930 h 839720"/>
                  <a:gd name="connsiteX28" fmla="*/ 27442 w 501978"/>
                  <a:gd name="connsiteY28" fmla="*/ 96824 h 839720"/>
                  <a:gd name="connsiteX29" fmla="*/ 0 w 501978"/>
                  <a:gd name="connsiteY29" fmla="*/ 352149 h 839720"/>
                  <a:gd name="connsiteX0" fmla="*/ 0 w 393554"/>
                  <a:gd name="connsiteY0" fmla="*/ 352149 h 839720"/>
                  <a:gd name="connsiteX1" fmla="*/ 23843 w 393554"/>
                  <a:gd name="connsiteY1" fmla="*/ 522788 h 839720"/>
                  <a:gd name="connsiteX2" fmla="*/ 147657 w 393554"/>
                  <a:gd name="connsiteY2" fmla="*/ 637155 h 839720"/>
                  <a:gd name="connsiteX3" fmla="*/ 297692 w 393554"/>
                  <a:gd name="connsiteY3" fmla="*/ 839720 h 839720"/>
                  <a:gd name="connsiteX4" fmla="*/ 384102 w 393554"/>
                  <a:gd name="connsiteY4" fmla="*/ 529264 h 839720"/>
                  <a:gd name="connsiteX5" fmla="*/ 393554 w 393554"/>
                  <a:gd name="connsiteY5" fmla="*/ 482450 h 839720"/>
                  <a:gd name="connsiteX6" fmla="*/ 393554 w 393554"/>
                  <a:gd name="connsiteY6" fmla="*/ 366960 h 839720"/>
                  <a:gd name="connsiteX7" fmla="*/ 393552 w 393554"/>
                  <a:gd name="connsiteY7" fmla="*/ 366953 h 839720"/>
                  <a:gd name="connsiteX8" fmla="*/ 393552 w 393554"/>
                  <a:gd name="connsiteY8" fmla="*/ 179278 h 839720"/>
                  <a:gd name="connsiteX9" fmla="*/ 372432 w 393554"/>
                  <a:gd name="connsiteY9" fmla="*/ 147413 h 839720"/>
                  <a:gd name="connsiteX10" fmla="*/ 358971 w 393554"/>
                  <a:gd name="connsiteY10" fmla="*/ 144696 h 839720"/>
                  <a:gd name="connsiteX11" fmla="*/ 345511 w 393554"/>
                  <a:gd name="connsiteY11" fmla="*/ 147413 h 839720"/>
                  <a:gd name="connsiteX12" fmla="*/ 324389 w 393554"/>
                  <a:gd name="connsiteY12" fmla="*/ 179278 h 839720"/>
                  <a:gd name="connsiteX13" fmla="*/ 324390 w 393554"/>
                  <a:gd name="connsiteY13" fmla="*/ 320541 h 839720"/>
                  <a:gd name="connsiteX14" fmla="*/ 311560 w 393554"/>
                  <a:gd name="connsiteY14" fmla="*/ 320542 h 839720"/>
                  <a:gd name="connsiteX15" fmla="*/ 311560 w 393554"/>
                  <a:gd name="connsiteY15" fmla="*/ 80149 h 839720"/>
                  <a:gd name="connsiteX16" fmla="*/ 268666 w 393554"/>
                  <a:gd name="connsiteY16" fmla="*/ 37255 h 839720"/>
                  <a:gd name="connsiteX17" fmla="*/ 225773 w 393554"/>
                  <a:gd name="connsiteY17" fmla="*/ 80149 h 839720"/>
                  <a:gd name="connsiteX18" fmla="*/ 225773 w 393554"/>
                  <a:gd name="connsiteY18" fmla="*/ 320542 h 839720"/>
                  <a:gd name="connsiteX19" fmla="*/ 211848 w 393554"/>
                  <a:gd name="connsiteY19" fmla="*/ 320542 h 839720"/>
                  <a:gd name="connsiteX20" fmla="*/ 211848 w 393554"/>
                  <a:gd name="connsiteY20" fmla="*/ 42894 h 839720"/>
                  <a:gd name="connsiteX21" fmla="*/ 168954 w 393554"/>
                  <a:gd name="connsiteY21" fmla="*/ 0 h 839720"/>
                  <a:gd name="connsiteX22" fmla="*/ 126060 w 393554"/>
                  <a:gd name="connsiteY22" fmla="*/ 42894 h 839720"/>
                  <a:gd name="connsiteX23" fmla="*/ 126060 w 393554"/>
                  <a:gd name="connsiteY23" fmla="*/ 320542 h 839720"/>
                  <a:gd name="connsiteX24" fmla="*/ 113229 w 393554"/>
                  <a:gd name="connsiteY24" fmla="*/ 320542 h 839720"/>
                  <a:gd name="connsiteX25" fmla="*/ 113229 w 393554"/>
                  <a:gd name="connsiteY25" fmla="*/ 96823 h 839720"/>
                  <a:gd name="connsiteX26" fmla="*/ 70335 w 393554"/>
                  <a:gd name="connsiteY26" fmla="*/ 53930 h 839720"/>
                  <a:gd name="connsiteX27" fmla="*/ 27442 w 393554"/>
                  <a:gd name="connsiteY27" fmla="*/ 96824 h 839720"/>
                  <a:gd name="connsiteX28" fmla="*/ 0 w 393554"/>
                  <a:gd name="connsiteY28" fmla="*/ 352149 h 839720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93554 w 393554"/>
                  <a:gd name="connsiteY4" fmla="*/ 482450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84102 w 393554"/>
                  <a:gd name="connsiteY3" fmla="*/ 529264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  <a:gd name="connsiteX0" fmla="*/ 0 w 393554"/>
                  <a:gd name="connsiteY0" fmla="*/ 352149 h 637154"/>
                  <a:gd name="connsiteX1" fmla="*/ 23843 w 393554"/>
                  <a:gd name="connsiteY1" fmla="*/ 522788 h 637154"/>
                  <a:gd name="connsiteX2" fmla="*/ 147657 w 393554"/>
                  <a:gd name="connsiteY2" fmla="*/ 637155 h 637154"/>
                  <a:gd name="connsiteX3" fmla="*/ 333437 w 393554"/>
                  <a:gd name="connsiteY3" fmla="*/ 542878 h 637154"/>
                  <a:gd name="connsiteX4" fmla="*/ 380277 w 393554"/>
                  <a:gd name="connsiteY4" fmla="*/ 436916 h 637154"/>
                  <a:gd name="connsiteX5" fmla="*/ 393554 w 393554"/>
                  <a:gd name="connsiteY5" fmla="*/ 366960 h 637154"/>
                  <a:gd name="connsiteX6" fmla="*/ 393552 w 393554"/>
                  <a:gd name="connsiteY6" fmla="*/ 366953 h 637154"/>
                  <a:gd name="connsiteX7" fmla="*/ 393552 w 393554"/>
                  <a:gd name="connsiteY7" fmla="*/ 179278 h 637154"/>
                  <a:gd name="connsiteX8" fmla="*/ 372432 w 393554"/>
                  <a:gd name="connsiteY8" fmla="*/ 147413 h 637154"/>
                  <a:gd name="connsiteX9" fmla="*/ 358971 w 393554"/>
                  <a:gd name="connsiteY9" fmla="*/ 144696 h 637154"/>
                  <a:gd name="connsiteX10" fmla="*/ 345511 w 393554"/>
                  <a:gd name="connsiteY10" fmla="*/ 147413 h 637154"/>
                  <a:gd name="connsiteX11" fmla="*/ 324389 w 393554"/>
                  <a:gd name="connsiteY11" fmla="*/ 179278 h 637154"/>
                  <a:gd name="connsiteX12" fmla="*/ 324390 w 393554"/>
                  <a:gd name="connsiteY12" fmla="*/ 320541 h 637154"/>
                  <a:gd name="connsiteX13" fmla="*/ 311560 w 393554"/>
                  <a:gd name="connsiteY13" fmla="*/ 320542 h 637154"/>
                  <a:gd name="connsiteX14" fmla="*/ 311560 w 393554"/>
                  <a:gd name="connsiteY14" fmla="*/ 80149 h 637154"/>
                  <a:gd name="connsiteX15" fmla="*/ 268666 w 393554"/>
                  <a:gd name="connsiteY15" fmla="*/ 37255 h 637154"/>
                  <a:gd name="connsiteX16" fmla="*/ 225773 w 393554"/>
                  <a:gd name="connsiteY16" fmla="*/ 80149 h 637154"/>
                  <a:gd name="connsiteX17" fmla="*/ 225773 w 393554"/>
                  <a:gd name="connsiteY17" fmla="*/ 320542 h 637154"/>
                  <a:gd name="connsiteX18" fmla="*/ 211848 w 393554"/>
                  <a:gd name="connsiteY18" fmla="*/ 320542 h 637154"/>
                  <a:gd name="connsiteX19" fmla="*/ 211848 w 393554"/>
                  <a:gd name="connsiteY19" fmla="*/ 42894 h 637154"/>
                  <a:gd name="connsiteX20" fmla="*/ 168954 w 393554"/>
                  <a:gd name="connsiteY20" fmla="*/ 0 h 637154"/>
                  <a:gd name="connsiteX21" fmla="*/ 126060 w 393554"/>
                  <a:gd name="connsiteY21" fmla="*/ 42894 h 637154"/>
                  <a:gd name="connsiteX22" fmla="*/ 126060 w 393554"/>
                  <a:gd name="connsiteY22" fmla="*/ 320542 h 637154"/>
                  <a:gd name="connsiteX23" fmla="*/ 113229 w 393554"/>
                  <a:gd name="connsiteY23" fmla="*/ 320542 h 637154"/>
                  <a:gd name="connsiteX24" fmla="*/ 113229 w 393554"/>
                  <a:gd name="connsiteY24" fmla="*/ 96823 h 637154"/>
                  <a:gd name="connsiteX25" fmla="*/ 70335 w 393554"/>
                  <a:gd name="connsiteY25" fmla="*/ 53930 h 637154"/>
                  <a:gd name="connsiteX26" fmla="*/ 27442 w 393554"/>
                  <a:gd name="connsiteY26" fmla="*/ 96824 h 637154"/>
                  <a:gd name="connsiteX27" fmla="*/ 0 w 393554"/>
                  <a:gd name="connsiteY27" fmla="*/ 352149 h 63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93554" h="637154">
                    <a:moveTo>
                      <a:pt x="0" y="352149"/>
                    </a:moveTo>
                    <a:cubicBezTo>
                      <a:pt x="402" y="421858"/>
                      <a:pt x="-766" y="475287"/>
                      <a:pt x="23843" y="522788"/>
                    </a:cubicBezTo>
                    <a:cubicBezTo>
                      <a:pt x="50751" y="588267"/>
                      <a:pt x="88077" y="623494"/>
                      <a:pt x="147657" y="637155"/>
                    </a:cubicBezTo>
                    <a:lnTo>
                      <a:pt x="333437" y="542878"/>
                    </a:lnTo>
                    <a:lnTo>
                      <a:pt x="380277" y="436916"/>
                    </a:lnTo>
                    <a:lnTo>
                      <a:pt x="393554" y="366960"/>
                    </a:lnTo>
                    <a:cubicBezTo>
                      <a:pt x="393553" y="366958"/>
                      <a:pt x="393553" y="366955"/>
                      <a:pt x="393552" y="366953"/>
                    </a:cubicBezTo>
                    <a:lnTo>
                      <a:pt x="393552" y="179278"/>
                    </a:lnTo>
                    <a:cubicBezTo>
                      <a:pt x="393552" y="164953"/>
                      <a:pt x="384843" y="152664"/>
                      <a:pt x="372432" y="147413"/>
                    </a:cubicBezTo>
                    <a:lnTo>
                      <a:pt x="358971" y="144696"/>
                    </a:lnTo>
                    <a:lnTo>
                      <a:pt x="345511" y="147413"/>
                    </a:lnTo>
                    <a:cubicBezTo>
                      <a:pt x="333099" y="152664"/>
                      <a:pt x="324390" y="164953"/>
                      <a:pt x="324389" y="179278"/>
                    </a:cubicBezTo>
                    <a:cubicBezTo>
                      <a:pt x="324389" y="226366"/>
                      <a:pt x="324390" y="273453"/>
                      <a:pt x="324390" y="320541"/>
                    </a:cubicBezTo>
                    <a:lnTo>
                      <a:pt x="311560" y="320542"/>
                    </a:lnTo>
                    <a:lnTo>
                      <a:pt x="311560" y="80149"/>
                    </a:lnTo>
                    <a:cubicBezTo>
                      <a:pt x="311560" y="56460"/>
                      <a:pt x="292356" y="37256"/>
                      <a:pt x="268666" y="37255"/>
                    </a:cubicBezTo>
                    <a:cubicBezTo>
                      <a:pt x="244977" y="37255"/>
                      <a:pt x="225773" y="56460"/>
                      <a:pt x="225773" y="80149"/>
                    </a:cubicBezTo>
                    <a:lnTo>
                      <a:pt x="225773" y="320542"/>
                    </a:lnTo>
                    <a:lnTo>
                      <a:pt x="211848" y="320542"/>
                    </a:lnTo>
                    <a:lnTo>
                      <a:pt x="211848" y="42894"/>
                    </a:lnTo>
                    <a:cubicBezTo>
                      <a:pt x="211847" y="19204"/>
                      <a:pt x="192643" y="0"/>
                      <a:pt x="168954" y="0"/>
                    </a:cubicBezTo>
                    <a:cubicBezTo>
                      <a:pt x="145265" y="0"/>
                      <a:pt x="126060" y="19204"/>
                      <a:pt x="126060" y="42894"/>
                    </a:cubicBezTo>
                    <a:lnTo>
                      <a:pt x="126060" y="320542"/>
                    </a:lnTo>
                    <a:lnTo>
                      <a:pt x="113229" y="320542"/>
                    </a:lnTo>
                    <a:lnTo>
                      <a:pt x="113229" y="96823"/>
                    </a:lnTo>
                    <a:cubicBezTo>
                      <a:pt x="113229" y="73134"/>
                      <a:pt x="94025" y="53929"/>
                      <a:pt x="70335" y="53930"/>
                    </a:cubicBezTo>
                    <a:cubicBezTo>
                      <a:pt x="46646" y="53930"/>
                      <a:pt x="27442" y="73134"/>
                      <a:pt x="27442" y="96824"/>
                    </a:cubicBezTo>
                    <a:lnTo>
                      <a:pt x="0" y="352149"/>
                    </a:ln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pptx448_博士のイラスト4</dc:title>
  <dc:subject>pptx448_博士のイラスト4</dc:subject>
  <dc:creator>http://www.digipot.net</dc:creator>
  <cp:lastModifiedBy/>
  <cp:revision>1</cp:revision>
  <dcterms:created xsi:type="dcterms:W3CDTF">2014-01-30T05:12:09Z</dcterms:created>
  <dcterms:modified xsi:type="dcterms:W3CDTF">2016-07-13T02:08:52Z</dcterms:modified>
  <cp:category/>
  <cp:version>1</cp:version>
</cp:coreProperties>
</file>