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0" d="100"/>
          <a:sy n="60" d="100"/>
        </p:scale>
        <p:origin x="38" y="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63202" y="908720"/>
            <a:ext cx="1036643" cy="1582009"/>
            <a:chOff x="663202" y="908720"/>
            <a:chExt cx="1036643" cy="1582009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80696" y="908720"/>
              <a:ext cx="1011242" cy="1530862"/>
              <a:chOff x="1470788" y="1129257"/>
              <a:chExt cx="1011242" cy="1530862"/>
            </a:xfrm>
          </p:grpSpPr>
          <p:sp>
            <p:nvSpPr>
              <p:cNvPr id="21" name="台形 20"/>
              <p:cNvSpPr/>
              <p:nvPr/>
            </p:nvSpPr>
            <p:spPr>
              <a:xfrm>
                <a:off x="1470788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" name="台形 21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" name="台形 22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" name="台形 23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" name="フリーフォーム 24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" name="台形 25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" name="平行四辺形 26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平行四辺形 27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" name="フリーフォーム 30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" name="フリーフォーム 31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51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49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5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" name="楕円 35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" name="グループ化 38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7" name="平行四辺形 46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平行四辺形 47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5" name="平行四辺形 44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平行四辺形 45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フリーフォーム 40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663202" y="1677677"/>
              <a:ext cx="1036643" cy="813052"/>
              <a:chOff x="663202" y="1677677"/>
              <a:chExt cx="1036643" cy="813052"/>
            </a:xfrm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719714" y="1677677"/>
                <a:ext cx="914424" cy="780376"/>
                <a:chOff x="6695364" y="1741511"/>
                <a:chExt cx="1478037" cy="1261368"/>
              </a:xfrm>
            </p:grpSpPr>
            <p:grpSp>
              <p:nvGrpSpPr>
                <p:cNvPr id="12" name="グループ化 11"/>
                <p:cNvGrpSpPr/>
                <p:nvPr/>
              </p:nvGrpSpPr>
              <p:grpSpPr>
                <a:xfrm>
                  <a:off x="6695364" y="1741511"/>
                  <a:ext cx="1478037" cy="1261368"/>
                  <a:chOff x="6695364" y="1741511"/>
                  <a:chExt cx="1478037" cy="1261368"/>
                </a:xfrm>
              </p:grpSpPr>
              <p:grpSp>
                <p:nvGrpSpPr>
                  <p:cNvPr id="16" name="グループ化 15"/>
                  <p:cNvGrpSpPr/>
                  <p:nvPr/>
                </p:nvGrpSpPr>
                <p:grpSpPr>
                  <a:xfrm rot="900000">
                    <a:off x="6775413" y="1741511"/>
                    <a:ext cx="326659" cy="316207"/>
                    <a:chOff x="6269307" y="1516380"/>
                    <a:chExt cx="381047" cy="368855"/>
                  </a:xfrm>
                </p:grpSpPr>
                <p:sp>
                  <p:nvSpPr>
                    <p:cNvPr id="19" name="角丸四角形 18"/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" name="角丸四角形 85"/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7" name="片側の 2 つの角を丸めた四角形 16"/>
                  <p:cNvSpPr/>
                  <p:nvPr/>
                </p:nvSpPr>
                <p:spPr>
                  <a:xfrm rot="11743817">
                    <a:off x="6695364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" name="片側の 2 つの角を丸めた四角形 17"/>
                  <p:cNvSpPr/>
                  <p:nvPr/>
                </p:nvSpPr>
                <p:spPr>
                  <a:xfrm rot="9856183" flipH="1">
                    <a:off x="7832750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3" name="グループ化 12"/>
                <p:cNvGrpSpPr/>
                <p:nvPr/>
              </p:nvGrpSpPr>
              <p:grpSpPr>
                <a:xfrm rot="20700000" flipH="1">
                  <a:off x="7780214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14" name="角丸四角形 13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6" name="フリーフォーム 5"/>
              <p:cNvSpPr/>
              <p:nvPr/>
            </p:nvSpPr>
            <p:spPr>
              <a:xfrm rot="900000">
                <a:off x="831728" y="1693150"/>
                <a:ext cx="141440" cy="176609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" name="フリーフォーム 6"/>
              <p:cNvSpPr/>
              <p:nvPr/>
            </p:nvSpPr>
            <p:spPr>
              <a:xfrm rot="20700000" flipH="1">
                <a:off x="1383998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" name="片側の 2 つの角を丸めた四角形 7"/>
              <p:cNvSpPr/>
              <p:nvPr/>
            </p:nvSpPr>
            <p:spPr>
              <a:xfrm rot="11743817">
                <a:off x="663202" y="1846209"/>
                <a:ext cx="211033" cy="637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 rot="11743817">
                <a:off x="713331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" name="片側の 2 つの角を丸めた四角形 9"/>
              <p:cNvSpPr/>
              <p:nvPr/>
            </p:nvSpPr>
            <p:spPr>
              <a:xfrm rot="9856183" flipH="1">
                <a:off x="1488813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" name="フリーフォーム 10"/>
              <p:cNvSpPr/>
              <p:nvPr/>
            </p:nvSpPr>
            <p:spPr>
              <a:xfrm rot="9856183" flipH="1">
                <a:off x="1489472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53" name="グループ化 52"/>
          <p:cNvGrpSpPr/>
          <p:nvPr/>
        </p:nvGrpSpPr>
        <p:grpSpPr>
          <a:xfrm>
            <a:off x="2542129" y="938146"/>
            <a:ext cx="1053572" cy="1552583"/>
            <a:chOff x="2542129" y="938146"/>
            <a:chExt cx="1053572" cy="1552583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2542129" y="938146"/>
              <a:ext cx="1051560" cy="1496439"/>
              <a:chOff x="2884335" y="1158683"/>
              <a:chExt cx="1051560" cy="1496439"/>
            </a:xfrm>
          </p:grpSpPr>
          <p:sp>
            <p:nvSpPr>
              <p:cNvPr id="72" name="台形 71"/>
              <p:cNvSpPr/>
              <p:nvPr/>
            </p:nvSpPr>
            <p:spPr>
              <a:xfrm>
                <a:off x="2884335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" name="フリーフォーム 72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台形 73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フリーフォーム 74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楕円 76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星 32 77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" name="星 32 78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0" name="グループ化 79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98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" name="グループ化 80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96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2" name="角丸四角形 81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" name="楕円 83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 87"/>
              <p:cNvSpPr/>
              <p:nvPr/>
            </p:nvSpPr>
            <p:spPr bwMode="auto">
              <a:xfrm rot="900000"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フリーフォーム 88"/>
              <p:cNvSpPr/>
              <p:nvPr/>
            </p:nvSpPr>
            <p:spPr bwMode="auto">
              <a:xfrm rot="20700000"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楕円 89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 91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2559058" y="1677677"/>
              <a:ext cx="1036643" cy="813052"/>
              <a:chOff x="663202" y="1677677"/>
              <a:chExt cx="1036643" cy="813052"/>
            </a:xfrm>
          </p:grpSpPr>
          <p:grpSp>
            <p:nvGrpSpPr>
              <p:cNvPr id="56" name="グループ化 55"/>
              <p:cNvGrpSpPr/>
              <p:nvPr/>
            </p:nvGrpSpPr>
            <p:grpSpPr>
              <a:xfrm>
                <a:off x="719714" y="1677677"/>
                <a:ext cx="914424" cy="780376"/>
                <a:chOff x="6695364" y="1741511"/>
                <a:chExt cx="1478037" cy="1261368"/>
              </a:xfrm>
            </p:grpSpPr>
            <p:grpSp>
              <p:nvGrpSpPr>
                <p:cNvPr id="63" name="グループ化 62"/>
                <p:cNvGrpSpPr/>
                <p:nvPr/>
              </p:nvGrpSpPr>
              <p:grpSpPr>
                <a:xfrm>
                  <a:off x="6695364" y="1741511"/>
                  <a:ext cx="1478037" cy="1261368"/>
                  <a:chOff x="6695364" y="1741511"/>
                  <a:chExt cx="1478037" cy="1261368"/>
                </a:xfrm>
              </p:grpSpPr>
              <p:grpSp>
                <p:nvGrpSpPr>
                  <p:cNvPr id="67" name="グループ化 66"/>
                  <p:cNvGrpSpPr/>
                  <p:nvPr/>
                </p:nvGrpSpPr>
                <p:grpSpPr>
                  <a:xfrm rot="900000">
                    <a:off x="6775413" y="1741511"/>
                    <a:ext cx="326659" cy="316207"/>
                    <a:chOff x="6269307" y="1516380"/>
                    <a:chExt cx="381047" cy="368855"/>
                  </a:xfrm>
                </p:grpSpPr>
                <p:sp>
                  <p:nvSpPr>
                    <p:cNvPr id="70" name="角丸四角形 69"/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1" name="角丸四角形 85"/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68" name="片側の 2 つの角を丸めた四角形 67"/>
                  <p:cNvSpPr/>
                  <p:nvPr/>
                </p:nvSpPr>
                <p:spPr>
                  <a:xfrm rot="11743817">
                    <a:off x="6695364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9" name="片側の 2 つの角を丸めた四角形 68"/>
                  <p:cNvSpPr/>
                  <p:nvPr/>
                </p:nvSpPr>
                <p:spPr>
                  <a:xfrm rot="9856183" flipH="1">
                    <a:off x="7832750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64" name="グループ化 63"/>
                <p:cNvGrpSpPr/>
                <p:nvPr/>
              </p:nvGrpSpPr>
              <p:grpSpPr>
                <a:xfrm rot="20700000" flipH="1">
                  <a:off x="7780214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65" name="角丸四角形 6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57" name="フリーフォーム 56"/>
              <p:cNvSpPr/>
              <p:nvPr/>
            </p:nvSpPr>
            <p:spPr>
              <a:xfrm rot="900000">
                <a:off x="831728" y="1693150"/>
                <a:ext cx="141440" cy="176609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8" name="フリーフォーム 57"/>
              <p:cNvSpPr/>
              <p:nvPr/>
            </p:nvSpPr>
            <p:spPr>
              <a:xfrm rot="20700000" flipH="1">
                <a:off x="1383998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9" name="片側の 2 つの角を丸めた四角形 58"/>
              <p:cNvSpPr/>
              <p:nvPr/>
            </p:nvSpPr>
            <p:spPr>
              <a:xfrm rot="11743817">
                <a:off x="663202" y="1846209"/>
                <a:ext cx="211033" cy="637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 rot="11743817">
                <a:off x="713331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" name="片側の 2 つの角を丸めた四角形 60"/>
              <p:cNvSpPr/>
              <p:nvPr/>
            </p:nvSpPr>
            <p:spPr>
              <a:xfrm rot="9856183" flipH="1">
                <a:off x="1488813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 rot="9856183" flipH="1">
                <a:off x="1489472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6298901" y="778735"/>
            <a:ext cx="1051560" cy="1711994"/>
            <a:chOff x="6298901" y="778735"/>
            <a:chExt cx="1051560" cy="1711994"/>
          </a:xfrm>
        </p:grpSpPr>
        <p:grpSp>
          <p:nvGrpSpPr>
            <p:cNvPr id="101" name="グループ化 100"/>
            <p:cNvGrpSpPr/>
            <p:nvPr/>
          </p:nvGrpSpPr>
          <p:grpSpPr>
            <a:xfrm>
              <a:off x="6298901" y="778735"/>
              <a:ext cx="1051560" cy="1655850"/>
              <a:chOff x="5311956" y="999272"/>
              <a:chExt cx="1051560" cy="1655850"/>
            </a:xfrm>
          </p:grpSpPr>
          <p:sp>
            <p:nvSpPr>
              <p:cNvPr id="119" name="台形 118"/>
              <p:cNvSpPr/>
              <p:nvPr/>
            </p:nvSpPr>
            <p:spPr>
              <a:xfrm>
                <a:off x="5311956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" name="フリーフォーム 119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" name="台形 120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" name="フリーフォーム 121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" name="フリーフォーム 122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" name="フリーフォーム 123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44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" name="グループ化 125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42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7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" name="フリーフォーム 132"/>
              <p:cNvSpPr/>
              <p:nvPr/>
            </p:nvSpPr>
            <p:spPr>
              <a:xfrm rot="10800000">
                <a:off x="5688422" y="1772477"/>
                <a:ext cx="278038" cy="10398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  <a:gd name="connsiteX0" fmla="*/ 0 w 571136"/>
                  <a:gd name="connsiteY0" fmla="*/ 667 h 183217"/>
                  <a:gd name="connsiteX1" fmla="*/ 77301 w 571136"/>
                  <a:gd name="connsiteY1" fmla="*/ 18846 h 183217"/>
                  <a:gd name="connsiteX2" fmla="*/ 285568 w 571136"/>
                  <a:gd name="connsiteY2" fmla="*/ 33512 h 183217"/>
                  <a:gd name="connsiteX3" fmla="*/ 571136 w 571136"/>
                  <a:gd name="connsiteY3" fmla="*/ 667 h 183217"/>
                  <a:gd name="connsiteX4" fmla="*/ 549861 w 571136"/>
                  <a:gd name="connsiteY4" fmla="*/ 69232 h 183217"/>
                  <a:gd name="connsiteX5" fmla="*/ 285568 w 571136"/>
                  <a:gd name="connsiteY5" fmla="*/ 183217 h 183217"/>
                  <a:gd name="connsiteX6" fmla="*/ 21275 w 571136"/>
                  <a:gd name="connsiteY6" fmla="*/ 69232 h 183217"/>
                  <a:gd name="connsiteX7" fmla="*/ 0 w 571136"/>
                  <a:gd name="connsiteY7" fmla="*/ 667 h 183217"/>
                  <a:gd name="connsiteX0" fmla="*/ 0 w 571136"/>
                  <a:gd name="connsiteY0" fmla="*/ 667 h 183217"/>
                  <a:gd name="connsiteX1" fmla="*/ 285568 w 571136"/>
                  <a:gd name="connsiteY1" fmla="*/ 33512 h 183217"/>
                  <a:gd name="connsiteX2" fmla="*/ 571136 w 571136"/>
                  <a:gd name="connsiteY2" fmla="*/ 667 h 183217"/>
                  <a:gd name="connsiteX3" fmla="*/ 549861 w 571136"/>
                  <a:gd name="connsiteY3" fmla="*/ 69232 h 183217"/>
                  <a:gd name="connsiteX4" fmla="*/ 285568 w 571136"/>
                  <a:gd name="connsiteY4" fmla="*/ 183217 h 183217"/>
                  <a:gd name="connsiteX5" fmla="*/ 21275 w 571136"/>
                  <a:gd name="connsiteY5" fmla="*/ 69232 h 183217"/>
                  <a:gd name="connsiteX6" fmla="*/ 0 w 571136"/>
                  <a:gd name="connsiteY6" fmla="*/ 667 h 183217"/>
                  <a:gd name="connsiteX0" fmla="*/ 0 w 571136"/>
                  <a:gd name="connsiteY0" fmla="*/ 0 h 182550"/>
                  <a:gd name="connsiteX1" fmla="*/ 571136 w 571136"/>
                  <a:gd name="connsiteY1" fmla="*/ 0 h 182550"/>
                  <a:gd name="connsiteX2" fmla="*/ 549861 w 571136"/>
                  <a:gd name="connsiteY2" fmla="*/ 68565 h 182550"/>
                  <a:gd name="connsiteX3" fmla="*/ 285568 w 571136"/>
                  <a:gd name="connsiteY3" fmla="*/ 182550 h 182550"/>
                  <a:gd name="connsiteX4" fmla="*/ 21275 w 571136"/>
                  <a:gd name="connsiteY4" fmla="*/ 68565 h 182550"/>
                  <a:gd name="connsiteX5" fmla="*/ 0 w 571136"/>
                  <a:gd name="connsiteY5" fmla="*/ 0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" name="フリーフォーム 133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フリーフォーム 134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円/楕円 734"/>
              <p:cNvSpPr/>
              <p:nvPr/>
            </p:nvSpPr>
            <p:spPr>
              <a:xfrm rot="900000"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" name="円/楕円 738"/>
              <p:cNvSpPr/>
              <p:nvPr/>
            </p:nvSpPr>
            <p:spPr>
              <a:xfrm rot="20700000"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" name="楕円 137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片側の 2 つの角を丸めた四角形 138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0" name="楕円 139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 140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2" name="グループ化 101"/>
            <p:cNvGrpSpPr/>
            <p:nvPr/>
          </p:nvGrpSpPr>
          <p:grpSpPr>
            <a:xfrm>
              <a:off x="6308098" y="1677677"/>
              <a:ext cx="1036643" cy="813052"/>
              <a:chOff x="663202" y="1677677"/>
              <a:chExt cx="1036643" cy="813052"/>
            </a:xfrm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719714" y="1677677"/>
                <a:ext cx="914424" cy="780376"/>
                <a:chOff x="6695364" y="1741511"/>
                <a:chExt cx="1478037" cy="1261368"/>
              </a:xfrm>
            </p:grpSpPr>
            <p:grpSp>
              <p:nvGrpSpPr>
                <p:cNvPr id="110" name="グループ化 109"/>
                <p:cNvGrpSpPr/>
                <p:nvPr/>
              </p:nvGrpSpPr>
              <p:grpSpPr>
                <a:xfrm>
                  <a:off x="6695364" y="1741511"/>
                  <a:ext cx="1478037" cy="1261368"/>
                  <a:chOff x="6695364" y="1741511"/>
                  <a:chExt cx="1478037" cy="1261368"/>
                </a:xfrm>
              </p:grpSpPr>
              <p:grpSp>
                <p:nvGrpSpPr>
                  <p:cNvPr id="114" name="グループ化 113"/>
                  <p:cNvGrpSpPr/>
                  <p:nvPr/>
                </p:nvGrpSpPr>
                <p:grpSpPr>
                  <a:xfrm rot="900000">
                    <a:off x="6775413" y="1741511"/>
                    <a:ext cx="326659" cy="316207"/>
                    <a:chOff x="6269307" y="1516380"/>
                    <a:chExt cx="381047" cy="368855"/>
                  </a:xfrm>
                </p:grpSpPr>
                <p:sp>
                  <p:nvSpPr>
                    <p:cNvPr id="117" name="角丸四角形 116"/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8" name="角丸四角形 85"/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15" name="片側の 2 つの角を丸めた四角形 114"/>
                  <p:cNvSpPr/>
                  <p:nvPr/>
                </p:nvSpPr>
                <p:spPr>
                  <a:xfrm rot="11743817">
                    <a:off x="6695364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6" name="片側の 2 つの角を丸めた四角形 115"/>
                  <p:cNvSpPr/>
                  <p:nvPr/>
                </p:nvSpPr>
                <p:spPr>
                  <a:xfrm rot="9856183" flipH="1">
                    <a:off x="7832750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11" name="グループ化 110"/>
                <p:cNvGrpSpPr/>
                <p:nvPr/>
              </p:nvGrpSpPr>
              <p:grpSpPr>
                <a:xfrm rot="20700000" flipH="1">
                  <a:off x="7780214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112" name="角丸四角形 111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3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104" name="フリーフォーム 103"/>
              <p:cNvSpPr/>
              <p:nvPr/>
            </p:nvSpPr>
            <p:spPr>
              <a:xfrm rot="900000">
                <a:off x="831728" y="1693150"/>
                <a:ext cx="141440" cy="176609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5" name="フリーフォーム 104"/>
              <p:cNvSpPr/>
              <p:nvPr/>
            </p:nvSpPr>
            <p:spPr>
              <a:xfrm rot="20700000" flipH="1">
                <a:off x="1383998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6" name="片側の 2 つの角を丸めた四角形 105"/>
              <p:cNvSpPr/>
              <p:nvPr/>
            </p:nvSpPr>
            <p:spPr>
              <a:xfrm rot="11743817">
                <a:off x="663202" y="1846209"/>
                <a:ext cx="211033" cy="637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7" name="フリーフォーム 106"/>
              <p:cNvSpPr/>
              <p:nvPr/>
            </p:nvSpPr>
            <p:spPr>
              <a:xfrm rot="11743817">
                <a:off x="713331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8" name="片側の 2 つの角を丸めた四角形 107"/>
              <p:cNvSpPr/>
              <p:nvPr/>
            </p:nvSpPr>
            <p:spPr>
              <a:xfrm rot="9856183" flipH="1">
                <a:off x="1488813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9" name="フリーフォーム 108"/>
              <p:cNvSpPr/>
              <p:nvPr/>
            </p:nvSpPr>
            <p:spPr>
              <a:xfrm rot="9856183" flipH="1">
                <a:off x="1489472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46" name="グループ化 145"/>
          <p:cNvGrpSpPr/>
          <p:nvPr/>
        </p:nvGrpSpPr>
        <p:grpSpPr>
          <a:xfrm>
            <a:off x="8167378" y="773084"/>
            <a:ext cx="1036643" cy="1717645"/>
            <a:chOff x="8167378" y="773084"/>
            <a:chExt cx="1036643" cy="1717645"/>
          </a:xfrm>
        </p:grpSpPr>
        <p:grpSp>
          <p:nvGrpSpPr>
            <p:cNvPr id="147" name="グループ化 146"/>
            <p:cNvGrpSpPr/>
            <p:nvPr/>
          </p:nvGrpSpPr>
          <p:grpSpPr>
            <a:xfrm>
              <a:off x="8185140" y="773084"/>
              <a:ext cx="1011242" cy="1661498"/>
              <a:chOff x="8185140" y="773084"/>
              <a:chExt cx="1011242" cy="1661498"/>
            </a:xfrm>
          </p:grpSpPr>
          <p:grpSp>
            <p:nvGrpSpPr>
              <p:cNvPr id="165" name="グループ化 164"/>
              <p:cNvGrpSpPr/>
              <p:nvPr/>
            </p:nvGrpSpPr>
            <p:grpSpPr>
              <a:xfrm>
                <a:off x="8185140" y="773084"/>
                <a:ext cx="1011242" cy="1661498"/>
                <a:chOff x="6719772" y="993624"/>
                <a:chExt cx="1011242" cy="1661498"/>
              </a:xfrm>
            </p:grpSpPr>
            <p:sp>
              <p:nvSpPr>
                <p:cNvPr id="174" name="台形 173"/>
                <p:cNvSpPr/>
                <p:nvPr/>
              </p:nvSpPr>
              <p:spPr>
                <a:xfrm>
                  <a:off x="6719772" y="2139839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5" name="台形 174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" name="台形 175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" name="台形 176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" name="フリーフォーム 177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79" name="グループ化 178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94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5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0" name="グループ化 179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92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3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1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" name="円柱 181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ひし形 182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 184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" name="楕円 185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楕円 186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月 187"/>
                <p:cNvSpPr/>
                <p:nvPr/>
              </p:nvSpPr>
              <p:spPr bwMode="auto">
                <a:xfrm rot="63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月 188"/>
                <p:cNvSpPr/>
                <p:nvPr/>
              </p:nvSpPr>
              <p:spPr bwMode="auto">
                <a:xfrm rot="45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平行四辺形 189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" name="平行四辺形 190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6" name="フリーフォーム 165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台形 166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8" name="平行四辺形 167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" name="平行四辺形 168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8" name="グループ化 147"/>
            <p:cNvGrpSpPr/>
            <p:nvPr/>
          </p:nvGrpSpPr>
          <p:grpSpPr>
            <a:xfrm>
              <a:off x="8167378" y="1677677"/>
              <a:ext cx="1036643" cy="813052"/>
              <a:chOff x="663202" y="1677677"/>
              <a:chExt cx="1036643" cy="813052"/>
            </a:xfrm>
          </p:grpSpPr>
          <p:grpSp>
            <p:nvGrpSpPr>
              <p:cNvPr id="149" name="グループ化 148"/>
              <p:cNvGrpSpPr/>
              <p:nvPr/>
            </p:nvGrpSpPr>
            <p:grpSpPr>
              <a:xfrm>
                <a:off x="719714" y="1677677"/>
                <a:ext cx="914424" cy="780376"/>
                <a:chOff x="6695364" y="1741511"/>
                <a:chExt cx="1478037" cy="1261368"/>
              </a:xfrm>
            </p:grpSpPr>
            <p:grpSp>
              <p:nvGrpSpPr>
                <p:cNvPr id="156" name="グループ化 155"/>
                <p:cNvGrpSpPr/>
                <p:nvPr/>
              </p:nvGrpSpPr>
              <p:grpSpPr>
                <a:xfrm>
                  <a:off x="6695364" y="1741511"/>
                  <a:ext cx="1478037" cy="1261368"/>
                  <a:chOff x="6695364" y="1741511"/>
                  <a:chExt cx="1478037" cy="1261368"/>
                </a:xfrm>
              </p:grpSpPr>
              <p:grpSp>
                <p:nvGrpSpPr>
                  <p:cNvPr id="160" name="グループ化 159"/>
                  <p:cNvGrpSpPr/>
                  <p:nvPr/>
                </p:nvGrpSpPr>
                <p:grpSpPr>
                  <a:xfrm rot="900000">
                    <a:off x="6775413" y="1741511"/>
                    <a:ext cx="326659" cy="316207"/>
                    <a:chOff x="6269307" y="1516380"/>
                    <a:chExt cx="381047" cy="368855"/>
                  </a:xfrm>
                </p:grpSpPr>
                <p:sp>
                  <p:nvSpPr>
                    <p:cNvPr id="163" name="角丸四角形 162"/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64" name="角丸四角形 85"/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61" name="片側の 2 つの角を丸めた四角形 160"/>
                  <p:cNvSpPr/>
                  <p:nvPr/>
                </p:nvSpPr>
                <p:spPr>
                  <a:xfrm rot="11743817">
                    <a:off x="6695364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2" name="片側の 2 つの角を丸めた四角形 161"/>
                  <p:cNvSpPr/>
                  <p:nvPr/>
                </p:nvSpPr>
                <p:spPr>
                  <a:xfrm rot="9856183" flipH="1">
                    <a:off x="7832750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57" name="グループ化 156"/>
                <p:cNvGrpSpPr/>
                <p:nvPr/>
              </p:nvGrpSpPr>
              <p:grpSpPr>
                <a:xfrm rot="20700000" flipH="1">
                  <a:off x="7780214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158" name="角丸四角形 157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9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150" name="フリーフォーム 149"/>
              <p:cNvSpPr/>
              <p:nvPr/>
            </p:nvSpPr>
            <p:spPr>
              <a:xfrm rot="900000">
                <a:off x="831728" y="1693150"/>
                <a:ext cx="141440" cy="176609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1" name="フリーフォーム 150"/>
              <p:cNvSpPr/>
              <p:nvPr/>
            </p:nvSpPr>
            <p:spPr>
              <a:xfrm rot="20700000" flipH="1">
                <a:off x="1383998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2" name="片側の 2 つの角を丸めた四角形 151"/>
              <p:cNvSpPr/>
              <p:nvPr/>
            </p:nvSpPr>
            <p:spPr>
              <a:xfrm rot="11743817">
                <a:off x="663202" y="1846209"/>
                <a:ext cx="211033" cy="637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3" name="フリーフォーム 152"/>
              <p:cNvSpPr/>
              <p:nvPr/>
            </p:nvSpPr>
            <p:spPr>
              <a:xfrm rot="11743817">
                <a:off x="713331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" name="片側の 2 つの角を丸めた四角形 153"/>
              <p:cNvSpPr/>
              <p:nvPr/>
            </p:nvSpPr>
            <p:spPr>
              <a:xfrm rot="9856183" flipH="1">
                <a:off x="1488813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5" name="フリーフォーム 154"/>
              <p:cNvSpPr/>
              <p:nvPr/>
            </p:nvSpPr>
            <p:spPr>
              <a:xfrm rot="9856183" flipH="1">
                <a:off x="1489472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96" name="グループ化 195"/>
          <p:cNvGrpSpPr/>
          <p:nvPr/>
        </p:nvGrpSpPr>
        <p:grpSpPr>
          <a:xfrm>
            <a:off x="4449615" y="845592"/>
            <a:ext cx="1036643" cy="1644232"/>
            <a:chOff x="4449615" y="845592"/>
            <a:chExt cx="1036643" cy="1644232"/>
          </a:xfrm>
        </p:grpSpPr>
        <p:grpSp>
          <p:nvGrpSpPr>
            <p:cNvPr id="197" name="グループ化 196"/>
            <p:cNvGrpSpPr/>
            <p:nvPr/>
          </p:nvGrpSpPr>
          <p:grpSpPr>
            <a:xfrm>
              <a:off x="4462316" y="845592"/>
              <a:ext cx="1011242" cy="1593990"/>
              <a:chOff x="4462316" y="845592"/>
              <a:chExt cx="1011242" cy="1593990"/>
            </a:xfrm>
          </p:grpSpPr>
          <p:grpSp>
            <p:nvGrpSpPr>
              <p:cNvPr id="212" name="グループ化 211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217" name="台形 216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" name="台形 217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" name="台形 218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" name="台形 219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" name="フリーフォーム 220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" name="台形 221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" name="平行四辺形 222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" name="平行四辺形 223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7" name="雲 226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雲 227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9" name="グループ化 228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50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51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30" name="グループ化 229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48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49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31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2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3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4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" name="角丸四角形 235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台形 236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8" name="グループ化 237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245" name="正方形/長方形 244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台形 245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正方形/長方形 246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9" name="フリーフォーム 238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" name="フリーフォーム 239"/>
                <p:cNvSpPr/>
                <p:nvPr/>
              </p:nvSpPr>
              <p:spPr bwMode="auto">
                <a:xfrm rot="900000"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フリーフォーム 240"/>
                <p:cNvSpPr/>
                <p:nvPr/>
              </p:nvSpPr>
              <p:spPr bwMode="auto">
                <a:xfrm rot="20700000"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楕円 241"/>
                <p:cNvSpPr/>
                <p:nvPr/>
              </p:nvSpPr>
              <p:spPr bwMode="auto">
                <a:xfrm>
                  <a:off x="4571782" y="1805498"/>
                  <a:ext cx="221384" cy="99286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平行四辺形 242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" name="平行四辺形 243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3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4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" name="フリーフォーム 214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6" name="フリーフォーム 215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4449615" y="1676771"/>
              <a:ext cx="1036643" cy="813053"/>
              <a:chOff x="663202" y="1677676"/>
              <a:chExt cx="1036643" cy="813053"/>
            </a:xfrm>
          </p:grpSpPr>
          <p:grpSp>
            <p:nvGrpSpPr>
              <p:cNvPr id="199" name="グループ化 198"/>
              <p:cNvGrpSpPr/>
              <p:nvPr/>
            </p:nvGrpSpPr>
            <p:grpSpPr>
              <a:xfrm>
                <a:off x="769238" y="1677676"/>
                <a:ext cx="823741" cy="195629"/>
                <a:chOff x="6775413" y="1741511"/>
                <a:chExt cx="1331461" cy="316207"/>
              </a:xfrm>
            </p:grpSpPr>
            <p:grpSp>
              <p:nvGrpSpPr>
                <p:cNvPr id="206" name="グループ化 205"/>
                <p:cNvGrpSpPr/>
                <p:nvPr/>
              </p:nvGrpSpPr>
              <p:grpSpPr>
                <a:xfrm rot="900000">
                  <a:off x="6775413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210" name="角丸四角形 209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1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07" name="グループ化 206"/>
                <p:cNvGrpSpPr/>
                <p:nvPr/>
              </p:nvGrpSpPr>
              <p:grpSpPr>
                <a:xfrm rot="20700000" flipH="1">
                  <a:off x="7780214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208" name="角丸四角形 207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9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200" name="フリーフォーム 199"/>
              <p:cNvSpPr/>
              <p:nvPr/>
            </p:nvSpPr>
            <p:spPr>
              <a:xfrm rot="900000">
                <a:off x="831728" y="1693150"/>
                <a:ext cx="141440" cy="176609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" name="フリーフォーム 200"/>
              <p:cNvSpPr/>
              <p:nvPr/>
            </p:nvSpPr>
            <p:spPr>
              <a:xfrm rot="20700000" flipH="1">
                <a:off x="1383998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" name="片側の 2 つの角を丸めた四角形 201"/>
              <p:cNvSpPr/>
              <p:nvPr/>
            </p:nvSpPr>
            <p:spPr>
              <a:xfrm rot="11743817">
                <a:off x="663202" y="1846209"/>
                <a:ext cx="211033" cy="637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1C1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3" name="フリーフォーム 202"/>
              <p:cNvSpPr/>
              <p:nvPr/>
            </p:nvSpPr>
            <p:spPr>
              <a:xfrm rot="11743817">
                <a:off x="713331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chemeClr val="bg1">
                  <a:alpha val="50196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4" name="片側の 2 つの角を丸めた四角形 203"/>
              <p:cNvSpPr/>
              <p:nvPr/>
            </p:nvSpPr>
            <p:spPr>
              <a:xfrm rot="9856183" flipH="1">
                <a:off x="1488813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" name="フリーフォーム 204"/>
              <p:cNvSpPr/>
              <p:nvPr/>
            </p:nvSpPr>
            <p:spPr>
              <a:xfrm rot="9856183" flipH="1">
                <a:off x="1489472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chemeClr val="bg1">
                  <a:alpha val="50196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52" name="グループ化 251"/>
          <p:cNvGrpSpPr/>
          <p:nvPr/>
        </p:nvGrpSpPr>
        <p:grpSpPr>
          <a:xfrm>
            <a:off x="494547" y="2827167"/>
            <a:ext cx="1200358" cy="1591943"/>
            <a:chOff x="494547" y="2827167"/>
            <a:chExt cx="1200358" cy="1591943"/>
          </a:xfrm>
        </p:grpSpPr>
        <p:grpSp>
          <p:nvGrpSpPr>
            <p:cNvPr id="253" name="グループ化 252"/>
            <p:cNvGrpSpPr/>
            <p:nvPr/>
          </p:nvGrpSpPr>
          <p:grpSpPr>
            <a:xfrm>
              <a:off x="680696" y="2827167"/>
              <a:ext cx="1011242" cy="1530862"/>
              <a:chOff x="1470788" y="1129257"/>
              <a:chExt cx="1011242" cy="1530862"/>
            </a:xfrm>
          </p:grpSpPr>
          <p:sp>
            <p:nvSpPr>
              <p:cNvPr id="272" name="台形 271"/>
              <p:cNvSpPr/>
              <p:nvPr/>
            </p:nvSpPr>
            <p:spPr>
              <a:xfrm>
                <a:off x="1470788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3" name="台形 272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4" name="台形 273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5" name="台形 274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6" name="フリーフォーム 275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7" name="台形 276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8" name="平行四辺形 277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9" name="平行四辺形 278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0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1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2" name="フリーフォーム 281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3" name="フリーフォーム 282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84" name="グループ化 283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302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5" name="グループ化 284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300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86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7" name="楕円 286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 288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0" name="グループ化 289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98" name="平行四辺形 297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平行四辺形 298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1" name="グループ化 290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96" name="平行四辺形 295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平行四辺形 296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2" name="フリーフォーム 291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3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4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5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54" name="グループ化 253"/>
            <p:cNvGrpSpPr/>
            <p:nvPr/>
          </p:nvGrpSpPr>
          <p:grpSpPr>
            <a:xfrm>
              <a:off x="1379058" y="3606058"/>
              <a:ext cx="315847" cy="813052"/>
              <a:chOff x="4755086" y="1677677"/>
              <a:chExt cx="315847" cy="813052"/>
            </a:xfrm>
          </p:grpSpPr>
          <p:sp>
            <p:nvSpPr>
              <p:cNvPr id="265" name="片側の 2 つの角を丸めた四角形 264"/>
              <p:cNvSpPr/>
              <p:nvPr/>
            </p:nvSpPr>
            <p:spPr>
              <a:xfrm rot="9856183" flipH="1">
                <a:off x="4794471" y="1871787"/>
                <a:ext cx="210752" cy="5862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F7F7F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66" name="グループ化 265"/>
              <p:cNvGrpSpPr/>
              <p:nvPr/>
            </p:nvGrpSpPr>
            <p:grpSpPr>
              <a:xfrm rot="20700000" flipH="1">
                <a:off x="4761971" y="1677677"/>
                <a:ext cx="202096" cy="195629"/>
                <a:chOff x="6269307" y="1516380"/>
                <a:chExt cx="381047" cy="368855"/>
              </a:xfrm>
            </p:grpSpPr>
            <p:sp>
              <p:nvSpPr>
                <p:cNvPr id="270" name="角丸四角形 269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1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67" name="フリーフォーム 266"/>
              <p:cNvSpPr/>
              <p:nvPr/>
            </p:nvSpPr>
            <p:spPr>
              <a:xfrm rot="20700000" flipH="1">
                <a:off x="4755086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8" name="片側の 2 つの角を丸めた四角形 267"/>
              <p:cNvSpPr/>
              <p:nvPr/>
            </p:nvSpPr>
            <p:spPr>
              <a:xfrm rot="9856183" flipH="1">
                <a:off x="4859901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9" name="フリーフォーム 268"/>
              <p:cNvSpPr/>
              <p:nvPr/>
            </p:nvSpPr>
            <p:spPr>
              <a:xfrm rot="9856183" flipH="1">
                <a:off x="4860560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55" name="グループ化 254"/>
            <p:cNvGrpSpPr/>
            <p:nvPr/>
          </p:nvGrpSpPr>
          <p:grpSpPr>
            <a:xfrm>
              <a:off x="494547" y="3600089"/>
              <a:ext cx="526749" cy="798536"/>
              <a:chOff x="3102820" y="1444459"/>
              <a:chExt cx="526749" cy="798536"/>
            </a:xfrm>
          </p:grpSpPr>
          <p:sp>
            <p:nvSpPr>
              <p:cNvPr id="256" name="角丸四角形 12"/>
              <p:cNvSpPr/>
              <p:nvPr/>
            </p:nvSpPr>
            <p:spPr>
              <a:xfrm rot="20249919">
                <a:off x="3102820" y="1444459"/>
                <a:ext cx="526749" cy="798536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フリーフォーム 256"/>
              <p:cNvSpPr/>
              <p:nvPr/>
            </p:nvSpPr>
            <p:spPr>
              <a:xfrm rot="18224855">
                <a:off x="3188986" y="1832316"/>
                <a:ext cx="366294" cy="371635"/>
              </a:xfrm>
              <a:custGeom>
                <a:avLst/>
                <a:gdLst>
                  <a:gd name="connsiteX0" fmla="*/ 231832 w 366294"/>
                  <a:gd name="connsiteY0" fmla="*/ 18826 h 371635"/>
                  <a:gd name="connsiteX1" fmla="*/ 236475 w 366294"/>
                  <a:gd name="connsiteY1" fmla="*/ 41825 h 371635"/>
                  <a:gd name="connsiteX2" fmla="*/ 236475 w 366294"/>
                  <a:gd name="connsiteY2" fmla="*/ 189493 h 371635"/>
                  <a:gd name="connsiteX3" fmla="*/ 231120 w 366294"/>
                  <a:gd name="connsiteY3" fmla="*/ 202422 h 371635"/>
                  <a:gd name="connsiteX4" fmla="*/ 324592 w 366294"/>
                  <a:gd name="connsiteY4" fmla="*/ 228676 h 371635"/>
                  <a:gd name="connsiteX5" fmla="*/ 366294 w 366294"/>
                  <a:gd name="connsiteY5" fmla="*/ 261478 h 371635"/>
                  <a:gd name="connsiteX6" fmla="*/ 365152 w 366294"/>
                  <a:gd name="connsiteY6" fmla="*/ 288840 h 371635"/>
                  <a:gd name="connsiteX7" fmla="*/ 288129 w 366294"/>
                  <a:gd name="connsiteY7" fmla="*/ 371546 h 371635"/>
                  <a:gd name="connsiteX8" fmla="*/ 288005 w 366294"/>
                  <a:gd name="connsiteY8" fmla="*/ 371635 h 371635"/>
                  <a:gd name="connsiteX9" fmla="*/ 284512 w 366294"/>
                  <a:gd name="connsiteY9" fmla="*/ 371374 h 371635"/>
                  <a:gd name="connsiteX10" fmla="*/ 151774 w 366294"/>
                  <a:gd name="connsiteY10" fmla="*/ 334092 h 371635"/>
                  <a:gd name="connsiteX11" fmla="*/ 98272 w 366294"/>
                  <a:gd name="connsiteY11" fmla="*/ 272050 h 371635"/>
                  <a:gd name="connsiteX12" fmla="*/ 100279 w 366294"/>
                  <a:gd name="connsiteY12" fmla="*/ 245195 h 371635"/>
                  <a:gd name="connsiteX13" fmla="*/ 64853 w 366294"/>
                  <a:gd name="connsiteY13" fmla="*/ 256016 h 371635"/>
                  <a:gd name="connsiteX14" fmla="*/ 0 w 366294"/>
                  <a:gd name="connsiteY14" fmla="*/ 191163 h 371635"/>
                  <a:gd name="connsiteX15" fmla="*/ 0 w 366294"/>
                  <a:gd name="connsiteY15" fmla="*/ 113468 h 371635"/>
                  <a:gd name="connsiteX16" fmla="*/ 4003 w 366294"/>
                  <a:gd name="connsiteY16" fmla="*/ 106947 h 371635"/>
                  <a:gd name="connsiteX17" fmla="*/ 101096 w 366294"/>
                  <a:gd name="connsiteY17" fmla="*/ 2688 h 371635"/>
                  <a:gd name="connsiteX18" fmla="*/ 110711 w 366294"/>
                  <a:gd name="connsiteY18" fmla="*/ 9171 h 371635"/>
                  <a:gd name="connsiteX19" fmla="*/ 121627 w 366294"/>
                  <a:gd name="connsiteY19" fmla="*/ 25361 h 371635"/>
                  <a:gd name="connsiteX20" fmla="*/ 122946 w 366294"/>
                  <a:gd name="connsiteY20" fmla="*/ 18826 h 371635"/>
                  <a:gd name="connsiteX21" fmla="*/ 138449 w 366294"/>
                  <a:gd name="connsiteY21" fmla="*/ 0 h 371635"/>
                  <a:gd name="connsiteX22" fmla="*/ 201997 w 366294"/>
                  <a:gd name="connsiteY22" fmla="*/ 59181 h 371635"/>
                  <a:gd name="connsiteX23" fmla="*/ 230248 w 366294"/>
                  <a:gd name="connsiteY23" fmla="*/ 16902 h 37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294" h="371635">
                    <a:moveTo>
                      <a:pt x="231832" y="18826"/>
                    </a:moveTo>
                    <a:cubicBezTo>
                      <a:pt x="234822" y="25895"/>
                      <a:pt x="236475" y="33667"/>
                      <a:pt x="236475" y="41825"/>
                    </a:cubicBezTo>
                    <a:lnTo>
                      <a:pt x="236475" y="189493"/>
                    </a:lnTo>
                    <a:lnTo>
                      <a:pt x="231120" y="202422"/>
                    </a:lnTo>
                    <a:lnTo>
                      <a:pt x="324592" y="228676"/>
                    </a:lnTo>
                    <a:lnTo>
                      <a:pt x="366294" y="261478"/>
                    </a:lnTo>
                    <a:lnTo>
                      <a:pt x="365152" y="288840"/>
                    </a:lnTo>
                    <a:lnTo>
                      <a:pt x="288129" y="371546"/>
                    </a:lnTo>
                    <a:lnTo>
                      <a:pt x="288005" y="371635"/>
                    </a:lnTo>
                    <a:lnTo>
                      <a:pt x="284512" y="371374"/>
                    </a:lnTo>
                    <a:lnTo>
                      <a:pt x="151774" y="334092"/>
                    </a:lnTo>
                    <a:cubicBezTo>
                      <a:pt x="122220" y="325791"/>
                      <a:pt x="101910" y="300700"/>
                      <a:pt x="98272" y="272050"/>
                    </a:cubicBezTo>
                    <a:lnTo>
                      <a:pt x="100279" y="245195"/>
                    </a:lnTo>
                    <a:lnTo>
                      <a:pt x="64853" y="256016"/>
                    </a:lnTo>
                    <a:cubicBezTo>
                      <a:pt x="29036" y="256016"/>
                      <a:pt x="0" y="226980"/>
                      <a:pt x="0" y="191163"/>
                    </a:cubicBezTo>
                    <a:lnTo>
                      <a:pt x="0" y="113468"/>
                    </a:lnTo>
                    <a:lnTo>
                      <a:pt x="4003" y="106947"/>
                    </a:lnTo>
                    <a:lnTo>
                      <a:pt x="101096" y="2688"/>
                    </a:lnTo>
                    <a:lnTo>
                      <a:pt x="110711" y="9171"/>
                    </a:lnTo>
                    <a:lnTo>
                      <a:pt x="121627" y="25361"/>
                    </a:lnTo>
                    <a:lnTo>
                      <a:pt x="122946" y="18826"/>
                    </a:lnTo>
                    <a:lnTo>
                      <a:pt x="138449" y="0"/>
                    </a:lnTo>
                    <a:lnTo>
                      <a:pt x="201997" y="59181"/>
                    </a:lnTo>
                    <a:lnTo>
                      <a:pt x="230248" y="16902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58" name="グループ化 257"/>
              <p:cNvGrpSpPr/>
              <p:nvPr/>
            </p:nvGrpSpPr>
            <p:grpSpPr>
              <a:xfrm rot="20527086">
                <a:off x="3158748" y="1820007"/>
                <a:ext cx="206305" cy="345107"/>
                <a:chOff x="4099729" y="4415045"/>
                <a:chExt cx="464310" cy="776691"/>
              </a:xfrm>
            </p:grpSpPr>
            <p:sp>
              <p:nvSpPr>
                <p:cNvPr id="263" name="角丸四角形 262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角丸四角形 263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9" name="フリーフォーム 258"/>
              <p:cNvSpPr/>
              <p:nvPr/>
            </p:nvSpPr>
            <p:spPr>
              <a:xfrm rot="18224855">
                <a:off x="3183626" y="1927763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0" name="フリーフォーム 259"/>
              <p:cNvSpPr/>
              <p:nvPr/>
            </p:nvSpPr>
            <p:spPr>
              <a:xfrm rot="18224855">
                <a:off x="3231140" y="1820792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1" name="角丸四角形 260"/>
              <p:cNvSpPr/>
              <p:nvPr/>
            </p:nvSpPr>
            <p:spPr>
              <a:xfrm rot="2966168">
                <a:off x="3395743" y="1842824"/>
                <a:ext cx="140206" cy="286094"/>
              </a:xfrm>
              <a:prstGeom prst="roundRect">
                <a:avLst>
                  <a:gd name="adj" fmla="val 50000"/>
                </a:avLst>
              </a:pr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フリーフォーム 261"/>
              <p:cNvSpPr/>
              <p:nvPr/>
            </p:nvSpPr>
            <p:spPr>
              <a:xfrm rot="2966168">
                <a:off x="3397113" y="1854773"/>
                <a:ext cx="122331" cy="274456"/>
              </a:xfrm>
              <a:custGeom>
                <a:avLst/>
                <a:gdLst>
                  <a:gd name="connsiteX0" fmla="*/ 88606 w 122331"/>
                  <a:gd name="connsiteY0" fmla="*/ 0 h 274456"/>
                  <a:gd name="connsiteX1" fmla="*/ 101798 w 122331"/>
                  <a:gd name="connsiteY1" fmla="*/ 8895 h 274456"/>
                  <a:gd name="connsiteX2" fmla="*/ 122331 w 122331"/>
                  <a:gd name="connsiteY2" fmla="*/ 58465 h 274456"/>
                  <a:gd name="connsiteX3" fmla="*/ 122331 w 122331"/>
                  <a:gd name="connsiteY3" fmla="*/ 204353 h 274456"/>
                  <a:gd name="connsiteX4" fmla="*/ 52228 w 122331"/>
                  <a:gd name="connsiteY4" fmla="*/ 274456 h 274456"/>
                  <a:gd name="connsiteX5" fmla="*/ 2658 w 122331"/>
                  <a:gd name="connsiteY5" fmla="*/ 253923 h 274456"/>
                  <a:gd name="connsiteX6" fmla="*/ 0 w 122331"/>
                  <a:gd name="connsiteY6" fmla="*/ 249981 h 274456"/>
                  <a:gd name="connsiteX7" fmla="*/ 18503 w 122331"/>
                  <a:gd name="connsiteY7" fmla="*/ 253717 h 274456"/>
                  <a:gd name="connsiteX8" fmla="*/ 88606 w 122331"/>
                  <a:gd name="connsiteY8" fmla="*/ 183614 h 27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331" h="274456">
                    <a:moveTo>
                      <a:pt x="88606" y="0"/>
                    </a:moveTo>
                    <a:lnTo>
                      <a:pt x="101798" y="8895"/>
                    </a:lnTo>
                    <a:cubicBezTo>
                      <a:pt x="114485" y="21581"/>
                      <a:pt x="122331" y="39106"/>
                      <a:pt x="122331" y="58465"/>
                    </a:cubicBezTo>
                    <a:lnTo>
                      <a:pt x="122331" y="204353"/>
                    </a:lnTo>
                    <a:cubicBezTo>
                      <a:pt x="122331" y="243070"/>
                      <a:pt x="90945" y="274456"/>
                      <a:pt x="52228" y="274456"/>
                    </a:cubicBezTo>
                    <a:cubicBezTo>
                      <a:pt x="32869" y="274456"/>
                      <a:pt x="15344" y="266610"/>
                      <a:pt x="2658" y="253923"/>
                    </a:cubicBezTo>
                    <a:lnTo>
                      <a:pt x="0" y="249981"/>
                    </a:lnTo>
                    <a:lnTo>
                      <a:pt x="18503" y="253717"/>
                    </a:lnTo>
                    <a:cubicBezTo>
                      <a:pt x="57220" y="253717"/>
                      <a:pt x="88606" y="222331"/>
                      <a:pt x="88606" y="183614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304" name="グループ化 303"/>
          <p:cNvGrpSpPr/>
          <p:nvPr/>
        </p:nvGrpSpPr>
        <p:grpSpPr>
          <a:xfrm>
            <a:off x="2392626" y="2856593"/>
            <a:ext cx="1201063" cy="1562517"/>
            <a:chOff x="2392626" y="2856593"/>
            <a:chExt cx="1201063" cy="1562517"/>
          </a:xfrm>
        </p:grpSpPr>
        <p:grpSp>
          <p:nvGrpSpPr>
            <p:cNvPr id="305" name="グループ化 304"/>
            <p:cNvGrpSpPr/>
            <p:nvPr/>
          </p:nvGrpSpPr>
          <p:grpSpPr>
            <a:xfrm>
              <a:off x="2542129" y="2856593"/>
              <a:ext cx="1051560" cy="1496439"/>
              <a:chOff x="2884335" y="1158683"/>
              <a:chExt cx="1051560" cy="1496439"/>
            </a:xfrm>
          </p:grpSpPr>
          <p:sp>
            <p:nvSpPr>
              <p:cNvPr id="324" name="台形 323"/>
              <p:cNvSpPr/>
              <p:nvPr/>
            </p:nvSpPr>
            <p:spPr>
              <a:xfrm>
                <a:off x="2884335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5" name="フリーフォーム 324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6" name="台形 325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7" name="フリーフォーム 326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8" name="フリーフォーム 327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9" name="楕円 328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星 32 329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1" name="星 32 330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32" name="グループ化 331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46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7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3" name="グループ化 332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44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5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34" name="角丸四角形 333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5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6" name="フリーフォーム 335"/>
              <p:cNvSpPr/>
              <p:nvPr/>
            </p:nvSpPr>
            <p:spPr bwMode="auto">
              <a:xfrm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7" name="フリーフォーム 336"/>
              <p:cNvSpPr/>
              <p:nvPr/>
            </p:nvSpPr>
            <p:spPr bwMode="auto">
              <a:xfrm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8" name="楕円 337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 340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2" name="フリーフォーム 341"/>
              <p:cNvSpPr/>
              <p:nvPr/>
            </p:nvSpPr>
            <p:spPr bwMode="auto">
              <a:xfrm>
                <a:off x="3160318" y="1488476"/>
                <a:ext cx="188156" cy="45720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3" name="フリーフォーム 342"/>
              <p:cNvSpPr/>
              <p:nvPr/>
            </p:nvSpPr>
            <p:spPr bwMode="auto">
              <a:xfrm>
                <a:off x="3483991" y="1488476"/>
                <a:ext cx="188156" cy="45720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06" name="グループ化 305"/>
            <p:cNvGrpSpPr/>
            <p:nvPr/>
          </p:nvGrpSpPr>
          <p:grpSpPr>
            <a:xfrm>
              <a:off x="3277137" y="3606058"/>
              <a:ext cx="315847" cy="813052"/>
              <a:chOff x="4755086" y="1677677"/>
              <a:chExt cx="315847" cy="813052"/>
            </a:xfrm>
          </p:grpSpPr>
          <p:sp>
            <p:nvSpPr>
              <p:cNvPr id="317" name="片側の 2 つの角を丸めた四角形 316"/>
              <p:cNvSpPr/>
              <p:nvPr/>
            </p:nvSpPr>
            <p:spPr>
              <a:xfrm rot="9856183" flipH="1">
                <a:off x="4794471" y="1871787"/>
                <a:ext cx="210752" cy="5862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F7F7F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318" name="グループ化 317"/>
              <p:cNvGrpSpPr/>
              <p:nvPr/>
            </p:nvGrpSpPr>
            <p:grpSpPr>
              <a:xfrm rot="20700000" flipH="1">
                <a:off x="4761971" y="1677677"/>
                <a:ext cx="202096" cy="195629"/>
                <a:chOff x="6269307" y="1516380"/>
                <a:chExt cx="381047" cy="368855"/>
              </a:xfrm>
            </p:grpSpPr>
            <p:sp>
              <p:nvSpPr>
                <p:cNvPr id="322" name="角丸四角形 321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3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19" name="フリーフォーム 318"/>
              <p:cNvSpPr/>
              <p:nvPr/>
            </p:nvSpPr>
            <p:spPr>
              <a:xfrm rot="20700000" flipH="1">
                <a:off x="4755086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0" name="片側の 2 つの角を丸めた四角形 319"/>
              <p:cNvSpPr/>
              <p:nvPr/>
            </p:nvSpPr>
            <p:spPr>
              <a:xfrm rot="9856183" flipH="1">
                <a:off x="4859901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1" name="フリーフォーム 320"/>
              <p:cNvSpPr/>
              <p:nvPr/>
            </p:nvSpPr>
            <p:spPr>
              <a:xfrm rot="9856183" flipH="1">
                <a:off x="4860560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2392626" y="3600089"/>
              <a:ext cx="526749" cy="798536"/>
              <a:chOff x="3102820" y="1444459"/>
              <a:chExt cx="526749" cy="798536"/>
            </a:xfrm>
          </p:grpSpPr>
          <p:sp>
            <p:nvSpPr>
              <p:cNvPr id="308" name="角丸四角形 12"/>
              <p:cNvSpPr/>
              <p:nvPr/>
            </p:nvSpPr>
            <p:spPr>
              <a:xfrm rot="20249919">
                <a:off x="3102820" y="1444459"/>
                <a:ext cx="526749" cy="798536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フリーフォーム 308"/>
              <p:cNvSpPr/>
              <p:nvPr/>
            </p:nvSpPr>
            <p:spPr>
              <a:xfrm rot="18224855">
                <a:off x="3188986" y="1832316"/>
                <a:ext cx="366294" cy="371635"/>
              </a:xfrm>
              <a:custGeom>
                <a:avLst/>
                <a:gdLst>
                  <a:gd name="connsiteX0" fmla="*/ 231832 w 366294"/>
                  <a:gd name="connsiteY0" fmla="*/ 18826 h 371635"/>
                  <a:gd name="connsiteX1" fmla="*/ 236475 w 366294"/>
                  <a:gd name="connsiteY1" fmla="*/ 41825 h 371635"/>
                  <a:gd name="connsiteX2" fmla="*/ 236475 w 366294"/>
                  <a:gd name="connsiteY2" fmla="*/ 189493 h 371635"/>
                  <a:gd name="connsiteX3" fmla="*/ 231120 w 366294"/>
                  <a:gd name="connsiteY3" fmla="*/ 202422 h 371635"/>
                  <a:gd name="connsiteX4" fmla="*/ 324592 w 366294"/>
                  <a:gd name="connsiteY4" fmla="*/ 228676 h 371635"/>
                  <a:gd name="connsiteX5" fmla="*/ 366294 w 366294"/>
                  <a:gd name="connsiteY5" fmla="*/ 261478 h 371635"/>
                  <a:gd name="connsiteX6" fmla="*/ 365152 w 366294"/>
                  <a:gd name="connsiteY6" fmla="*/ 288840 h 371635"/>
                  <a:gd name="connsiteX7" fmla="*/ 288129 w 366294"/>
                  <a:gd name="connsiteY7" fmla="*/ 371546 h 371635"/>
                  <a:gd name="connsiteX8" fmla="*/ 288005 w 366294"/>
                  <a:gd name="connsiteY8" fmla="*/ 371635 h 371635"/>
                  <a:gd name="connsiteX9" fmla="*/ 284512 w 366294"/>
                  <a:gd name="connsiteY9" fmla="*/ 371374 h 371635"/>
                  <a:gd name="connsiteX10" fmla="*/ 151774 w 366294"/>
                  <a:gd name="connsiteY10" fmla="*/ 334092 h 371635"/>
                  <a:gd name="connsiteX11" fmla="*/ 98272 w 366294"/>
                  <a:gd name="connsiteY11" fmla="*/ 272050 h 371635"/>
                  <a:gd name="connsiteX12" fmla="*/ 100279 w 366294"/>
                  <a:gd name="connsiteY12" fmla="*/ 245195 h 371635"/>
                  <a:gd name="connsiteX13" fmla="*/ 64853 w 366294"/>
                  <a:gd name="connsiteY13" fmla="*/ 256016 h 371635"/>
                  <a:gd name="connsiteX14" fmla="*/ 0 w 366294"/>
                  <a:gd name="connsiteY14" fmla="*/ 191163 h 371635"/>
                  <a:gd name="connsiteX15" fmla="*/ 0 w 366294"/>
                  <a:gd name="connsiteY15" fmla="*/ 113468 h 371635"/>
                  <a:gd name="connsiteX16" fmla="*/ 4003 w 366294"/>
                  <a:gd name="connsiteY16" fmla="*/ 106947 h 371635"/>
                  <a:gd name="connsiteX17" fmla="*/ 101096 w 366294"/>
                  <a:gd name="connsiteY17" fmla="*/ 2688 h 371635"/>
                  <a:gd name="connsiteX18" fmla="*/ 110711 w 366294"/>
                  <a:gd name="connsiteY18" fmla="*/ 9171 h 371635"/>
                  <a:gd name="connsiteX19" fmla="*/ 121627 w 366294"/>
                  <a:gd name="connsiteY19" fmla="*/ 25361 h 371635"/>
                  <a:gd name="connsiteX20" fmla="*/ 122946 w 366294"/>
                  <a:gd name="connsiteY20" fmla="*/ 18826 h 371635"/>
                  <a:gd name="connsiteX21" fmla="*/ 138449 w 366294"/>
                  <a:gd name="connsiteY21" fmla="*/ 0 h 371635"/>
                  <a:gd name="connsiteX22" fmla="*/ 201997 w 366294"/>
                  <a:gd name="connsiteY22" fmla="*/ 59181 h 371635"/>
                  <a:gd name="connsiteX23" fmla="*/ 230248 w 366294"/>
                  <a:gd name="connsiteY23" fmla="*/ 16902 h 37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294" h="371635">
                    <a:moveTo>
                      <a:pt x="231832" y="18826"/>
                    </a:moveTo>
                    <a:cubicBezTo>
                      <a:pt x="234822" y="25895"/>
                      <a:pt x="236475" y="33667"/>
                      <a:pt x="236475" y="41825"/>
                    </a:cubicBezTo>
                    <a:lnTo>
                      <a:pt x="236475" y="189493"/>
                    </a:lnTo>
                    <a:lnTo>
                      <a:pt x="231120" y="202422"/>
                    </a:lnTo>
                    <a:lnTo>
                      <a:pt x="324592" y="228676"/>
                    </a:lnTo>
                    <a:lnTo>
                      <a:pt x="366294" y="261478"/>
                    </a:lnTo>
                    <a:lnTo>
                      <a:pt x="365152" y="288840"/>
                    </a:lnTo>
                    <a:lnTo>
                      <a:pt x="288129" y="371546"/>
                    </a:lnTo>
                    <a:lnTo>
                      <a:pt x="288005" y="371635"/>
                    </a:lnTo>
                    <a:lnTo>
                      <a:pt x="284512" y="371374"/>
                    </a:lnTo>
                    <a:lnTo>
                      <a:pt x="151774" y="334092"/>
                    </a:lnTo>
                    <a:cubicBezTo>
                      <a:pt x="122220" y="325791"/>
                      <a:pt x="101910" y="300700"/>
                      <a:pt x="98272" y="272050"/>
                    </a:cubicBezTo>
                    <a:lnTo>
                      <a:pt x="100279" y="245195"/>
                    </a:lnTo>
                    <a:lnTo>
                      <a:pt x="64853" y="256016"/>
                    </a:lnTo>
                    <a:cubicBezTo>
                      <a:pt x="29036" y="256016"/>
                      <a:pt x="0" y="226980"/>
                      <a:pt x="0" y="191163"/>
                    </a:cubicBezTo>
                    <a:lnTo>
                      <a:pt x="0" y="113468"/>
                    </a:lnTo>
                    <a:lnTo>
                      <a:pt x="4003" y="106947"/>
                    </a:lnTo>
                    <a:lnTo>
                      <a:pt x="101096" y="2688"/>
                    </a:lnTo>
                    <a:lnTo>
                      <a:pt x="110711" y="9171"/>
                    </a:lnTo>
                    <a:lnTo>
                      <a:pt x="121627" y="25361"/>
                    </a:lnTo>
                    <a:lnTo>
                      <a:pt x="122946" y="18826"/>
                    </a:lnTo>
                    <a:lnTo>
                      <a:pt x="138449" y="0"/>
                    </a:lnTo>
                    <a:lnTo>
                      <a:pt x="201997" y="59181"/>
                    </a:lnTo>
                    <a:lnTo>
                      <a:pt x="230248" y="16902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310" name="グループ化 309"/>
              <p:cNvGrpSpPr/>
              <p:nvPr/>
            </p:nvGrpSpPr>
            <p:grpSpPr>
              <a:xfrm rot="20527086">
                <a:off x="3158748" y="1820007"/>
                <a:ext cx="206305" cy="345107"/>
                <a:chOff x="4099729" y="4415045"/>
                <a:chExt cx="464310" cy="776691"/>
              </a:xfrm>
            </p:grpSpPr>
            <p:sp>
              <p:nvSpPr>
                <p:cNvPr id="315" name="角丸四角形 314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角丸四角形 315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1" name="フリーフォーム 310"/>
              <p:cNvSpPr/>
              <p:nvPr/>
            </p:nvSpPr>
            <p:spPr>
              <a:xfrm rot="18224855">
                <a:off x="3183626" y="1927763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2" name="フリーフォーム 311"/>
              <p:cNvSpPr/>
              <p:nvPr/>
            </p:nvSpPr>
            <p:spPr>
              <a:xfrm rot="18224855">
                <a:off x="3231140" y="1820792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3" name="角丸四角形 312"/>
              <p:cNvSpPr/>
              <p:nvPr/>
            </p:nvSpPr>
            <p:spPr>
              <a:xfrm rot="2966168">
                <a:off x="3395743" y="1842824"/>
                <a:ext cx="140206" cy="286094"/>
              </a:xfrm>
              <a:prstGeom prst="roundRect">
                <a:avLst>
                  <a:gd name="adj" fmla="val 50000"/>
                </a:avLst>
              </a:pr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フリーフォーム 313"/>
              <p:cNvSpPr/>
              <p:nvPr/>
            </p:nvSpPr>
            <p:spPr>
              <a:xfrm rot="2966168">
                <a:off x="3397113" y="1854773"/>
                <a:ext cx="122331" cy="274456"/>
              </a:xfrm>
              <a:custGeom>
                <a:avLst/>
                <a:gdLst>
                  <a:gd name="connsiteX0" fmla="*/ 88606 w 122331"/>
                  <a:gd name="connsiteY0" fmla="*/ 0 h 274456"/>
                  <a:gd name="connsiteX1" fmla="*/ 101798 w 122331"/>
                  <a:gd name="connsiteY1" fmla="*/ 8895 h 274456"/>
                  <a:gd name="connsiteX2" fmla="*/ 122331 w 122331"/>
                  <a:gd name="connsiteY2" fmla="*/ 58465 h 274456"/>
                  <a:gd name="connsiteX3" fmla="*/ 122331 w 122331"/>
                  <a:gd name="connsiteY3" fmla="*/ 204353 h 274456"/>
                  <a:gd name="connsiteX4" fmla="*/ 52228 w 122331"/>
                  <a:gd name="connsiteY4" fmla="*/ 274456 h 274456"/>
                  <a:gd name="connsiteX5" fmla="*/ 2658 w 122331"/>
                  <a:gd name="connsiteY5" fmla="*/ 253923 h 274456"/>
                  <a:gd name="connsiteX6" fmla="*/ 0 w 122331"/>
                  <a:gd name="connsiteY6" fmla="*/ 249981 h 274456"/>
                  <a:gd name="connsiteX7" fmla="*/ 18503 w 122331"/>
                  <a:gd name="connsiteY7" fmla="*/ 253717 h 274456"/>
                  <a:gd name="connsiteX8" fmla="*/ 88606 w 122331"/>
                  <a:gd name="connsiteY8" fmla="*/ 183614 h 27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331" h="274456">
                    <a:moveTo>
                      <a:pt x="88606" y="0"/>
                    </a:moveTo>
                    <a:lnTo>
                      <a:pt x="101798" y="8895"/>
                    </a:lnTo>
                    <a:cubicBezTo>
                      <a:pt x="114485" y="21581"/>
                      <a:pt x="122331" y="39106"/>
                      <a:pt x="122331" y="58465"/>
                    </a:cubicBezTo>
                    <a:lnTo>
                      <a:pt x="122331" y="204353"/>
                    </a:lnTo>
                    <a:cubicBezTo>
                      <a:pt x="122331" y="243070"/>
                      <a:pt x="90945" y="274456"/>
                      <a:pt x="52228" y="274456"/>
                    </a:cubicBezTo>
                    <a:cubicBezTo>
                      <a:pt x="32869" y="274456"/>
                      <a:pt x="15344" y="266610"/>
                      <a:pt x="2658" y="253923"/>
                    </a:cubicBezTo>
                    <a:lnTo>
                      <a:pt x="0" y="249981"/>
                    </a:lnTo>
                    <a:lnTo>
                      <a:pt x="18503" y="253717"/>
                    </a:lnTo>
                    <a:cubicBezTo>
                      <a:pt x="57220" y="253717"/>
                      <a:pt x="88606" y="222331"/>
                      <a:pt x="88606" y="183614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348" name="グループ化 347"/>
          <p:cNvGrpSpPr/>
          <p:nvPr/>
        </p:nvGrpSpPr>
        <p:grpSpPr>
          <a:xfrm>
            <a:off x="4297626" y="2764039"/>
            <a:ext cx="1200358" cy="1655071"/>
            <a:chOff x="4297626" y="2764039"/>
            <a:chExt cx="1200358" cy="1655071"/>
          </a:xfrm>
        </p:grpSpPr>
        <p:grpSp>
          <p:nvGrpSpPr>
            <p:cNvPr id="349" name="グループ化 348"/>
            <p:cNvGrpSpPr/>
            <p:nvPr/>
          </p:nvGrpSpPr>
          <p:grpSpPr>
            <a:xfrm>
              <a:off x="4462316" y="2764039"/>
              <a:ext cx="1011242" cy="1593990"/>
              <a:chOff x="4462316" y="845592"/>
              <a:chExt cx="1011242" cy="1593990"/>
            </a:xfrm>
          </p:grpSpPr>
          <p:grpSp>
            <p:nvGrpSpPr>
              <p:cNvPr id="367" name="グループ化 366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372" name="台形 371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3" name="台形 372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4" name="台形 373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5" name="台形 374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6" name="フリーフォーム 375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7" name="台形 376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8" name="平行四辺形 377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9" name="平行四辺形 378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0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1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2" name="雲 381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雲 382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4" name="グループ化 383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403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04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85" name="グループ化 384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401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02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6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7" name="角丸四角形 386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台形 387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9" name="グループ化 388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398" name="正方形/長方形 397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台形 398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正方形/長方形 399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0" name="フリーフォーム 389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1" name="フリーフォーム 390"/>
                <p:cNvSpPr/>
                <p:nvPr/>
              </p:nvSpPr>
              <p:spPr bwMode="auto">
                <a:xfrm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2" name="フリーフォーム 391"/>
                <p:cNvSpPr/>
                <p:nvPr/>
              </p:nvSpPr>
              <p:spPr bwMode="auto">
                <a:xfrm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3" name="楕円 392"/>
                <p:cNvSpPr/>
                <p:nvPr/>
              </p:nvSpPr>
              <p:spPr bwMode="auto">
                <a:xfrm>
                  <a:off x="4592484" y="1822198"/>
                  <a:ext cx="179980" cy="65885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平行四辺形 393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5" name="平行四辺形 394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6" name="フリーフォーム 395"/>
                <p:cNvSpPr/>
                <p:nvPr/>
              </p:nvSpPr>
              <p:spPr bwMode="auto">
                <a:xfrm>
                  <a:off x="4447632" y="151533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7" name="フリーフォーム 396"/>
                <p:cNvSpPr/>
                <p:nvPr/>
              </p:nvSpPr>
              <p:spPr bwMode="auto">
                <a:xfrm>
                  <a:off x="4754972" y="151533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8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9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0" name="フリーフォーム 369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1" name="フリーフォーム 370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50" name="グループ化 349"/>
            <p:cNvGrpSpPr/>
            <p:nvPr/>
          </p:nvGrpSpPr>
          <p:grpSpPr>
            <a:xfrm>
              <a:off x="5182137" y="3606058"/>
              <a:ext cx="315847" cy="813052"/>
              <a:chOff x="4755086" y="1677677"/>
              <a:chExt cx="315847" cy="813052"/>
            </a:xfrm>
          </p:grpSpPr>
          <p:grpSp>
            <p:nvGrpSpPr>
              <p:cNvPr id="361" name="グループ化 360"/>
              <p:cNvGrpSpPr/>
              <p:nvPr/>
            </p:nvGrpSpPr>
            <p:grpSpPr>
              <a:xfrm rot="20700000" flipH="1">
                <a:off x="4761971" y="1677677"/>
                <a:ext cx="202096" cy="195629"/>
                <a:chOff x="6269307" y="1516380"/>
                <a:chExt cx="381047" cy="368855"/>
              </a:xfrm>
            </p:grpSpPr>
            <p:sp>
              <p:nvSpPr>
                <p:cNvPr id="365" name="角丸四角形 364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6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62" name="フリーフォーム 361"/>
              <p:cNvSpPr/>
              <p:nvPr/>
            </p:nvSpPr>
            <p:spPr>
              <a:xfrm rot="20700000" flipH="1">
                <a:off x="4755086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3" name="片側の 2 つの角を丸めた四角形 362"/>
              <p:cNvSpPr/>
              <p:nvPr/>
            </p:nvSpPr>
            <p:spPr>
              <a:xfrm rot="9856183" flipH="1">
                <a:off x="4859901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4" name="フリーフォーム 363"/>
              <p:cNvSpPr/>
              <p:nvPr/>
            </p:nvSpPr>
            <p:spPr>
              <a:xfrm rot="9856183" flipH="1">
                <a:off x="4860560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chemeClr val="bg1">
                  <a:alpha val="50196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51" name="グループ化 350"/>
            <p:cNvGrpSpPr/>
            <p:nvPr/>
          </p:nvGrpSpPr>
          <p:grpSpPr>
            <a:xfrm>
              <a:off x="4297626" y="3600089"/>
              <a:ext cx="526749" cy="798536"/>
              <a:chOff x="3102820" y="1444459"/>
              <a:chExt cx="526749" cy="798536"/>
            </a:xfrm>
          </p:grpSpPr>
          <p:sp>
            <p:nvSpPr>
              <p:cNvPr id="352" name="角丸四角形 12"/>
              <p:cNvSpPr/>
              <p:nvPr/>
            </p:nvSpPr>
            <p:spPr>
              <a:xfrm rot="20249919">
                <a:off x="3102820" y="1444459"/>
                <a:ext cx="526749" cy="798536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フリーフォーム 352"/>
              <p:cNvSpPr/>
              <p:nvPr/>
            </p:nvSpPr>
            <p:spPr>
              <a:xfrm rot="18224855">
                <a:off x="3188986" y="1832316"/>
                <a:ext cx="366294" cy="371635"/>
              </a:xfrm>
              <a:custGeom>
                <a:avLst/>
                <a:gdLst>
                  <a:gd name="connsiteX0" fmla="*/ 231832 w 366294"/>
                  <a:gd name="connsiteY0" fmla="*/ 18826 h 371635"/>
                  <a:gd name="connsiteX1" fmla="*/ 236475 w 366294"/>
                  <a:gd name="connsiteY1" fmla="*/ 41825 h 371635"/>
                  <a:gd name="connsiteX2" fmla="*/ 236475 w 366294"/>
                  <a:gd name="connsiteY2" fmla="*/ 189493 h 371635"/>
                  <a:gd name="connsiteX3" fmla="*/ 231120 w 366294"/>
                  <a:gd name="connsiteY3" fmla="*/ 202422 h 371635"/>
                  <a:gd name="connsiteX4" fmla="*/ 324592 w 366294"/>
                  <a:gd name="connsiteY4" fmla="*/ 228676 h 371635"/>
                  <a:gd name="connsiteX5" fmla="*/ 366294 w 366294"/>
                  <a:gd name="connsiteY5" fmla="*/ 261478 h 371635"/>
                  <a:gd name="connsiteX6" fmla="*/ 365152 w 366294"/>
                  <a:gd name="connsiteY6" fmla="*/ 288840 h 371635"/>
                  <a:gd name="connsiteX7" fmla="*/ 288129 w 366294"/>
                  <a:gd name="connsiteY7" fmla="*/ 371546 h 371635"/>
                  <a:gd name="connsiteX8" fmla="*/ 288005 w 366294"/>
                  <a:gd name="connsiteY8" fmla="*/ 371635 h 371635"/>
                  <a:gd name="connsiteX9" fmla="*/ 284512 w 366294"/>
                  <a:gd name="connsiteY9" fmla="*/ 371374 h 371635"/>
                  <a:gd name="connsiteX10" fmla="*/ 151774 w 366294"/>
                  <a:gd name="connsiteY10" fmla="*/ 334092 h 371635"/>
                  <a:gd name="connsiteX11" fmla="*/ 98272 w 366294"/>
                  <a:gd name="connsiteY11" fmla="*/ 272050 h 371635"/>
                  <a:gd name="connsiteX12" fmla="*/ 100279 w 366294"/>
                  <a:gd name="connsiteY12" fmla="*/ 245195 h 371635"/>
                  <a:gd name="connsiteX13" fmla="*/ 64853 w 366294"/>
                  <a:gd name="connsiteY13" fmla="*/ 256016 h 371635"/>
                  <a:gd name="connsiteX14" fmla="*/ 0 w 366294"/>
                  <a:gd name="connsiteY14" fmla="*/ 191163 h 371635"/>
                  <a:gd name="connsiteX15" fmla="*/ 0 w 366294"/>
                  <a:gd name="connsiteY15" fmla="*/ 113468 h 371635"/>
                  <a:gd name="connsiteX16" fmla="*/ 4003 w 366294"/>
                  <a:gd name="connsiteY16" fmla="*/ 106947 h 371635"/>
                  <a:gd name="connsiteX17" fmla="*/ 101096 w 366294"/>
                  <a:gd name="connsiteY17" fmla="*/ 2688 h 371635"/>
                  <a:gd name="connsiteX18" fmla="*/ 110711 w 366294"/>
                  <a:gd name="connsiteY18" fmla="*/ 9171 h 371635"/>
                  <a:gd name="connsiteX19" fmla="*/ 121627 w 366294"/>
                  <a:gd name="connsiteY19" fmla="*/ 25361 h 371635"/>
                  <a:gd name="connsiteX20" fmla="*/ 122946 w 366294"/>
                  <a:gd name="connsiteY20" fmla="*/ 18826 h 371635"/>
                  <a:gd name="connsiteX21" fmla="*/ 138449 w 366294"/>
                  <a:gd name="connsiteY21" fmla="*/ 0 h 371635"/>
                  <a:gd name="connsiteX22" fmla="*/ 201997 w 366294"/>
                  <a:gd name="connsiteY22" fmla="*/ 59181 h 371635"/>
                  <a:gd name="connsiteX23" fmla="*/ 230248 w 366294"/>
                  <a:gd name="connsiteY23" fmla="*/ 16902 h 37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294" h="371635">
                    <a:moveTo>
                      <a:pt x="231832" y="18826"/>
                    </a:moveTo>
                    <a:cubicBezTo>
                      <a:pt x="234822" y="25895"/>
                      <a:pt x="236475" y="33667"/>
                      <a:pt x="236475" y="41825"/>
                    </a:cubicBezTo>
                    <a:lnTo>
                      <a:pt x="236475" y="189493"/>
                    </a:lnTo>
                    <a:lnTo>
                      <a:pt x="231120" y="202422"/>
                    </a:lnTo>
                    <a:lnTo>
                      <a:pt x="324592" y="228676"/>
                    </a:lnTo>
                    <a:lnTo>
                      <a:pt x="366294" y="261478"/>
                    </a:lnTo>
                    <a:lnTo>
                      <a:pt x="365152" y="288840"/>
                    </a:lnTo>
                    <a:lnTo>
                      <a:pt x="288129" y="371546"/>
                    </a:lnTo>
                    <a:lnTo>
                      <a:pt x="288005" y="371635"/>
                    </a:lnTo>
                    <a:lnTo>
                      <a:pt x="284512" y="371374"/>
                    </a:lnTo>
                    <a:lnTo>
                      <a:pt x="151774" y="334092"/>
                    </a:lnTo>
                    <a:cubicBezTo>
                      <a:pt x="122220" y="325791"/>
                      <a:pt x="101910" y="300700"/>
                      <a:pt x="98272" y="272050"/>
                    </a:cubicBezTo>
                    <a:lnTo>
                      <a:pt x="100279" y="245195"/>
                    </a:lnTo>
                    <a:lnTo>
                      <a:pt x="64853" y="256016"/>
                    </a:lnTo>
                    <a:cubicBezTo>
                      <a:pt x="29036" y="256016"/>
                      <a:pt x="0" y="226980"/>
                      <a:pt x="0" y="191163"/>
                    </a:cubicBezTo>
                    <a:lnTo>
                      <a:pt x="0" y="113468"/>
                    </a:lnTo>
                    <a:lnTo>
                      <a:pt x="4003" y="106947"/>
                    </a:lnTo>
                    <a:lnTo>
                      <a:pt x="101096" y="2688"/>
                    </a:lnTo>
                    <a:lnTo>
                      <a:pt x="110711" y="9171"/>
                    </a:lnTo>
                    <a:lnTo>
                      <a:pt x="121627" y="25361"/>
                    </a:lnTo>
                    <a:lnTo>
                      <a:pt x="122946" y="18826"/>
                    </a:lnTo>
                    <a:lnTo>
                      <a:pt x="138449" y="0"/>
                    </a:lnTo>
                    <a:lnTo>
                      <a:pt x="201997" y="59181"/>
                    </a:lnTo>
                    <a:lnTo>
                      <a:pt x="230248" y="16902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354" name="グループ化 353"/>
              <p:cNvGrpSpPr/>
              <p:nvPr/>
            </p:nvGrpSpPr>
            <p:grpSpPr>
              <a:xfrm rot="20527086">
                <a:off x="3158748" y="1820007"/>
                <a:ext cx="206305" cy="345107"/>
                <a:chOff x="4099729" y="4415045"/>
                <a:chExt cx="464310" cy="776691"/>
              </a:xfrm>
            </p:grpSpPr>
            <p:sp>
              <p:nvSpPr>
                <p:cNvPr id="359" name="角丸四角形 358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角丸四角形 359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5" name="フリーフォーム 354"/>
              <p:cNvSpPr/>
              <p:nvPr/>
            </p:nvSpPr>
            <p:spPr>
              <a:xfrm rot="18224855">
                <a:off x="3183626" y="1927763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6" name="フリーフォーム 355"/>
              <p:cNvSpPr/>
              <p:nvPr/>
            </p:nvSpPr>
            <p:spPr>
              <a:xfrm rot="18224855">
                <a:off x="3231140" y="1820792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7" name="角丸四角形 356"/>
              <p:cNvSpPr/>
              <p:nvPr/>
            </p:nvSpPr>
            <p:spPr>
              <a:xfrm rot="2966168">
                <a:off x="3395743" y="1842824"/>
                <a:ext cx="140206" cy="286094"/>
              </a:xfrm>
              <a:prstGeom prst="roundRect">
                <a:avLst>
                  <a:gd name="adj" fmla="val 50000"/>
                </a:avLst>
              </a:pr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フリーフォーム 357"/>
              <p:cNvSpPr/>
              <p:nvPr/>
            </p:nvSpPr>
            <p:spPr>
              <a:xfrm rot="2966168">
                <a:off x="3397113" y="1854773"/>
                <a:ext cx="122331" cy="274456"/>
              </a:xfrm>
              <a:custGeom>
                <a:avLst/>
                <a:gdLst>
                  <a:gd name="connsiteX0" fmla="*/ 88606 w 122331"/>
                  <a:gd name="connsiteY0" fmla="*/ 0 h 274456"/>
                  <a:gd name="connsiteX1" fmla="*/ 101798 w 122331"/>
                  <a:gd name="connsiteY1" fmla="*/ 8895 h 274456"/>
                  <a:gd name="connsiteX2" fmla="*/ 122331 w 122331"/>
                  <a:gd name="connsiteY2" fmla="*/ 58465 h 274456"/>
                  <a:gd name="connsiteX3" fmla="*/ 122331 w 122331"/>
                  <a:gd name="connsiteY3" fmla="*/ 204353 h 274456"/>
                  <a:gd name="connsiteX4" fmla="*/ 52228 w 122331"/>
                  <a:gd name="connsiteY4" fmla="*/ 274456 h 274456"/>
                  <a:gd name="connsiteX5" fmla="*/ 2658 w 122331"/>
                  <a:gd name="connsiteY5" fmla="*/ 253923 h 274456"/>
                  <a:gd name="connsiteX6" fmla="*/ 0 w 122331"/>
                  <a:gd name="connsiteY6" fmla="*/ 249981 h 274456"/>
                  <a:gd name="connsiteX7" fmla="*/ 18503 w 122331"/>
                  <a:gd name="connsiteY7" fmla="*/ 253717 h 274456"/>
                  <a:gd name="connsiteX8" fmla="*/ 88606 w 122331"/>
                  <a:gd name="connsiteY8" fmla="*/ 183614 h 27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331" h="274456">
                    <a:moveTo>
                      <a:pt x="88606" y="0"/>
                    </a:moveTo>
                    <a:lnTo>
                      <a:pt x="101798" y="8895"/>
                    </a:lnTo>
                    <a:cubicBezTo>
                      <a:pt x="114485" y="21581"/>
                      <a:pt x="122331" y="39106"/>
                      <a:pt x="122331" y="58465"/>
                    </a:cubicBezTo>
                    <a:lnTo>
                      <a:pt x="122331" y="204353"/>
                    </a:lnTo>
                    <a:cubicBezTo>
                      <a:pt x="122331" y="243070"/>
                      <a:pt x="90945" y="274456"/>
                      <a:pt x="52228" y="274456"/>
                    </a:cubicBezTo>
                    <a:cubicBezTo>
                      <a:pt x="32869" y="274456"/>
                      <a:pt x="15344" y="266610"/>
                      <a:pt x="2658" y="253923"/>
                    </a:cubicBezTo>
                    <a:lnTo>
                      <a:pt x="0" y="249981"/>
                    </a:lnTo>
                    <a:lnTo>
                      <a:pt x="18503" y="253717"/>
                    </a:lnTo>
                    <a:cubicBezTo>
                      <a:pt x="57220" y="253717"/>
                      <a:pt x="88606" y="222331"/>
                      <a:pt x="88606" y="183614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405" name="グループ化 404"/>
          <p:cNvGrpSpPr/>
          <p:nvPr/>
        </p:nvGrpSpPr>
        <p:grpSpPr>
          <a:xfrm>
            <a:off x="522145" y="4763544"/>
            <a:ext cx="1349056" cy="1530862"/>
            <a:chOff x="522145" y="4763544"/>
            <a:chExt cx="1349056" cy="1530862"/>
          </a:xfrm>
        </p:grpSpPr>
        <p:grpSp>
          <p:nvGrpSpPr>
            <p:cNvPr id="406" name="グループ化 405"/>
            <p:cNvGrpSpPr/>
            <p:nvPr/>
          </p:nvGrpSpPr>
          <p:grpSpPr>
            <a:xfrm>
              <a:off x="680696" y="4763544"/>
              <a:ext cx="1011242" cy="1530862"/>
              <a:chOff x="1470788" y="1129257"/>
              <a:chExt cx="1011242" cy="1530862"/>
            </a:xfrm>
          </p:grpSpPr>
          <p:sp>
            <p:nvSpPr>
              <p:cNvPr id="414" name="台形 413"/>
              <p:cNvSpPr/>
              <p:nvPr/>
            </p:nvSpPr>
            <p:spPr>
              <a:xfrm>
                <a:off x="1470788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5" name="台形 414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6" name="台形 415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7" name="台形 416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8" name="フリーフォーム 417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9" name="台形 418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0" name="平行四辺形 419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1" name="平行四辺形 420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2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3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4" name="フリーフォーム 423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5" name="フリーフォーム 424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26" name="グループ化 425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444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5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7" name="グループ化 426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442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3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28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9" name="楕円 428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 430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2" name="グループ化 431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40" name="平行四辺形 439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平行四辺形 440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3" name="グループ化 432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38" name="平行四辺形 437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平行四辺形 438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4" name="フリーフォーム 433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5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6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7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>
              <a:off x="522145" y="5558272"/>
              <a:ext cx="1349056" cy="730430"/>
              <a:chOff x="438861" y="5390022"/>
              <a:chExt cx="1234142" cy="668212"/>
            </a:xfrm>
          </p:grpSpPr>
          <p:grpSp>
            <p:nvGrpSpPr>
              <p:cNvPr id="408" name="グループ化 407"/>
              <p:cNvGrpSpPr/>
              <p:nvPr/>
            </p:nvGrpSpPr>
            <p:grpSpPr>
              <a:xfrm rot="20700000">
                <a:off x="438861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12" name="フリーフォーム 411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3" name="フリーフォーム 412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09" name="グループ化 408"/>
              <p:cNvGrpSpPr/>
              <p:nvPr/>
            </p:nvGrpSpPr>
            <p:grpSpPr>
              <a:xfrm rot="900000" flipH="1">
                <a:off x="1119709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10" name="フリーフォーム 409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1" name="フリーフォーム 410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446" name="グループ化 445"/>
          <p:cNvGrpSpPr/>
          <p:nvPr/>
        </p:nvGrpSpPr>
        <p:grpSpPr>
          <a:xfrm>
            <a:off x="2400475" y="4792970"/>
            <a:ext cx="1349056" cy="1496439"/>
            <a:chOff x="2400475" y="4792970"/>
            <a:chExt cx="1349056" cy="1496439"/>
          </a:xfrm>
        </p:grpSpPr>
        <p:grpSp>
          <p:nvGrpSpPr>
            <p:cNvPr id="447" name="グループ化 446"/>
            <p:cNvGrpSpPr/>
            <p:nvPr/>
          </p:nvGrpSpPr>
          <p:grpSpPr>
            <a:xfrm>
              <a:off x="2542129" y="4792970"/>
              <a:ext cx="1051560" cy="1496439"/>
              <a:chOff x="2884335" y="1158683"/>
              <a:chExt cx="1051560" cy="1496439"/>
            </a:xfrm>
          </p:grpSpPr>
          <p:sp>
            <p:nvSpPr>
              <p:cNvPr id="455" name="台形 454"/>
              <p:cNvSpPr/>
              <p:nvPr/>
            </p:nvSpPr>
            <p:spPr>
              <a:xfrm>
                <a:off x="2884335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6" name="フリーフォーム 455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7" name="台形 456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8" name="フリーフォーム 457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9" name="フリーフォーム 458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0" name="楕円 459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星 32 460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2" name="星 32 461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63" name="グループ化 462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481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2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4" name="グループ化 463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479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0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65" name="角丸四角形 464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6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7" name="楕円 466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 470"/>
              <p:cNvSpPr/>
              <p:nvPr/>
            </p:nvSpPr>
            <p:spPr bwMode="auto">
              <a:xfrm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2" name="フリーフォーム 471"/>
              <p:cNvSpPr/>
              <p:nvPr/>
            </p:nvSpPr>
            <p:spPr bwMode="auto">
              <a:xfrm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3" name="楕円 472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 474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 475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 477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48" name="グループ化 447"/>
            <p:cNvGrpSpPr/>
            <p:nvPr/>
          </p:nvGrpSpPr>
          <p:grpSpPr>
            <a:xfrm>
              <a:off x="2400475" y="5558272"/>
              <a:ext cx="1349056" cy="730430"/>
              <a:chOff x="438861" y="5390022"/>
              <a:chExt cx="1234142" cy="668212"/>
            </a:xfrm>
          </p:grpSpPr>
          <p:grpSp>
            <p:nvGrpSpPr>
              <p:cNvPr id="449" name="グループ化 448"/>
              <p:cNvGrpSpPr/>
              <p:nvPr/>
            </p:nvGrpSpPr>
            <p:grpSpPr>
              <a:xfrm rot="20700000">
                <a:off x="438861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53" name="フリーフォーム 452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4" name="フリーフォーム 453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50" name="グループ化 449"/>
              <p:cNvGrpSpPr/>
              <p:nvPr/>
            </p:nvGrpSpPr>
            <p:grpSpPr>
              <a:xfrm rot="900000" flipH="1">
                <a:off x="1119709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51" name="フリーフォーム 450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2" name="フリーフォーム 451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483" name="グループ化 482"/>
          <p:cNvGrpSpPr/>
          <p:nvPr/>
        </p:nvGrpSpPr>
        <p:grpSpPr>
          <a:xfrm>
            <a:off x="4295315" y="4700416"/>
            <a:ext cx="1349056" cy="1593990"/>
            <a:chOff x="4295315" y="4700416"/>
            <a:chExt cx="1349056" cy="1593990"/>
          </a:xfrm>
        </p:grpSpPr>
        <p:grpSp>
          <p:nvGrpSpPr>
            <p:cNvPr id="484" name="グループ化 483"/>
            <p:cNvGrpSpPr/>
            <p:nvPr/>
          </p:nvGrpSpPr>
          <p:grpSpPr>
            <a:xfrm>
              <a:off x="4462316" y="4700416"/>
              <a:ext cx="1011242" cy="1593990"/>
              <a:chOff x="4462316" y="845592"/>
              <a:chExt cx="1011242" cy="1593990"/>
            </a:xfrm>
          </p:grpSpPr>
          <p:grpSp>
            <p:nvGrpSpPr>
              <p:cNvPr id="492" name="グループ化 491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497" name="台形 496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8" name="台形 497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9" name="台形 498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0" name="台形 499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1" name="フリーフォーム 500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2" name="台形 501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3" name="平行四辺形 502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4" name="平行四辺形 503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5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6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7" name="雲 506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雲 507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9" name="グループ化 508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530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1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10" name="グループ化 509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528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29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1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2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3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4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5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6" name="角丸四角形 515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台形 516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8" name="グループ化 517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525" name="正方形/長方形 524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台形 525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正方形/長方形 526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9" name="フリーフォーム 518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0" name="フリーフォーム 519"/>
                <p:cNvSpPr/>
                <p:nvPr/>
              </p:nvSpPr>
              <p:spPr bwMode="auto">
                <a:xfrm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1" name="フリーフォーム 520"/>
                <p:cNvSpPr/>
                <p:nvPr/>
              </p:nvSpPr>
              <p:spPr bwMode="auto">
                <a:xfrm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2" name="楕円 521"/>
                <p:cNvSpPr/>
                <p:nvPr/>
              </p:nvSpPr>
              <p:spPr bwMode="auto">
                <a:xfrm>
                  <a:off x="4592484" y="1822198"/>
                  <a:ext cx="179980" cy="65885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平行四辺形 522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4" name="平行四辺形 523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93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4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5" name="フリーフォーム 494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96" name="フリーフォーム 495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485" name="グループ化 484"/>
            <p:cNvGrpSpPr/>
            <p:nvPr/>
          </p:nvGrpSpPr>
          <p:grpSpPr>
            <a:xfrm>
              <a:off x="4295315" y="5558272"/>
              <a:ext cx="1349056" cy="730430"/>
              <a:chOff x="438861" y="5390022"/>
              <a:chExt cx="1234142" cy="668212"/>
            </a:xfrm>
          </p:grpSpPr>
          <p:grpSp>
            <p:nvGrpSpPr>
              <p:cNvPr id="486" name="グループ化 485"/>
              <p:cNvGrpSpPr/>
              <p:nvPr/>
            </p:nvGrpSpPr>
            <p:grpSpPr>
              <a:xfrm rot="20700000">
                <a:off x="438861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90" name="フリーフォーム 489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1" name="フリーフォーム 490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87" name="グループ化 486"/>
              <p:cNvGrpSpPr/>
              <p:nvPr/>
            </p:nvGrpSpPr>
            <p:grpSpPr>
              <a:xfrm rot="900000" flipH="1">
                <a:off x="1119709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88" name="フリーフォーム 487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9" name="フリーフォーム 488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532" name="グループ化 531"/>
          <p:cNvGrpSpPr/>
          <p:nvPr/>
        </p:nvGrpSpPr>
        <p:grpSpPr>
          <a:xfrm>
            <a:off x="6144435" y="4633559"/>
            <a:ext cx="1349056" cy="1655850"/>
            <a:chOff x="6144435" y="4633559"/>
            <a:chExt cx="1349056" cy="1655850"/>
          </a:xfrm>
        </p:grpSpPr>
        <p:grpSp>
          <p:nvGrpSpPr>
            <p:cNvPr id="533" name="グループ化 532"/>
            <p:cNvGrpSpPr/>
            <p:nvPr/>
          </p:nvGrpSpPr>
          <p:grpSpPr>
            <a:xfrm>
              <a:off x="6298901" y="4633559"/>
              <a:ext cx="1051560" cy="1655850"/>
              <a:chOff x="5311956" y="999272"/>
              <a:chExt cx="1051560" cy="1655850"/>
            </a:xfrm>
          </p:grpSpPr>
          <p:sp>
            <p:nvSpPr>
              <p:cNvPr id="541" name="台形 540"/>
              <p:cNvSpPr/>
              <p:nvPr/>
            </p:nvSpPr>
            <p:spPr>
              <a:xfrm>
                <a:off x="5311956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2" name="フリーフォーム 541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3" name="台形 542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4" name="フリーフォーム 543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5" name="フリーフォーム 544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6" name="フリーフォーム 545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7" name="グループ化 546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566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7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8" name="グループ化 547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564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5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49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0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1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2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3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4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5" name="フリーフォーム 554"/>
              <p:cNvSpPr/>
              <p:nvPr/>
            </p:nvSpPr>
            <p:spPr>
              <a:xfrm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6" name="フリーフォーム 555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フリーフォーム 556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9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0" name="楕円 559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片側の 2 つの角を丸めた四角形 560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62" name="楕円 561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 562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34" name="グループ化 533"/>
            <p:cNvGrpSpPr/>
            <p:nvPr/>
          </p:nvGrpSpPr>
          <p:grpSpPr>
            <a:xfrm>
              <a:off x="6144435" y="5558272"/>
              <a:ext cx="1349056" cy="730430"/>
              <a:chOff x="438861" y="5390022"/>
              <a:chExt cx="1234142" cy="668212"/>
            </a:xfrm>
          </p:grpSpPr>
          <p:grpSp>
            <p:nvGrpSpPr>
              <p:cNvPr id="535" name="グループ化 534"/>
              <p:cNvGrpSpPr/>
              <p:nvPr/>
            </p:nvGrpSpPr>
            <p:grpSpPr>
              <a:xfrm rot="20700000">
                <a:off x="438861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539" name="フリーフォーム 538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40" name="フリーフォーム 539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536" name="グループ化 535"/>
              <p:cNvGrpSpPr/>
              <p:nvPr/>
            </p:nvGrpSpPr>
            <p:grpSpPr>
              <a:xfrm rot="900000" flipH="1">
                <a:off x="1119709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537" name="フリーフォーム 536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38" name="フリーフォーム 537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568" name="グループ化 567"/>
          <p:cNvGrpSpPr/>
          <p:nvPr/>
        </p:nvGrpSpPr>
        <p:grpSpPr>
          <a:xfrm>
            <a:off x="8025462" y="4627908"/>
            <a:ext cx="1349056" cy="1661498"/>
            <a:chOff x="8025462" y="4627908"/>
            <a:chExt cx="1349056" cy="1661498"/>
          </a:xfrm>
        </p:grpSpPr>
        <p:grpSp>
          <p:nvGrpSpPr>
            <p:cNvPr id="569" name="グループ化 568"/>
            <p:cNvGrpSpPr/>
            <p:nvPr/>
          </p:nvGrpSpPr>
          <p:grpSpPr>
            <a:xfrm>
              <a:off x="8185140" y="4627908"/>
              <a:ext cx="1011242" cy="1661498"/>
              <a:chOff x="8185140" y="773084"/>
              <a:chExt cx="1011242" cy="1661498"/>
            </a:xfrm>
          </p:grpSpPr>
          <p:grpSp>
            <p:nvGrpSpPr>
              <p:cNvPr id="577" name="グループ化 576"/>
              <p:cNvGrpSpPr/>
              <p:nvPr/>
            </p:nvGrpSpPr>
            <p:grpSpPr>
              <a:xfrm>
                <a:off x="8185140" y="773084"/>
                <a:ext cx="1011242" cy="1661498"/>
                <a:chOff x="6719772" y="993624"/>
                <a:chExt cx="1011242" cy="1661498"/>
              </a:xfrm>
            </p:grpSpPr>
            <p:sp>
              <p:nvSpPr>
                <p:cNvPr id="586" name="台形 585"/>
                <p:cNvSpPr/>
                <p:nvPr/>
              </p:nvSpPr>
              <p:spPr>
                <a:xfrm>
                  <a:off x="6719772" y="2139839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7" name="台形 586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8" name="台形 587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9" name="台形 588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0" name="フリーフォーム 589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91" name="グループ化 590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06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7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2" name="グループ化 591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04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5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3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4" name="円柱 593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ひし形 594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 596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8" name="楕円 597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楕円 598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月 599"/>
                <p:cNvSpPr/>
                <p:nvPr/>
              </p:nvSpPr>
              <p:spPr bwMode="auto">
                <a:xfrm rot="54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月 600"/>
                <p:cNvSpPr/>
                <p:nvPr/>
              </p:nvSpPr>
              <p:spPr bwMode="auto">
                <a:xfrm rot="54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2" name="平行四辺形 601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3" name="平行四辺形 602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78" name="フリーフォーム 577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台形 578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0" name="平行四辺形 579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1" name="平行四辺形 580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2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3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4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5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70" name="グループ化 569"/>
            <p:cNvGrpSpPr/>
            <p:nvPr/>
          </p:nvGrpSpPr>
          <p:grpSpPr>
            <a:xfrm>
              <a:off x="8025462" y="5558272"/>
              <a:ext cx="1349056" cy="730430"/>
              <a:chOff x="438861" y="5390022"/>
              <a:chExt cx="1234142" cy="668212"/>
            </a:xfrm>
          </p:grpSpPr>
          <p:grpSp>
            <p:nvGrpSpPr>
              <p:cNvPr id="571" name="グループ化 570"/>
              <p:cNvGrpSpPr/>
              <p:nvPr/>
            </p:nvGrpSpPr>
            <p:grpSpPr>
              <a:xfrm rot="20700000">
                <a:off x="438861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575" name="フリーフォーム 574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76" name="フリーフォーム 575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572" name="グループ化 571"/>
              <p:cNvGrpSpPr/>
              <p:nvPr/>
            </p:nvGrpSpPr>
            <p:grpSpPr>
              <a:xfrm rot="900000" flipH="1">
                <a:off x="1119709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573" name="フリーフォーム 572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74" name="フリーフォーム 573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608" name="グループ化 607"/>
          <p:cNvGrpSpPr/>
          <p:nvPr/>
        </p:nvGrpSpPr>
        <p:grpSpPr>
          <a:xfrm>
            <a:off x="7965386" y="2691531"/>
            <a:ext cx="1230996" cy="1727579"/>
            <a:chOff x="7965386" y="2691531"/>
            <a:chExt cx="1230996" cy="1727579"/>
          </a:xfrm>
        </p:grpSpPr>
        <p:grpSp>
          <p:nvGrpSpPr>
            <p:cNvPr id="609" name="グループ化 608"/>
            <p:cNvGrpSpPr/>
            <p:nvPr/>
          </p:nvGrpSpPr>
          <p:grpSpPr>
            <a:xfrm>
              <a:off x="8185140" y="2691531"/>
              <a:ext cx="1011242" cy="1661498"/>
              <a:chOff x="8185140" y="773084"/>
              <a:chExt cx="1011242" cy="1661498"/>
            </a:xfrm>
          </p:grpSpPr>
          <p:grpSp>
            <p:nvGrpSpPr>
              <p:cNvPr id="630" name="グループ化 629"/>
              <p:cNvGrpSpPr/>
              <p:nvPr/>
            </p:nvGrpSpPr>
            <p:grpSpPr>
              <a:xfrm>
                <a:off x="8185140" y="773084"/>
                <a:ext cx="1011242" cy="1661498"/>
                <a:chOff x="6719772" y="993624"/>
                <a:chExt cx="1011242" cy="1661498"/>
              </a:xfrm>
            </p:grpSpPr>
            <p:sp>
              <p:nvSpPr>
                <p:cNvPr id="639" name="台形 638"/>
                <p:cNvSpPr/>
                <p:nvPr/>
              </p:nvSpPr>
              <p:spPr>
                <a:xfrm>
                  <a:off x="6719772" y="2139839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0" name="台形 639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1" name="台形 640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2" name="台形 641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3" name="フリーフォーム 642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44" name="グループ化 643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57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58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45" name="グループ化 644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55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56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46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7" name="円柱 646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ひし形 647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 649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1" name="月 650"/>
                <p:cNvSpPr/>
                <p:nvPr/>
              </p:nvSpPr>
              <p:spPr bwMode="auto">
                <a:xfrm rot="54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月 651"/>
                <p:cNvSpPr/>
                <p:nvPr/>
              </p:nvSpPr>
              <p:spPr bwMode="auto">
                <a:xfrm rot="54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3" name="平行四辺形 652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4" name="平行四辺形 653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31" name="フリーフォーム 630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台形 631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3" name="平行四辺形 632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4" name="平行四辺形 633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5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6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7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8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10" name="グループ化 609"/>
            <p:cNvGrpSpPr/>
            <p:nvPr/>
          </p:nvGrpSpPr>
          <p:grpSpPr>
            <a:xfrm>
              <a:off x="8849897" y="3606058"/>
              <a:ext cx="315847" cy="813052"/>
              <a:chOff x="4755086" y="1677677"/>
              <a:chExt cx="315847" cy="813052"/>
            </a:xfrm>
          </p:grpSpPr>
          <p:sp>
            <p:nvSpPr>
              <p:cNvPr id="623" name="片側の 2 つの角を丸めた四角形 622"/>
              <p:cNvSpPr/>
              <p:nvPr/>
            </p:nvSpPr>
            <p:spPr>
              <a:xfrm rot="9856183" flipH="1">
                <a:off x="4794471" y="1871787"/>
                <a:ext cx="210752" cy="5862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F7F7F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24" name="グループ化 623"/>
              <p:cNvGrpSpPr/>
              <p:nvPr/>
            </p:nvGrpSpPr>
            <p:grpSpPr>
              <a:xfrm rot="20700000" flipH="1">
                <a:off x="4761971" y="1677677"/>
                <a:ext cx="202096" cy="195629"/>
                <a:chOff x="6269307" y="1516380"/>
                <a:chExt cx="381047" cy="368855"/>
              </a:xfrm>
            </p:grpSpPr>
            <p:sp>
              <p:nvSpPr>
                <p:cNvPr id="628" name="角丸四角形 627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29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25" name="フリーフォーム 624"/>
              <p:cNvSpPr/>
              <p:nvPr/>
            </p:nvSpPr>
            <p:spPr>
              <a:xfrm rot="20700000" flipH="1">
                <a:off x="4755086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26" name="片側の 2 つの角を丸めた四角形 625"/>
              <p:cNvSpPr/>
              <p:nvPr/>
            </p:nvSpPr>
            <p:spPr>
              <a:xfrm rot="9856183" flipH="1">
                <a:off x="4859901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27" name="フリーフォーム 626"/>
              <p:cNvSpPr/>
              <p:nvPr/>
            </p:nvSpPr>
            <p:spPr>
              <a:xfrm rot="9856183" flipH="1">
                <a:off x="4860560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611" name="グループ化 610"/>
            <p:cNvGrpSpPr/>
            <p:nvPr/>
          </p:nvGrpSpPr>
          <p:grpSpPr>
            <a:xfrm>
              <a:off x="7965386" y="3600089"/>
              <a:ext cx="526749" cy="798536"/>
              <a:chOff x="3102820" y="1444459"/>
              <a:chExt cx="526749" cy="798536"/>
            </a:xfrm>
          </p:grpSpPr>
          <p:sp>
            <p:nvSpPr>
              <p:cNvPr id="614" name="角丸四角形 12"/>
              <p:cNvSpPr/>
              <p:nvPr/>
            </p:nvSpPr>
            <p:spPr>
              <a:xfrm rot="20249919">
                <a:off x="3102820" y="1444459"/>
                <a:ext cx="526749" cy="798536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5" name="フリーフォーム 614"/>
              <p:cNvSpPr/>
              <p:nvPr/>
            </p:nvSpPr>
            <p:spPr>
              <a:xfrm rot="18224855">
                <a:off x="3188986" y="1832316"/>
                <a:ext cx="366294" cy="371635"/>
              </a:xfrm>
              <a:custGeom>
                <a:avLst/>
                <a:gdLst>
                  <a:gd name="connsiteX0" fmla="*/ 231832 w 366294"/>
                  <a:gd name="connsiteY0" fmla="*/ 18826 h 371635"/>
                  <a:gd name="connsiteX1" fmla="*/ 236475 w 366294"/>
                  <a:gd name="connsiteY1" fmla="*/ 41825 h 371635"/>
                  <a:gd name="connsiteX2" fmla="*/ 236475 w 366294"/>
                  <a:gd name="connsiteY2" fmla="*/ 189493 h 371635"/>
                  <a:gd name="connsiteX3" fmla="*/ 231120 w 366294"/>
                  <a:gd name="connsiteY3" fmla="*/ 202422 h 371635"/>
                  <a:gd name="connsiteX4" fmla="*/ 324592 w 366294"/>
                  <a:gd name="connsiteY4" fmla="*/ 228676 h 371635"/>
                  <a:gd name="connsiteX5" fmla="*/ 366294 w 366294"/>
                  <a:gd name="connsiteY5" fmla="*/ 261478 h 371635"/>
                  <a:gd name="connsiteX6" fmla="*/ 365152 w 366294"/>
                  <a:gd name="connsiteY6" fmla="*/ 288840 h 371635"/>
                  <a:gd name="connsiteX7" fmla="*/ 288129 w 366294"/>
                  <a:gd name="connsiteY7" fmla="*/ 371546 h 371635"/>
                  <a:gd name="connsiteX8" fmla="*/ 288005 w 366294"/>
                  <a:gd name="connsiteY8" fmla="*/ 371635 h 371635"/>
                  <a:gd name="connsiteX9" fmla="*/ 284512 w 366294"/>
                  <a:gd name="connsiteY9" fmla="*/ 371374 h 371635"/>
                  <a:gd name="connsiteX10" fmla="*/ 151774 w 366294"/>
                  <a:gd name="connsiteY10" fmla="*/ 334092 h 371635"/>
                  <a:gd name="connsiteX11" fmla="*/ 98272 w 366294"/>
                  <a:gd name="connsiteY11" fmla="*/ 272050 h 371635"/>
                  <a:gd name="connsiteX12" fmla="*/ 100279 w 366294"/>
                  <a:gd name="connsiteY12" fmla="*/ 245195 h 371635"/>
                  <a:gd name="connsiteX13" fmla="*/ 64853 w 366294"/>
                  <a:gd name="connsiteY13" fmla="*/ 256016 h 371635"/>
                  <a:gd name="connsiteX14" fmla="*/ 0 w 366294"/>
                  <a:gd name="connsiteY14" fmla="*/ 191163 h 371635"/>
                  <a:gd name="connsiteX15" fmla="*/ 0 w 366294"/>
                  <a:gd name="connsiteY15" fmla="*/ 113468 h 371635"/>
                  <a:gd name="connsiteX16" fmla="*/ 4003 w 366294"/>
                  <a:gd name="connsiteY16" fmla="*/ 106947 h 371635"/>
                  <a:gd name="connsiteX17" fmla="*/ 101096 w 366294"/>
                  <a:gd name="connsiteY17" fmla="*/ 2688 h 371635"/>
                  <a:gd name="connsiteX18" fmla="*/ 110711 w 366294"/>
                  <a:gd name="connsiteY18" fmla="*/ 9171 h 371635"/>
                  <a:gd name="connsiteX19" fmla="*/ 121627 w 366294"/>
                  <a:gd name="connsiteY19" fmla="*/ 25361 h 371635"/>
                  <a:gd name="connsiteX20" fmla="*/ 122946 w 366294"/>
                  <a:gd name="connsiteY20" fmla="*/ 18826 h 371635"/>
                  <a:gd name="connsiteX21" fmla="*/ 138449 w 366294"/>
                  <a:gd name="connsiteY21" fmla="*/ 0 h 371635"/>
                  <a:gd name="connsiteX22" fmla="*/ 201997 w 366294"/>
                  <a:gd name="connsiteY22" fmla="*/ 59181 h 371635"/>
                  <a:gd name="connsiteX23" fmla="*/ 230248 w 366294"/>
                  <a:gd name="connsiteY23" fmla="*/ 16902 h 37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294" h="371635">
                    <a:moveTo>
                      <a:pt x="231832" y="18826"/>
                    </a:moveTo>
                    <a:cubicBezTo>
                      <a:pt x="234822" y="25895"/>
                      <a:pt x="236475" y="33667"/>
                      <a:pt x="236475" y="41825"/>
                    </a:cubicBezTo>
                    <a:lnTo>
                      <a:pt x="236475" y="189493"/>
                    </a:lnTo>
                    <a:lnTo>
                      <a:pt x="231120" y="202422"/>
                    </a:lnTo>
                    <a:lnTo>
                      <a:pt x="324592" y="228676"/>
                    </a:lnTo>
                    <a:lnTo>
                      <a:pt x="366294" y="261478"/>
                    </a:lnTo>
                    <a:lnTo>
                      <a:pt x="365152" y="288840"/>
                    </a:lnTo>
                    <a:lnTo>
                      <a:pt x="288129" y="371546"/>
                    </a:lnTo>
                    <a:lnTo>
                      <a:pt x="288005" y="371635"/>
                    </a:lnTo>
                    <a:lnTo>
                      <a:pt x="284512" y="371374"/>
                    </a:lnTo>
                    <a:lnTo>
                      <a:pt x="151774" y="334092"/>
                    </a:lnTo>
                    <a:cubicBezTo>
                      <a:pt x="122220" y="325791"/>
                      <a:pt x="101910" y="300700"/>
                      <a:pt x="98272" y="272050"/>
                    </a:cubicBezTo>
                    <a:lnTo>
                      <a:pt x="100279" y="245195"/>
                    </a:lnTo>
                    <a:lnTo>
                      <a:pt x="64853" y="256016"/>
                    </a:lnTo>
                    <a:cubicBezTo>
                      <a:pt x="29036" y="256016"/>
                      <a:pt x="0" y="226980"/>
                      <a:pt x="0" y="191163"/>
                    </a:cubicBezTo>
                    <a:lnTo>
                      <a:pt x="0" y="113468"/>
                    </a:lnTo>
                    <a:lnTo>
                      <a:pt x="4003" y="106947"/>
                    </a:lnTo>
                    <a:lnTo>
                      <a:pt x="101096" y="2688"/>
                    </a:lnTo>
                    <a:lnTo>
                      <a:pt x="110711" y="9171"/>
                    </a:lnTo>
                    <a:lnTo>
                      <a:pt x="121627" y="25361"/>
                    </a:lnTo>
                    <a:lnTo>
                      <a:pt x="122946" y="18826"/>
                    </a:lnTo>
                    <a:lnTo>
                      <a:pt x="138449" y="0"/>
                    </a:lnTo>
                    <a:lnTo>
                      <a:pt x="201997" y="59181"/>
                    </a:lnTo>
                    <a:lnTo>
                      <a:pt x="230248" y="16902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16" name="グループ化 615"/>
              <p:cNvGrpSpPr/>
              <p:nvPr/>
            </p:nvGrpSpPr>
            <p:grpSpPr>
              <a:xfrm rot="20527086">
                <a:off x="3158748" y="1820007"/>
                <a:ext cx="206305" cy="345107"/>
                <a:chOff x="4099729" y="4415045"/>
                <a:chExt cx="464310" cy="776691"/>
              </a:xfrm>
            </p:grpSpPr>
            <p:sp>
              <p:nvSpPr>
                <p:cNvPr id="621" name="角丸四角形 620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2" name="角丸四角形 621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17" name="フリーフォーム 616"/>
              <p:cNvSpPr/>
              <p:nvPr/>
            </p:nvSpPr>
            <p:spPr>
              <a:xfrm rot="18224855">
                <a:off x="3183626" y="1927763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8" name="フリーフォーム 617"/>
              <p:cNvSpPr/>
              <p:nvPr/>
            </p:nvSpPr>
            <p:spPr>
              <a:xfrm rot="18224855">
                <a:off x="3231140" y="1820792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9" name="角丸四角形 618"/>
              <p:cNvSpPr/>
              <p:nvPr/>
            </p:nvSpPr>
            <p:spPr>
              <a:xfrm rot="2966168">
                <a:off x="3395743" y="1842824"/>
                <a:ext cx="140206" cy="286094"/>
              </a:xfrm>
              <a:prstGeom prst="roundRect">
                <a:avLst>
                  <a:gd name="adj" fmla="val 50000"/>
                </a:avLst>
              </a:pr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0" name="フリーフォーム 619"/>
              <p:cNvSpPr/>
              <p:nvPr/>
            </p:nvSpPr>
            <p:spPr>
              <a:xfrm rot="2966168">
                <a:off x="3397113" y="1854773"/>
                <a:ext cx="122331" cy="274456"/>
              </a:xfrm>
              <a:custGeom>
                <a:avLst/>
                <a:gdLst>
                  <a:gd name="connsiteX0" fmla="*/ 88606 w 122331"/>
                  <a:gd name="connsiteY0" fmla="*/ 0 h 274456"/>
                  <a:gd name="connsiteX1" fmla="*/ 101798 w 122331"/>
                  <a:gd name="connsiteY1" fmla="*/ 8895 h 274456"/>
                  <a:gd name="connsiteX2" fmla="*/ 122331 w 122331"/>
                  <a:gd name="connsiteY2" fmla="*/ 58465 h 274456"/>
                  <a:gd name="connsiteX3" fmla="*/ 122331 w 122331"/>
                  <a:gd name="connsiteY3" fmla="*/ 204353 h 274456"/>
                  <a:gd name="connsiteX4" fmla="*/ 52228 w 122331"/>
                  <a:gd name="connsiteY4" fmla="*/ 274456 h 274456"/>
                  <a:gd name="connsiteX5" fmla="*/ 2658 w 122331"/>
                  <a:gd name="connsiteY5" fmla="*/ 253923 h 274456"/>
                  <a:gd name="connsiteX6" fmla="*/ 0 w 122331"/>
                  <a:gd name="connsiteY6" fmla="*/ 249981 h 274456"/>
                  <a:gd name="connsiteX7" fmla="*/ 18503 w 122331"/>
                  <a:gd name="connsiteY7" fmla="*/ 253717 h 274456"/>
                  <a:gd name="connsiteX8" fmla="*/ 88606 w 122331"/>
                  <a:gd name="connsiteY8" fmla="*/ 183614 h 27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331" h="274456">
                    <a:moveTo>
                      <a:pt x="88606" y="0"/>
                    </a:moveTo>
                    <a:lnTo>
                      <a:pt x="101798" y="8895"/>
                    </a:lnTo>
                    <a:cubicBezTo>
                      <a:pt x="114485" y="21581"/>
                      <a:pt x="122331" y="39106"/>
                      <a:pt x="122331" y="58465"/>
                    </a:cubicBezTo>
                    <a:lnTo>
                      <a:pt x="122331" y="204353"/>
                    </a:lnTo>
                    <a:cubicBezTo>
                      <a:pt x="122331" y="243070"/>
                      <a:pt x="90945" y="274456"/>
                      <a:pt x="52228" y="274456"/>
                    </a:cubicBezTo>
                    <a:cubicBezTo>
                      <a:pt x="32869" y="274456"/>
                      <a:pt x="15344" y="266610"/>
                      <a:pt x="2658" y="253923"/>
                    </a:cubicBezTo>
                    <a:lnTo>
                      <a:pt x="0" y="249981"/>
                    </a:lnTo>
                    <a:lnTo>
                      <a:pt x="18503" y="253717"/>
                    </a:lnTo>
                    <a:cubicBezTo>
                      <a:pt x="57220" y="253717"/>
                      <a:pt x="88606" y="222331"/>
                      <a:pt x="88606" y="183614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612" name="月 611"/>
            <p:cNvSpPr/>
            <p:nvPr/>
          </p:nvSpPr>
          <p:spPr bwMode="auto">
            <a:xfrm rot="5400000">
              <a:off x="8424391" y="3143273"/>
              <a:ext cx="73462" cy="194001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月 612"/>
            <p:cNvSpPr/>
            <p:nvPr/>
          </p:nvSpPr>
          <p:spPr bwMode="auto">
            <a:xfrm rot="5400000">
              <a:off x="8881591" y="3143274"/>
              <a:ext cx="73462" cy="194001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9" name="グループ化 658"/>
          <p:cNvGrpSpPr/>
          <p:nvPr/>
        </p:nvGrpSpPr>
        <p:grpSpPr>
          <a:xfrm>
            <a:off x="6131506" y="2697182"/>
            <a:ext cx="1218955" cy="1721928"/>
            <a:chOff x="6131506" y="2697182"/>
            <a:chExt cx="1218955" cy="1721928"/>
          </a:xfrm>
        </p:grpSpPr>
        <p:grpSp>
          <p:nvGrpSpPr>
            <p:cNvPr id="660" name="グループ化 659"/>
            <p:cNvGrpSpPr/>
            <p:nvPr/>
          </p:nvGrpSpPr>
          <p:grpSpPr>
            <a:xfrm>
              <a:off x="6298901" y="2697182"/>
              <a:ext cx="1051560" cy="1655850"/>
              <a:chOff x="5311956" y="999272"/>
              <a:chExt cx="1051560" cy="1655850"/>
            </a:xfrm>
          </p:grpSpPr>
          <p:sp>
            <p:nvSpPr>
              <p:cNvPr id="681" name="台形 680"/>
              <p:cNvSpPr/>
              <p:nvPr/>
            </p:nvSpPr>
            <p:spPr>
              <a:xfrm>
                <a:off x="5311956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2" name="フリーフォーム 681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3" name="台形 682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4" name="フリーフォーム 683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5" name="フリーフォーム 684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6" name="フリーフォーム 685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7" name="グループ化 686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702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3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8" name="グループ化 687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700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1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89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0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1" name="フリーフォーム 690"/>
              <p:cNvSpPr/>
              <p:nvPr/>
            </p:nvSpPr>
            <p:spPr>
              <a:xfrm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2" name="フリーフォーム 691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フリーフォーム 692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5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6" name="楕円 695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片側の 2 つの角を丸めた四角形 696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98" name="楕円 697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 698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61" name="グループ化 660"/>
            <p:cNvGrpSpPr/>
            <p:nvPr/>
          </p:nvGrpSpPr>
          <p:grpSpPr>
            <a:xfrm>
              <a:off x="7016017" y="3606058"/>
              <a:ext cx="315847" cy="813052"/>
              <a:chOff x="4755086" y="1677677"/>
              <a:chExt cx="315847" cy="813052"/>
            </a:xfrm>
          </p:grpSpPr>
          <p:sp>
            <p:nvSpPr>
              <p:cNvPr id="674" name="片側の 2 つの角を丸めた四角形 673"/>
              <p:cNvSpPr/>
              <p:nvPr/>
            </p:nvSpPr>
            <p:spPr>
              <a:xfrm rot="9856183" flipH="1">
                <a:off x="4794471" y="1871787"/>
                <a:ext cx="210752" cy="5862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F7F7F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75" name="グループ化 674"/>
              <p:cNvGrpSpPr/>
              <p:nvPr/>
            </p:nvGrpSpPr>
            <p:grpSpPr>
              <a:xfrm rot="20700000" flipH="1">
                <a:off x="4761971" y="1677677"/>
                <a:ext cx="202096" cy="195629"/>
                <a:chOff x="6269307" y="1516380"/>
                <a:chExt cx="381047" cy="368855"/>
              </a:xfrm>
            </p:grpSpPr>
            <p:sp>
              <p:nvSpPr>
                <p:cNvPr id="679" name="角丸四角形 678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80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76" name="フリーフォーム 675"/>
              <p:cNvSpPr/>
              <p:nvPr/>
            </p:nvSpPr>
            <p:spPr>
              <a:xfrm rot="20700000" flipH="1">
                <a:off x="4755086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7" name="片側の 2 つの角を丸めた四角形 676"/>
              <p:cNvSpPr/>
              <p:nvPr/>
            </p:nvSpPr>
            <p:spPr>
              <a:xfrm rot="9856183" flipH="1">
                <a:off x="4859901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8" name="フリーフォーム 677"/>
              <p:cNvSpPr/>
              <p:nvPr/>
            </p:nvSpPr>
            <p:spPr>
              <a:xfrm rot="9856183" flipH="1">
                <a:off x="4860560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662" name="グループ化 661"/>
            <p:cNvGrpSpPr/>
            <p:nvPr/>
          </p:nvGrpSpPr>
          <p:grpSpPr>
            <a:xfrm>
              <a:off x="6131506" y="3600089"/>
              <a:ext cx="526749" cy="798536"/>
              <a:chOff x="3102820" y="1444459"/>
              <a:chExt cx="526749" cy="798536"/>
            </a:xfrm>
          </p:grpSpPr>
          <p:sp>
            <p:nvSpPr>
              <p:cNvPr id="665" name="角丸四角形 12"/>
              <p:cNvSpPr/>
              <p:nvPr/>
            </p:nvSpPr>
            <p:spPr>
              <a:xfrm rot="20249919">
                <a:off x="3102820" y="1444459"/>
                <a:ext cx="526749" cy="798536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6" name="フリーフォーム 665"/>
              <p:cNvSpPr/>
              <p:nvPr/>
            </p:nvSpPr>
            <p:spPr>
              <a:xfrm rot="18224855">
                <a:off x="3188986" y="1832316"/>
                <a:ext cx="366294" cy="371635"/>
              </a:xfrm>
              <a:custGeom>
                <a:avLst/>
                <a:gdLst>
                  <a:gd name="connsiteX0" fmla="*/ 231832 w 366294"/>
                  <a:gd name="connsiteY0" fmla="*/ 18826 h 371635"/>
                  <a:gd name="connsiteX1" fmla="*/ 236475 w 366294"/>
                  <a:gd name="connsiteY1" fmla="*/ 41825 h 371635"/>
                  <a:gd name="connsiteX2" fmla="*/ 236475 w 366294"/>
                  <a:gd name="connsiteY2" fmla="*/ 189493 h 371635"/>
                  <a:gd name="connsiteX3" fmla="*/ 231120 w 366294"/>
                  <a:gd name="connsiteY3" fmla="*/ 202422 h 371635"/>
                  <a:gd name="connsiteX4" fmla="*/ 324592 w 366294"/>
                  <a:gd name="connsiteY4" fmla="*/ 228676 h 371635"/>
                  <a:gd name="connsiteX5" fmla="*/ 366294 w 366294"/>
                  <a:gd name="connsiteY5" fmla="*/ 261478 h 371635"/>
                  <a:gd name="connsiteX6" fmla="*/ 365152 w 366294"/>
                  <a:gd name="connsiteY6" fmla="*/ 288840 h 371635"/>
                  <a:gd name="connsiteX7" fmla="*/ 288129 w 366294"/>
                  <a:gd name="connsiteY7" fmla="*/ 371546 h 371635"/>
                  <a:gd name="connsiteX8" fmla="*/ 288005 w 366294"/>
                  <a:gd name="connsiteY8" fmla="*/ 371635 h 371635"/>
                  <a:gd name="connsiteX9" fmla="*/ 284512 w 366294"/>
                  <a:gd name="connsiteY9" fmla="*/ 371374 h 371635"/>
                  <a:gd name="connsiteX10" fmla="*/ 151774 w 366294"/>
                  <a:gd name="connsiteY10" fmla="*/ 334092 h 371635"/>
                  <a:gd name="connsiteX11" fmla="*/ 98272 w 366294"/>
                  <a:gd name="connsiteY11" fmla="*/ 272050 h 371635"/>
                  <a:gd name="connsiteX12" fmla="*/ 100279 w 366294"/>
                  <a:gd name="connsiteY12" fmla="*/ 245195 h 371635"/>
                  <a:gd name="connsiteX13" fmla="*/ 64853 w 366294"/>
                  <a:gd name="connsiteY13" fmla="*/ 256016 h 371635"/>
                  <a:gd name="connsiteX14" fmla="*/ 0 w 366294"/>
                  <a:gd name="connsiteY14" fmla="*/ 191163 h 371635"/>
                  <a:gd name="connsiteX15" fmla="*/ 0 w 366294"/>
                  <a:gd name="connsiteY15" fmla="*/ 113468 h 371635"/>
                  <a:gd name="connsiteX16" fmla="*/ 4003 w 366294"/>
                  <a:gd name="connsiteY16" fmla="*/ 106947 h 371635"/>
                  <a:gd name="connsiteX17" fmla="*/ 101096 w 366294"/>
                  <a:gd name="connsiteY17" fmla="*/ 2688 h 371635"/>
                  <a:gd name="connsiteX18" fmla="*/ 110711 w 366294"/>
                  <a:gd name="connsiteY18" fmla="*/ 9171 h 371635"/>
                  <a:gd name="connsiteX19" fmla="*/ 121627 w 366294"/>
                  <a:gd name="connsiteY19" fmla="*/ 25361 h 371635"/>
                  <a:gd name="connsiteX20" fmla="*/ 122946 w 366294"/>
                  <a:gd name="connsiteY20" fmla="*/ 18826 h 371635"/>
                  <a:gd name="connsiteX21" fmla="*/ 138449 w 366294"/>
                  <a:gd name="connsiteY21" fmla="*/ 0 h 371635"/>
                  <a:gd name="connsiteX22" fmla="*/ 201997 w 366294"/>
                  <a:gd name="connsiteY22" fmla="*/ 59181 h 371635"/>
                  <a:gd name="connsiteX23" fmla="*/ 230248 w 366294"/>
                  <a:gd name="connsiteY23" fmla="*/ 16902 h 37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294" h="371635">
                    <a:moveTo>
                      <a:pt x="231832" y="18826"/>
                    </a:moveTo>
                    <a:cubicBezTo>
                      <a:pt x="234822" y="25895"/>
                      <a:pt x="236475" y="33667"/>
                      <a:pt x="236475" y="41825"/>
                    </a:cubicBezTo>
                    <a:lnTo>
                      <a:pt x="236475" y="189493"/>
                    </a:lnTo>
                    <a:lnTo>
                      <a:pt x="231120" y="202422"/>
                    </a:lnTo>
                    <a:lnTo>
                      <a:pt x="324592" y="228676"/>
                    </a:lnTo>
                    <a:lnTo>
                      <a:pt x="366294" y="261478"/>
                    </a:lnTo>
                    <a:lnTo>
                      <a:pt x="365152" y="288840"/>
                    </a:lnTo>
                    <a:lnTo>
                      <a:pt x="288129" y="371546"/>
                    </a:lnTo>
                    <a:lnTo>
                      <a:pt x="288005" y="371635"/>
                    </a:lnTo>
                    <a:lnTo>
                      <a:pt x="284512" y="371374"/>
                    </a:lnTo>
                    <a:lnTo>
                      <a:pt x="151774" y="334092"/>
                    </a:lnTo>
                    <a:cubicBezTo>
                      <a:pt x="122220" y="325791"/>
                      <a:pt x="101910" y="300700"/>
                      <a:pt x="98272" y="272050"/>
                    </a:cubicBezTo>
                    <a:lnTo>
                      <a:pt x="100279" y="245195"/>
                    </a:lnTo>
                    <a:lnTo>
                      <a:pt x="64853" y="256016"/>
                    </a:lnTo>
                    <a:cubicBezTo>
                      <a:pt x="29036" y="256016"/>
                      <a:pt x="0" y="226980"/>
                      <a:pt x="0" y="191163"/>
                    </a:cubicBezTo>
                    <a:lnTo>
                      <a:pt x="0" y="113468"/>
                    </a:lnTo>
                    <a:lnTo>
                      <a:pt x="4003" y="106947"/>
                    </a:lnTo>
                    <a:lnTo>
                      <a:pt x="101096" y="2688"/>
                    </a:lnTo>
                    <a:lnTo>
                      <a:pt x="110711" y="9171"/>
                    </a:lnTo>
                    <a:lnTo>
                      <a:pt x="121627" y="25361"/>
                    </a:lnTo>
                    <a:lnTo>
                      <a:pt x="122946" y="18826"/>
                    </a:lnTo>
                    <a:lnTo>
                      <a:pt x="138449" y="0"/>
                    </a:lnTo>
                    <a:lnTo>
                      <a:pt x="201997" y="59181"/>
                    </a:lnTo>
                    <a:lnTo>
                      <a:pt x="230248" y="16902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67" name="グループ化 666"/>
              <p:cNvGrpSpPr/>
              <p:nvPr/>
            </p:nvGrpSpPr>
            <p:grpSpPr>
              <a:xfrm rot="20527086">
                <a:off x="3158748" y="1820007"/>
                <a:ext cx="206305" cy="345107"/>
                <a:chOff x="4099729" y="4415045"/>
                <a:chExt cx="464310" cy="776691"/>
              </a:xfrm>
            </p:grpSpPr>
            <p:sp>
              <p:nvSpPr>
                <p:cNvPr id="672" name="角丸四角形 671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3" name="角丸四角形 672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68" name="フリーフォーム 667"/>
              <p:cNvSpPr/>
              <p:nvPr/>
            </p:nvSpPr>
            <p:spPr>
              <a:xfrm rot="18224855">
                <a:off x="3183626" y="1927763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9" name="フリーフォーム 668"/>
              <p:cNvSpPr/>
              <p:nvPr/>
            </p:nvSpPr>
            <p:spPr>
              <a:xfrm rot="18224855">
                <a:off x="3231140" y="1820792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0" name="角丸四角形 669"/>
              <p:cNvSpPr/>
              <p:nvPr/>
            </p:nvSpPr>
            <p:spPr>
              <a:xfrm rot="2966168">
                <a:off x="3395743" y="1842824"/>
                <a:ext cx="140206" cy="286094"/>
              </a:xfrm>
              <a:prstGeom prst="roundRect">
                <a:avLst>
                  <a:gd name="adj" fmla="val 50000"/>
                </a:avLst>
              </a:prstGeom>
              <a:solidFill>
                <a:srgbClr val="F8CBAD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1" name="フリーフォーム 670"/>
              <p:cNvSpPr/>
              <p:nvPr/>
            </p:nvSpPr>
            <p:spPr>
              <a:xfrm rot="2966168">
                <a:off x="3397113" y="1854773"/>
                <a:ext cx="122331" cy="274456"/>
              </a:xfrm>
              <a:custGeom>
                <a:avLst/>
                <a:gdLst>
                  <a:gd name="connsiteX0" fmla="*/ 88606 w 122331"/>
                  <a:gd name="connsiteY0" fmla="*/ 0 h 274456"/>
                  <a:gd name="connsiteX1" fmla="*/ 101798 w 122331"/>
                  <a:gd name="connsiteY1" fmla="*/ 8895 h 274456"/>
                  <a:gd name="connsiteX2" fmla="*/ 122331 w 122331"/>
                  <a:gd name="connsiteY2" fmla="*/ 58465 h 274456"/>
                  <a:gd name="connsiteX3" fmla="*/ 122331 w 122331"/>
                  <a:gd name="connsiteY3" fmla="*/ 204353 h 274456"/>
                  <a:gd name="connsiteX4" fmla="*/ 52228 w 122331"/>
                  <a:gd name="connsiteY4" fmla="*/ 274456 h 274456"/>
                  <a:gd name="connsiteX5" fmla="*/ 2658 w 122331"/>
                  <a:gd name="connsiteY5" fmla="*/ 253923 h 274456"/>
                  <a:gd name="connsiteX6" fmla="*/ 0 w 122331"/>
                  <a:gd name="connsiteY6" fmla="*/ 249981 h 274456"/>
                  <a:gd name="connsiteX7" fmla="*/ 18503 w 122331"/>
                  <a:gd name="connsiteY7" fmla="*/ 253717 h 274456"/>
                  <a:gd name="connsiteX8" fmla="*/ 88606 w 122331"/>
                  <a:gd name="connsiteY8" fmla="*/ 183614 h 27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331" h="274456">
                    <a:moveTo>
                      <a:pt x="88606" y="0"/>
                    </a:moveTo>
                    <a:lnTo>
                      <a:pt x="101798" y="8895"/>
                    </a:lnTo>
                    <a:cubicBezTo>
                      <a:pt x="114485" y="21581"/>
                      <a:pt x="122331" y="39106"/>
                      <a:pt x="122331" y="58465"/>
                    </a:cubicBezTo>
                    <a:lnTo>
                      <a:pt x="122331" y="204353"/>
                    </a:lnTo>
                    <a:cubicBezTo>
                      <a:pt x="122331" y="243070"/>
                      <a:pt x="90945" y="274456"/>
                      <a:pt x="52228" y="274456"/>
                    </a:cubicBezTo>
                    <a:cubicBezTo>
                      <a:pt x="32869" y="274456"/>
                      <a:pt x="15344" y="266610"/>
                      <a:pt x="2658" y="253923"/>
                    </a:cubicBezTo>
                    <a:lnTo>
                      <a:pt x="0" y="249981"/>
                    </a:lnTo>
                    <a:lnTo>
                      <a:pt x="18503" y="253717"/>
                    </a:lnTo>
                    <a:cubicBezTo>
                      <a:pt x="57220" y="253717"/>
                      <a:pt x="88606" y="222331"/>
                      <a:pt x="88606" y="183614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663" name="月 662"/>
            <p:cNvSpPr/>
            <p:nvPr/>
          </p:nvSpPr>
          <p:spPr bwMode="auto">
            <a:xfrm rot="5400000">
              <a:off x="6644207" y="3143275"/>
              <a:ext cx="73462" cy="194001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月 663"/>
            <p:cNvSpPr/>
            <p:nvPr/>
          </p:nvSpPr>
          <p:spPr bwMode="auto">
            <a:xfrm rot="5400000">
              <a:off x="6918527" y="3143276"/>
              <a:ext cx="73462" cy="194001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63202" y="908720"/>
            <a:ext cx="1036643" cy="1582009"/>
            <a:chOff x="663202" y="908720"/>
            <a:chExt cx="1036643" cy="1582009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80696" y="908720"/>
              <a:ext cx="1011242" cy="1530862"/>
              <a:chOff x="1470788" y="1129257"/>
              <a:chExt cx="1011242" cy="1530862"/>
            </a:xfrm>
          </p:grpSpPr>
          <p:sp>
            <p:nvSpPr>
              <p:cNvPr id="21" name="台形 20"/>
              <p:cNvSpPr/>
              <p:nvPr/>
            </p:nvSpPr>
            <p:spPr>
              <a:xfrm>
                <a:off x="1470788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" name="台形 21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" name="台形 22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" name="台形 23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" name="フリーフォーム 24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" name="台形 25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" name="平行四辺形 26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平行四辺形 27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" name="フリーフォーム 30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" name="フリーフォーム 31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51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49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5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" name="楕円 35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" name="グループ化 38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7" name="平行四辺形 46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平行四辺形 47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5" name="平行四辺形 44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平行四辺形 45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フリーフォーム 40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663202" y="1677677"/>
              <a:ext cx="1036643" cy="813052"/>
              <a:chOff x="663202" y="1677677"/>
              <a:chExt cx="1036643" cy="813052"/>
            </a:xfrm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719714" y="1677677"/>
                <a:ext cx="914424" cy="780376"/>
                <a:chOff x="6695364" y="1741511"/>
                <a:chExt cx="1478037" cy="1261368"/>
              </a:xfrm>
            </p:grpSpPr>
            <p:grpSp>
              <p:nvGrpSpPr>
                <p:cNvPr id="12" name="グループ化 11"/>
                <p:cNvGrpSpPr/>
                <p:nvPr/>
              </p:nvGrpSpPr>
              <p:grpSpPr>
                <a:xfrm>
                  <a:off x="6695364" y="1741511"/>
                  <a:ext cx="1478037" cy="1261368"/>
                  <a:chOff x="6695364" y="1741511"/>
                  <a:chExt cx="1478037" cy="1261368"/>
                </a:xfrm>
              </p:grpSpPr>
              <p:grpSp>
                <p:nvGrpSpPr>
                  <p:cNvPr id="16" name="グループ化 15"/>
                  <p:cNvGrpSpPr/>
                  <p:nvPr/>
                </p:nvGrpSpPr>
                <p:grpSpPr>
                  <a:xfrm rot="900000">
                    <a:off x="6775413" y="1741511"/>
                    <a:ext cx="326659" cy="316207"/>
                    <a:chOff x="6269307" y="1516380"/>
                    <a:chExt cx="381047" cy="368855"/>
                  </a:xfrm>
                </p:grpSpPr>
                <p:sp>
                  <p:nvSpPr>
                    <p:cNvPr id="19" name="角丸四角形 18"/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" name="角丸四角形 85"/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7" name="片側の 2 つの角を丸めた四角形 16"/>
                  <p:cNvSpPr/>
                  <p:nvPr/>
                </p:nvSpPr>
                <p:spPr>
                  <a:xfrm rot="11743817">
                    <a:off x="6695364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8" name="片側の 2 つの角を丸めた四角形 17"/>
                  <p:cNvSpPr/>
                  <p:nvPr/>
                </p:nvSpPr>
                <p:spPr>
                  <a:xfrm rot="9856183" flipH="1">
                    <a:off x="7832750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3" name="グループ化 12"/>
                <p:cNvGrpSpPr/>
                <p:nvPr/>
              </p:nvGrpSpPr>
              <p:grpSpPr>
                <a:xfrm rot="20700000" flipH="1">
                  <a:off x="7780214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14" name="角丸四角形 13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6" name="フリーフォーム 5"/>
              <p:cNvSpPr/>
              <p:nvPr/>
            </p:nvSpPr>
            <p:spPr>
              <a:xfrm rot="900000">
                <a:off x="831728" y="1693150"/>
                <a:ext cx="141440" cy="176609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" name="フリーフォーム 6"/>
              <p:cNvSpPr/>
              <p:nvPr/>
            </p:nvSpPr>
            <p:spPr>
              <a:xfrm rot="20700000" flipH="1">
                <a:off x="1383998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" name="片側の 2 つの角を丸めた四角形 7"/>
              <p:cNvSpPr/>
              <p:nvPr/>
            </p:nvSpPr>
            <p:spPr>
              <a:xfrm rot="11743817">
                <a:off x="663202" y="1846209"/>
                <a:ext cx="211033" cy="637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" name="フリーフォーム 8"/>
              <p:cNvSpPr/>
              <p:nvPr/>
            </p:nvSpPr>
            <p:spPr>
              <a:xfrm rot="11743817">
                <a:off x="713331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" name="片側の 2 つの角を丸めた四角形 9"/>
              <p:cNvSpPr/>
              <p:nvPr/>
            </p:nvSpPr>
            <p:spPr>
              <a:xfrm rot="9856183" flipH="1">
                <a:off x="1488813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" name="フリーフォーム 10"/>
              <p:cNvSpPr/>
              <p:nvPr/>
            </p:nvSpPr>
            <p:spPr>
              <a:xfrm rot="9856183" flipH="1">
                <a:off x="1489472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53" name="グループ化 52"/>
          <p:cNvGrpSpPr/>
          <p:nvPr/>
        </p:nvGrpSpPr>
        <p:grpSpPr>
          <a:xfrm>
            <a:off x="2542129" y="938146"/>
            <a:ext cx="1053572" cy="1552583"/>
            <a:chOff x="2542129" y="938146"/>
            <a:chExt cx="1053572" cy="1552583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2542129" y="938146"/>
              <a:ext cx="1051560" cy="1496439"/>
              <a:chOff x="2884335" y="1158683"/>
              <a:chExt cx="1051560" cy="1496439"/>
            </a:xfrm>
          </p:grpSpPr>
          <p:sp>
            <p:nvSpPr>
              <p:cNvPr id="72" name="台形 71"/>
              <p:cNvSpPr/>
              <p:nvPr/>
            </p:nvSpPr>
            <p:spPr>
              <a:xfrm>
                <a:off x="2884335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" name="フリーフォーム 72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台形 73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フリーフォーム 74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楕円 76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星 32 77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" name="星 32 78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0" name="グループ化 79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98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" name="グループ化 80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96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2" name="角丸四角形 81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" name="楕円 83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 87"/>
              <p:cNvSpPr/>
              <p:nvPr/>
            </p:nvSpPr>
            <p:spPr bwMode="auto">
              <a:xfrm rot="900000"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フリーフォーム 88"/>
              <p:cNvSpPr/>
              <p:nvPr/>
            </p:nvSpPr>
            <p:spPr bwMode="auto">
              <a:xfrm rot="20700000"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楕円 89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 91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2559058" y="1677677"/>
              <a:ext cx="1036643" cy="813052"/>
              <a:chOff x="663202" y="1677677"/>
              <a:chExt cx="1036643" cy="813052"/>
            </a:xfrm>
          </p:grpSpPr>
          <p:grpSp>
            <p:nvGrpSpPr>
              <p:cNvPr id="56" name="グループ化 55"/>
              <p:cNvGrpSpPr/>
              <p:nvPr/>
            </p:nvGrpSpPr>
            <p:grpSpPr>
              <a:xfrm>
                <a:off x="719714" y="1677677"/>
                <a:ext cx="914424" cy="780376"/>
                <a:chOff x="6695364" y="1741511"/>
                <a:chExt cx="1478037" cy="1261368"/>
              </a:xfrm>
            </p:grpSpPr>
            <p:grpSp>
              <p:nvGrpSpPr>
                <p:cNvPr id="63" name="グループ化 62"/>
                <p:cNvGrpSpPr/>
                <p:nvPr/>
              </p:nvGrpSpPr>
              <p:grpSpPr>
                <a:xfrm>
                  <a:off x="6695364" y="1741511"/>
                  <a:ext cx="1478037" cy="1261368"/>
                  <a:chOff x="6695364" y="1741511"/>
                  <a:chExt cx="1478037" cy="1261368"/>
                </a:xfrm>
              </p:grpSpPr>
              <p:grpSp>
                <p:nvGrpSpPr>
                  <p:cNvPr id="67" name="グループ化 66"/>
                  <p:cNvGrpSpPr/>
                  <p:nvPr/>
                </p:nvGrpSpPr>
                <p:grpSpPr>
                  <a:xfrm rot="900000">
                    <a:off x="6775413" y="1741511"/>
                    <a:ext cx="326659" cy="316207"/>
                    <a:chOff x="6269307" y="1516380"/>
                    <a:chExt cx="381047" cy="368855"/>
                  </a:xfrm>
                </p:grpSpPr>
                <p:sp>
                  <p:nvSpPr>
                    <p:cNvPr id="70" name="角丸四角形 69"/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1" name="角丸四角形 85"/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68" name="片側の 2 つの角を丸めた四角形 67"/>
                  <p:cNvSpPr/>
                  <p:nvPr/>
                </p:nvSpPr>
                <p:spPr>
                  <a:xfrm rot="11743817">
                    <a:off x="6695364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9" name="片側の 2 つの角を丸めた四角形 68"/>
                  <p:cNvSpPr/>
                  <p:nvPr/>
                </p:nvSpPr>
                <p:spPr>
                  <a:xfrm rot="9856183" flipH="1">
                    <a:off x="7832750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64" name="グループ化 63"/>
                <p:cNvGrpSpPr/>
                <p:nvPr/>
              </p:nvGrpSpPr>
              <p:grpSpPr>
                <a:xfrm rot="20700000" flipH="1">
                  <a:off x="7780214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65" name="角丸四角形 6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57" name="フリーフォーム 56"/>
              <p:cNvSpPr/>
              <p:nvPr/>
            </p:nvSpPr>
            <p:spPr>
              <a:xfrm rot="900000">
                <a:off x="831728" y="1693150"/>
                <a:ext cx="141440" cy="176609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8" name="フリーフォーム 57"/>
              <p:cNvSpPr/>
              <p:nvPr/>
            </p:nvSpPr>
            <p:spPr>
              <a:xfrm rot="20700000" flipH="1">
                <a:off x="1383998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9" name="片側の 2 つの角を丸めた四角形 58"/>
              <p:cNvSpPr/>
              <p:nvPr/>
            </p:nvSpPr>
            <p:spPr>
              <a:xfrm rot="11743817">
                <a:off x="663202" y="1846209"/>
                <a:ext cx="211033" cy="637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 rot="11743817">
                <a:off x="713331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" name="片側の 2 つの角を丸めた四角形 60"/>
              <p:cNvSpPr/>
              <p:nvPr/>
            </p:nvSpPr>
            <p:spPr>
              <a:xfrm rot="9856183" flipH="1">
                <a:off x="1488813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 rot="9856183" flipH="1">
                <a:off x="1489472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6298901" y="778735"/>
            <a:ext cx="1051560" cy="1711994"/>
            <a:chOff x="6298901" y="778735"/>
            <a:chExt cx="1051560" cy="1711994"/>
          </a:xfrm>
        </p:grpSpPr>
        <p:grpSp>
          <p:nvGrpSpPr>
            <p:cNvPr id="101" name="グループ化 100"/>
            <p:cNvGrpSpPr/>
            <p:nvPr/>
          </p:nvGrpSpPr>
          <p:grpSpPr>
            <a:xfrm>
              <a:off x="6298901" y="778735"/>
              <a:ext cx="1051560" cy="1655850"/>
              <a:chOff x="5311956" y="999272"/>
              <a:chExt cx="1051560" cy="1655850"/>
            </a:xfrm>
          </p:grpSpPr>
          <p:sp>
            <p:nvSpPr>
              <p:cNvPr id="119" name="台形 118"/>
              <p:cNvSpPr/>
              <p:nvPr/>
            </p:nvSpPr>
            <p:spPr>
              <a:xfrm>
                <a:off x="5311956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" name="フリーフォーム 119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" name="台形 120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" name="フリーフォーム 121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" name="フリーフォーム 122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" name="フリーフォーム 123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44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6" name="グループ化 125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42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7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2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" name="フリーフォーム 132"/>
              <p:cNvSpPr/>
              <p:nvPr/>
            </p:nvSpPr>
            <p:spPr>
              <a:xfrm rot="10800000">
                <a:off x="5688422" y="1772477"/>
                <a:ext cx="278038" cy="10398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  <a:gd name="connsiteX0" fmla="*/ 0 w 571136"/>
                  <a:gd name="connsiteY0" fmla="*/ 667 h 183217"/>
                  <a:gd name="connsiteX1" fmla="*/ 77301 w 571136"/>
                  <a:gd name="connsiteY1" fmla="*/ 18846 h 183217"/>
                  <a:gd name="connsiteX2" fmla="*/ 285568 w 571136"/>
                  <a:gd name="connsiteY2" fmla="*/ 33512 h 183217"/>
                  <a:gd name="connsiteX3" fmla="*/ 571136 w 571136"/>
                  <a:gd name="connsiteY3" fmla="*/ 667 h 183217"/>
                  <a:gd name="connsiteX4" fmla="*/ 549861 w 571136"/>
                  <a:gd name="connsiteY4" fmla="*/ 69232 h 183217"/>
                  <a:gd name="connsiteX5" fmla="*/ 285568 w 571136"/>
                  <a:gd name="connsiteY5" fmla="*/ 183217 h 183217"/>
                  <a:gd name="connsiteX6" fmla="*/ 21275 w 571136"/>
                  <a:gd name="connsiteY6" fmla="*/ 69232 h 183217"/>
                  <a:gd name="connsiteX7" fmla="*/ 0 w 571136"/>
                  <a:gd name="connsiteY7" fmla="*/ 667 h 183217"/>
                  <a:gd name="connsiteX0" fmla="*/ 0 w 571136"/>
                  <a:gd name="connsiteY0" fmla="*/ 667 h 183217"/>
                  <a:gd name="connsiteX1" fmla="*/ 285568 w 571136"/>
                  <a:gd name="connsiteY1" fmla="*/ 33512 h 183217"/>
                  <a:gd name="connsiteX2" fmla="*/ 571136 w 571136"/>
                  <a:gd name="connsiteY2" fmla="*/ 667 h 183217"/>
                  <a:gd name="connsiteX3" fmla="*/ 549861 w 571136"/>
                  <a:gd name="connsiteY3" fmla="*/ 69232 h 183217"/>
                  <a:gd name="connsiteX4" fmla="*/ 285568 w 571136"/>
                  <a:gd name="connsiteY4" fmla="*/ 183217 h 183217"/>
                  <a:gd name="connsiteX5" fmla="*/ 21275 w 571136"/>
                  <a:gd name="connsiteY5" fmla="*/ 69232 h 183217"/>
                  <a:gd name="connsiteX6" fmla="*/ 0 w 571136"/>
                  <a:gd name="connsiteY6" fmla="*/ 667 h 183217"/>
                  <a:gd name="connsiteX0" fmla="*/ 0 w 571136"/>
                  <a:gd name="connsiteY0" fmla="*/ 0 h 182550"/>
                  <a:gd name="connsiteX1" fmla="*/ 571136 w 571136"/>
                  <a:gd name="connsiteY1" fmla="*/ 0 h 182550"/>
                  <a:gd name="connsiteX2" fmla="*/ 549861 w 571136"/>
                  <a:gd name="connsiteY2" fmla="*/ 68565 h 182550"/>
                  <a:gd name="connsiteX3" fmla="*/ 285568 w 571136"/>
                  <a:gd name="connsiteY3" fmla="*/ 182550 h 182550"/>
                  <a:gd name="connsiteX4" fmla="*/ 21275 w 571136"/>
                  <a:gd name="connsiteY4" fmla="*/ 68565 h 182550"/>
                  <a:gd name="connsiteX5" fmla="*/ 0 w 571136"/>
                  <a:gd name="connsiteY5" fmla="*/ 0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" name="フリーフォーム 133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フリーフォーム 134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円/楕円 734"/>
              <p:cNvSpPr/>
              <p:nvPr/>
            </p:nvSpPr>
            <p:spPr>
              <a:xfrm rot="900000"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" name="円/楕円 738"/>
              <p:cNvSpPr/>
              <p:nvPr/>
            </p:nvSpPr>
            <p:spPr>
              <a:xfrm rot="20700000"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" name="楕円 137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片側の 2 つの角を丸めた四角形 138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0" name="楕円 139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 140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2" name="グループ化 101"/>
            <p:cNvGrpSpPr/>
            <p:nvPr/>
          </p:nvGrpSpPr>
          <p:grpSpPr>
            <a:xfrm>
              <a:off x="6308098" y="1677677"/>
              <a:ext cx="1036643" cy="813052"/>
              <a:chOff x="663202" y="1677677"/>
              <a:chExt cx="1036643" cy="813052"/>
            </a:xfrm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719714" y="1677677"/>
                <a:ext cx="914424" cy="780376"/>
                <a:chOff x="6695364" y="1741511"/>
                <a:chExt cx="1478037" cy="1261368"/>
              </a:xfrm>
            </p:grpSpPr>
            <p:grpSp>
              <p:nvGrpSpPr>
                <p:cNvPr id="110" name="グループ化 109"/>
                <p:cNvGrpSpPr/>
                <p:nvPr/>
              </p:nvGrpSpPr>
              <p:grpSpPr>
                <a:xfrm>
                  <a:off x="6695364" y="1741511"/>
                  <a:ext cx="1478037" cy="1261368"/>
                  <a:chOff x="6695364" y="1741511"/>
                  <a:chExt cx="1478037" cy="1261368"/>
                </a:xfrm>
              </p:grpSpPr>
              <p:grpSp>
                <p:nvGrpSpPr>
                  <p:cNvPr id="114" name="グループ化 113"/>
                  <p:cNvGrpSpPr/>
                  <p:nvPr/>
                </p:nvGrpSpPr>
                <p:grpSpPr>
                  <a:xfrm rot="900000">
                    <a:off x="6775413" y="1741511"/>
                    <a:ext cx="326659" cy="316207"/>
                    <a:chOff x="6269307" y="1516380"/>
                    <a:chExt cx="381047" cy="368855"/>
                  </a:xfrm>
                </p:grpSpPr>
                <p:sp>
                  <p:nvSpPr>
                    <p:cNvPr id="117" name="角丸四角形 116"/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8" name="角丸四角形 85"/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15" name="片側の 2 つの角を丸めた四角形 114"/>
                  <p:cNvSpPr/>
                  <p:nvPr/>
                </p:nvSpPr>
                <p:spPr>
                  <a:xfrm rot="11743817">
                    <a:off x="6695364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6" name="片側の 2 つの角を丸めた四角形 115"/>
                  <p:cNvSpPr/>
                  <p:nvPr/>
                </p:nvSpPr>
                <p:spPr>
                  <a:xfrm rot="9856183" flipH="1">
                    <a:off x="7832750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11" name="グループ化 110"/>
                <p:cNvGrpSpPr/>
                <p:nvPr/>
              </p:nvGrpSpPr>
              <p:grpSpPr>
                <a:xfrm rot="20700000" flipH="1">
                  <a:off x="7780214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112" name="角丸四角形 111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3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104" name="フリーフォーム 103"/>
              <p:cNvSpPr/>
              <p:nvPr/>
            </p:nvSpPr>
            <p:spPr>
              <a:xfrm rot="900000">
                <a:off x="831728" y="1693150"/>
                <a:ext cx="141440" cy="176609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5" name="フリーフォーム 104"/>
              <p:cNvSpPr/>
              <p:nvPr/>
            </p:nvSpPr>
            <p:spPr>
              <a:xfrm rot="20700000" flipH="1">
                <a:off x="1383998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6" name="片側の 2 つの角を丸めた四角形 105"/>
              <p:cNvSpPr/>
              <p:nvPr/>
            </p:nvSpPr>
            <p:spPr>
              <a:xfrm rot="11743817">
                <a:off x="663202" y="1846209"/>
                <a:ext cx="211033" cy="637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7" name="フリーフォーム 106"/>
              <p:cNvSpPr/>
              <p:nvPr/>
            </p:nvSpPr>
            <p:spPr>
              <a:xfrm rot="11743817">
                <a:off x="713331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8" name="片側の 2 つの角を丸めた四角形 107"/>
              <p:cNvSpPr/>
              <p:nvPr/>
            </p:nvSpPr>
            <p:spPr>
              <a:xfrm rot="9856183" flipH="1">
                <a:off x="1488813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9" name="フリーフォーム 108"/>
              <p:cNvSpPr/>
              <p:nvPr/>
            </p:nvSpPr>
            <p:spPr>
              <a:xfrm rot="9856183" flipH="1">
                <a:off x="1489472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46" name="グループ化 145"/>
          <p:cNvGrpSpPr/>
          <p:nvPr/>
        </p:nvGrpSpPr>
        <p:grpSpPr>
          <a:xfrm>
            <a:off x="8167378" y="773084"/>
            <a:ext cx="1036643" cy="1717645"/>
            <a:chOff x="8167378" y="773084"/>
            <a:chExt cx="1036643" cy="1717645"/>
          </a:xfrm>
        </p:grpSpPr>
        <p:grpSp>
          <p:nvGrpSpPr>
            <p:cNvPr id="147" name="グループ化 146"/>
            <p:cNvGrpSpPr/>
            <p:nvPr/>
          </p:nvGrpSpPr>
          <p:grpSpPr>
            <a:xfrm>
              <a:off x="8185140" y="773084"/>
              <a:ext cx="1011242" cy="1661498"/>
              <a:chOff x="8185140" y="773084"/>
              <a:chExt cx="1011242" cy="1661498"/>
            </a:xfrm>
          </p:grpSpPr>
          <p:grpSp>
            <p:nvGrpSpPr>
              <p:cNvPr id="165" name="グループ化 164"/>
              <p:cNvGrpSpPr/>
              <p:nvPr/>
            </p:nvGrpSpPr>
            <p:grpSpPr>
              <a:xfrm>
                <a:off x="8185140" y="773084"/>
                <a:ext cx="1011242" cy="1661498"/>
                <a:chOff x="6719772" y="993624"/>
                <a:chExt cx="1011242" cy="1661498"/>
              </a:xfrm>
            </p:grpSpPr>
            <p:sp>
              <p:nvSpPr>
                <p:cNvPr id="174" name="台形 173"/>
                <p:cNvSpPr/>
                <p:nvPr/>
              </p:nvSpPr>
              <p:spPr>
                <a:xfrm>
                  <a:off x="6719772" y="2139839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5" name="台形 174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" name="台形 175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" name="台形 176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" name="フリーフォーム 177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79" name="グループ化 178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94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5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0" name="グループ化 179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92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3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1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" name="円柱 181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ひし形 182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 184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" name="楕円 185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楕円 186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月 187"/>
                <p:cNvSpPr/>
                <p:nvPr/>
              </p:nvSpPr>
              <p:spPr bwMode="auto">
                <a:xfrm rot="63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月 188"/>
                <p:cNvSpPr/>
                <p:nvPr/>
              </p:nvSpPr>
              <p:spPr bwMode="auto">
                <a:xfrm rot="45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平行四辺形 189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" name="平行四辺形 190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6" name="フリーフォーム 165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台形 166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8" name="平行四辺形 167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" name="平行四辺形 168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8" name="グループ化 147"/>
            <p:cNvGrpSpPr/>
            <p:nvPr/>
          </p:nvGrpSpPr>
          <p:grpSpPr>
            <a:xfrm>
              <a:off x="8167378" y="1677677"/>
              <a:ext cx="1036643" cy="813052"/>
              <a:chOff x="663202" y="1677677"/>
              <a:chExt cx="1036643" cy="813052"/>
            </a:xfrm>
          </p:grpSpPr>
          <p:grpSp>
            <p:nvGrpSpPr>
              <p:cNvPr id="149" name="グループ化 148"/>
              <p:cNvGrpSpPr/>
              <p:nvPr/>
            </p:nvGrpSpPr>
            <p:grpSpPr>
              <a:xfrm>
                <a:off x="719714" y="1677677"/>
                <a:ext cx="914424" cy="780376"/>
                <a:chOff x="6695364" y="1741511"/>
                <a:chExt cx="1478037" cy="1261368"/>
              </a:xfrm>
            </p:grpSpPr>
            <p:grpSp>
              <p:nvGrpSpPr>
                <p:cNvPr id="156" name="グループ化 155"/>
                <p:cNvGrpSpPr/>
                <p:nvPr/>
              </p:nvGrpSpPr>
              <p:grpSpPr>
                <a:xfrm>
                  <a:off x="6695364" y="1741511"/>
                  <a:ext cx="1478037" cy="1261368"/>
                  <a:chOff x="6695364" y="1741511"/>
                  <a:chExt cx="1478037" cy="1261368"/>
                </a:xfrm>
              </p:grpSpPr>
              <p:grpSp>
                <p:nvGrpSpPr>
                  <p:cNvPr id="160" name="グループ化 159"/>
                  <p:cNvGrpSpPr/>
                  <p:nvPr/>
                </p:nvGrpSpPr>
                <p:grpSpPr>
                  <a:xfrm rot="900000">
                    <a:off x="6775413" y="1741511"/>
                    <a:ext cx="326659" cy="316207"/>
                    <a:chOff x="6269307" y="1516380"/>
                    <a:chExt cx="381047" cy="368855"/>
                  </a:xfrm>
                </p:grpSpPr>
                <p:sp>
                  <p:nvSpPr>
                    <p:cNvPr id="163" name="角丸四角形 162"/>
                    <p:cNvSpPr/>
                    <p:nvPr/>
                  </p:nvSpPr>
                  <p:spPr>
                    <a:xfrm rot="1289915">
                      <a:off x="6269307" y="1609714"/>
                      <a:ext cx="118813" cy="18218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64" name="角丸四角形 85"/>
                    <p:cNvSpPr/>
                    <p:nvPr/>
                  </p:nvSpPr>
                  <p:spPr>
                    <a:xfrm>
                      <a:off x="6298518" y="1516380"/>
                      <a:ext cx="351836" cy="36885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51836" h="368855">
                          <a:moveTo>
                            <a:pt x="45991" y="0"/>
                          </a:moveTo>
                          <a:cubicBezTo>
                            <a:pt x="66733" y="0"/>
                            <a:pt x="84268" y="13732"/>
                            <a:pt x="89318" y="32808"/>
                          </a:cubicBezTo>
                          <a:cubicBezTo>
                            <a:pt x="94369" y="13732"/>
                            <a:pt x="111904" y="0"/>
                            <a:pt x="132645" y="0"/>
                          </a:cubicBezTo>
                          <a:cubicBezTo>
                            <a:pt x="153294" y="0"/>
                            <a:pt x="170764" y="13609"/>
                            <a:pt x="175920" y="32550"/>
                          </a:cubicBezTo>
                          <a:cubicBezTo>
                            <a:pt x="181076" y="13609"/>
                            <a:pt x="198547" y="0"/>
                            <a:pt x="219195" y="0"/>
                          </a:cubicBezTo>
                          <a:cubicBezTo>
                            <a:pt x="239936" y="0"/>
                            <a:pt x="257470" y="13731"/>
                            <a:pt x="262522" y="32806"/>
                          </a:cubicBezTo>
                          <a:cubicBezTo>
                            <a:pt x="267573" y="13731"/>
                            <a:pt x="285108" y="0"/>
                            <a:pt x="305848" y="0"/>
                          </a:cubicBezTo>
                          <a:cubicBezTo>
                            <a:pt x="331246" y="0"/>
                            <a:pt x="351836" y="20590"/>
                            <a:pt x="351836" y="45988"/>
                          </a:cubicBezTo>
                          <a:cubicBezTo>
                            <a:pt x="351836" y="96054"/>
                            <a:pt x="351835" y="146119"/>
                            <a:pt x="351835" y="196185"/>
                          </a:cubicBezTo>
                          <a:lnTo>
                            <a:pt x="351834" y="196190"/>
                          </a:lnTo>
                          <a:lnTo>
                            <a:pt x="351834" y="242172"/>
                          </a:lnTo>
                          <a:cubicBezTo>
                            <a:pt x="351834" y="312137"/>
                            <a:pt x="295116" y="368855"/>
                            <a:pt x="225151" y="368855"/>
                          </a:cubicBezTo>
                          <a:lnTo>
                            <a:pt x="126683" y="368855"/>
                          </a:lnTo>
                          <a:cubicBezTo>
                            <a:pt x="56718" y="368855"/>
                            <a:pt x="0" y="312137"/>
                            <a:pt x="0" y="242172"/>
                          </a:cubicBezTo>
                          <a:cubicBezTo>
                            <a:pt x="0" y="199945"/>
                            <a:pt x="1" y="157717"/>
                            <a:pt x="1" y="115490"/>
                          </a:cubicBezTo>
                          <a:lnTo>
                            <a:pt x="3" y="115490"/>
                          </a:lnTo>
                          <a:lnTo>
                            <a:pt x="3" y="45988"/>
                          </a:lnTo>
                          <a:cubicBezTo>
                            <a:pt x="3" y="20590"/>
                            <a:pt x="20593" y="0"/>
                            <a:pt x="45991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161" name="片側の 2 つの角を丸めた四角形 160"/>
                  <p:cNvSpPr/>
                  <p:nvPr/>
                </p:nvSpPr>
                <p:spPr>
                  <a:xfrm rot="11743817">
                    <a:off x="6695364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2" name="片側の 2 つの角を丸めた四角形 161"/>
                  <p:cNvSpPr/>
                  <p:nvPr/>
                </p:nvSpPr>
                <p:spPr>
                  <a:xfrm rot="9856183" flipH="1">
                    <a:off x="7832750" y="2055266"/>
                    <a:ext cx="340651" cy="94761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F7F7F">
                      <a:alpha val="50196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57" name="グループ化 156"/>
                <p:cNvGrpSpPr/>
                <p:nvPr/>
              </p:nvGrpSpPr>
              <p:grpSpPr>
                <a:xfrm rot="20700000" flipH="1">
                  <a:off x="7780214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158" name="角丸四角形 157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9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150" name="フリーフォーム 149"/>
              <p:cNvSpPr/>
              <p:nvPr/>
            </p:nvSpPr>
            <p:spPr>
              <a:xfrm rot="900000">
                <a:off x="831728" y="1693150"/>
                <a:ext cx="141440" cy="176609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1" name="フリーフォーム 150"/>
              <p:cNvSpPr/>
              <p:nvPr/>
            </p:nvSpPr>
            <p:spPr>
              <a:xfrm rot="20700000" flipH="1">
                <a:off x="1383998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2" name="片側の 2 つの角を丸めた四角形 151"/>
              <p:cNvSpPr/>
              <p:nvPr/>
            </p:nvSpPr>
            <p:spPr>
              <a:xfrm rot="11743817">
                <a:off x="663202" y="1846209"/>
                <a:ext cx="211033" cy="637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3" name="フリーフォーム 152"/>
              <p:cNvSpPr/>
              <p:nvPr/>
            </p:nvSpPr>
            <p:spPr>
              <a:xfrm rot="11743817">
                <a:off x="713331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4" name="片側の 2 つの角を丸めた四角形 153"/>
              <p:cNvSpPr/>
              <p:nvPr/>
            </p:nvSpPr>
            <p:spPr>
              <a:xfrm rot="9856183" flipH="1">
                <a:off x="1488813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5" name="フリーフォーム 154"/>
              <p:cNvSpPr/>
              <p:nvPr/>
            </p:nvSpPr>
            <p:spPr>
              <a:xfrm rot="9856183" flipH="1">
                <a:off x="1489472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96" name="グループ化 195"/>
          <p:cNvGrpSpPr/>
          <p:nvPr/>
        </p:nvGrpSpPr>
        <p:grpSpPr>
          <a:xfrm>
            <a:off x="4449615" y="845592"/>
            <a:ext cx="1036643" cy="1644232"/>
            <a:chOff x="4449615" y="845592"/>
            <a:chExt cx="1036643" cy="1644232"/>
          </a:xfrm>
        </p:grpSpPr>
        <p:grpSp>
          <p:nvGrpSpPr>
            <p:cNvPr id="197" name="グループ化 196"/>
            <p:cNvGrpSpPr/>
            <p:nvPr/>
          </p:nvGrpSpPr>
          <p:grpSpPr>
            <a:xfrm>
              <a:off x="4462316" y="845592"/>
              <a:ext cx="1011242" cy="1593990"/>
              <a:chOff x="4462316" y="845592"/>
              <a:chExt cx="1011242" cy="1593990"/>
            </a:xfrm>
          </p:grpSpPr>
          <p:grpSp>
            <p:nvGrpSpPr>
              <p:cNvPr id="212" name="グループ化 211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217" name="台形 216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" name="台形 217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" name="台形 218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" name="台形 219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" name="フリーフォーム 220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" name="台形 221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" name="平行四辺形 222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" name="平行四辺形 223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7" name="雲 226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雲 227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9" name="グループ化 228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50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51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30" name="グループ化 229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48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49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31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2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3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4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" name="角丸四角形 235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台形 236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8" name="グループ化 237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245" name="正方形/長方形 244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台形 245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正方形/長方形 246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9" name="フリーフォーム 238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" name="フリーフォーム 239"/>
                <p:cNvSpPr/>
                <p:nvPr/>
              </p:nvSpPr>
              <p:spPr bwMode="auto">
                <a:xfrm rot="900000"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フリーフォーム 240"/>
                <p:cNvSpPr/>
                <p:nvPr/>
              </p:nvSpPr>
              <p:spPr bwMode="auto">
                <a:xfrm rot="20700000"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楕円 241"/>
                <p:cNvSpPr/>
                <p:nvPr/>
              </p:nvSpPr>
              <p:spPr bwMode="auto">
                <a:xfrm>
                  <a:off x="4571782" y="1805498"/>
                  <a:ext cx="221384" cy="99286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平行四辺形 242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" name="平行四辺形 243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3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4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" name="フリーフォーム 214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6" name="フリーフォーム 215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98" name="グループ化 197"/>
            <p:cNvGrpSpPr/>
            <p:nvPr/>
          </p:nvGrpSpPr>
          <p:grpSpPr>
            <a:xfrm>
              <a:off x="4449615" y="1676771"/>
              <a:ext cx="1036643" cy="813053"/>
              <a:chOff x="663202" y="1677676"/>
              <a:chExt cx="1036643" cy="813053"/>
            </a:xfrm>
          </p:grpSpPr>
          <p:grpSp>
            <p:nvGrpSpPr>
              <p:cNvPr id="199" name="グループ化 198"/>
              <p:cNvGrpSpPr/>
              <p:nvPr/>
            </p:nvGrpSpPr>
            <p:grpSpPr>
              <a:xfrm>
                <a:off x="769238" y="1677676"/>
                <a:ext cx="823741" cy="195629"/>
                <a:chOff x="6775413" y="1741511"/>
                <a:chExt cx="1331461" cy="316207"/>
              </a:xfrm>
            </p:grpSpPr>
            <p:grpSp>
              <p:nvGrpSpPr>
                <p:cNvPr id="206" name="グループ化 205"/>
                <p:cNvGrpSpPr/>
                <p:nvPr/>
              </p:nvGrpSpPr>
              <p:grpSpPr>
                <a:xfrm rot="900000">
                  <a:off x="6775413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210" name="角丸四角形 209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1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207" name="グループ化 206"/>
                <p:cNvGrpSpPr/>
                <p:nvPr/>
              </p:nvGrpSpPr>
              <p:grpSpPr>
                <a:xfrm rot="20700000" flipH="1">
                  <a:off x="7780214" y="1741511"/>
                  <a:ext cx="326660" cy="316207"/>
                  <a:chOff x="6269307" y="1516380"/>
                  <a:chExt cx="381047" cy="368855"/>
                </a:xfrm>
              </p:grpSpPr>
              <p:sp>
                <p:nvSpPr>
                  <p:cNvPr id="208" name="角丸四角形 207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9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200" name="フリーフォーム 199"/>
              <p:cNvSpPr/>
              <p:nvPr/>
            </p:nvSpPr>
            <p:spPr>
              <a:xfrm rot="900000">
                <a:off x="831728" y="1693150"/>
                <a:ext cx="141440" cy="176609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" name="フリーフォーム 200"/>
              <p:cNvSpPr/>
              <p:nvPr/>
            </p:nvSpPr>
            <p:spPr>
              <a:xfrm rot="20700000" flipH="1">
                <a:off x="1383998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" name="片側の 2 つの角を丸めた四角形 201"/>
              <p:cNvSpPr/>
              <p:nvPr/>
            </p:nvSpPr>
            <p:spPr>
              <a:xfrm rot="11743817">
                <a:off x="663202" y="1846209"/>
                <a:ext cx="211033" cy="63742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1C1C1C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3" name="フリーフォーム 202"/>
              <p:cNvSpPr/>
              <p:nvPr/>
            </p:nvSpPr>
            <p:spPr>
              <a:xfrm rot="11743817">
                <a:off x="713331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chemeClr val="bg1">
                  <a:alpha val="50196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4" name="片側の 2 つの角を丸めた四角形 203"/>
              <p:cNvSpPr/>
              <p:nvPr/>
            </p:nvSpPr>
            <p:spPr>
              <a:xfrm rot="9856183" flipH="1">
                <a:off x="1488813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" name="フリーフォーム 204"/>
              <p:cNvSpPr/>
              <p:nvPr/>
            </p:nvSpPr>
            <p:spPr>
              <a:xfrm rot="9856183" flipH="1">
                <a:off x="1489472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chemeClr val="bg1">
                  <a:alpha val="50196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52" name="グループ化 251"/>
          <p:cNvGrpSpPr/>
          <p:nvPr/>
        </p:nvGrpSpPr>
        <p:grpSpPr>
          <a:xfrm>
            <a:off x="494547" y="2827167"/>
            <a:ext cx="1200358" cy="1591943"/>
            <a:chOff x="494547" y="2827167"/>
            <a:chExt cx="1200358" cy="1591943"/>
          </a:xfrm>
        </p:grpSpPr>
        <p:grpSp>
          <p:nvGrpSpPr>
            <p:cNvPr id="253" name="グループ化 252"/>
            <p:cNvGrpSpPr/>
            <p:nvPr/>
          </p:nvGrpSpPr>
          <p:grpSpPr>
            <a:xfrm>
              <a:off x="680696" y="2827167"/>
              <a:ext cx="1011242" cy="1530862"/>
              <a:chOff x="1470788" y="1129257"/>
              <a:chExt cx="1011242" cy="1530862"/>
            </a:xfrm>
          </p:grpSpPr>
          <p:sp>
            <p:nvSpPr>
              <p:cNvPr id="272" name="台形 271"/>
              <p:cNvSpPr/>
              <p:nvPr/>
            </p:nvSpPr>
            <p:spPr>
              <a:xfrm>
                <a:off x="1470788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3" name="台形 272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4" name="台形 273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5" name="台形 274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6" name="フリーフォーム 275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7" name="台形 276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8" name="平行四辺形 277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9" name="平行四辺形 278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0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1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2" name="フリーフォーム 281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3" name="フリーフォーム 282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84" name="グループ化 283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302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5" name="グループ化 284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300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86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7" name="楕円 286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 288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0" name="グループ化 289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98" name="平行四辺形 297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平行四辺形 298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1" name="グループ化 290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96" name="平行四辺形 295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平行四辺形 296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2" name="フリーフォーム 291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3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4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5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54" name="グループ化 253"/>
            <p:cNvGrpSpPr/>
            <p:nvPr/>
          </p:nvGrpSpPr>
          <p:grpSpPr>
            <a:xfrm>
              <a:off x="1379058" y="3606058"/>
              <a:ext cx="315847" cy="813052"/>
              <a:chOff x="4755086" y="1677677"/>
              <a:chExt cx="315847" cy="813052"/>
            </a:xfrm>
          </p:grpSpPr>
          <p:sp>
            <p:nvSpPr>
              <p:cNvPr id="265" name="片側の 2 つの角を丸めた四角形 264"/>
              <p:cNvSpPr/>
              <p:nvPr/>
            </p:nvSpPr>
            <p:spPr>
              <a:xfrm rot="9856183" flipH="1">
                <a:off x="4794471" y="1871787"/>
                <a:ext cx="210752" cy="5862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F7F7F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66" name="グループ化 265"/>
              <p:cNvGrpSpPr/>
              <p:nvPr/>
            </p:nvGrpSpPr>
            <p:grpSpPr>
              <a:xfrm rot="20700000" flipH="1">
                <a:off x="4761971" y="1677677"/>
                <a:ext cx="202096" cy="195629"/>
                <a:chOff x="6269307" y="1516380"/>
                <a:chExt cx="381047" cy="368855"/>
              </a:xfrm>
            </p:grpSpPr>
            <p:sp>
              <p:nvSpPr>
                <p:cNvPr id="270" name="角丸四角形 269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71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267" name="フリーフォーム 266"/>
              <p:cNvSpPr/>
              <p:nvPr/>
            </p:nvSpPr>
            <p:spPr>
              <a:xfrm rot="20700000" flipH="1">
                <a:off x="4755086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8" name="片側の 2 つの角を丸めた四角形 267"/>
              <p:cNvSpPr/>
              <p:nvPr/>
            </p:nvSpPr>
            <p:spPr>
              <a:xfrm rot="9856183" flipH="1">
                <a:off x="4859901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9" name="フリーフォーム 268"/>
              <p:cNvSpPr/>
              <p:nvPr/>
            </p:nvSpPr>
            <p:spPr>
              <a:xfrm rot="9856183" flipH="1">
                <a:off x="4860560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55" name="グループ化 254"/>
            <p:cNvGrpSpPr/>
            <p:nvPr/>
          </p:nvGrpSpPr>
          <p:grpSpPr>
            <a:xfrm>
              <a:off x="494547" y="3600089"/>
              <a:ext cx="526749" cy="798536"/>
              <a:chOff x="3102820" y="1444459"/>
              <a:chExt cx="526749" cy="798536"/>
            </a:xfrm>
          </p:grpSpPr>
          <p:sp>
            <p:nvSpPr>
              <p:cNvPr id="256" name="角丸四角形 12"/>
              <p:cNvSpPr/>
              <p:nvPr/>
            </p:nvSpPr>
            <p:spPr>
              <a:xfrm rot="20249919">
                <a:off x="3102820" y="1444459"/>
                <a:ext cx="526749" cy="798536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フリーフォーム 256"/>
              <p:cNvSpPr/>
              <p:nvPr/>
            </p:nvSpPr>
            <p:spPr>
              <a:xfrm rot="18224855">
                <a:off x="3188986" y="1832316"/>
                <a:ext cx="366294" cy="371635"/>
              </a:xfrm>
              <a:custGeom>
                <a:avLst/>
                <a:gdLst>
                  <a:gd name="connsiteX0" fmla="*/ 231832 w 366294"/>
                  <a:gd name="connsiteY0" fmla="*/ 18826 h 371635"/>
                  <a:gd name="connsiteX1" fmla="*/ 236475 w 366294"/>
                  <a:gd name="connsiteY1" fmla="*/ 41825 h 371635"/>
                  <a:gd name="connsiteX2" fmla="*/ 236475 w 366294"/>
                  <a:gd name="connsiteY2" fmla="*/ 189493 h 371635"/>
                  <a:gd name="connsiteX3" fmla="*/ 231120 w 366294"/>
                  <a:gd name="connsiteY3" fmla="*/ 202422 h 371635"/>
                  <a:gd name="connsiteX4" fmla="*/ 324592 w 366294"/>
                  <a:gd name="connsiteY4" fmla="*/ 228676 h 371635"/>
                  <a:gd name="connsiteX5" fmla="*/ 366294 w 366294"/>
                  <a:gd name="connsiteY5" fmla="*/ 261478 h 371635"/>
                  <a:gd name="connsiteX6" fmla="*/ 365152 w 366294"/>
                  <a:gd name="connsiteY6" fmla="*/ 288840 h 371635"/>
                  <a:gd name="connsiteX7" fmla="*/ 288129 w 366294"/>
                  <a:gd name="connsiteY7" fmla="*/ 371546 h 371635"/>
                  <a:gd name="connsiteX8" fmla="*/ 288005 w 366294"/>
                  <a:gd name="connsiteY8" fmla="*/ 371635 h 371635"/>
                  <a:gd name="connsiteX9" fmla="*/ 284512 w 366294"/>
                  <a:gd name="connsiteY9" fmla="*/ 371374 h 371635"/>
                  <a:gd name="connsiteX10" fmla="*/ 151774 w 366294"/>
                  <a:gd name="connsiteY10" fmla="*/ 334092 h 371635"/>
                  <a:gd name="connsiteX11" fmla="*/ 98272 w 366294"/>
                  <a:gd name="connsiteY11" fmla="*/ 272050 h 371635"/>
                  <a:gd name="connsiteX12" fmla="*/ 100279 w 366294"/>
                  <a:gd name="connsiteY12" fmla="*/ 245195 h 371635"/>
                  <a:gd name="connsiteX13" fmla="*/ 64853 w 366294"/>
                  <a:gd name="connsiteY13" fmla="*/ 256016 h 371635"/>
                  <a:gd name="connsiteX14" fmla="*/ 0 w 366294"/>
                  <a:gd name="connsiteY14" fmla="*/ 191163 h 371635"/>
                  <a:gd name="connsiteX15" fmla="*/ 0 w 366294"/>
                  <a:gd name="connsiteY15" fmla="*/ 113468 h 371635"/>
                  <a:gd name="connsiteX16" fmla="*/ 4003 w 366294"/>
                  <a:gd name="connsiteY16" fmla="*/ 106947 h 371635"/>
                  <a:gd name="connsiteX17" fmla="*/ 101096 w 366294"/>
                  <a:gd name="connsiteY17" fmla="*/ 2688 h 371635"/>
                  <a:gd name="connsiteX18" fmla="*/ 110711 w 366294"/>
                  <a:gd name="connsiteY18" fmla="*/ 9171 h 371635"/>
                  <a:gd name="connsiteX19" fmla="*/ 121627 w 366294"/>
                  <a:gd name="connsiteY19" fmla="*/ 25361 h 371635"/>
                  <a:gd name="connsiteX20" fmla="*/ 122946 w 366294"/>
                  <a:gd name="connsiteY20" fmla="*/ 18826 h 371635"/>
                  <a:gd name="connsiteX21" fmla="*/ 138449 w 366294"/>
                  <a:gd name="connsiteY21" fmla="*/ 0 h 371635"/>
                  <a:gd name="connsiteX22" fmla="*/ 201997 w 366294"/>
                  <a:gd name="connsiteY22" fmla="*/ 59181 h 371635"/>
                  <a:gd name="connsiteX23" fmla="*/ 230248 w 366294"/>
                  <a:gd name="connsiteY23" fmla="*/ 16902 h 37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294" h="371635">
                    <a:moveTo>
                      <a:pt x="231832" y="18826"/>
                    </a:moveTo>
                    <a:cubicBezTo>
                      <a:pt x="234822" y="25895"/>
                      <a:pt x="236475" y="33667"/>
                      <a:pt x="236475" y="41825"/>
                    </a:cubicBezTo>
                    <a:lnTo>
                      <a:pt x="236475" y="189493"/>
                    </a:lnTo>
                    <a:lnTo>
                      <a:pt x="231120" y="202422"/>
                    </a:lnTo>
                    <a:lnTo>
                      <a:pt x="324592" y="228676"/>
                    </a:lnTo>
                    <a:lnTo>
                      <a:pt x="366294" y="261478"/>
                    </a:lnTo>
                    <a:lnTo>
                      <a:pt x="365152" y="288840"/>
                    </a:lnTo>
                    <a:lnTo>
                      <a:pt x="288129" y="371546"/>
                    </a:lnTo>
                    <a:lnTo>
                      <a:pt x="288005" y="371635"/>
                    </a:lnTo>
                    <a:lnTo>
                      <a:pt x="284512" y="371374"/>
                    </a:lnTo>
                    <a:lnTo>
                      <a:pt x="151774" y="334092"/>
                    </a:lnTo>
                    <a:cubicBezTo>
                      <a:pt x="122220" y="325791"/>
                      <a:pt x="101910" y="300700"/>
                      <a:pt x="98272" y="272050"/>
                    </a:cubicBezTo>
                    <a:lnTo>
                      <a:pt x="100279" y="245195"/>
                    </a:lnTo>
                    <a:lnTo>
                      <a:pt x="64853" y="256016"/>
                    </a:lnTo>
                    <a:cubicBezTo>
                      <a:pt x="29036" y="256016"/>
                      <a:pt x="0" y="226980"/>
                      <a:pt x="0" y="191163"/>
                    </a:cubicBezTo>
                    <a:lnTo>
                      <a:pt x="0" y="113468"/>
                    </a:lnTo>
                    <a:lnTo>
                      <a:pt x="4003" y="106947"/>
                    </a:lnTo>
                    <a:lnTo>
                      <a:pt x="101096" y="2688"/>
                    </a:lnTo>
                    <a:lnTo>
                      <a:pt x="110711" y="9171"/>
                    </a:lnTo>
                    <a:lnTo>
                      <a:pt x="121627" y="25361"/>
                    </a:lnTo>
                    <a:lnTo>
                      <a:pt x="122946" y="18826"/>
                    </a:lnTo>
                    <a:lnTo>
                      <a:pt x="138449" y="0"/>
                    </a:lnTo>
                    <a:lnTo>
                      <a:pt x="201997" y="59181"/>
                    </a:lnTo>
                    <a:lnTo>
                      <a:pt x="230248" y="16902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58" name="グループ化 257"/>
              <p:cNvGrpSpPr/>
              <p:nvPr/>
            </p:nvGrpSpPr>
            <p:grpSpPr>
              <a:xfrm rot="20527086">
                <a:off x="3158748" y="1820007"/>
                <a:ext cx="206305" cy="345107"/>
                <a:chOff x="4099729" y="4415045"/>
                <a:chExt cx="464310" cy="776691"/>
              </a:xfrm>
            </p:grpSpPr>
            <p:sp>
              <p:nvSpPr>
                <p:cNvPr id="263" name="角丸四角形 262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角丸四角形 263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9" name="フリーフォーム 258"/>
              <p:cNvSpPr/>
              <p:nvPr/>
            </p:nvSpPr>
            <p:spPr>
              <a:xfrm rot="18224855">
                <a:off x="3183626" y="1927763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0" name="フリーフォーム 259"/>
              <p:cNvSpPr/>
              <p:nvPr/>
            </p:nvSpPr>
            <p:spPr>
              <a:xfrm rot="18224855">
                <a:off x="3231140" y="1820792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1" name="角丸四角形 260"/>
              <p:cNvSpPr/>
              <p:nvPr/>
            </p:nvSpPr>
            <p:spPr>
              <a:xfrm rot="2966168">
                <a:off x="3395743" y="1842824"/>
                <a:ext cx="140206" cy="286094"/>
              </a:xfrm>
              <a:prstGeom prst="roundRect">
                <a:avLst>
                  <a:gd name="adj" fmla="val 50000"/>
                </a:avLst>
              </a:pr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フリーフォーム 261"/>
              <p:cNvSpPr/>
              <p:nvPr/>
            </p:nvSpPr>
            <p:spPr>
              <a:xfrm rot="2966168">
                <a:off x="3397113" y="1854773"/>
                <a:ext cx="122331" cy="274456"/>
              </a:xfrm>
              <a:custGeom>
                <a:avLst/>
                <a:gdLst>
                  <a:gd name="connsiteX0" fmla="*/ 88606 w 122331"/>
                  <a:gd name="connsiteY0" fmla="*/ 0 h 274456"/>
                  <a:gd name="connsiteX1" fmla="*/ 101798 w 122331"/>
                  <a:gd name="connsiteY1" fmla="*/ 8895 h 274456"/>
                  <a:gd name="connsiteX2" fmla="*/ 122331 w 122331"/>
                  <a:gd name="connsiteY2" fmla="*/ 58465 h 274456"/>
                  <a:gd name="connsiteX3" fmla="*/ 122331 w 122331"/>
                  <a:gd name="connsiteY3" fmla="*/ 204353 h 274456"/>
                  <a:gd name="connsiteX4" fmla="*/ 52228 w 122331"/>
                  <a:gd name="connsiteY4" fmla="*/ 274456 h 274456"/>
                  <a:gd name="connsiteX5" fmla="*/ 2658 w 122331"/>
                  <a:gd name="connsiteY5" fmla="*/ 253923 h 274456"/>
                  <a:gd name="connsiteX6" fmla="*/ 0 w 122331"/>
                  <a:gd name="connsiteY6" fmla="*/ 249981 h 274456"/>
                  <a:gd name="connsiteX7" fmla="*/ 18503 w 122331"/>
                  <a:gd name="connsiteY7" fmla="*/ 253717 h 274456"/>
                  <a:gd name="connsiteX8" fmla="*/ 88606 w 122331"/>
                  <a:gd name="connsiteY8" fmla="*/ 183614 h 27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331" h="274456">
                    <a:moveTo>
                      <a:pt x="88606" y="0"/>
                    </a:moveTo>
                    <a:lnTo>
                      <a:pt x="101798" y="8895"/>
                    </a:lnTo>
                    <a:cubicBezTo>
                      <a:pt x="114485" y="21581"/>
                      <a:pt x="122331" y="39106"/>
                      <a:pt x="122331" y="58465"/>
                    </a:cubicBezTo>
                    <a:lnTo>
                      <a:pt x="122331" y="204353"/>
                    </a:lnTo>
                    <a:cubicBezTo>
                      <a:pt x="122331" y="243070"/>
                      <a:pt x="90945" y="274456"/>
                      <a:pt x="52228" y="274456"/>
                    </a:cubicBezTo>
                    <a:cubicBezTo>
                      <a:pt x="32869" y="274456"/>
                      <a:pt x="15344" y="266610"/>
                      <a:pt x="2658" y="253923"/>
                    </a:cubicBezTo>
                    <a:lnTo>
                      <a:pt x="0" y="249981"/>
                    </a:lnTo>
                    <a:lnTo>
                      <a:pt x="18503" y="253717"/>
                    </a:lnTo>
                    <a:cubicBezTo>
                      <a:pt x="57220" y="253717"/>
                      <a:pt x="88606" y="222331"/>
                      <a:pt x="88606" y="183614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304" name="グループ化 303"/>
          <p:cNvGrpSpPr/>
          <p:nvPr/>
        </p:nvGrpSpPr>
        <p:grpSpPr>
          <a:xfrm>
            <a:off x="2392626" y="2856593"/>
            <a:ext cx="1201063" cy="1562517"/>
            <a:chOff x="2392626" y="2856593"/>
            <a:chExt cx="1201063" cy="1562517"/>
          </a:xfrm>
        </p:grpSpPr>
        <p:grpSp>
          <p:nvGrpSpPr>
            <p:cNvPr id="305" name="グループ化 304"/>
            <p:cNvGrpSpPr/>
            <p:nvPr/>
          </p:nvGrpSpPr>
          <p:grpSpPr>
            <a:xfrm>
              <a:off x="2542129" y="2856593"/>
              <a:ext cx="1051560" cy="1496439"/>
              <a:chOff x="2884335" y="1158683"/>
              <a:chExt cx="1051560" cy="1496439"/>
            </a:xfrm>
          </p:grpSpPr>
          <p:sp>
            <p:nvSpPr>
              <p:cNvPr id="324" name="台形 323"/>
              <p:cNvSpPr/>
              <p:nvPr/>
            </p:nvSpPr>
            <p:spPr>
              <a:xfrm>
                <a:off x="2884335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5" name="フリーフォーム 324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6" name="台形 325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7" name="フリーフォーム 326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8" name="フリーフォーム 327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9" name="楕円 328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星 32 329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1" name="星 32 330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32" name="グループ化 331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46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7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3" name="グループ化 332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344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5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34" name="角丸四角形 333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5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6" name="フリーフォーム 335"/>
              <p:cNvSpPr/>
              <p:nvPr/>
            </p:nvSpPr>
            <p:spPr bwMode="auto">
              <a:xfrm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7" name="フリーフォーム 336"/>
              <p:cNvSpPr/>
              <p:nvPr/>
            </p:nvSpPr>
            <p:spPr bwMode="auto">
              <a:xfrm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8" name="楕円 337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 340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2" name="フリーフォーム 341"/>
              <p:cNvSpPr/>
              <p:nvPr/>
            </p:nvSpPr>
            <p:spPr bwMode="auto">
              <a:xfrm>
                <a:off x="3160318" y="1488476"/>
                <a:ext cx="188156" cy="45720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3" name="フリーフォーム 342"/>
              <p:cNvSpPr/>
              <p:nvPr/>
            </p:nvSpPr>
            <p:spPr bwMode="auto">
              <a:xfrm>
                <a:off x="3483991" y="1488476"/>
                <a:ext cx="188156" cy="45720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06" name="グループ化 305"/>
            <p:cNvGrpSpPr/>
            <p:nvPr/>
          </p:nvGrpSpPr>
          <p:grpSpPr>
            <a:xfrm>
              <a:off x="3277137" y="3606058"/>
              <a:ext cx="315847" cy="813052"/>
              <a:chOff x="4755086" y="1677677"/>
              <a:chExt cx="315847" cy="813052"/>
            </a:xfrm>
          </p:grpSpPr>
          <p:sp>
            <p:nvSpPr>
              <p:cNvPr id="317" name="片側の 2 つの角を丸めた四角形 316"/>
              <p:cNvSpPr/>
              <p:nvPr/>
            </p:nvSpPr>
            <p:spPr>
              <a:xfrm rot="9856183" flipH="1">
                <a:off x="4794471" y="1871787"/>
                <a:ext cx="210752" cy="5862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F7F7F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318" name="グループ化 317"/>
              <p:cNvGrpSpPr/>
              <p:nvPr/>
            </p:nvGrpSpPr>
            <p:grpSpPr>
              <a:xfrm rot="20700000" flipH="1">
                <a:off x="4761971" y="1677677"/>
                <a:ext cx="202096" cy="195629"/>
                <a:chOff x="6269307" y="1516380"/>
                <a:chExt cx="381047" cy="368855"/>
              </a:xfrm>
            </p:grpSpPr>
            <p:sp>
              <p:nvSpPr>
                <p:cNvPr id="322" name="角丸四角形 321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23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19" name="フリーフォーム 318"/>
              <p:cNvSpPr/>
              <p:nvPr/>
            </p:nvSpPr>
            <p:spPr>
              <a:xfrm rot="20700000" flipH="1">
                <a:off x="4755086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0" name="片側の 2 つの角を丸めた四角形 319"/>
              <p:cNvSpPr/>
              <p:nvPr/>
            </p:nvSpPr>
            <p:spPr>
              <a:xfrm rot="9856183" flipH="1">
                <a:off x="4859901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21" name="フリーフォーム 320"/>
              <p:cNvSpPr/>
              <p:nvPr/>
            </p:nvSpPr>
            <p:spPr>
              <a:xfrm rot="9856183" flipH="1">
                <a:off x="4860560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2392626" y="3600089"/>
              <a:ext cx="526749" cy="798536"/>
              <a:chOff x="3102820" y="1444459"/>
              <a:chExt cx="526749" cy="798536"/>
            </a:xfrm>
          </p:grpSpPr>
          <p:sp>
            <p:nvSpPr>
              <p:cNvPr id="308" name="角丸四角形 12"/>
              <p:cNvSpPr/>
              <p:nvPr/>
            </p:nvSpPr>
            <p:spPr>
              <a:xfrm rot="20249919">
                <a:off x="3102820" y="1444459"/>
                <a:ext cx="526749" cy="798536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フリーフォーム 308"/>
              <p:cNvSpPr/>
              <p:nvPr/>
            </p:nvSpPr>
            <p:spPr>
              <a:xfrm rot="18224855">
                <a:off x="3188986" y="1832316"/>
                <a:ext cx="366294" cy="371635"/>
              </a:xfrm>
              <a:custGeom>
                <a:avLst/>
                <a:gdLst>
                  <a:gd name="connsiteX0" fmla="*/ 231832 w 366294"/>
                  <a:gd name="connsiteY0" fmla="*/ 18826 h 371635"/>
                  <a:gd name="connsiteX1" fmla="*/ 236475 w 366294"/>
                  <a:gd name="connsiteY1" fmla="*/ 41825 h 371635"/>
                  <a:gd name="connsiteX2" fmla="*/ 236475 w 366294"/>
                  <a:gd name="connsiteY2" fmla="*/ 189493 h 371635"/>
                  <a:gd name="connsiteX3" fmla="*/ 231120 w 366294"/>
                  <a:gd name="connsiteY3" fmla="*/ 202422 h 371635"/>
                  <a:gd name="connsiteX4" fmla="*/ 324592 w 366294"/>
                  <a:gd name="connsiteY4" fmla="*/ 228676 h 371635"/>
                  <a:gd name="connsiteX5" fmla="*/ 366294 w 366294"/>
                  <a:gd name="connsiteY5" fmla="*/ 261478 h 371635"/>
                  <a:gd name="connsiteX6" fmla="*/ 365152 w 366294"/>
                  <a:gd name="connsiteY6" fmla="*/ 288840 h 371635"/>
                  <a:gd name="connsiteX7" fmla="*/ 288129 w 366294"/>
                  <a:gd name="connsiteY7" fmla="*/ 371546 h 371635"/>
                  <a:gd name="connsiteX8" fmla="*/ 288005 w 366294"/>
                  <a:gd name="connsiteY8" fmla="*/ 371635 h 371635"/>
                  <a:gd name="connsiteX9" fmla="*/ 284512 w 366294"/>
                  <a:gd name="connsiteY9" fmla="*/ 371374 h 371635"/>
                  <a:gd name="connsiteX10" fmla="*/ 151774 w 366294"/>
                  <a:gd name="connsiteY10" fmla="*/ 334092 h 371635"/>
                  <a:gd name="connsiteX11" fmla="*/ 98272 w 366294"/>
                  <a:gd name="connsiteY11" fmla="*/ 272050 h 371635"/>
                  <a:gd name="connsiteX12" fmla="*/ 100279 w 366294"/>
                  <a:gd name="connsiteY12" fmla="*/ 245195 h 371635"/>
                  <a:gd name="connsiteX13" fmla="*/ 64853 w 366294"/>
                  <a:gd name="connsiteY13" fmla="*/ 256016 h 371635"/>
                  <a:gd name="connsiteX14" fmla="*/ 0 w 366294"/>
                  <a:gd name="connsiteY14" fmla="*/ 191163 h 371635"/>
                  <a:gd name="connsiteX15" fmla="*/ 0 w 366294"/>
                  <a:gd name="connsiteY15" fmla="*/ 113468 h 371635"/>
                  <a:gd name="connsiteX16" fmla="*/ 4003 w 366294"/>
                  <a:gd name="connsiteY16" fmla="*/ 106947 h 371635"/>
                  <a:gd name="connsiteX17" fmla="*/ 101096 w 366294"/>
                  <a:gd name="connsiteY17" fmla="*/ 2688 h 371635"/>
                  <a:gd name="connsiteX18" fmla="*/ 110711 w 366294"/>
                  <a:gd name="connsiteY18" fmla="*/ 9171 h 371635"/>
                  <a:gd name="connsiteX19" fmla="*/ 121627 w 366294"/>
                  <a:gd name="connsiteY19" fmla="*/ 25361 h 371635"/>
                  <a:gd name="connsiteX20" fmla="*/ 122946 w 366294"/>
                  <a:gd name="connsiteY20" fmla="*/ 18826 h 371635"/>
                  <a:gd name="connsiteX21" fmla="*/ 138449 w 366294"/>
                  <a:gd name="connsiteY21" fmla="*/ 0 h 371635"/>
                  <a:gd name="connsiteX22" fmla="*/ 201997 w 366294"/>
                  <a:gd name="connsiteY22" fmla="*/ 59181 h 371635"/>
                  <a:gd name="connsiteX23" fmla="*/ 230248 w 366294"/>
                  <a:gd name="connsiteY23" fmla="*/ 16902 h 37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294" h="371635">
                    <a:moveTo>
                      <a:pt x="231832" y="18826"/>
                    </a:moveTo>
                    <a:cubicBezTo>
                      <a:pt x="234822" y="25895"/>
                      <a:pt x="236475" y="33667"/>
                      <a:pt x="236475" y="41825"/>
                    </a:cubicBezTo>
                    <a:lnTo>
                      <a:pt x="236475" y="189493"/>
                    </a:lnTo>
                    <a:lnTo>
                      <a:pt x="231120" y="202422"/>
                    </a:lnTo>
                    <a:lnTo>
                      <a:pt x="324592" y="228676"/>
                    </a:lnTo>
                    <a:lnTo>
                      <a:pt x="366294" y="261478"/>
                    </a:lnTo>
                    <a:lnTo>
                      <a:pt x="365152" y="288840"/>
                    </a:lnTo>
                    <a:lnTo>
                      <a:pt x="288129" y="371546"/>
                    </a:lnTo>
                    <a:lnTo>
                      <a:pt x="288005" y="371635"/>
                    </a:lnTo>
                    <a:lnTo>
                      <a:pt x="284512" y="371374"/>
                    </a:lnTo>
                    <a:lnTo>
                      <a:pt x="151774" y="334092"/>
                    </a:lnTo>
                    <a:cubicBezTo>
                      <a:pt x="122220" y="325791"/>
                      <a:pt x="101910" y="300700"/>
                      <a:pt x="98272" y="272050"/>
                    </a:cubicBezTo>
                    <a:lnTo>
                      <a:pt x="100279" y="245195"/>
                    </a:lnTo>
                    <a:lnTo>
                      <a:pt x="64853" y="256016"/>
                    </a:lnTo>
                    <a:cubicBezTo>
                      <a:pt x="29036" y="256016"/>
                      <a:pt x="0" y="226980"/>
                      <a:pt x="0" y="191163"/>
                    </a:cubicBezTo>
                    <a:lnTo>
                      <a:pt x="0" y="113468"/>
                    </a:lnTo>
                    <a:lnTo>
                      <a:pt x="4003" y="106947"/>
                    </a:lnTo>
                    <a:lnTo>
                      <a:pt x="101096" y="2688"/>
                    </a:lnTo>
                    <a:lnTo>
                      <a:pt x="110711" y="9171"/>
                    </a:lnTo>
                    <a:lnTo>
                      <a:pt x="121627" y="25361"/>
                    </a:lnTo>
                    <a:lnTo>
                      <a:pt x="122946" y="18826"/>
                    </a:lnTo>
                    <a:lnTo>
                      <a:pt x="138449" y="0"/>
                    </a:lnTo>
                    <a:lnTo>
                      <a:pt x="201997" y="59181"/>
                    </a:lnTo>
                    <a:lnTo>
                      <a:pt x="230248" y="16902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310" name="グループ化 309"/>
              <p:cNvGrpSpPr/>
              <p:nvPr/>
            </p:nvGrpSpPr>
            <p:grpSpPr>
              <a:xfrm rot="20527086">
                <a:off x="3158748" y="1820007"/>
                <a:ext cx="206305" cy="345107"/>
                <a:chOff x="4099729" y="4415045"/>
                <a:chExt cx="464310" cy="776691"/>
              </a:xfrm>
            </p:grpSpPr>
            <p:sp>
              <p:nvSpPr>
                <p:cNvPr id="315" name="角丸四角形 314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角丸四角形 315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1" name="フリーフォーム 310"/>
              <p:cNvSpPr/>
              <p:nvPr/>
            </p:nvSpPr>
            <p:spPr>
              <a:xfrm rot="18224855">
                <a:off x="3183626" y="1927763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2" name="フリーフォーム 311"/>
              <p:cNvSpPr/>
              <p:nvPr/>
            </p:nvSpPr>
            <p:spPr>
              <a:xfrm rot="18224855">
                <a:off x="3231140" y="1820792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3" name="角丸四角形 312"/>
              <p:cNvSpPr/>
              <p:nvPr/>
            </p:nvSpPr>
            <p:spPr>
              <a:xfrm rot="2966168">
                <a:off x="3395743" y="1842824"/>
                <a:ext cx="140206" cy="286094"/>
              </a:xfrm>
              <a:prstGeom prst="roundRect">
                <a:avLst>
                  <a:gd name="adj" fmla="val 50000"/>
                </a:avLst>
              </a:pr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フリーフォーム 313"/>
              <p:cNvSpPr/>
              <p:nvPr/>
            </p:nvSpPr>
            <p:spPr>
              <a:xfrm rot="2966168">
                <a:off x="3397113" y="1854773"/>
                <a:ext cx="122331" cy="274456"/>
              </a:xfrm>
              <a:custGeom>
                <a:avLst/>
                <a:gdLst>
                  <a:gd name="connsiteX0" fmla="*/ 88606 w 122331"/>
                  <a:gd name="connsiteY0" fmla="*/ 0 h 274456"/>
                  <a:gd name="connsiteX1" fmla="*/ 101798 w 122331"/>
                  <a:gd name="connsiteY1" fmla="*/ 8895 h 274456"/>
                  <a:gd name="connsiteX2" fmla="*/ 122331 w 122331"/>
                  <a:gd name="connsiteY2" fmla="*/ 58465 h 274456"/>
                  <a:gd name="connsiteX3" fmla="*/ 122331 w 122331"/>
                  <a:gd name="connsiteY3" fmla="*/ 204353 h 274456"/>
                  <a:gd name="connsiteX4" fmla="*/ 52228 w 122331"/>
                  <a:gd name="connsiteY4" fmla="*/ 274456 h 274456"/>
                  <a:gd name="connsiteX5" fmla="*/ 2658 w 122331"/>
                  <a:gd name="connsiteY5" fmla="*/ 253923 h 274456"/>
                  <a:gd name="connsiteX6" fmla="*/ 0 w 122331"/>
                  <a:gd name="connsiteY6" fmla="*/ 249981 h 274456"/>
                  <a:gd name="connsiteX7" fmla="*/ 18503 w 122331"/>
                  <a:gd name="connsiteY7" fmla="*/ 253717 h 274456"/>
                  <a:gd name="connsiteX8" fmla="*/ 88606 w 122331"/>
                  <a:gd name="connsiteY8" fmla="*/ 183614 h 27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331" h="274456">
                    <a:moveTo>
                      <a:pt x="88606" y="0"/>
                    </a:moveTo>
                    <a:lnTo>
                      <a:pt x="101798" y="8895"/>
                    </a:lnTo>
                    <a:cubicBezTo>
                      <a:pt x="114485" y="21581"/>
                      <a:pt x="122331" y="39106"/>
                      <a:pt x="122331" y="58465"/>
                    </a:cubicBezTo>
                    <a:lnTo>
                      <a:pt x="122331" y="204353"/>
                    </a:lnTo>
                    <a:cubicBezTo>
                      <a:pt x="122331" y="243070"/>
                      <a:pt x="90945" y="274456"/>
                      <a:pt x="52228" y="274456"/>
                    </a:cubicBezTo>
                    <a:cubicBezTo>
                      <a:pt x="32869" y="274456"/>
                      <a:pt x="15344" y="266610"/>
                      <a:pt x="2658" y="253923"/>
                    </a:cubicBezTo>
                    <a:lnTo>
                      <a:pt x="0" y="249981"/>
                    </a:lnTo>
                    <a:lnTo>
                      <a:pt x="18503" y="253717"/>
                    </a:lnTo>
                    <a:cubicBezTo>
                      <a:pt x="57220" y="253717"/>
                      <a:pt x="88606" y="222331"/>
                      <a:pt x="88606" y="183614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348" name="グループ化 347"/>
          <p:cNvGrpSpPr/>
          <p:nvPr/>
        </p:nvGrpSpPr>
        <p:grpSpPr>
          <a:xfrm>
            <a:off x="4297626" y="2764039"/>
            <a:ext cx="1200358" cy="1655071"/>
            <a:chOff x="4297626" y="2764039"/>
            <a:chExt cx="1200358" cy="1655071"/>
          </a:xfrm>
        </p:grpSpPr>
        <p:grpSp>
          <p:nvGrpSpPr>
            <p:cNvPr id="349" name="グループ化 348"/>
            <p:cNvGrpSpPr/>
            <p:nvPr/>
          </p:nvGrpSpPr>
          <p:grpSpPr>
            <a:xfrm>
              <a:off x="4462316" y="2764039"/>
              <a:ext cx="1011242" cy="1593990"/>
              <a:chOff x="4462316" y="845592"/>
              <a:chExt cx="1011242" cy="1593990"/>
            </a:xfrm>
          </p:grpSpPr>
          <p:grpSp>
            <p:nvGrpSpPr>
              <p:cNvPr id="367" name="グループ化 366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372" name="台形 371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3" name="台形 372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4" name="台形 373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5" name="台形 374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6" name="フリーフォーム 375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7" name="台形 376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8" name="平行四辺形 377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9" name="平行四辺形 378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0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1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2" name="雲 381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雲 382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4" name="グループ化 383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403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04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85" name="グループ化 384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401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02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86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7" name="角丸四角形 386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台形 387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9" name="グループ化 388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398" name="正方形/長方形 397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台形 398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正方形/長方形 399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0" name="フリーフォーム 389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1" name="フリーフォーム 390"/>
                <p:cNvSpPr/>
                <p:nvPr/>
              </p:nvSpPr>
              <p:spPr bwMode="auto">
                <a:xfrm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2" name="フリーフォーム 391"/>
                <p:cNvSpPr/>
                <p:nvPr/>
              </p:nvSpPr>
              <p:spPr bwMode="auto">
                <a:xfrm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3" name="楕円 392"/>
                <p:cNvSpPr/>
                <p:nvPr/>
              </p:nvSpPr>
              <p:spPr bwMode="auto">
                <a:xfrm>
                  <a:off x="4592484" y="1822198"/>
                  <a:ext cx="179980" cy="65885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平行四辺形 393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5" name="平行四辺形 394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6" name="フリーフォーム 395"/>
                <p:cNvSpPr/>
                <p:nvPr/>
              </p:nvSpPr>
              <p:spPr bwMode="auto">
                <a:xfrm>
                  <a:off x="4447632" y="151533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7" name="フリーフォーム 396"/>
                <p:cNvSpPr/>
                <p:nvPr/>
              </p:nvSpPr>
              <p:spPr bwMode="auto">
                <a:xfrm>
                  <a:off x="4754972" y="151533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8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9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0" name="フリーフォーム 369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71" name="フリーフォーム 370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50" name="グループ化 349"/>
            <p:cNvGrpSpPr/>
            <p:nvPr/>
          </p:nvGrpSpPr>
          <p:grpSpPr>
            <a:xfrm>
              <a:off x="5182137" y="3606058"/>
              <a:ext cx="315847" cy="813052"/>
              <a:chOff x="4755086" y="1677677"/>
              <a:chExt cx="315847" cy="813052"/>
            </a:xfrm>
          </p:grpSpPr>
          <p:grpSp>
            <p:nvGrpSpPr>
              <p:cNvPr id="361" name="グループ化 360"/>
              <p:cNvGrpSpPr/>
              <p:nvPr/>
            </p:nvGrpSpPr>
            <p:grpSpPr>
              <a:xfrm rot="20700000" flipH="1">
                <a:off x="4761971" y="1677677"/>
                <a:ext cx="202096" cy="195629"/>
                <a:chOff x="6269307" y="1516380"/>
                <a:chExt cx="381047" cy="368855"/>
              </a:xfrm>
            </p:grpSpPr>
            <p:sp>
              <p:nvSpPr>
                <p:cNvPr id="365" name="角丸四角形 364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6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62" name="フリーフォーム 361"/>
              <p:cNvSpPr/>
              <p:nvPr/>
            </p:nvSpPr>
            <p:spPr>
              <a:xfrm rot="20700000" flipH="1">
                <a:off x="4755086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3" name="片側の 2 つの角を丸めた四角形 362"/>
              <p:cNvSpPr/>
              <p:nvPr/>
            </p:nvSpPr>
            <p:spPr>
              <a:xfrm rot="9856183" flipH="1">
                <a:off x="4859901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64" name="フリーフォーム 363"/>
              <p:cNvSpPr/>
              <p:nvPr/>
            </p:nvSpPr>
            <p:spPr>
              <a:xfrm rot="9856183" flipH="1">
                <a:off x="4860560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chemeClr val="bg1">
                  <a:alpha val="50196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51" name="グループ化 350"/>
            <p:cNvGrpSpPr/>
            <p:nvPr/>
          </p:nvGrpSpPr>
          <p:grpSpPr>
            <a:xfrm>
              <a:off x="4297626" y="3600089"/>
              <a:ext cx="526749" cy="798536"/>
              <a:chOff x="3102820" y="1444459"/>
              <a:chExt cx="526749" cy="798536"/>
            </a:xfrm>
          </p:grpSpPr>
          <p:sp>
            <p:nvSpPr>
              <p:cNvPr id="352" name="角丸四角形 12"/>
              <p:cNvSpPr/>
              <p:nvPr/>
            </p:nvSpPr>
            <p:spPr>
              <a:xfrm rot="20249919">
                <a:off x="3102820" y="1444459"/>
                <a:ext cx="526749" cy="798536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フリーフォーム 352"/>
              <p:cNvSpPr/>
              <p:nvPr/>
            </p:nvSpPr>
            <p:spPr>
              <a:xfrm rot="18224855">
                <a:off x="3188986" y="1832316"/>
                <a:ext cx="366294" cy="371635"/>
              </a:xfrm>
              <a:custGeom>
                <a:avLst/>
                <a:gdLst>
                  <a:gd name="connsiteX0" fmla="*/ 231832 w 366294"/>
                  <a:gd name="connsiteY0" fmla="*/ 18826 h 371635"/>
                  <a:gd name="connsiteX1" fmla="*/ 236475 w 366294"/>
                  <a:gd name="connsiteY1" fmla="*/ 41825 h 371635"/>
                  <a:gd name="connsiteX2" fmla="*/ 236475 w 366294"/>
                  <a:gd name="connsiteY2" fmla="*/ 189493 h 371635"/>
                  <a:gd name="connsiteX3" fmla="*/ 231120 w 366294"/>
                  <a:gd name="connsiteY3" fmla="*/ 202422 h 371635"/>
                  <a:gd name="connsiteX4" fmla="*/ 324592 w 366294"/>
                  <a:gd name="connsiteY4" fmla="*/ 228676 h 371635"/>
                  <a:gd name="connsiteX5" fmla="*/ 366294 w 366294"/>
                  <a:gd name="connsiteY5" fmla="*/ 261478 h 371635"/>
                  <a:gd name="connsiteX6" fmla="*/ 365152 w 366294"/>
                  <a:gd name="connsiteY6" fmla="*/ 288840 h 371635"/>
                  <a:gd name="connsiteX7" fmla="*/ 288129 w 366294"/>
                  <a:gd name="connsiteY7" fmla="*/ 371546 h 371635"/>
                  <a:gd name="connsiteX8" fmla="*/ 288005 w 366294"/>
                  <a:gd name="connsiteY8" fmla="*/ 371635 h 371635"/>
                  <a:gd name="connsiteX9" fmla="*/ 284512 w 366294"/>
                  <a:gd name="connsiteY9" fmla="*/ 371374 h 371635"/>
                  <a:gd name="connsiteX10" fmla="*/ 151774 w 366294"/>
                  <a:gd name="connsiteY10" fmla="*/ 334092 h 371635"/>
                  <a:gd name="connsiteX11" fmla="*/ 98272 w 366294"/>
                  <a:gd name="connsiteY11" fmla="*/ 272050 h 371635"/>
                  <a:gd name="connsiteX12" fmla="*/ 100279 w 366294"/>
                  <a:gd name="connsiteY12" fmla="*/ 245195 h 371635"/>
                  <a:gd name="connsiteX13" fmla="*/ 64853 w 366294"/>
                  <a:gd name="connsiteY13" fmla="*/ 256016 h 371635"/>
                  <a:gd name="connsiteX14" fmla="*/ 0 w 366294"/>
                  <a:gd name="connsiteY14" fmla="*/ 191163 h 371635"/>
                  <a:gd name="connsiteX15" fmla="*/ 0 w 366294"/>
                  <a:gd name="connsiteY15" fmla="*/ 113468 h 371635"/>
                  <a:gd name="connsiteX16" fmla="*/ 4003 w 366294"/>
                  <a:gd name="connsiteY16" fmla="*/ 106947 h 371635"/>
                  <a:gd name="connsiteX17" fmla="*/ 101096 w 366294"/>
                  <a:gd name="connsiteY17" fmla="*/ 2688 h 371635"/>
                  <a:gd name="connsiteX18" fmla="*/ 110711 w 366294"/>
                  <a:gd name="connsiteY18" fmla="*/ 9171 h 371635"/>
                  <a:gd name="connsiteX19" fmla="*/ 121627 w 366294"/>
                  <a:gd name="connsiteY19" fmla="*/ 25361 h 371635"/>
                  <a:gd name="connsiteX20" fmla="*/ 122946 w 366294"/>
                  <a:gd name="connsiteY20" fmla="*/ 18826 h 371635"/>
                  <a:gd name="connsiteX21" fmla="*/ 138449 w 366294"/>
                  <a:gd name="connsiteY21" fmla="*/ 0 h 371635"/>
                  <a:gd name="connsiteX22" fmla="*/ 201997 w 366294"/>
                  <a:gd name="connsiteY22" fmla="*/ 59181 h 371635"/>
                  <a:gd name="connsiteX23" fmla="*/ 230248 w 366294"/>
                  <a:gd name="connsiteY23" fmla="*/ 16902 h 37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294" h="371635">
                    <a:moveTo>
                      <a:pt x="231832" y="18826"/>
                    </a:moveTo>
                    <a:cubicBezTo>
                      <a:pt x="234822" y="25895"/>
                      <a:pt x="236475" y="33667"/>
                      <a:pt x="236475" y="41825"/>
                    </a:cubicBezTo>
                    <a:lnTo>
                      <a:pt x="236475" y="189493"/>
                    </a:lnTo>
                    <a:lnTo>
                      <a:pt x="231120" y="202422"/>
                    </a:lnTo>
                    <a:lnTo>
                      <a:pt x="324592" y="228676"/>
                    </a:lnTo>
                    <a:lnTo>
                      <a:pt x="366294" y="261478"/>
                    </a:lnTo>
                    <a:lnTo>
                      <a:pt x="365152" y="288840"/>
                    </a:lnTo>
                    <a:lnTo>
                      <a:pt x="288129" y="371546"/>
                    </a:lnTo>
                    <a:lnTo>
                      <a:pt x="288005" y="371635"/>
                    </a:lnTo>
                    <a:lnTo>
                      <a:pt x="284512" y="371374"/>
                    </a:lnTo>
                    <a:lnTo>
                      <a:pt x="151774" y="334092"/>
                    </a:lnTo>
                    <a:cubicBezTo>
                      <a:pt x="122220" y="325791"/>
                      <a:pt x="101910" y="300700"/>
                      <a:pt x="98272" y="272050"/>
                    </a:cubicBezTo>
                    <a:lnTo>
                      <a:pt x="100279" y="245195"/>
                    </a:lnTo>
                    <a:lnTo>
                      <a:pt x="64853" y="256016"/>
                    </a:lnTo>
                    <a:cubicBezTo>
                      <a:pt x="29036" y="256016"/>
                      <a:pt x="0" y="226980"/>
                      <a:pt x="0" y="191163"/>
                    </a:cubicBezTo>
                    <a:lnTo>
                      <a:pt x="0" y="113468"/>
                    </a:lnTo>
                    <a:lnTo>
                      <a:pt x="4003" y="106947"/>
                    </a:lnTo>
                    <a:lnTo>
                      <a:pt x="101096" y="2688"/>
                    </a:lnTo>
                    <a:lnTo>
                      <a:pt x="110711" y="9171"/>
                    </a:lnTo>
                    <a:lnTo>
                      <a:pt x="121627" y="25361"/>
                    </a:lnTo>
                    <a:lnTo>
                      <a:pt x="122946" y="18826"/>
                    </a:lnTo>
                    <a:lnTo>
                      <a:pt x="138449" y="0"/>
                    </a:lnTo>
                    <a:lnTo>
                      <a:pt x="201997" y="59181"/>
                    </a:lnTo>
                    <a:lnTo>
                      <a:pt x="230248" y="16902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354" name="グループ化 353"/>
              <p:cNvGrpSpPr/>
              <p:nvPr/>
            </p:nvGrpSpPr>
            <p:grpSpPr>
              <a:xfrm rot="20527086">
                <a:off x="3158748" y="1820007"/>
                <a:ext cx="206305" cy="345107"/>
                <a:chOff x="4099729" y="4415045"/>
                <a:chExt cx="464310" cy="776691"/>
              </a:xfrm>
            </p:grpSpPr>
            <p:sp>
              <p:nvSpPr>
                <p:cNvPr id="359" name="角丸四角形 358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角丸四角形 359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5" name="フリーフォーム 354"/>
              <p:cNvSpPr/>
              <p:nvPr/>
            </p:nvSpPr>
            <p:spPr>
              <a:xfrm rot="18224855">
                <a:off x="3183626" y="1927763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6" name="フリーフォーム 355"/>
              <p:cNvSpPr/>
              <p:nvPr/>
            </p:nvSpPr>
            <p:spPr>
              <a:xfrm rot="18224855">
                <a:off x="3231140" y="1820792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57" name="角丸四角形 356"/>
              <p:cNvSpPr/>
              <p:nvPr/>
            </p:nvSpPr>
            <p:spPr>
              <a:xfrm rot="2966168">
                <a:off x="3395743" y="1842824"/>
                <a:ext cx="140206" cy="286094"/>
              </a:xfrm>
              <a:prstGeom prst="roundRect">
                <a:avLst>
                  <a:gd name="adj" fmla="val 50000"/>
                </a:avLst>
              </a:pr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フリーフォーム 357"/>
              <p:cNvSpPr/>
              <p:nvPr/>
            </p:nvSpPr>
            <p:spPr>
              <a:xfrm rot="2966168">
                <a:off x="3397113" y="1854773"/>
                <a:ext cx="122331" cy="274456"/>
              </a:xfrm>
              <a:custGeom>
                <a:avLst/>
                <a:gdLst>
                  <a:gd name="connsiteX0" fmla="*/ 88606 w 122331"/>
                  <a:gd name="connsiteY0" fmla="*/ 0 h 274456"/>
                  <a:gd name="connsiteX1" fmla="*/ 101798 w 122331"/>
                  <a:gd name="connsiteY1" fmla="*/ 8895 h 274456"/>
                  <a:gd name="connsiteX2" fmla="*/ 122331 w 122331"/>
                  <a:gd name="connsiteY2" fmla="*/ 58465 h 274456"/>
                  <a:gd name="connsiteX3" fmla="*/ 122331 w 122331"/>
                  <a:gd name="connsiteY3" fmla="*/ 204353 h 274456"/>
                  <a:gd name="connsiteX4" fmla="*/ 52228 w 122331"/>
                  <a:gd name="connsiteY4" fmla="*/ 274456 h 274456"/>
                  <a:gd name="connsiteX5" fmla="*/ 2658 w 122331"/>
                  <a:gd name="connsiteY5" fmla="*/ 253923 h 274456"/>
                  <a:gd name="connsiteX6" fmla="*/ 0 w 122331"/>
                  <a:gd name="connsiteY6" fmla="*/ 249981 h 274456"/>
                  <a:gd name="connsiteX7" fmla="*/ 18503 w 122331"/>
                  <a:gd name="connsiteY7" fmla="*/ 253717 h 274456"/>
                  <a:gd name="connsiteX8" fmla="*/ 88606 w 122331"/>
                  <a:gd name="connsiteY8" fmla="*/ 183614 h 27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331" h="274456">
                    <a:moveTo>
                      <a:pt x="88606" y="0"/>
                    </a:moveTo>
                    <a:lnTo>
                      <a:pt x="101798" y="8895"/>
                    </a:lnTo>
                    <a:cubicBezTo>
                      <a:pt x="114485" y="21581"/>
                      <a:pt x="122331" y="39106"/>
                      <a:pt x="122331" y="58465"/>
                    </a:cubicBezTo>
                    <a:lnTo>
                      <a:pt x="122331" y="204353"/>
                    </a:lnTo>
                    <a:cubicBezTo>
                      <a:pt x="122331" y="243070"/>
                      <a:pt x="90945" y="274456"/>
                      <a:pt x="52228" y="274456"/>
                    </a:cubicBezTo>
                    <a:cubicBezTo>
                      <a:pt x="32869" y="274456"/>
                      <a:pt x="15344" y="266610"/>
                      <a:pt x="2658" y="253923"/>
                    </a:cubicBezTo>
                    <a:lnTo>
                      <a:pt x="0" y="249981"/>
                    </a:lnTo>
                    <a:lnTo>
                      <a:pt x="18503" y="253717"/>
                    </a:lnTo>
                    <a:cubicBezTo>
                      <a:pt x="57220" y="253717"/>
                      <a:pt x="88606" y="222331"/>
                      <a:pt x="88606" y="183614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405" name="グループ化 404"/>
          <p:cNvGrpSpPr/>
          <p:nvPr/>
        </p:nvGrpSpPr>
        <p:grpSpPr>
          <a:xfrm>
            <a:off x="522145" y="4763544"/>
            <a:ext cx="1349056" cy="1530862"/>
            <a:chOff x="522145" y="4763544"/>
            <a:chExt cx="1349056" cy="1530862"/>
          </a:xfrm>
        </p:grpSpPr>
        <p:grpSp>
          <p:nvGrpSpPr>
            <p:cNvPr id="406" name="グループ化 405"/>
            <p:cNvGrpSpPr/>
            <p:nvPr/>
          </p:nvGrpSpPr>
          <p:grpSpPr>
            <a:xfrm>
              <a:off x="680696" y="4763544"/>
              <a:ext cx="1011242" cy="1530862"/>
              <a:chOff x="1470788" y="1129257"/>
              <a:chExt cx="1011242" cy="1530862"/>
            </a:xfrm>
          </p:grpSpPr>
          <p:sp>
            <p:nvSpPr>
              <p:cNvPr id="414" name="台形 413"/>
              <p:cNvSpPr/>
              <p:nvPr/>
            </p:nvSpPr>
            <p:spPr>
              <a:xfrm>
                <a:off x="1470788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5" name="台形 414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6" name="台形 415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7" name="台形 416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8" name="フリーフォーム 417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9" name="台形 418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0" name="平行四辺形 419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1" name="平行四辺形 420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2" name="平行四辺形 14"/>
              <p:cNvSpPr/>
              <p:nvPr/>
            </p:nvSpPr>
            <p:spPr>
              <a:xfrm flipH="1">
                <a:off x="171138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3" name="平行四辺形 14"/>
              <p:cNvSpPr/>
              <p:nvPr/>
            </p:nvSpPr>
            <p:spPr>
              <a:xfrm>
                <a:off x="1976186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4" name="フリーフォーム 423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5" name="フリーフォーム 424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26" name="グループ化 425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444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5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7" name="グループ化 426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442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3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28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9" name="楕円 428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 430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2" name="グループ化 431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40" name="平行四辺形 439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平行四辺形 440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3" name="グループ化 432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438" name="平行四辺形 437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平行四辺形 438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4" name="フリーフォーム 433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5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6" name="平行四辺形 14"/>
              <p:cNvSpPr/>
              <p:nvPr/>
            </p:nvSpPr>
            <p:spPr>
              <a:xfrm flipH="1">
                <a:off x="1739960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7" name="平行四辺形 14"/>
              <p:cNvSpPr/>
              <p:nvPr/>
            </p:nvSpPr>
            <p:spPr>
              <a:xfrm>
                <a:off x="1947611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>
              <a:off x="522145" y="5558272"/>
              <a:ext cx="1349056" cy="730430"/>
              <a:chOff x="438861" y="5390022"/>
              <a:chExt cx="1234142" cy="668212"/>
            </a:xfrm>
          </p:grpSpPr>
          <p:grpSp>
            <p:nvGrpSpPr>
              <p:cNvPr id="408" name="グループ化 407"/>
              <p:cNvGrpSpPr/>
              <p:nvPr/>
            </p:nvGrpSpPr>
            <p:grpSpPr>
              <a:xfrm rot="20700000">
                <a:off x="438861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12" name="フリーフォーム 411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3" name="フリーフォーム 412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09" name="グループ化 408"/>
              <p:cNvGrpSpPr/>
              <p:nvPr/>
            </p:nvGrpSpPr>
            <p:grpSpPr>
              <a:xfrm rot="900000" flipH="1">
                <a:off x="1119709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10" name="フリーフォーム 409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11" name="フリーフォーム 410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446" name="グループ化 445"/>
          <p:cNvGrpSpPr/>
          <p:nvPr/>
        </p:nvGrpSpPr>
        <p:grpSpPr>
          <a:xfrm>
            <a:off x="2400475" y="4792970"/>
            <a:ext cx="1349056" cy="1496439"/>
            <a:chOff x="2400475" y="4792970"/>
            <a:chExt cx="1349056" cy="1496439"/>
          </a:xfrm>
        </p:grpSpPr>
        <p:grpSp>
          <p:nvGrpSpPr>
            <p:cNvPr id="447" name="グループ化 446"/>
            <p:cNvGrpSpPr/>
            <p:nvPr/>
          </p:nvGrpSpPr>
          <p:grpSpPr>
            <a:xfrm>
              <a:off x="2542129" y="4792970"/>
              <a:ext cx="1051560" cy="1496439"/>
              <a:chOff x="2884335" y="1158683"/>
              <a:chExt cx="1051560" cy="1496439"/>
            </a:xfrm>
          </p:grpSpPr>
          <p:sp>
            <p:nvSpPr>
              <p:cNvPr id="455" name="台形 454"/>
              <p:cNvSpPr/>
              <p:nvPr/>
            </p:nvSpPr>
            <p:spPr>
              <a:xfrm>
                <a:off x="2884335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6" name="フリーフォーム 455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7" name="台形 456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8" name="フリーフォーム 457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9" name="フリーフォーム 458"/>
              <p:cNvSpPr/>
              <p:nvPr/>
            </p:nvSpPr>
            <p:spPr>
              <a:xfrm flipH="1">
                <a:off x="3106174" y="2029647"/>
                <a:ext cx="607882" cy="454030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0" name="楕円 459"/>
              <p:cNvSpPr/>
              <p:nvPr/>
            </p:nvSpPr>
            <p:spPr bwMode="auto">
              <a:xfrm>
                <a:off x="3367099" y="2535313"/>
                <a:ext cx="86032" cy="86032"/>
              </a:xfrm>
              <a:prstGeom prst="ellipse">
                <a:avLst/>
              </a:pr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星 32 460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2" name="星 32 461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63" name="グループ化 462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481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2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4" name="グループ化 463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479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0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65" name="角丸四角形 464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6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7" name="楕円 466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 470"/>
              <p:cNvSpPr/>
              <p:nvPr/>
            </p:nvSpPr>
            <p:spPr bwMode="auto">
              <a:xfrm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2" name="フリーフォーム 471"/>
              <p:cNvSpPr/>
              <p:nvPr/>
            </p:nvSpPr>
            <p:spPr bwMode="auto">
              <a:xfrm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3" name="楕円 472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 474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 475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/>
              <p:cNvSpPr/>
              <p:nvPr/>
            </p:nvSpPr>
            <p:spPr bwMode="auto">
              <a:xfrm>
                <a:off x="3367099" y="2506738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 477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48" name="グループ化 447"/>
            <p:cNvGrpSpPr/>
            <p:nvPr/>
          </p:nvGrpSpPr>
          <p:grpSpPr>
            <a:xfrm>
              <a:off x="2400475" y="5558272"/>
              <a:ext cx="1349056" cy="730430"/>
              <a:chOff x="438861" y="5390022"/>
              <a:chExt cx="1234142" cy="668212"/>
            </a:xfrm>
          </p:grpSpPr>
          <p:grpSp>
            <p:nvGrpSpPr>
              <p:cNvPr id="449" name="グループ化 448"/>
              <p:cNvGrpSpPr/>
              <p:nvPr/>
            </p:nvGrpSpPr>
            <p:grpSpPr>
              <a:xfrm rot="20700000">
                <a:off x="438861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53" name="フリーフォーム 452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4" name="フリーフォーム 453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50" name="グループ化 449"/>
              <p:cNvGrpSpPr/>
              <p:nvPr/>
            </p:nvGrpSpPr>
            <p:grpSpPr>
              <a:xfrm rot="900000" flipH="1">
                <a:off x="1119709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51" name="フリーフォーム 450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2" name="フリーフォーム 451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483" name="グループ化 482"/>
          <p:cNvGrpSpPr/>
          <p:nvPr/>
        </p:nvGrpSpPr>
        <p:grpSpPr>
          <a:xfrm>
            <a:off x="4295315" y="4700416"/>
            <a:ext cx="1349056" cy="1593990"/>
            <a:chOff x="4295315" y="4700416"/>
            <a:chExt cx="1349056" cy="1593990"/>
          </a:xfrm>
        </p:grpSpPr>
        <p:grpSp>
          <p:nvGrpSpPr>
            <p:cNvPr id="484" name="グループ化 483"/>
            <p:cNvGrpSpPr/>
            <p:nvPr/>
          </p:nvGrpSpPr>
          <p:grpSpPr>
            <a:xfrm>
              <a:off x="4462316" y="4700416"/>
              <a:ext cx="1011242" cy="1593990"/>
              <a:chOff x="4462316" y="845592"/>
              <a:chExt cx="1011242" cy="1593990"/>
            </a:xfrm>
          </p:grpSpPr>
          <p:grpSp>
            <p:nvGrpSpPr>
              <p:cNvPr id="492" name="グループ化 491"/>
              <p:cNvGrpSpPr/>
              <p:nvPr/>
            </p:nvGrpSpPr>
            <p:grpSpPr>
              <a:xfrm>
                <a:off x="4462316" y="845592"/>
                <a:ext cx="1011242" cy="1593990"/>
                <a:chOff x="4176752" y="1066129"/>
                <a:chExt cx="1011242" cy="1593990"/>
              </a:xfrm>
            </p:grpSpPr>
            <p:sp>
              <p:nvSpPr>
                <p:cNvPr id="497" name="台形 496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8" name="台形 497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9" name="台形 498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0" name="台形 499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1" name="フリーフォーム 500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2" name="台形 501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3" name="平行四辺形 502"/>
                <p:cNvSpPr/>
                <p:nvPr/>
              </p:nvSpPr>
              <p:spPr>
                <a:xfrm>
                  <a:off x="450239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4" name="平行四辺形 503"/>
                <p:cNvSpPr/>
                <p:nvPr/>
              </p:nvSpPr>
              <p:spPr>
                <a:xfrm flipH="1">
                  <a:off x="4682374" y="2039168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5" name="平行四辺形 14"/>
                <p:cNvSpPr/>
                <p:nvPr/>
              </p:nvSpPr>
              <p:spPr>
                <a:xfrm flipH="1">
                  <a:off x="4413458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6" name="平行四辺形 14"/>
                <p:cNvSpPr/>
                <p:nvPr/>
              </p:nvSpPr>
              <p:spPr>
                <a:xfrm>
                  <a:off x="4692784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7" name="雲 506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雲 507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9" name="グループ化 508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530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1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10" name="グループ化 509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528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29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1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2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3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4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5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6" name="角丸四角形 515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台形 516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8" name="グループ化 517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525" name="正方形/長方形 524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台形 525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正方形/長方形 526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9" name="フリーフォーム 518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0" name="フリーフォーム 519"/>
                <p:cNvSpPr/>
                <p:nvPr/>
              </p:nvSpPr>
              <p:spPr bwMode="auto">
                <a:xfrm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1" name="フリーフォーム 520"/>
                <p:cNvSpPr/>
                <p:nvPr/>
              </p:nvSpPr>
              <p:spPr bwMode="auto">
                <a:xfrm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2" name="楕円 521"/>
                <p:cNvSpPr/>
                <p:nvPr/>
              </p:nvSpPr>
              <p:spPr bwMode="auto">
                <a:xfrm>
                  <a:off x="4592484" y="1822198"/>
                  <a:ext cx="179980" cy="65885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平行四辺形 522"/>
                <p:cNvSpPr/>
                <p:nvPr/>
              </p:nvSpPr>
              <p:spPr>
                <a:xfrm>
                  <a:off x="450239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4" name="平行四辺形 523"/>
                <p:cNvSpPr/>
                <p:nvPr/>
              </p:nvSpPr>
              <p:spPr>
                <a:xfrm flipH="1">
                  <a:off x="4682374" y="2014403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93" name="平行四辺形 14"/>
              <p:cNvSpPr/>
              <p:nvPr/>
            </p:nvSpPr>
            <p:spPr>
              <a:xfrm flipH="1">
                <a:off x="4729502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4" name="平行四辺形 14"/>
              <p:cNvSpPr/>
              <p:nvPr/>
            </p:nvSpPr>
            <p:spPr>
              <a:xfrm>
                <a:off x="4944573" y="1823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5" name="フリーフォーム 494"/>
              <p:cNvSpPr/>
              <p:nvPr/>
            </p:nvSpPr>
            <p:spPr bwMode="auto">
              <a:xfrm>
                <a:off x="4570992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96" name="フリーフォーム 495"/>
              <p:cNvSpPr/>
              <p:nvPr/>
            </p:nvSpPr>
            <p:spPr bwMode="auto">
              <a:xfrm flipH="1">
                <a:off x="5115420" y="1809110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485" name="グループ化 484"/>
            <p:cNvGrpSpPr/>
            <p:nvPr/>
          </p:nvGrpSpPr>
          <p:grpSpPr>
            <a:xfrm>
              <a:off x="4295315" y="5558272"/>
              <a:ext cx="1349056" cy="730430"/>
              <a:chOff x="438861" y="5390022"/>
              <a:chExt cx="1234142" cy="668212"/>
            </a:xfrm>
          </p:grpSpPr>
          <p:grpSp>
            <p:nvGrpSpPr>
              <p:cNvPr id="486" name="グループ化 485"/>
              <p:cNvGrpSpPr/>
              <p:nvPr/>
            </p:nvGrpSpPr>
            <p:grpSpPr>
              <a:xfrm rot="20700000">
                <a:off x="438861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90" name="フリーフォーム 489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1" name="フリーフォーム 490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87" name="グループ化 486"/>
              <p:cNvGrpSpPr/>
              <p:nvPr/>
            </p:nvGrpSpPr>
            <p:grpSpPr>
              <a:xfrm rot="900000" flipH="1">
                <a:off x="1119709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488" name="フリーフォーム 487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89" name="フリーフォーム 488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532" name="グループ化 531"/>
          <p:cNvGrpSpPr/>
          <p:nvPr/>
        </p:nvGrpSpPr>
        <p:grpSpPr>
          <a:xfrm>
            <a:off x="6144435" y="4633559"/>
            <a:ext cx="1349056" cy="1655850"/>
            <a:chOff x="6144435" y="4633559"/>
            <a:chExt cx="1349056" cy="1655850"/>
          </a:xfrm>
        </p:grpSpPr>
        <p:grpSp>
          <p:nvGrpSpPr>
            <p:cNvPr id="533" name="グループ化 532"/>
            <p:cNvGrpSpPr/>
            <p:nvPr/>
          </p:nvGrpSpPr>
          <p:grpSpPr>
            <a:xfrm>
              <a:off x="6298901" y="4633559"/>
              <a:ext cx="1051560" cy="1655850"/>
              <a:chOff x="5311956" y="999272"/>
              <a:chExt cx="1051560" cy="1655850"/>
            </a:xfrm>
          </p:grpSpPr>
          <p:sp>
            <p:nvSpPr>
              <p:cNvPr id="541" name="台形 540"/>
              <p:cNvSpPr/>
              <p:nvPr/>
            </p:nvSpPr>
            <p:spPr>
              <a:xfrm>
                <a:off x="5311956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2" name="フリーフォーム 541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3" name="台形 542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4" name="フリーフォーム 543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5" name="フリーフォーム 544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6" name="フリーフォーム 545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7" name="グループ化 546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566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7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8" name="グループ化 547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564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5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49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0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1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2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3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4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5" name="フリーフォーム 554"/>
              <p:cNvSpPr/>
              <p:nvPr/>
            </p:nvSpPr>
            <p:spPr>
              <a:xfrm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6" name="フリーフォーム 555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フリーフォーム 556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9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0" name="楕円 559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片側の 2 つの角を丸めた四角形 560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62" name="楕円 561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 562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34" name="グループ化 533"/>
            <p:cNvGrpSpPr/>
            <p:nvPr/>
          </p:nvGrpSpPr>
          <p:grpSpPr>
            <a:xfrm>
              <a:off x="6144435" y="5558272"/>
              <a:ext cx="1349056" cy="730430"/>
              <a:chOff x="438861" y="5390022"/>
              <a:chExt cx="1234142" cy="668212"/>
            </a:xfrm>
          </p:grpSpPr>
          <p:grpSp>
            <p:nvGrpSpPr>
              <p:cNvPr id="535" name="グループ化 534"/>
              <p:cNvGrpSpPr/>
              <p:nvPr/>
            </p:nvGrpSpPr>
            <p:grpSpPr>
              <a:xfrm rot="20700000">
                <a:off x="438861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539" name="フリーフォーム 538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40" name="フリーフォーム 539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536" name="グループ化 535"/>
              <p:cNvGrpSpPr/>
              <p:nvPr/>
            </p:nvGrpSpPr>
            <p:grpSpPr>
              <a:xfrm rot="900000" flipH="1">
                <a:off x="1119709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537" name="フリーフォーム 536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38" name="フリーフォーム 537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568" name="グループ化 567"/>
          <p:cNvGrpSpPr/>
          <p:nvPr/>
        </p:nvGrpSpPr>
        <p:grpSpPr>
          <a:xfrm>
            <a:off x="8025462" y="4627908"/>
            <a:ext cx="1349056" cy="1661498"/>
            <a:chOff x="8025462" y="4627908"/>
            <a:chExt cx="1349056" cy="1661498"/>
          </a:xfrm>
        </p:grpSpPr>
        <p:grpSp>
          <p:nvGrpSpPr>
            <p:cNvPr id="569" name="グループ化 568"/>
            <p:cNvGrpSpPr/>
            <p:nvPr/>
          </p:nvGrpSpPr>
          <p:grpSpPr>
            <a:xfrm>
              <a:off x="8185140" y="4627908"/>
              <a:ext cx="1011242" cy="1661498"/>
              <a:chOff x="8185140" y="773084"/>
              <a:chExt cx="1011242" cy="1661498"/>
            </a:xfrm>
          </p:grpSpPr>
          <p:grpSp>
            <p:nvGrpSpPr>
              <p:cNvPr id="577" name="グループ化 576"/>
              <p:cNvGrpSpPr/>
              <p:nvPr/>
            </p:nvGrpSpPr>
            <p:grpSpPr>
              <a:xfrm>
                <a:off x="8185140" y="773084"/>
                <a:ext cx="1011242" cy="1661498"/>
                <a:chOff x="6719772" y="993624"/>
                <a:chExt cx="1011242" cy="1661498"/>
              </a:xfrm>
            </p:grpSpPr>
            <p:sp>
              <p:nvSpPr>
                <p:cNvPr id="586" name="台形 585"/>
                <p:cNvSpPr/>
                <p:nvPr/>
              </p:nvSpPr>
              <p:spPr>
                <a:xfrm>
                  <a:off x="6719772" y="2139839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7" name="台形 586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8" name="台形 587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9" name="台形 588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0" name="フリーフォーム 589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91" name="グループ化 590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06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7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92" name="グループ化 591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04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5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3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4" name="円柱 593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ひし形 594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 596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8" name="楕円 597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楕円 598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月 599"/>
                <p:cNvSpPr/>
                <p:nvPr/>
              </p:nvSpPr>
              <p:spPr bwMode="auto">
                <a:xfrm rot="54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月 600"/>
                <p:cNvSpPr/>
                <p:nvPr/>
              </p:nvSpPr>
              <p:spPr bwMode="auto">
                <a:xfrm rot="54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2" name="平行四辺形 601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3" name="平行四辺形 602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78" name="フリーフォーム 577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台形 578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0" name="平行四辺形 579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1" name="平行四辺形 580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2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3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4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5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70" name="グループ化 569"/>
            <p:cNvGrpSpPr/>
            <p:nvPr/>
          </p:nvGrpSpPr>
          <p:grpSpPr>
            <a:xfrm>
              <a:off x="8025462" y="5558272"/>
              <a:ext cx="1349056" cy="730430"/>
              <a:chOff x="438861" y="5390022"/>
              <a:chExt cx="1234142" cy="668212"/>
            </a:xfrm>
          </p:grpSpPr>
          <p:grpSp>
            <p:nvGrpSpPr>
              <p:cNvPr id="571" name="グループ化 570"/>
              <p:cNvGrpSpPr/>
              <p:nvPr/>
            </p:nvGrpSpPr>
            <p:grpSpPr>
              <a:xfrm rot="20700000">
                <a:off x="438861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575" name="フリーフォーム 574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76" name="フリーフォーム 575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572" name="グループ化 571"/>
              <p:cNvGrpSpPr/>
              <p:nvPr/>
            </p:nvGrpSpPr>
            <p:grpSpPr>
              <a:xfrm rot="900000" flipH="1">
                <a:off x="1119709" y="5390022"/>
                <a:ext cx="553294" cy="668212"/>
                <a:chOff x="438861" y="5390022"/>
                <a:chExt cx="553294" cy="668212"/>
              </a:xfrm>
            </p:grpSpPr>
            <p:sp>
              <p:nvSpPr>
                <p:cNvPr id="573" name="フリーフォーム 572"/>
                <p:cNvSpPr/>
                <p:nvPr/>
              </p:nvSpPr>
              <p:spPr>
                <a:xfrm flipH="1">
                  <a:off x="438861" y="5390022"/>
                  <a:ext cx="553294" cy="668212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74" name="フリーフォーム 573"/>
                <p:cNvSpPr/>
                <p:nvPr/>
              </p:nvSpPr>
              <p:spPr>
                <a:xfrm flipH="1">
                  <a:off x="438861" y="5677642"/>
                  <a:ext cx="553294" cy="380592"/>
                </a:xfrm>
                <a:custGeom>
                  <a:avLst/>
                  <a:gdLst>
                    <a:gd name="connsiteX0" fmla="*/ 8477 w 553294"/>
                    <a:gd name="connsiteY0" fmla="*/ 0 h 380592"/>
                    <a:gd name="connsiteX1" fmla="*/ 3830 w 553294"/>
                    <a:gd name="connsiteY1" fmla="*/ 6998 h 380592"/>
                    <a:gd name="connsiteX2" fmla="*/ 15317 w 553294"/>
                    <a:gd name="connsiteY2" fmla="*/ 63658 h 380592"/>
                    <a:gd name="connsiteX3" fmla="*/ 173657 w 553294"/>
                    <a:gd name="connsiteY3" fmla="*/ 221999 h 380592"/>
                    <a:gd name="connsiteX4" fmla="*/ 176130 w 553294"/>
                    <a:gd name="connsiteY4" fmla="*/ 246528 h 380592"/>
                    <a:gd name="connsiteX5" fmla="*/ 340622 w 553294"/>
                    <a:gd name="connsiteY5" fmla="*/ 380592 h 380592"/>
                    <a:gd name="connsiteX6" fmla="*/ 385392 w 553294"/>
                    <a:gd name="connsiteY6" fmla="*/ 380592 h 380592"/>
                    <a:gd name="connsiteX7" fmla="*/ 553294 w 553294"/>
                    <a:gd name="connsiteY7" fmla="*/ 212690 h 380592"/>
                    <a:gd name="connsiteX8" fmla="*/ 553294 w 553294"/>
                    <a:gd name="connsiteY8" fmla="*/ 161890 h 380592"/>
                    <a:gd name="connsiteX9" fmla="*/ 385392 w 553294"/>
                    <a:gd name="connsiteY9" fmla="*/ 329792 h 380592"/>
                    <a:gd name="connsiteX10" fmla="*/ 340622 w 553294"/>
                    <a:gd name="connsiteY10" fmla="*/ 329792 h 380592"/>
                    <a:gd name="connsiteX11" fmla="*/ 176130 w 553294"/>
                    <a:gd name="connsiteY11" fmla="*/ 195728 h 380592"/>
                    <a:gd name="connsiteX12" fmla="*/ 173657 w 553294"/>
                    <a:gd name="connsiteY12" fmla="*/ 171199 h 380592"/>
                    <a:gd name="connsiteX13" fmla="*/ 15317 w 553294"/>
                    <a:gd name="connsiteY13" fmla="*/ 12858 h 380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3294" h="380592">
                      <a:moveTo>
                        <a:pt x="8477" y="0"/>
                      </a:moveTo>
                      <a:lnTo>
                        <a:pt x="3830" y="6998"/>
                      </a:lnTo>
                      <a:cubicBezTo>
                        <a:pt x="-3830" y="25885"/>
                        <a:pt x="0" y="48341"/>
                        <a:pt x="15317" y="63658"/>
                      </a:cubicBezTo>
                      <a:lnTo>
                        <a:pt x="173657" y="221999"/>
                      </a:lnTo>
                      <a:lnTo>
                        <a:pt x="176130" y="246528"/>
                      </a:lnTo>
                      <a:cubicBezTo>
                        <a:pt x="191787" y="323038"/>
                        <a:pt x="259483" y="380592"/>
                        <a:pt x="340622" y="380592"/>
                      </a:cubicBezTo>
                      <a:lnTo>
                        <a:pt x="385392" y="380592"/>
                      </a:lnTo>
                      <a:cubicBezTo>
                        <a:pt x="478122" y="380592"/>
                        <a:pt x="553294" y="305420"/>
                        <a:pt x="553294" y="212690"/>
                      </a:cubicBezTo>
                      <a:lnTo>
                        <a:pt x="553294" y="161890"/>
                      </a:lnTo>
                      <a:cubicBezTo>
                        <a:pt x="553294" y="254620"/>
                        <a:pt x="478122" y="329792"/>
                        <a:pt x="385392" y="329792"/>
                      </a:cubicBezTo>
                      <a:lnTo>
                        <a:pt x="340622" y="329792"/>
                      </a:lnTo>
                      <a:cubicBezTo>
                        <a:pt x="259483" y="329792"/>
                        <a:pt x="191787" y="272238"/>
                        <a:pt x="176130" y="195728"/>
                      </a:cubicBezTo>
                      <a:lnTo>
                        <a:pt x="173657" y="171199"/>
                      </a:lnTo>
                      <a:lnTo>
                        <a:pt x="15317" y="12858"/>
                      </a:lnTo>
                      <a:close/>
                    </a:path>
                  </a:pathLst>
                </a:cu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608" name="グループ化 607"/>
          <p:cNvGrpSpPr/>
          <p:nvPr/>
        </p:nvGrpSpPr>
        <p:grpSpPr>
          <a:xfrm>
            <a:off x="7965386" y="2691531"/>
            <a:ext cx="1230996" cy="1727579"/>
            <a:chOff x="7965386" y="2691531"/>
            <a:chExt cx="1230996" cy="1727579"/>
          </a:xfrm>
        </p:grpSpPr>
        <p:grpSp>
          <p:nvGrpSpPr>
            <p:cNvPr id="609" name="グループ化 608"/>
            <p:cNvGrpSpPr/>
            <p:nvPr/>
          </p:nvGrpSpPr>
          <p:grpSpPr>
            <a:xfrm>
              <a:off x="8185140" y="2691531"/>
              <a:ext cx="1011242" cy="1661498"/>
              <a:chOff x="8185140" y="773084"/>
              <a:chExt cx="1011242" cy="1661498"/>
            </a:xfrm>
          </p:grpSpPr>
          <p:grpSp>
            <p:nvGrpSpPr>
              <p:cNvPr id="630" name="グループ化 629"/>
              <p:cNvGrpSpPr/>
              <p:nvPr/>
            </p:nvGrpSpPr>
            <p:grpSpPr>
              <a:xfrm>
                <a:off x="8185140" y="773084"/>
                <a:ext cx="1011242" cy="1661498"/>
                <a:chOff x="6719772" y="993624"/>
                <a:chExt cx="1011242" cy="1661498"/>
              </a:xfrm>
            </p:grpSpPr>
            <p:sp>
              <p:nvSpPr>
                <p:cNvPr id="639" name="台形 638"/>
                <p:cNvSpPr/>
                <p:nvPr/>
              </p:nvSpPr>
              <p:spPr>
                <a:xfrm>
                  <a:off x="6719772" y="2139839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0" name="台形 639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1" name="台形 640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2" name="台形 641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3" name="フリーフォーム 642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44" name="グループ化 643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57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58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45" name="グループ化 644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55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56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46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7" name="円柱 646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ひし形 647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 649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1" name="月 650"/>
                <p:cNvSpPr/>
                <p:nvPr/>
              </p:nvSpPr>
              <p:spPr bwMode="auto">
                <a:xfrm rot="54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月 651"/>
                <p:cNvSpPr/>
                <p:nvPr/>
              </p:nvSpPr>
              <p:spPr bwMode="auto">
                <a:xfrm rot="54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3" name="平行四辺形 652"/>
                <p:cNvSpPr/>
                <p:nvPr/>
              </p:nvSpPr>
              <p:spPr>
                <a:xfrm>
                  <a:off x="704541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4" name="平行四辺形 653"/>
                <p:cNvSpPr/>
                <p:nvPr/>
              </p:nvSpPr>
              <p:spPr>
                <a:xfrm flipH="1">
                  <a:off x="7225394" y="2039627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rgbClr val="1C1C1C">
                    <a:alpha val="50196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31" name="フリーフォーム 630"/>
              <p:cNvSpPr/>
              <p:nvPr/>
            </p:nvSpPr>
            <p:spPr bwMode="auto">
              <a:xfrm>
                <a:off x="8498546" y="902766"/>
                <a:ext cx="384430" cy="88892"/>
              </a:xfrm>
              <a:custGeom>
                <a:avLst/>
                <a:gdLst>
                  <a:gd name="connsiteX0" fmla="*/ 384430 w 384430"/>
                  <a:gd name="connsiteY0" fmla="*/ 0 h 88892"/>
                  <a:gd name="connsiteX1" fmla="*/ 384430 w 384430"/>
                  <a:gd name="connsiteY1" fmla="*/ 37107 h 88892"/>
                  <a:gd name="connsiteX2" fmla="*/ 191553 w 384430"/>
                  <a:gd name="connsiteY2" fmla="*/ 88892 h 88892"/>
                  <a:gd name="connsiteX3" fmla="*/ 0 w 384430"/>
                  <a:gd name="connsiteY3" fmla="*/ 37463 h 88892"/>
                  <a:gd name="connsiteX4" fmla="*/ 0 w 384430"/>
                  <a:gd name="connsiteY4" fmla="*/ 356 h 88892"/>
                  <a:gd name="connsiteX5" fmla="*/ 191553 w 384430"/>
                  <a:gd name="connsiteY5" fmla="*/ 51785 h 8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430" h="88892">
                    <a:moveTo>
                      <a:pt x="384430" y="0"/>
                    </a:moveTo>
                    <a:lnTo>
                      <a:pt x="384430" y="37107"/>
                    </a:lnTo>
                    <a:lnTo>
                      <a:pt x="191553" y="88892"/>
                    </a:lnTo>
                    <a:lnTo>
                      <a:pt x="0" y="37463"/>
                    </a:lnTo>
                    <a:lnTo>
                      <a:pt x="0" y="356"/>
                    </a:lnTo>
                    <a:lnTo>
                      <a:pt x="191553" y="51785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台形 631"/>
              <p:cNvSpPr/>
              <p:nvPr/>
            </p:nvSpPr>
            <p:spPr>
              <a:xfrm rot="10800000">
                <a:off x="8617835" y="179050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3" name="平行四辺形 632"/>
              <p:cNvSpPr/>
              <p:nvPr/>
            </p:nvSpPr>
            <p:spPr>
              <a:xfrm>
                <a:off x="851078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4" name="平行四辺形 633"/>
              <p:cNvSpPr/>
              <p:nvPr/>
            </p:nvSpPr>
            <p:spPr>
              <a:xfrm flipH="1">
                <a:off x="8690762" y="179051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5" name="平行四辺形 14"/>
              <p:cNvSpPr/>
              <p:nvPr/>
            </p:nvSpPr>
            <p:spPr>
              <a:xfrm flipH="1">
                <a:off x="8426940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6" name="平行四辺形 14"/>
              <p:cNvSpPr/>
              <p:nvPr/>
            </p:nvSpPr>
            <p:spPr>
              <a:xfrm>
                <a:off x="8689127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7" name="平行四辺形 14"/>
              <p:cNvSpPr/>
              <p:nvPr/>
            </p:nvSpPr>
            <p:spPr>
              <a:xfrm flipH="1">
                <a:off x="845599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8" name="平行四辺形 14"/>
              <p:cNvSpPr/>
              <p:nvPr/>
            </p:nvSpPr>
            <p:spPr>
              <a:xfrm>
                <a:off x="8656742" y="181863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10" name="グループ化 609"/>
            <p:cNvGrpSpPr/>
            <p:nvPr/>
          </p:nvGrpSpPr>
          <p:grpSpPr>
            <a:xfrm>
              <a:off x="8849897" y="3606058"/>
              <a:ext cx="315847" cy="813052"/>
              <a:chOff x="4755086" y="1677677"/>
              <a:chExt cx="315847" cy="813052"/>
            </a:xfrm>
          </p:grpSpPr>
          <p:sp>
            <p:nvSpPr>
              <p:cNvPr id="623" name="片側の 2 つの角を丸めた四角形 622"/>
              <p:cNvSpPr/>
              <p:nvPr/>
            </p:nvSpPr>
            <p:spPr>
              <a:xfrm rot="9856183" flipH="1">
                <a:off x="4794471" y="1871787"/>
                <a:ext cx="210752" cy="5862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F7F7F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24" name="グループ化 623"/>
              <p:cNvGrpSpPr/>
              <p:nvPr/>
            </p:nvGrpSpPr>
            <p:grpSpPr>
              <a:xfrm rot="20700000" flipH="1">
                <a:off x="4761971" y="1677677"/>
                <a:ext cx="202096" cy="195629"/>
                <a:chOff x="6269307" y="1516380"/>
                <a:chExt cx="381047" cy="368855"/>
              </a:xfrm>
            </p:grpSpPr>
            <p:sp>
              <p:nvSpPr>
                <p:cNvPr id="628" name="角丸四角形 627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29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25" name="フリーフォーム 624"/>
              <p:cNvSpPr/>
              <p:nvPr/>
            </p:nvSpPr>
            <p:spPr>
              <a:xfrm rot="20700000" flipH="1">
                <a:off x="4755086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26" name="片側の 2 つの角を丸めた四角形 625"/>
              <p:cNvSpPr/>
              <p:nvPr/>
            </p:nvSpPr>
            <p:spPr>
              <a:xfrm rot="9856183" flipH="1">
                <a:off x="4859901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27" name="フリーフォーム 626"/>
              <p:cNvSpPr/>
              <p:nvPr/>
            </p:nvSpPr>
            <p:spPr>
              <a:xfrm rot="9856183" flipH="1">
                <a:off x="4860560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611" name="グループ化 610"/>
            <p:cNvGrpSpPr/>
            <p:nvPr/>
          </p:nvGrpSpPr>
          <p:grpSpPr>
            <a:xfrm>
              <a:off x="7965386" y="3600089"/>
              <a:ext cx="526749" cy="798536"/>
              <a:chOff x="3102820" y="1444459"/>
              <a:chExt cx="526749" cy="798536"/>
            </a:xfrm>
          </p:grpSpPr>
          <p:sp>
            <p:nvSpPr>
              <p:cNvPr id="614" name="角丸四角形 12"/>
              <p:cNvSpPr/>
              <p:nvPr/>
            </p:nvSpPr>
            <p:spPr>
              <a:xfrm rot="20249919">
                <a:off x="3102820" y="1444459"/>
                <a:ext cx="526749" cy="798536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5" name="フリーフォーム 614"/>
              <p:cNvSpPr/>
              <p:nvPr/>
            </p:nvSpPr>
            <p:spPr>
              <a:xfrm rot="18224855">
                <a:off x="3188986" y="1832316"/>
                <a:ext cx="366294" cy="371635"/>
              </a:xfrm>
              <a:custGeom>
                <a:avLst/>
                <a:gdLst>
                  <a:gd name="connsiteX0" fmla="*/ 231832 w 366294"/>
                  <a:gd name="connsiteY0" fmla="*/ 18826 h 371635"/>
                  <a:gd name="connsiteX1" fmla="*/ 236475 w 366294"/>
                  <a:gd name="connsiteY1" fmla="*/ 41825 h 371635"/>
                  <a:gd name="connsiteX2" fmla="*/ 236475 w 366294"/>
                  <a:gd name="connsiteY2" fmla="*/ 189493 h 371635"/>
                  <a:gd name="connsiteX3" fmla="*/ 231120 w 366294"/>
                  <a:gd name="connsiteY3" fmla="*/ 202422 h 371635"/>
                  <a:gd name="connsiteX4" fmla="*/ 324592 w 366294"/>
                  <a:gd name="connsiteY4" fmla="*/ 228676 h 371635"/>
                  <a:gd name="connsiteX5" fmla="*/ 366294 w 366294"/>
                  <a:gd name="connsiteY5" fmla="*/ 261478 h 371635"/>
                  <a:gd name="connsiteX6" fmla="*/ 365152 w 366294"/>
                  <a:gd name="connsiteY6" fmla="*/ 288840 h 371635"/>
                  <a:gd name="connsiteX7" fmla="*/ 288129 w 366294"/>
                  <a:gd name="connsiteY7" fmla="*/ 371546 h 371635"/>
                  <a:gd name="connsiteX8" fmla="*/ 288005 w 366294"/>
                  <a:gd name="connsiteY8" fmla="*/ 371635 h 371635"/>
                  <a:gd name="connsiteX9" fmla="*/ 284512 w 366294"/>
                  <a:gd name="connsiteY9" fmla="*/ 371374 h 371635"/>
                  <a:gd name="connsiteX10" fmla="*/ 151774 w 366294"/>
                  <a:gd name="connsiteY10" fmla="*/ 334092 h 371635"/>
                  <a:gd name="connsiteX11" fmla="*/ 98272 w 366294"/>
                  <a:gd name="connsiteY11" fmla="*/ 272050 h 371635"/>
                  <a:gd name="connsiteX12" fmla="*/ 100279 w 366294"/>
                  <a:gd name="connsiteY12" fmla="*/ 245195 h 371635"/>
                  <a:gd name="connsiteX13" fmla="*/ 64853 w 366294"/>
                  <a:gd name="connsiteY13" fmla="*/ 256016 h 371635"/>
                  <a:gd name="connsiteX14" fmla="*/ 0 w 366294"/>
                  <a:gd name="connsiteY14" fmla="*/ 191163 h 371635"/>
                  <a:gd name="connsiteX15" fmla="*/ 0 w 366294"/>
                  <a:gd name="connsiteY15" fmla="*/ 113468 h 371635"/>
                  <a:gd name="connsiteX16" fmla="*/ 4003 w 366294"/>
                  <a:gd name="connsiteY16" fmla="*/ 106947 h 371635"/>
                  <a:gd name="connsiteX17" fmla="*/ 101096 w 366294"/>
                  <a:gd name="connsiteY17" fmla="*/ 2688 h 371635"/>
                  <a:gd name="connsiteX18" fmla="*/ 110711 w 366294"/>
                  <a:gd name="connsiteY18" fmla="*/ 9171 h 371635"/>
                  <a:gd name="connsiteX19" fmla="*/ 121627 w 366294"/>
                  <a:gd name="connsiteY19" fmla="*/ 25361 h 371635"/>
                  <a:gd name="connsiteX20" fmla="*/ 122946 w 366294"/>
                  <a:gd name="connsiteY20" fmla="*/ 18826 h 371635"/>
                  <a:gd name="connsiteX21" fmla="*/ 138449 w 366294"/>
                  <a:gd name="connsiteY21" fmla="*/ 0 h 371635"/>
                  <a:gd name="connsiteX22" fmla="*/ 201997 w 366294"/>
                  <a:gd name="connsiteY22" fmla="*/ 59181 h 371635"/>
                  <a:gd name="connsiteX23" fmla="*/ 230248 w 366294"/>
                  <a:gd name="connsiteY23" fmla="*/ 16902 h 37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294" h="371635">
                    <a:moveTo>
                      <a:pt x="231832" y="18826"/>
                    </a:moveTo>
                    <a:cubicBezTo>
                      <a:pt x="234822" y="25895"/>
                      <a:pt x="236475" y="33667"/>
                      <a:pt x="236475" y="41825"/>
                    </a:cubicBezTo>
                    <a:lnTo>
                      <a:pt x="236475" y="189493"/>
                    </a:lnTo>
                    <a:lnTo>
                      <a:pt x="231120" y="202422"/>
                    </a:lnTo>
                    <a:lnTo>
                      <a:pt x="324592" y="228676"/>
                    </a:lnTo>
                    <a:lnTo>
                      <a:pt x="366294" y="261478"/>
                    </a:lnTo>
                    <a:lnTo>
                      <a:pt x="365152" y="288840"/>
                    </a:lnTo>
                    <a:lnTo>
                      <a:pt x="288129" y="371546"/>
                    </a:lnTo>
                    <a:lnTo>
                      <a:pt x="288005" y="371635"/>
                    </a:lnTo>
                    <a:lnTo>
                      <a:pt x="284512" y="371374"/>
                    </a:lnTo>
                    <a:lnTo>
                      <a:pt x="151774" y="334092"/>
                    </a:lnTo>
                    <a:cubicBezTo>
                      <a:pt x="122220" y="325791"/>
                      <a:pt x="101910" y="300700"/>
                      <a:pt x="98272" y="272050"/>
                    </a:cubicBezTo>
                    <a:lnTo>
                      <a:pt x="100279" y="245195"/>
                    </a:lnTo>
                    <a:lnTo>
                      <a:pt x="64853" y="256016"/>
                    </a:lnTo>
                    <a:cubicBezTo>
                      <a:pt x="29036" y="256016"/>
                      <a:pt x="0" y="226980"/>
                      <a:pt x="0" y="191163"/>
                    </a:cubicBezTo>
                    <a:lnTo>
                      <a:pt x="0" y="113468"/>
                    </a:lnTo>
                    <a:lnTo>
                      <a:pt x="4003" y="106947"/>
                    </a:lnTo>
                    <a:lnTo>
                      <a:pt x="101096" y="2688"/>
                    </a:lnTo>
                    <a:lnTo>
                      <a:pt x="110711" y="9171"/>
                    </a:lnTo>
                    <a:lnTo>
                      <a:pt x="121627" y="25361"/>
                    </a:lnTo>
                    <a:lnTo>
                      <a:pt x="122946" y="18826"/>
                    </a:lnTo>
                    <a:lnTo>
                      <a:pt x="138449" y="0"/>
                    </a:lnTo>
                    <a:lnTo>
                      <a:pt x="201997" y="59181"/>
                    </a:lnTo>
                    <a:lnTo>
                      <a:pt x="230248" y="16902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16" name="グループ化 615"/>
              <p:cNvGrpSpPr/>
              <p:nvPr/>
            </p:nvGrpSpPr>
            <p:grpSpPr>
              <a:xfrm rot="20527086">
                <a:off x="3158748" y="1820007"/>
                <a:ext cx="206305" cy="345107"/>
                <a:chOff x="4099729" y="4415045"/>
                <a:chExt cx="464310" cy="776691"/>
              </a:xfrm>
            </p:grpSpPr>
            <p:sp>
              <p:nvSpPr>
                <p:cNvPr id="621" name="角丸四角形 620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2" name="角丸四角形 621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17" name="フリーフォーム 616"/>
              <p:cNvSpPr/>
              <p:nvPr/>
            </p:nvSpPr>
            <p:spPr>
              <a:xfrm rot="18224855">
                <a:off x="3183626" y="1927763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8" name="フリーフォーム 617"/>
              <p:cNvSpPr/>
              <p:nvPr/>
            </p:nvSpPr>
            <p:spPr>
              <a:xfrm rot="18224855">
                <a:off x="3231140" y="1820792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19" name="角丸四角形 618"/>
              <p:cNvSpPr/>
              <p:nvPr/>
            </p:nvSpPr>
            <p:spPr>
              <a:xfrm rot="2966168">
                <a:off x="3395743" y="1842824"/>
                <a:ext cx="140206" cy="286094"/>
              </a:xfrm>
              <a:prstGeom prst="roundRect">
                <a:avLst>
                  <a:gd name="adj" fmla="val 50000"/>
                </a:avLst>
              </a:pr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0" name="フリーフォーム 619"/>
              <p:cNvSpPr/>
              <p:nvPr/>
            </p:nvSpPr>
            <p:spPr>
              <a:xfrm rot="2966168">
                <a:off x="3397113" y="1854773"/>
                <a:ext cx="122331" cy="274456"/>
              </a:xfrm>
              <a:custGeom>
                <a:avLst/>
                <a:gdLst>
                  <a:gd name="connsiteX0" fmla="*/ 88606 w 122331"/>
                  <a:gd name="connsiteY0" fmla="*/ 0 h 274456"/>
                  <a:gd name="connsiteX1" fmla="*/ 101798 w 122331"/>
                  <a:gd name="connsiteY1" fmla="*/ 8895 h 274456"/>
                  <a:gd name="connsiteX2" fmla="*/ 122331 w 122331"/>
                  <a:gd name="connsiteY2" fmla="*/ 58465 h 274456"/>
                  <a:gd name="connsiteX3" fmla="*/ 122331 w 122331"/>
                  <a:gd name="connsiteY3" fmla="*/ 204353 h 274456"/>
                  <a:gd name="connsiteX4" fmla="*/ 52228 w 122331"/>
                  <a:gd name="connsiteY4" fmla="*/ 274456 h 274456"/>
                  <a:gd name="connsiteX5" fmla="*/ 2658 w 122331"/>
                  <a:gd name="connsiteY5" fmla="*/ 253923 h 274456"/>
                  <a:gd name="connsiteX6" fmla="*/ 0 w 122331"/>
                  <a:gd name="connsiteY6" fmla="*/ 249981 h 274456"/>
                  <a:gd name="connsiteX7" fmla="*/ 18503 w 122331"/>
                  <a:gd name="connsiteY7" fmla="*/ 253717 h 274456"/>
                  <a:gd name="connsiteX8" fmla="*/ 88606 w 122331"/>
                  <a:gd name="connsiteY8" fmla="*/ 183614 h 27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331" h="274456">
                    <a:moveTo>
                      <a:pt x="88606" y="0"/>
                    </a:moveTo>
                    <a:lnTo>
                      <a:pt x="101798" y="8895"/>
                    </a:lnTo>
                    <a:cubicBezTo>
                      <a:pt x="114485" y="21581"/>
                      <a:pt x="122331" y="39106"/>
                      <a:pt x="122331" y="58465"/>
                    </a:cubicBezTo>
                    <a:lnTo>
                      <a:pt x="122331" y="204353"/>
                    </a:lnTo>
                    <a:cubicBezTo>
                      <a:pt x="122331" y="243070"/>
                      <a:pt x="90945" y="274456"/>
                      <a:pt x="52228" y="274456"/>
                    </a:cubicBezTo>
                    <a:cubicBezTo>
                      <a:pt x="32869" y="274456"/>
                      <a:pt x="15344" y="266610"/>
                      <a:pt x="2658" y="253923"/>
                    </a:cubicBezTo>
                    <a:lnTo>
                      <a:pt x="0" y="249981"/>
                    </a:lnTo>
                    <a:lnTo>
                      <a:pt x="18503" y="253717"/>
                    </a:lnTo>
                    <a:cubicBezTo>
                      <a:pt x="57220" y="253717"/>
                      <a:pt x="88606" y="222331"/>
                      <a:pt x="88606" y="183614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612" name="月 611"/>
            <p:cNvSpPr/>
            <p:nvPr/>
          </p:nvSpPr>
          <p:spPr bwMode="auto">
            <a:xfrm rot="5400000">
              <a:off x="8424391" y="3143273"/>
              <a:ext cx="73462" cy="194001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月 612"/>
            <p:cNvSpPr/>
            <p:nvPr/>
          </p:nvSpPr>
          <p:spPr bwMode="auto">
            <a:xfrm rot="5400000">
              <a:off x="8881591" y="3143274"/>
              <a:ext cx="73462" cy="194001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9" name="グループ化 658"/>
          <p:cNvGrpSpPr/>
          <p:nvPr/>
        </p:nvGrpSpPr>
        <p:grpSpPr>
          <a:xfrm>
            <a:off x="6131506" y="2697182"/>
            <a:ext cx="1218955" cy="1721928"/>
            <a:chOff x="6131506" y="2697182"/>
            <a:chExt cx="1218955" cy="1721928"/>
          </a:xfrm>
        </p:grpSpPr>
        <p:grpSp>
          <p:nvGrpSpPr>
            <p:cNvPr id="660" name="グループ化 659"/>
            <p:cNvGrpSpPr/>
            <p:nvPr/>
          </p:nvGrpSpPr>
          <p:grpSpPr>
            <a:xfrm>
              <a:off x="6298901" y="2697182"/>
              <a:ext cx="1051560" cy="1655850"/>
              <a:chOff x="5311956" y="999272"/>
              <a:chExt cx="1051560" cy="1655850"/>
            </a:xfrm>
          </p:grpSpPr>
          <p:sp>
            <p:nvSpPr>
              <p:cNvPr id="681" name="台形 680"/>
              <p:cNvSpPr/>
              <p:nvPr/>
            </p:nvSpPr>
            <p:spPr>
              <a:xfrm>
                <a:off x="5311956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2" name="フリーフォーム 681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3" name="台形 682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4" name="フリーフォーム 683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5" name="フリーフォーム 684"/>
              <p:cNvSpPr/>
              <p:nvPr/>
            </p:nvSpPr>
            <p:spPr>
              <a:xfrm flipH="1">
                <a:off x="5608202" y="2037115"/>
                <a:ext cx="459068" cy="278656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6" name="フリーフォーム 685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7" name="グループ化 686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702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3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8" name="グループ化 687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700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1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89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0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1" name="フリーフォーム 690"/>
              <p:cNvSpPr/>
              <p:nvPr/>
            </p:nvSpPr>
            <p:spPr>
              <a:xfrm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2" name="フリーフォーム 691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フリーフォーム 692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5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6" name="楕円 695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片側の 2 つの角を丸めた四角形 696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98" name="楕円 697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 698"/>
              <p:cNvSpPr/>
              <p:nvPr/>
            </p:nvSpPr>
            <p:spPr>
              <a:xfrm flipH="1">
                <a:off x="5648525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61" name="グループ化 660"/>
            <p:cNvGrpSpPr/>
            <p:nvPr/>
          </p:nvGrpSpPr>
          <p:grpSpPr>
            <a:xfrm>
              <a:off x="7016017" y="3606058"/>
              <a:ext cx="315847" cy="813052"/>
              <a:chOff x="4755086" y="1677677"/>
              <a:chExt cx="315847" cy="813052"/>
            </a:xfrm>
          </p:grpSpPr>
          <p:sp>
            <p:nvSpPr>
              <p:cNvPr id="674" name="片側の 2 つの角を丸めた四角形 673"/>
              <p:cNvSpPr/>
              <p:nvPr/>
            </p:nvSpPr>
            <p:spPr>
              <a:xfrm rot="9856183" flipH="1">
                <a:off x="4794471" y="1871787"/>
                <a:ext cx="210752" cy="58626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F7F7F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75" name="グループ化 674"/>
              <p:cNvGrpSpPr/>
              <p:nvPr/>
            </p:nvGrpSpPr>
            <p:grpSpPr>
              <a:xfrm rot="20700000" flipH="1">
                <a:off x="4761971" y="1677677"/>
                <a:ext cx="202096" cy="195629"/>
                <a:chOff x="6269307" y="1516380"/>
                <a:chExt cx="381047" cy="368855"/>
              </a:xfrm>
            </p:grpSpPr>
            <p:sp>
              <p:nvSpPr>
                <p:cNvPr id="679" name="角丸四角形 678"/>
                <p:cNvSpPr/>
                <p:nvPr/>
              </p:nvSpPr>
              <p:spPr>
                <a:xfrm rot="1289915">
                  <a:off x="6269307" y="1609714"/>
                  <a:ext cx="118813" cy="1821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80" name="角丸四角形 85"/>
                <p:cNvSpPr/>
                <p:nvPr/>
              </p:nvSpPr>
              <p:spPr>
                <a:xfrm>
                  <a:off x="6298518" y="1516380"/>
                  <a:ext cx="351836" cy="3688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836" h="368855">
                      <a:moveTo>
                        <a:pt x="45991" y="0"/>
                      </a:moveTo>
                      <a:cubicBezTo>
                        <a:pt x="66733" y="0"/>
                        <a:pt x="84268" y="13732"/>
                        <a:pt x="89318" y="32808"/>
                      </a:cubicBezTo>
                      <a:cubicBezTo>
                        <a:pt x="94369" y="13732"/>
                        <a:pt x="111904" y="0"/>
                        <a:pt x="132645" y="0"/>
                      </a:cubicBezTo>
                      <a:cubicBezTo>
                        <a:pt x="153294" y="0"/>
                        <a:pt x="170764" y="13609"/>
                        <a:pt x="175920" y="32550"/>
                      </a:cubicBezTo>
                      <a:cubicBezTo>
                        <a:pt x="181076" y="13609"/>
                        <a:pt x="198547" y="0"/>
                        <a:pt x="219195" y="0"/>
                      </a:cubicBezTo>
                      <a:cubicBezTo>
                        <a:pt x="239936" y="0"/>
                        <a:pt x="257470" y="13731"/>
                        <a:pt x="262522" y="32806"/>
                      </a:cubicBezTo>
                      <a:cubicBezTo>
                        <a:pt x="267573" y="13731"/>
                        <a:pt x="285108" y="0"/>
                        <a:pt x="305848" y="0"/>
                      </a:cubicBezTo>
                      <a:cubicBezTo>
                        <a:pt x="331246" y="0"/>
                        <a:pt x="351836" y="20590"/>
                        <a:pt x="351836" y="45988"/>
                      </a:cubicBezTo>
                      <a:cubicBezTo>
                        <a:pt x="351836" y="96054"/>
                        <a:pt x="351835" y="146119"/>
                        <a:pt x="351835" y="196185"/>
                      </a:cubicBezTo>
                      <a:lnTo>
                        <a:pt x="351834" y="196190"/>
                      </a:lnTo>
                      <a:lnTo>
                        <a:pt x="351834" y="242172"/>
                      </a:lnTo>
                      <a:cubicBezTo>
                        <a:pt x="351834" y="312137"/>
                        <a:pt x="295116" y="368855"/>
                        <a:pt x="225151" y="368855"/>
                      </a:cubicBezTo>
                      <a:lnTo>
                        <a:pt x="126683" y="368855"/>
                      </a:lnTo>
                      <a:cubicBezTo>
                        <a:pt x="56718" y="368855"/>
                        <a:pt x="0" y="312137"/>
                        <a:pt x="0" y="242172"/>
                      </a:cubicBezTo>
                      <a:cubicBezTo>
                        <a:pt x="0" y="199945"/>
                        <a:pt x="1" y="157717"/>
                        <a:pt x="1" y="115490"/>
                      </a:cubicBezTo>
                      <a:lnTo>
                        <a:pt x="3" y="115490"/>
                      </a:lnTo>
                      <a:lnTo>
                        <a:pt x="3" y="45988"/>
                      </a:lnTo>
                      <a:cubicBezTo>
                        <a:pt x="3" y="20590"/>
                        <a:pt x="20593" y="0"/>
                        <a:pt x="4599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76" name="フリーフォーム 675"/>
              <p:cNvSpPr/>
              <p:nvPr/>
            </p:nvSpPr>
            <p:spPr>
              <a:xfrm rot="20700000" flipH="1">
                <a:off x="4755086" y="1696092"/>
                <a:ext cx="146921" cy="183453"/>
              </a:xfrm>
              <a:custGeom>
                <a:avLst/>
                <a:gdLst>
                  <a:gd name="connsiteX0" fmla="*/ 132282 w 156672"/>
                  <a:gd name="connsiteY0" fmla="*/ 0 h 195629"/>
                  <a:gd name="connsiteX1" fmla="*/ 156672 w 156672"/>
                  <a:gd name="connsiteY1" fmla="*/ 24391 h 195629"/>
                  <a:gd name="connsiteX2" fmla="*/ 156671 w 156672"/>
                  <a:gd name="connsiteY2" fmla="*/ 104050 h 195629"/>
                  <a:gd name="connsiteX3" fmla="*/ 156671 w 156672"/>
                  <a:gd name="connsiteY3" fmla="*/ 104053 h 195629"/>
                  <a:gd name="connsiteX4" fmla="*/ 156671 w 156672"/>
                  <a:gd name="connsiteY4" fmla="*/ 128440 h 195629"/>
                  <a:gd name="connsiteX5" fmla="*/ 89482 w 156672"/>
                  <a:gd name="connsiteY5" fmla="*/ 195629 h 195629"/>
                  <a:gd name="connsiteX6" fmla="*/ 37258 w 156672"/>
                  <a:gd name="connsiteY6" fmla="*/ 195629 h 195629"/>
                  <a:gd name="connsiteX7" fmla="*/ 11106 w 156672"/>
                  <a:gd name="connsiteY7" fmla="*/ 190349 h 195629"/>
                  <a:gd name="connsiteX8" fmla="*/ 0 w 156672"/>
                  <a:gd name="connsiteY8" fmla="*/ 182861 h 195629"/>
                  <a:gd name="connsiteX9" fmla="*/ 48647 w 156672"/>
                  <a:gd name="connsiteY9" fmla="*/ 182861 h 195629"/>
                  <a:gd name="connsiteX10" fmla="*/ 124381 w 156672"/>
                  <a:gd name="connsiteY10" fmla="*/ 102448 h 195629"/>
                  <a:gd name="connsiteX11" fmla="*/ 124381 w 156672"/>
                  <a:gd name="connsiteY11" fmla="*/ 73261 h 195629"/>
                  <a:gd name="connsiteX12" fmla="*/ 124381 w 156672"/>
                  <a:gd name="connsiteY12" fmla="*/ 73258 h 195629"/>
                  <a:gd name="connsiteX13" fmla="*/ 124382 w 156672"/>
                  <a:gd name="connsiteY13" fmla="*/ 2653 h 195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6672" h="195629">
                    <a:moveTo>
                      <a:pt x="132282" y="0"/>
                    </a:moveTo>
                    <a:cubicBezTo>
                      <a:pt x="145752" y="0"/>
                      <a:pt x="156672" y="10920"/>
                      <a:pt x="156672" y="24391"/>
                    </a:cubicBezTo>
                    <a:cubicBezTo>
                      <a:pt x="156672" y="50944"/>
                      <a:pt x="156671" y="77497"/>
                      <a:pt x="156671" y="104050"/>
                    </a:cubicBezTo>
                    <a:lnTo>
                      <a:pt x="156671" y="104053"/>
                    </a:lnTo>
                    <a:lnTo>
                      <a:pt x="156671" y="128440"/>
                    </a:lnTo>
                    <a:cubicBezTo>
                      <a:pt x="156671" y="165548"/>
                      <a:pt x="126590" y="195629"/>
                      <a:pt x="89482" y="195629"/>
                    </a:cubicBezTo>
                    <a:lnTo>
                      <a:pt x="37258" y="195629"/>
                    </a:lnTo>
                    <a:cubicBezTo>
                      <a:pt x="27982" y="195629"/>
                      <a:pt x="19144" y="193749"/>
                      <a:pt x="11106" y="190349"/>
                    </a:cubicBezTo>
                    <a:lnTo>
                      <a:pt x="0" y="182861"/>
                    </a:lnTo>
                    <a:lnTo>
                      <a:pt x="48647" y="182861"/>
                    </a:lnTo>
                    <a:cubicBezTo>
                      <a:pt x="90474" y="182861"/>
                      <a:pt x="124381" y="146859"/>
                      <a:pt x="124381" y="102448"/>
                    </a:cubicBezTo>
                    <a:lnTo>
                      <a:pt x="124381" y="73261"/>
                    </a:lnTo>
                    <a:lnTo>
                      <a:pt x="124381" y="73258"/>
                    </a:lnTo>
                    <a:lnTo>
                      <a:pt x="124382" y="2653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7" name="片側の 2 つの角を丸めた四角形 676"/>
              <p:cNvSpPr/>
              <p:nvPr/>
            </p:nvSpPr>
            <p:spPr>
              <a:xfrm rot="9856183" flipH="1">
                <a:off x="4859901" y="1852244"/>
                <a:ext cx="211032" cy="6312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8" name="フリーフォーム 677"/>
              <p:cNvSpPr/>
              <p:nvPr/>
            </p:nvSpPr>
            <p:spPr>
              <a:xfrm rot="9856183" flipH="1">
                <a:off x="4860560" y="1853304"/>
                <a:ext cx="158706" cy="637425"/>
              </a:xfrm>
              <a:custGeom>
                <a:avLst/>
                <a:gdLst>
                  <a:gd name="connsiteX0" fmla="*/ 33186 w 158706"/>
                  <a:gd name="connsiteY0" fmla="*/ 637425 h 637425"/>
                  <a:gd name="connsiteX1" fmla="*/ 0 w 158706"/>
                  <a:gd name="connsiteY1" fmla="*/ 637425 h 637425"/>
                  <a:gd name="connsiteX2" fmla="*/ 0 w 158706"/>
                  <a:gd name="connsiteY2" fmla="*/ 105517 h 637425"/>
                  <a:gd name="connsiteX3" fmla="*/ 105517 w 158706"/>
                  <a:gd name="connsiteY3" fmla="*/ 0 h 637425"/>
                  <a:gd name="connsiteX4" fmla="*/ 146589 w 158706"/>
                  <a:gd name="connsiteY4" fmla="*/ 8292 h 637425"/>
                  <a:gd name="connsiteX5" fmla="*/ 158706 w 158706"/>
                  <a:gd name="connsiteY5" fmla="*/ 16462 h 637425"/>
                  <a:gd name="connsiteX6" fmla="*/ 138703 w 158706"/>
                  <a:gd name="connsiteY6" fmla="*/ 12423 h 637425"/>
                  <a:gd name="connsiteX7" fmla="*/ 33186 w 158706"/>
                  <a:gd name="connsiteY7" fmla="*/ 117940 h 63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8706" h="637425">
                    <a:moveTo>
                      <a:pt x="33186" y="637425"/>
                    </a:moveTo>
                    <a:lnTo>
                      <a:pt x="0" y="637425"/>
                    </a:lnTo>
                    <a:lnTo>
                      <a:pt x="0" y="105517"/>
                    </a:lnTo>
                    <a:cubicBezTo>
                      <a:pt x="0" y="47242"/>
                      <a:pt x="47242" y="0"/>
                      <a:pt x="105517" y="0"/>
                    </a:cubicBezTo>
                    <a:cubicBezTo>
                      <a:pt x="120086" y="0"/>
                      <a:pt x="133965" y="2952"/>
                      <a:pt x="146589" y="8292"/>
                    </a:cubicBezTo>
                    <a:lnTo>
                      <a:pt x="158706" y="16462"/>
                    </a:lnTo>
                    <a:lnTo>
                      <a:pt x="138703" y="12423"/>
                    </a:lnTo>
                    <a:cubicBezTo>
                      <a:pt x="80428" y="12423"/>
                      <a:pt x="33186" y="59665"/>
                      <a:pt x="33186" y="117940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662" name="グループ化 661"/>
            <p:cNvGrpSpPr/>
            <p:nvPr/>
          </p:nvGrpSpPr>
          <p:grpSpPr>
            <a:xfrm>
              <a:off x="6131506" y="3600089"/>
              <a:ext cx="526749" cy="798536"/>
              <a:chOff x="3102820" y="1444459"/>
              <a:chExt cx="526749" cy="798536"/>
            </a:xfrm>
          </p:grpSpPr>
          <p:sp>
            <p:nvSpPr>
              <p:cNvPr id="665" name="角丸四角形 12"/>
              <p:cNvSpPr/>
              <p:nvPr/>
            </p:nvSpPr>
            <p:spPr>
              <a:xfrm rot="20249919">
                <a:off x="3102820" y="1444459"/>
                <a:ext cx="526749" cy="798536"/>
              </a:xfrm>
              <a:custGeom>
                <a:avLst/>
                <a:gdLst>
                  <a:gd name="connsiteX0" fmla="*/ 427760 w 1129172"/>
                  <a:gd name="connsiteY0" fmla="*/ 0 h 1711782"/>
                  <a:gd name="connsiteX1" fmla="*/ 554760 w 1129172"/>
                  <a:gd name="connsiteY1" fmla="*/ 127000 h 1711782"/>
                  <a:gd name="connsiteX2" fmla="*/ 554759 w 1129172"/>
                  <a:gd name="connsiteY2" fmla="*/ 914638 h 1711782"/>
                  <a:gd name="connsiteX3" fmla="*/ 886312 w 1129172"/>
                  <a:gd name="connsiteY3" fmla="*/ 177272 h 1711782"/>
                  <a:gd name="connsiteX4" fmla="*/ 1054224 w 1129172"/>
                  <a:gd name="connsiteY4" fmla="*/ 113524 h 1711782"/>
                  <a:gd name="connsiteX5" fmla="*/ 1117971 w 1129172"/>
                  <a:gd name="connsiteY5" fmla="*/ 281436 h 1711782"/>
                  <a:gd name="connsiteX6" fmla="*/ 781548 w 1129172"/>
                  <a:gd name="connsiteY6" fmla="*/ 1029634 h 1711782"/>
                  <a:gd name="connsiteX7" fmla="*/ 865082 w 1129172"/>
                  <a:gd name="connsiteY7" fmla="*/ 1166692 h 1711782"/>
                  <a:gd name="connsiteX8" fmla="*/ 826301 w 1129172"/>
                  <a:gd name="connsiteY8" fmla="*/ 1405836 h 1711782"/>
                  <a:gd name="connsiteX9" fmla="*/ 408515 w 1129172"/>
                  <a:gd name="connsiteY9" fmla="*/ 1707032 h 1711782"/>
                  <a:gd name="connsiteX10" fmla="*/ 305947 w 1129172"/>
                  <a:gd name="connsiteY10" fmla="*/ 1690400 h 1711782"/>
                  <a:gd name="connsiteX11" fmla="*/ 4750 w 1129172"/>
                  <a:gd name="connsiteY11" fmla="*/ 1272614 h 1711782"/>
                  <a:gd name="connsiteX12" fmla="*/ 63044 w 1129172"/>
                  <a:gd name="connsiteY12" fmla="*/ 913123 h 1711782"/>
                  <a:gd name="connsiteX13" fmla="*/ 300759 w 1129172"/>
                  <a:gd name="connsiteY13" fmla="*/ 951671 h 1711782"/>
                  <a:gd name="connsiteX14" fmla="*/ 300760 w 1129172"/>
                  <a:gd name="connsiteY14" fmla="*/ 127000 h 1711782"/>
                  <a:gd name="connsiteX15" fmla="*/ 427760 w 1129172"/>
                  <a:gd name="connsiteY15" fmla="*/ 0 h 171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9172" h="1711782">
                    <a:moveTo>
                      <a:pt x="427760" y="0"/>
                    </a:moveTo>
                    <a:cubicBezTo>
                      <a:pt x="497899" y="0"/>
                      <a:pt x="554760" y="56860"/>
                      <a:pt x="554760" y="127000"/>
                    </a:cubicBezTo>
                    <a:cubicBezTo>
                      <a:pt x="554760" y="389546"/>
                      <a:pt x="554759" y="652092"/>
                      <a:pt x="554759" y="914638"/>
                    </a:cubicBezTo>
                    <a:lnTo>
                      <a:pt x="886312" y="177272"/>
                    </a:lnTo>
                    <a:cubicBezTo>
                      <a:pt x="915076" y="113301"/>
                      <a:pt x="990253" y="84760"/>
                      <a:pt x="1054224" y="113524"/>
                    </a:cubicBezTo>
                    <a:cubicBezTo>
                      <a:pt x="1118194" y="142288"/>
                      <a:pt x="1146735" y="217465"/>
                      <a:pt x="1117971" y="281436"/>
                    </a:cubicBezTo>
                    <a:lnTo>
                      <a:pt x="781548" y="1029634"/>
                    </a:lnTo>
                    <a:lnTo>
                      <a:pt x="865082" y="1166692"/>
                    </a:lnTo>
                    <a:lnTo>
                      <a:pt x="826301" y="1405836"/>
                    </a:lnTo>
                    <a:cubicBezTo>
                      <a:pt x="794105" y="1604377"/>
                      <a:pt x="607057" y="1739227"/>
                      <a:pt x="408515" y="1707032"/>
                    </a:cubicBezTo>
                    <a:lnTo>
                      <a:pt x="305947" y="1690400"/>
                    </a:lnTo>
                    <a:cubicBezTo>
                      <a:pt x="107405" y="1658205"/>
                      <a:pt x="-27445" y="1471156"/>
                      <a:pt x="4750" y="1272614"/>
                    </a:cubicBezTo>
                    <a:lnTo>
                      <a:pt x="63044" y="913123"/>
                    </a:lnTo>
                    <a:lnTo>
                      <a:pt x="300759" y="951671"/>
                    </a:lnTo>
                    <a:cubicBezTo>
                      <a:pt x="300759" y="676781"/>
                      <a:pt x="300760" y="401890"/>
                      <a:pt x="300760" y="127000"/>
                    </a:cubicBezTo>
                    <a:cubicBezTo>
                      <a:pt x="300760" y="56860"/>
                      <a:pt x="357620" y="0"/>
                      <a:pt x="427760" y="0"/>
                    </a:cubicBezTo>
                    <a:close/>
                  </a:path>
                </a:pathLst>
              </a:cu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6" name="フリーフォーム 665"/>
              <p:cNvSpPr/>
              <p:nvPr/>
            </p:nvSpPr>
            <p:spPr>
              <a:xfrm rot="18224855">
                <a:off x="3188986" y="1832316"/>
                <a:ext cx="366294" cy="371635"/>
              </a:xfrm>
              <a:custGeom>
                <a:avLst/>
                <a:gdLst>
                  <a:gd name="connsiteX0" fmla="*/ 231832 w 366294"/>
                  <a:gd name="connsiteY0" fmla="*/ 18826 h 371635"/>
                  <a:gd name="connsiteX1" fmla="*/ 236475 w 366294"/>
                  <a:gd name="connsiteY1" fmla="*/ 41825 h 371635"/>
                  <a:gd name="connsiteX2" fmla="*/ 236475 w 366294"/>
                  <a:gd name="connsiteY2" fmla="*/ 189493 h 371635"/>
                  <a:gd name="connsiteX3" fmla="*/ 231120 w 366294"/>
                  <a:gd name="connsiteY3" fmla="*/ 202422 h 371635"/>
                  <a:gd name="connsiteX4" fmla="*/ 324592 w 366294"/>
                  <a:gd name="connsiteY4" fmla="*/ 228676 h 371635"/>
                  <a:gd name="connsiteX5" fmla="*/ 366294 w 366294"/>
                  <a:gd name="connsiteY5" fmla="*/ 261478 h 371635"/>
                  <a:gd name="connsiteX6" fmla="*/ 365152 w 366294"/>
                  <a:gd name="connsiteY6" fmla="*/ 288840 h 371635"/>
                  <a:gd name="connsiteX7" fmla="*/ 288129 w 366294"/>
                  <a:gd name="connsiteY7" fmla="*/ 371546 h 371635"/>
                  <a:gd name="connsiteX8" fmla="*/ 288005 w 366294"/>
                  <a:gd name="connsiteY8" fmla="*/ 371635 h 371635"/>
                  <a:gd name="connsiteX9" fmla="*/ 284512 w 366294"/>
                  <a:gd name="connsiteY9" fmla="*/ 371374 h 371635"/>
                  <a:gd name="connsiteX10" fmla="*/ 151774 w 366294"/>
                  <a:gd name="connsiteY10" fmla="*/ 334092 h 371635"/>
                  <a:gd name="connsiteX11" fmla="*/ 98272 w 366294"/>
                  <a:gd name="connsiteY11" fmla="*/ 272050 h 371635"/>
                  <a:gd name="connsiteX12" fmla="*/ 100279 w 366294"/>
                  <a:gd name="connsiteY12" fmla="*/ 245195 h 371635"/>
                  <a:gd name="connsiteX13" fmla="*/ 64853 w 366294"/>
                  <a:gd name="connsiteY13" fmla="*/ 256016 h 371635"/>
                  <a:gd name="connsiteX14" fmla="*/ 0 w 366294"/>
                  <a:gd name="connsiteY14" fmla="*/ 191163 h 371635"/>
                  <a:gd name="connsiteX15" fmla="*/ 0 w 366294"/>
                  <a:gd name="connsiteY15" fmla="*/ 113468 h 371635"/>
                  <a:gd name="connsiteX16" fmla="*/ 4003 w 366294"/>
                  <a:gd name="connsiteY16" fmla="*/ 106947 h 371635"/>
                  <a:gd name="connsiteX17" fmla="*/ 101096 w 366294"/>
                  <a:gd name="connsiteY17" fmla="*/ 2688 h 371635"/>
                  <a:gd name="connsiteX18" fmla="*/ 110711 w 366294"/>
                  <a:gd name="connsiteY18" fmla="*/ 9171 h 371635"/>
                  <a:gd name="connsiteX19" fmla="*/ 121627 w 366294"/>
                  <a:gd name="connsiteY19" fmla="*/ 25361 h 371635"/>
                  <a:gd name="connsiteX20" fmla="*/ 122946 w 366294"/>
                  <a:gd name="connsiteY20" fmla="*/ 18826 h 371635"/>
                  <a:gd name="connsiteX21" fmla="*/ 138449 w 366294"/>
                  <a:gd name="connsiteY21" fmla="*/ 0 h 371635"/>
                  <a:gd name="connsiteX22" fmla="*/ 201997 w 366294"/>
                  <a:gd name="connsiteY22" fmla="*/ 59181 h 371635"/>
                  <a:gd name="connsiteX23" fmla="*/ 230248 w 366294"/>
                  <a:gd name="connsiteY23" fmla="*/ 16902 h 371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294" h="371635">
                    <a:moveTo>
                      <a:pt x="231832" y="18826"/>
                    </a:moveTo>
                    <a:cubicBezTo>
                      <a:pt x="234822" y="25895"/>
                      <a:pt x="236475" y="33667"/>
                      <a:pt x="236475" y="41825"/>
                    </a:cubicBezTo>
                    <a:lnTo>
                      <a:pt x="236475" y="189493"/>
                    </a:lnTo>
                    <a:lnTo>
                      <a:pt x="231120" y="202422"/>
                    </a:lnTo>
                    <a:lnTo>
                      <a:pt x="324592" y="228676"/>
                    </a:lnTo>
                    <a:lnTo>
                      <a:pt x="366294" y="261478"/>
                    </a:lnTo>
                    <a:lnTo>
                      <a:pt x="365152" y="288840"/>
                    </a:lnTo>
                    <a:lnTo>
                      <a:pt x="288129" y="371546"/>
                    </a:lnTo>
                    <a:lnTo>
                      <a:pt x="288005" y="371635"/>
                    </a:lnTo>
                    <a:lnTo>
                      <a:pt x="284512" y="371374"/>
                    </a:lnTo>
                    <a:lnTo>
                      <a:pt x="151774" y="334092"/>
                    </a:lnTo>
                    <a:cubicBezTo>
                      <a:pt x="122220" y="325791"/>
                      <a:pt x="101910" y="300700"/>
                      <a:pt x="98272" y="272050"/>
                    </a:cubicBezTo>
                    <a:lnTo>
                      <a:pt x="100279" y="245195"/>
                    </a:lnTo>
                    <a:lnTo>
                      <a:pt x="64853" y="256016"/>
                    </a:lnTo>
                    <a:cubicBezTo>
                      <a:pt x="29036" y="256016"/>
                      <a:pt x="0" y="226980"/>
                      <a:pt x="0" y="191163"/>
                    </a:cubicBezTo>
                    <a:lnTo>
                      <a:pt x="0" y="113468"/>
                    </a:lnTo>
                    <a:lnTo>
                      <a:pt x="4003" y="106947"/>
                    </a:lnTo>
                    <a:lnTo>
                      <a:pt x="101096" y="2688"/>
                    </a:lnTo>
                    <a:lnTo>
                      <a:pt x="110711" y="9171"/>
                    </a:lnTo>
                    <a:lnTo>
                      <a:pt x="121627" y="25361"/>
                    </a:lnTo>
                    <a:lnTo>
                      <a:pt x="122946" y="18826"/>
                    </a:lnTo>
                    <a:lnTo>
                      <a:pt x="138449" y="0"/>
                    </a:lnTo>
                    <a:lnTo>
                      <a:pt x="201997" y="59181"/>
                    </a:lnTo>
                    <a:lnTo>
                      <a:pt x="230248" y="16902"/>
                    </a:ln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67" name="グループ化 666"/>
              <p:cNvGrpSpPr/>
              <p:nvPr/>
            </p:nvGrpSpPr>
            <p:grpSpPr>
              <a:xfrm rot="20527086">
                <a:off x="3158748" y="1820007"/>
                <a:ext cx="206305" cy="345107"/>
                <a:chOff x="4099729" y="4415045"/>
                <a:chExt cx="464310" cy="776691"/>
              </a:xfrm>
            </p:grpSpPr>
            <p:sp>
              <p:nvSpPr>
                <p:cNvPr id="672" name="角丸四角形 671"/>
                <p:cNvSpPr/>
                <p:nvPr/>
              </p:nvSpPr>
              <p:spPr>
                <a:xfrm rot="19297769">
                  <a:off x="4298083" y="4415045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3" name="角丸四角形 672"/>
                <p:cNvSpPr/>
                <p:nvPr/>
              </p:nvSpPr>
              <p:spPr>
                <a:xfrm rot="19297769">
                  <a:off x="4099729" y="4593441"/>
                  <a:ext cx="265956" cy="598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8CBAD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68" name="フリーフォーム 667"/>
              <p:cNvSpPr/>
              <p:nvPr/>
            </p:nvSpPr>
            <p:spPr>
              <a:xfrm rot="18224855">
                <a:off x="3183626" y="1927763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9" name="フリーフォーム 668"/>
              <p:cNvSpPr/>
              <p:nvPr/>
            </p:nvSpPr>
            <p:spPr>
              <a:xfrm rot="18224855">
                <a:off x="3231140" y="1820792"/>
                <a:ext cx="106045" cy="263076"/>
              </a:xfrm>
              <a:custGeom>
                <a:avLst/>
                <a:gdLst>
                  <a:gd name="connsiteX0" fmla="*/ 45389 w 106045"/>
                  <a:gd name="connsiteY0" fmla="*/ 0 h 263076"/>
                  <a:gd name="connsiteX1" fmla="*/ 37906 w 106045"/>
                  <a:gd name="connsiteY1" fmla="*/ 11099 h 263076"/>
                  <a:gd name="connsiteX2" fmla="*/ 33263 w 106045"/>
                  <a:gd name="connsiteY2" fmla="*/ 34097 h 263076"/>
                  <a:gd name="connsiteX3" fmla="*/ 33263 w 106045"/>
                  <a:gd name="connsiteY3" fmla="*/ 181766 h 263076"/>
                  <a:gd name="connsiteX4" fmla="*/ 92349 w 106045"/>
                  <a:gd name="connsiteY4" fmla="*/ 240851 h 263076"/>
                  <a:gd name="connsiteX5" fmla="*/ 92348 w 106045"/>
                  <a:gd name="connsiteY5" fmla="*/ 240852 h 263076"/>
                  <a:gd name="connsiteX6" fmla="*/ 106045 w 106045"/>
                  <a:gd name="connsiteY6" fmla="*/ 238087 h 263076"/>
                  <a:gd name="connsiteX7" fmla="*/ 100865 w 106045"/>
                  <a:gd name="connsiteY7" fmla="*/ 245770 h 263076"/>
                  <a:gd name="connsiteX8" fmla="*/ 59085 w 106045"/>
                  <a:gd name="connsiteY8" fmla="*/ 263076 h 263076"/>
                  <a:gd name="connsiteX9" fmla="*/ 59086 w 106045"/>
                  <a:gd name="connsiteY9" fmla="*/ 263075 h 263076"/>
                  <a:gd name="connsiteX10" fmla="*/ 0 w 106045"/>
                  <a:gd name="connsiteY10" fmla="*/ 203989 h 263076"/>
                  <a:gd name="connsiteX11" fmla="*/ 0 w 106045"/>
                  <a:gd name="connsiteY11" fmla="*/ 56321 h 263076"/>
                  <a:gd name="connsiteX12" fmla="*/ 36087 w 106045"/>
                  <a:gd name="connsiteY12" fmla="*/ 1878 h 263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045" h="263076">
                    <a:moveTo>
                      <a:pt x="45389" y="0"/>
                    </a:moveTo>
                    <a:lnTo>
                      <a:pt x="37906" y="11099"/>
                    </a:lnTo>
                    <a:cubicBezTo>
                      <a:pt x="34917" y="18168"/>
                      <a:pt x="33263" y="25939"/>
                      <a:pt x="33263" y="34097"/>
                    </a:cubicBezTo>
                    <a:lnTo>
                      <a:pt x="33263" y="181766"/>
                    </a:lnTo>
                    <a:cubicBezTo>
                      <a:pt x="33263" y="214397"/>
                      <a:pt x="59717" y="240851"/>
                      <a:pt x="92349" y="240851"/>
                    </a:cubicBezTo>
                    <a:lnTo>
                      <a:pt x="92348" y="240852"/>
                    </a:lnTo>
                    <a:lnTo>
                      <a:pt x="106045" y="238087"/>
                    </a:lnTo>
                    <a:lnTo>
                      <a:pt x="100865" y="245770"/>
                    </a:lnTo>
                    <a:cubicBezTo>
                      <a:pt x="90173" y="256463"/>
                      <a:pt x="75401" y="263076"/>
                      <a:pt x="59085" y="263076"/>
                    </a:cubicBezTo>
                    <a:lnTo>
                      <a:pt x="59086" y="263075"/>
                    </a:lnTo>
                    <a:cubicBezTo>
                      <a:pt x="26454" y="263075"/>
                      <a:pt x="0" y="236621"/>
                      <a:pt x="0" y="203989"/>
                    </a:cubicBezTo>
                    <a:lnTo>
                      <a:pt x="0" y="56321"/>
                    </a:lnTo>
                    <a:cubicBezTo>
                      <a:pt x="0" y="31847"/>
                      <a:pt x="14880" y="10848"/>
                      <a:pt x="36087" y="1878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70" name="角丸四角形 669"/>
              <p:cNvSpPr/>
              <p:nvPr/>
            </p:nvSpPr>
            <p:spPr>
              <a:xfrm rot="2966168">
                <a:off x="3395743" y="1842824"/>
                <a:ext cx="140206" cy="286094"/>
              </a:xfrm>
              <a:prstGeom prst="roundRect">
                <a:avLst>
                  <a:gd name="adj" fmla="val 50000"/>
                </a:avLst>
              </a:prstGeom>
              <a:solidFill>
                <a:srgbClr val="F8CBAD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1" name="フリーフォーム 670"/>
              <p:cNvSpPr/>
              <p:nvPr/>
            </p:nvSpPr>
            <p:spPr>
              <a:xfrm rot="2966168">
                <a:off x="3397113" y="1854773"/>
                <a:ext cx="122331" cy="274456"/>
              </a:xfrm>
              <a:custGeom>
                <a:avLst/>
                <a:gdLst>
                  <a:gd name="connsiteX0" fmla="*/ 88606 w 122331"/>
                  <a:gd name="connsiteY0" fmla="*/ 0 h 274456"/>
                  <a:gd name="connsiteX1" fmla="*/ 101798 w 122331"/>
                  <a:gd name="connsiteY1" fmla="*/ 8895 h 274456"/>
                  <a:gd name="connsiteX2" fmla="*/ 122331 w 122331"/>
                  <a:gd name="connsiteY2" fmla="*/ 58465 h 274456"/>
                  <a:gd name="connsiteX3" fmla="*/ 122331 w 122331"/>
                  <a:gd name="connsiteY3" fmla="*/ 204353 h 274456"/>
                  <a:gd name="connsiteX4" fmla="*/ 52228 w 122331"/>
                  <a:gd name="connsiteY4" fmla="*/ 274456 h 274456"/>
                  <a:gd name="connsiteX5" fmla="*/ 2658 w 122331"/>
                  <a:gd name="connsiteY5" fmla="*/ 253923 h 274456"/>
                  <a:gd name="connsiteX6" fmla="*/ 0 w 122331"/>
                  <a:gd name="connsiteY6" fmla="*/ 249981 h 274456"/>
                  <a:gd name="connsiteX7" fmla="*/ 18503 w 122331"/>
                  <a:gd name="connsiteY7" fmla="*/ 253717 h 274456"/>
                  <a:gd name="connsiteX8" fmla="*/ 88606 w 122331"/>
                  <a:gd name="connsiteY8" fmla="*/ 183614 h 27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331" h="274456">
                    <a:moveTo>
                      <a:pt x="88606" y="0"/>
                    </a:moveTo>
                    <a:lnTo>
                      <a:pt x="101798" y="8895"/>
                    </a:lnTo>
                    <a:cubicBezTo>
                      <a:pt x="114485" y="21581"/>
                      <a:pt x="122331" y="39106"/>
                      <a:pt x="122331" y="58465"/>
                    </a:cubicBezTo>
                    <a:lnTo>
                      <a:pt x="122331" y="204353"/>
                    </a:lnTo>
                    <a:cubicBezTo>
                      <a:pt x="122331" y="243070"/>
                      <a:pt x="90945" y="274456"/>
                      <a:pt x="52228" y="274456"/>
                    </a:cubicBezTo>
                    <a:cubicBezTo>
                      <a:pt x="32869" y="274456"/>
                      <a:pt x="15344" y="266610"/>
                      <a:pt x="2658" y="253923"/>
                    </a:cubicBezTo>
                    <a:lnTo>
                      <a:pt x="0" y="249981"/>
                    </a:lnTo>
                    <a:lnTo>
                      <a:pt x="18503" y="253717"/>
                    </a:lnTo>
                    <a:cubicBezTo>
                      <a:pt x="57220" y="253717"/>
                      <a:pt x="88606" y="222331"/>
                      <a:pt x="88606" y="183614"/>
                    </a:cubicBezTo>
                    <a:close/>
                  </a:path>
                </a:pathLst>
              </a:custGeom>
              <a:solidFill>
                <a:srgbClr val="1C1C1C">
                  <a:alpha val="50196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663" name="月 662"/>
            <p:cNvSpPr/>
            <p:nvPr/>
          </p:nvSpPr>
          <p:spPr bwMode="auto">
            <a:xfrm rot="5400000">
              <a:off x="6644207" y="3143275"/>
              <a:ext cx="73462" cy="194001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月 663"/>
            <p:cNvSpPr/>
            <p:nvPr/>
          </p:nvSpPr>
          <p:spPr bwMode="auto">
            <a:xfrm rot="5400000">
              <a:off x="6918527" y="3143276"/>
              <a:ext cx="73462" cy="194001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pptx447_博士のイラスト3</dc:title>
  <dc:subject>pptx447_博士のイラスト3</dc:subject>
  <dc:creator>http://www.digipot.net</dc:creator>
  <cp:lastModifiedBy/>
  <cp:revision>1</cp:revision>
  <dcterms:created xsi:type="dcterms:W3CDTF">2014-01-30T05:12:09Z</dcterms:created>
  <dcterms:modified xsi:type="dcterms:W3CDTF">2016-07-13T02:06:58Z</dcterms:modified>
  <cp:category/>
  <cp:version>1</cp:version>
</cp:coreProperties>
</file>